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41"/>
  </p:notesMasterIdLst>
  <p:sldIdLst>
    <p:sldId id="257" r:id="rId3"/>
    <p:sldId id="258" r:id="rId4"/>
    <p:sldId id="260" r:id="rId5"/>
    <p:sldId id="298" r:id="rId6"/>
    <p:sldId id="266" r:id="rId7"/>
    <p:sldId id="301" r:id="rId8"/>
    <p:sldId id="295" r:id="rId9"/>
    <p:sldId id="292" r:id="rId10"/>
    <p:sldId id="276" r:id="rId11"/>
    <p:sldId id="293" r:id="rId12"/>
    <p:sldId id="278" r:id="rId13"/>
    <p:sldId id="387" r:id="rId14"/>
    <p:sldId id="274" r:id="rId15"/>
    <p:sldId id="283" r:id="rId16"/>
    <p:sldId id="299" r:id="rId17"/>
    <p:sldId id="294" r:id="rId18"/>
    <p:sldId id="289" r:id="rId19"/>
    <p:sldId id="275" r:id="rId20"/>
    <p:sldId id="296" r:id="rId21"/>
    <p:sldId id="287" r:id="rId22"/>
    <p:sldId id="277" r:id="rId23"/>
    <p:sldId id="297" r:id="rId24"/>
    <p:sldId id="300" r:id="rId25"/>
    <p:sldId id="324" r:id="rId26"/>
    <p:sldId id="268" r:id="rId27"/>
    <p:sldId id="325" r:id="rId28"/>
    <p:sldId id="328" r:id="rId29"/>
    <p:sldId id="329" r:id="rId30"/>
    <p:sldId id="331" r:id="rId31"/>
    <p:sldId id="332" r:id="rId32"/>
    <p:sldId id="285" r:id="rId33"/>
    <p:sldId id="333" r:id="rId34"/>
    <p:sldId id="334" r:id="rId35"/>
    <p:sldId id="335" r:id="rId36"/>
    <p:sldId id="336" r:id="rId37"/>
    <p:sldId id="348" r:id="rId38"/>
    <p:sldId id="290" r:id="rId39"/>
    <p:sldId id="38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94704" autoAdjust="0"/>
  </p:normalViewPr>
  <p:slideViewPr>
    <p:cSldViewPr snapToGrid="0">
      <p:cViewPr varScale="1">
        <p:scale>
          <a:sx n="70" d="100"/>
          <a:sy n="70" d="100"/>
        </p:scale>
        <p:origin x="564"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2017/7/19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10</a:t>
            </a:fld>
            <a:endParaRPr lang="zh-CN" altLang="en-US"/>
          </a:p>
        </p:txBody>
      </p:sp>
    </p:spTree>
    <p:extLst>
      <p:ext uri="{BB962C8B-B14F-4D97-AF65-F5344CB8AC3E}">
        <p14:creationId xmlns:p14="http://schemas.microsoft.com/office/powerpoint/2010/main" val="25481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2669027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2240016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92447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15</a:t>
            </a:fld>
            <a:endParaRPr lang="zh-CN" altLang="en-US"/>
          </a:p>
        </p:txBody>
      </p:sp>
    </p:spTree>
    <p:extLst>
      <p:ext uri="{BB962C8B-B14F-4D97-AF65-F5344CB8AC3E}">
        <p14:creationId xmlns:p14="http://schemas.microsoft.com/office/powerpoint/2010/main" val="1279526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16</a:t>
            </a:fld>
            <a:endParaRPr lang="zh-CN" altLang="en-US"/>
          </a:p>
        </p:txBody>
      </p:sp>
    </p:spTree>
    <p:extLst>
      <p:ext uri="{BB962C8B-B14F-4D97-AF65-F5344CB8AC3E}">
        <p14:creationId xmlns:p14="http://schemas.microsoft.com/office/powerpoint/2010/main" val="23004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589395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095666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19</a:t>
            </a:fld>
            <a:endParaRPr lang="zh-CN" altLang="en-US"/>
          </a:p>
        </p:txBody>
      </p:sp>
    </p:spTree>
    <p:extLst>
      <p:ext uri="{BB962C8B-B14F-4D97-AF65-F5344CB8AC3E}">
        <p14:creationId xmlns:p14="http://schemas.microsoft.com/office/powerpoint/2010/main" val="228171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781380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22</a:t>
            </a:fld>
            <a:endParaRPr lang="zh-CN" altLang="en-US"/>
          </a:p>
        </p:txBody>
      </p:sp>
    </p:spTree>
    <p:extLst>
      <p:ext uri="{BB962C8B-B14F-4D97-AF65-F5344CB8AC3E}">
        <p14:creationId xmlns:p14="http://schemas.microsoft.com/office/powerpoint/2010/main" val="132321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23</a:t>
            </a:fld>
            <a:endParaRPr lang="zh-CN" altLang="en-US"/>
          </a:p>
        </p:txBody>
      </p:sp>
    </p:spTree>
    <p:extLst>
      <p:ext uri="{BB962C8B-B14F-4D97-AF65-F5344CB8AC3E}">
        <p14:creationId xmlns:p14="http://schemas.microsoft.com/office/powerpoint/2010/main" val="2446070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24</a:t>
            </a:fld>
            <a:endParaRPr lang="zh-CN" altLang="en-US"/>
          </a:p>
        </p:txBody>
      </p:sp>
    </p:spTree>
    <p:extLst>
      <p:ext uri="{BB962C8B-B14F-4D97-AF65-F5344CB8AC3E}">
        <p14:creationId xmlns:p14="http://schemas.microsoft.com/office/powerpoint/2010/main" val="3641617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700625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26</a:t>
            </a:fld>
            <a:endParaRPr lang="zh-CN" altLang="en-US"/>
          </a:p>
        </p:txBody>
      </p:sp>
    </p:spTree>
    <p:extLst>
      <p:ext uri="{BB962C8B-B14F-4D97-AF65-F5344CB8AC3E}">
        <p14:creationId xmlns:p14="http://schemas.microsoft.com/office/powerpoint/2010/main" val="230495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27</a:t>
            </a:fld>
            <a:endParaRPr lang="zh-CN" altLang="en-US"/>
          </a:p>
        </p:txBody>
      </p:sp>
    </p:spTree>
    <p:extLst>
      <p:ext uri="{BB962C8B-B14F-4D97-AF65-F5344CB8AC3E}">
        <p14:creationId xmlns:p14="http://schemas.microsoft.com/office/powerpoint/2010/main" val="1697106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28</a:t>
            </a:fld>
            <a:endParaRPr lang="zh-CN" altLang="en-US"/>
          </a:p>
        </p:txBody>
      </p:sp>
    </p:spTree>
    <p:extLst>
      <p:ext uri="{BB962C8B-B14F-4D97-AF65-F5344CB8AC3E}">
        <p14:creationId xmlns:p14="http://schemas.microsoft.com/office/powerpoint/2010/main" val="1737409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29</a:t>
            </a:fld>
            <a:endParaRPr lang="zh-CN" altLang="en-US"/>
          </a:p>
        </p:txBody>
      </p:sp>
    </p:spTree>
    <p:extLst>
      <p:ext uri="{BB962C8B-B14F-4D97-AF65-F5344CB8AC3E}">
        <p14:creationId xmlns:p14="http://schemas.microsoft.com/office/powerpoint/2010/main" val="418774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30</a:t>
            </a:fld>
            <a:endParaRPr lang="zh-CN" altLang="en-US"/>
          </a:p>
        </p:txBody>
      </p:sp>
    </p:spTree>
    <p:extLst>
      <p:ext uri="{BB962C8B-B14F-4D97-AF65-F5344CB8AC3E}">
        <p14:creationId xmlns:p14="http://schemas.microsoft.com/office/powerpoint/2010/main" val="2912207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361614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32</a:t>
            </a:fld>
            <a:endParaRPr lang="zh-CN" altLang="en-US"/>
          </a:p>
        </p:txBody>
      </p:sp>
    </p:spTree>
    <p:extLst>
      <p:ext uri="{BB962C8B-B14F-4D97-AF65-F5344CB8AC3E}">
        <p14:creationId xmlns:p14="http://schemas.microsoft.com/office/powerpoint/2010/main" val="717533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33</a:t>
            </a:fld>
            <a:endParaRPr lang="zh-CN" altLang="en-US"/>
          </a:p>
        </p:txBody>
      </p:sp>
    </p:spTree>
    <p:extLst>
      <p:ext uri="{BB962C8B-B14F-4D97-AF65-F5344CB8AC3E}">
        <p14:creationId xmlns:p14="http://schemas.microsoft.com/office/powerpoint/2010/main" val="1932292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34</a:t>
            </a:fld>
            <a:endParaRPr lang="zh-CN" altLang="en-US"/>
          </a:p>
        </p:txBody>
      </p:sp>
    </p:spTree>
    <p:extLst>
      <p:ext uri="{BB962C8B-B14F-4D97-AF65-F5344CB8AC3E}">
        <p14:creationId xmlns:p14="http://schemas.microsoft.com/office/powerpoint/2010/main" val="2489357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35</a:t>
            </a:fld>
            <a:endParaRPr lang="zh-CN" altLang="en-US"/>
          </a:p>
        </p:txBody>
      </p:sp>
    </p:spTree>
    <p:extLst>
      <p:ext uri="{BB962C8B-B14F-4D97-AF65-F5344CB8AC3E}">
        <p14:creationId xmlns:p14="http://schemas.microsoft.com/office/powerpoint/2010/main" val="2759039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36</a:t>
            </a:fld>
            <a:endParaRPr lang="zh-CN" altLang="en-US"/>
          </a:p>
        </p:txBody>
      </p:sp>
    </p:spTree>
    <p:extLst>
      <p:ext uri="{BB962C8B-B14F-4D97-AF65-F5344CB8AC3E}">
        <p14:creationId xmlns:p14="http://schemas.microsoft.com/office/powerpoint/2010/main" val="1742901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64241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TextEdit="1"/>
          </p:cNvSpPr>
          <p:nvPr>
            <p:ph type="sldImg"/>
          </p:nvPr>
        </p:nvSpPr>
        <p:spPr bwMode="auto">
          <a:noFill/>
          <a:ln>
            <a:solidFill>
              <a:srgbClr val="000000"/>
            </a:solidFill>
            <a:miter lim="800000"/>
          </a:ln>
        </p:spPr>
      </p:sp>
      <p:sp>
        <p:nvSpPr>
          <p:cNvPr id="8194" name="Rectangle 3"/>
          <p:cNvSpPr>
            <a:spLocks noGrp="1"/>
          </p:cNvSpPr>
          <p:nvPr>
            <p:ph type="body" idx="1"/>
          </p:nvPr>
        </p:nvSpPr>
        <p:spPr bwMode="auto">
          <a:noFill/>
        </p:spPr>
        <p:txBody>
          <a:bodyPr wrap="square" numCol="1" anchor="t" anchorCtr="0" compatLnSpc="1"/>
          <a:lstStyle/>
          <a:p>
            <a:endParaRPr lang="zh-CN" altLang="en-US" smtClean="0"/>
          </a:p>
        </p:txBody>
      </p:sp>
    </p:spTree>
    <p:extLst>
      <p:ext uri="{BB962C8B-B14F-4D97-AF65-F5344CB8AC3E}">
        <p14:creationId xmlns:p14="http://schemas.microsoft.com/office/powerpoint/2010/main" val="73150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4</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6</a:t>
            </a:fld>
            <a:endParaRPr lang="zh-CN" altLang="en-US"/>
          </a:p>
        </p:txBody>
      </p:sp>
    </p:spTree>
    <p:extLst>
      <p:ext uri="{BB962C8B-B14F-4D97-AF65-F5344CB8AC3E}">
        <p14:creationId xmlns:p14="http://schemas.microsoft.com/office/powerpoint/2010/main" val="309623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7</a:t>
            </a:fld>
            <a:endParaRPr lang="zh-CN" altLang="en-US"/>
          </a:p>
        </p:txBody>
      </p:sp>
    </p:spTree>
    <p:extLst>
      <p:ext uri="{BB962C8B-B14F-4D97-AF65-F5344CB8AC3E}">
        <p14:creationId xmlns:p14="http://schemas.microsoft.com/office/powerpoint/2010/main" val="1747555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8</a:t>
            </a:fld>
            <a:endParaRPr lang="zh-CN" altLang="en-US"/>
          </a:p>
        </p:txBody>
      </p:sp>
    </p:spTree>
    <p:extLst>
      <p:ext uri="{BB962C8B-B14F-4D97-AF65-F5344CB8AC3E}">
        <p14:creationId xmlns:p14="http://schemas.microsoft.com/office/powerpoint/2010/main" val="1321615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247918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2017/7/19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chemeClr val="accent4"/>
                </a:solidFill>
                <a:latin typeface="Bodoni MT" panose="02070803080606020203" pitchFamily="18" charset="0"/>
                <a:ea typeface="方正正中黑简体" panose="02000000000000000000" pitchFamily="2" charset="-122"/>
              </a:rPr>
              <a:t>@</a:t>
            </a:r>
            <a:r>
              <a:rPr lang="zh-CN" altLang="en-US" dirty="0" smtClean="0">
                <a:solidFill>
                  <a:schemeClr val="accent4"/>
                </a:solidFill>
                <a:latin typeface="方正行楷简体" panose="03000509000000000000" pitchFamily="65" charset="-122"/>
                <a:ea typeface="方正行楷简体" panose="03000509000000000000" pitchFamily="65" charset="-122"/>
              </a:rPr>
              <a:t>雪原</a:t>
            </a:r>
            <a:r>
              <a:rPr lang="en-US" altLang="zh-CN" dirty="0" smtClean="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2017/7/19</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png"/><Relationship Id="rId39" Type="http://schemas.openxmlformats.org/officeDocument/2006/relationships/image" Target="../media/image19.png"/><Relationship Id="rId3" Type="http://schemas.openxmlformats.org/officeDocument/2006/relationships/tags" Target="../tags/tag4.xml"/><Relationship Id="rId21" Type="http://schemas.microsoft.com/office/2007/relationships/media" Target="../media/media1.mp3"/><Relationship Id="rId34" Type="http://schemas.openxmlformats.org/officeDocument/2006/relationships/image" Target="../media/image14.png"/><Relationship Id="rId42" Type="http://schemas.openxmlformats.org/officeDocument/2006/relationships/image" Target="../media/image4.GIF"/><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audio" Target="../media/audio1.wav"/><Relationship Id="rId33" Type="http://schemas.openxmlformats.org/officeDocument/2006/relationships/image" Target="../media/image13.png"/><Relationship Id="rId38" Type="http://schemas.openxmlformats.org/officeDocument/2006/relationships/image" Target="../media/image18.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9.png"/><Relationship Id="rId41" Type="http://schemas.openxmlformats.org/officeDocument/2006/relationships/image" Target="../media/image21.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notesSlide" Target="../notesSlides/notesSlide1.xml"/><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2.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slideLayout" Target="../slideLayouts/slideLayout2.xml"/><Relationship Id="rId28" Type="http://schemas.openxmlformats.org/officeDocument/2006/relationships/image" Target="../media/image8.png"/><Relationship Id="rId36" Type="http://schemas.openxmlformats.org/officeDocument/2006/relationships/image" Target="../media/image16.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11.png"/><Relationship Id="rId44" Type="http://schemas.microsoft.com/office/2007/relationships/hdphoto" Target="../media/hdphoto2.wdp"/><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audio" Target="../media/media1.mp3"/><Relationship Id="rId27" Type="http://schemas.microsoft.com/office/2007/relationships/hdphoto" Target="../media/hdphoto1.wdp"/><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6" cstate="print">
            <a:extLst>
              <a:ext uri="{BEBA8EAE-BF5A-486C-A8C5-ECC9F3942E4B}">
                <a14:imgProps xmlns:a14="http://schemas.microsoft.com/office/drawing/2010/main">
                  <a14:imgLayer r:embed="rId2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8">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9">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30">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31"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2"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3"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4"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5"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6"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7"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8"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9"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40"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41"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41"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1102132" y="1245652"/>
            <a:ext cx="6838302" cy="1092607"/>
          </a:xfrm>
          <a:prstGeom prst="rect">
            <a:avLst/>
          </a:prstGeom>
          <a:noFill/>
        </p:spPr>
        <p:txBody>
          <a:bodyPr wrap="square" rtlCol="0">
            <a:spAutoFit/>
            <a:scene3d>
              <a:camera prst="orthographicFront"/>
              <a:lightRig rig="threePt" dir="t"/>
            </a:scene3d>
            <a:sp3d extrusionH="57150">
              <a:bevelT w="38100" h="38100"/>
            </a:sp3d>
          </a:bodyPr>
          <a:lstStyle/>
          <a:p>
            <a:r>
              <a:rPr lang="zh-CN" altLang="en-US" sz="6500" dirty="0" smtClean="0">
                <a:solidFill>
                  <a:srgbClr val="7030A0"/>
                </a:solidFill>
                <a:effectLst>
                  <a:glow rad="254000">
                    <a:schemeClr val="bg1">
                      <a:alpha val="91000"/>
                    </a:schemeClr>
                  </a:glow>
                </a:effectLst>
                <a:latin typeface="方正胖娃简体" panose="03000509000000000000" pitchFamily="65" charset="-122"/>
                <a:ea typeface="方正胖娃简体" panose="03000509000000000000" pitchFamily="65" charset="-122"/>
              </a:rPr>
              <a:t>通用</a:t>
            </a:r>
            <a:r>
              <a:rPr lang="zh-CN" altLang="en-US" sz="6500" dirty="0" smtClean="0">
                <a:solidFill>
                  <a:srgbClr val="FF0066"/>
                </a:solidFill>
                <a:effectLst>
                  <a:glow rad="254000">
                    <a:schemeClr val="bg1">
                      <a:alpha val="91000"/>
                    </a:schemeClr>
                  </a:glow>
                </a:effectLst>
                <a:latin typeface="方正胖娃简体" panose="03000509000000000000" pitchFamily="65" charset="-122"/>
                <a:ea typeface="方正胖娃简体" panose="03000509000000000000" pitchFamily="65" charset="-122"/>
              </a:rPr>
              <a:t>卡通教学课件</a:t>
            </a:r>
            <a:endParaRPr lang="zh-CN" altLang="en-US" sz="6500" dirty="0">
              <a:solidFill>
                <a:srgbClr val="FF0066"/>
              </a:solidFill>
              <a:effectLst>
                <a:glow rad="254000">
                  <a:schemeClr val="bg1">
                    <a:alpha val="91000"/>
                  </a:schemeClr>
                </a:glow>
              </a:effectLst>
              <a:latin typeface="方正胖娃简体" panose="03000509000000000000" pitchFamily="65" charset="-122"/>
              <a:ea typeface="方正胖娃简体" panose="03000509000000000000" pitchFamily="65" charset="-122"/>
            </a:endParaRPr>
          </a:p>
        </p:txBody>
      </p:sp>
      <p:sp>
        <p:nvSpPr>
          <p:cNvPr id="34" name="PA_文本框 33"/>
          <p:cNvSpPr txBox="1"/>
          <p:nvPr>
            <p:custDataLst>
              <p:tags r:id="rId18"/>
            </p:custDataLst>
          </p:nvPr>
        </p:nvSpPr>
        <p:spPr>
          <a:xfrm>
            <a:off x="4830782" y="2412779"/>
            <a:ext cx="3801041" cy="1015663"/>
          </a:xfrm>
          <a:prstGeom prst="rect">
            <a:avLst/>
          </a:prstGeom>
          <a:noFill/>
        </p:spPr>
        <p:txBody>
          <a:bodyPr wrap="none" rtlCol="0">
            <a:spAutoFit/>
          </a:bodyPr>
          <a:lstStyle/>
          <a:p>
            <a:r>
              <a:rPr lang="zh-CN" altLang="en-US"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rPr>
              <a:t>汇报人：千库网</a:t>
            </a:r>
            <a:endParaRPr lang="en-US" altLang="zh-CN"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endParaRPr>
          </a:p>
          <a:p>
            <a:r>
              <a:rPr lang="zh-CN" altLang="en-US" sz="3000" dirty="0">
                <a:effectLst>
                  <a:glow rad="254000">
                    <a:schemeClr val="bg1">
                      <a:alpha val="91000"/>
                    </a:schemeClr>
                  </a:glow>
                </a:effectLst>
                <a:latin typeface="方正水柱简体" panose="03000509000000000000" pitchFamily="65" charset="-122"/>
                <a:ea typeface="方正水柱简体" panose="03000509000000000000" pitchFamily="65" charset="-122"/>
              </a:rPr>
              <a:t>汇报</a:t>
            </a:r>
            <a:r>
              <a:rPr lang="zh-CN" altLang="en-US"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rPr>
              <a:t>时间：</a:t>
            </a:r>
            <a:r>
              <a:rPr lang="en-US" altLang="zh-CN"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rPr>
              <a:t>XX</a:t>
            </a:r>
            <a:r>
              <a:rPr lang="zh-CN" altLang="en-US"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rPr>
              <a:t>年</a:t>
            </a:r>
            <a:r>
              <a:rPr lang="en-US" altLang="zh-CN"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rPr>
              <a:t>XX</a:t>
            </a:r>
            <a:r>
              <a:rPr lang="zh-CN" altLang="en-US" sz="3000" dirty="0" smtClean="0">
                <a:effectLst>
                  <a:glow rad="254000">
                    <a:schemeClr val="bg1">
                      <a:alpha val="91000"/>
                    </a:schemeClr>
                  </a:glow>
                </a:effectLst>
                <a:latin typeface="方正水柱简体" panose="03000509000000000000" pitchFamily="65" charset="-122"/>
                <a:ea typeface="方正水柱简体" panose="03000509000000000000" pitchFamily="65" charset="-122"/>
              </a:rPr>
              <a:t>月</a:t>
            </a:r>
            <a:endParaRPr lang="zh-CN" altLang="en-US" sz="3000" dirty="0">
              <a:effectLst>
                <a:glow rad="254000">
                  <a:schemeClr val="bg1">
                    <a:alpha val="91000"/>
                  </a:schemeClr>
                </a:glow>
              </a:effectLst>
              <a:latin typeface="方正水柱简体" panose="03000509000000000000" pitchFamily="65" charset="-122"/>
              <a:ea typeface="方正水柱简体" panose="03000509000000000000" pitchFamily="65" charset="-122"/>
            </a:endParaRPr>
          </a:p>
        </p:txBody>
      </p:sp>
      <p:pic>
        <p:nvPicPr>
          <p:cNvPr id="35" name="PA_图片 34"/>
          <p:cNvPicPr>
            <a:picLocks noChangeAspect="1"/>
          </p:cNvPicPr>
          <p:nvPr>
            <p:custDataLst>
              <p:tags r:id="rId19"/>
            </p:custDataLst>
          </p:nvPr>
        </p:nvPicPr>
        <p:blipFill>
          <a:blip r:embed="rId42" cstate="print">
            <a:extLst>
              <a:ext uri="{28A0092B-C50C-407E-A947-70E740481C1C}">
                <a14:useLocalDpi xmlns:a14="http://schemas.microsoft.com/office/drawing/2010/main" val="0"/>
              </a:ext>
            </a:extLst>
          </a:blip>
          <a:stretch>
            <a:fillRect/>
          </a:stretch>
        </p:blipFill>
        <p:spPr>
          <a:xfrm rot="2776435" flipH="1">
            <a:off x="3922567" y="2411323"/>
            <a:ext cx="717325" cy="636625"/>
          </a:xfrm>
          <a:prstGeom prst="rect">
            <a:avLst/>
          </a:prstGeom>
        </p:spPr>
      </p:pic>
      <p:pic>
        <p:nvPicPr>
          <p:cNvPr id="36" name="PA_图片 35"/>
          <p:cNvPicPr>
            <a:picLocks noChangeAspect="1"/>
          </p:cNvPicPr>
          <p:nvPr>
            <p:custDataLst>
              <p:tags r:id="rId20"/>
            </p:custDataLst>
          </p:nvPr>
        </p:nvPicPr>
        <p:blipFill>
          <a:blip r:embed="rId43" cstate="print">
            <a:extLst>
              <a:ext uri="{BEBA8EAE-BF5A-486C-A8C5-ECC9F3942E4B}">
                <a14:imgProps xmlns:a14="http://schemas.microsoft.com/office/drawing/2010/main">
                  <a14:imgLayer r:embed="rId4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pic>
        <p:nvPicPr>
          <p:cNvPr id="37" name="PA_儿童歌舞 - 小兔采蘑菇(音乐)">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45"/>
          <a:stretch>
            <a:fillRect/>
          </a:stretch>
        </p:blipFill>
        <p:spPr>
          <a:xfrm>
            <a:off x="92075" y="-147625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7"/>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000"/>
                                        <p:tgtEl>
                                          <p:spTgt spid="8"/>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anim calcmode="lin" valueType="num">
                                      <p:cBhvr>
                                        <p:cTn id="21" dur="1500" fill="hold"/>
                                        <p:tgtEl>
                                          <p:spTgt spid="30"/>
                                        </p:tgtEl>
                                        <p:attrNameLst>
                                          <p:attrName>ppt_x</p:attrName>
                                        </p:attrNameLst>
                                      </p:cBhvr>
                                      <p:tavLst>
                                        <p:tav tm="0">
                                          <p:val>
                                            <p:strVal val="#ppt_x"/>
                                          </p:val>
                                        </p:tav>
                                        <p:tav tm="100000">
                                          <p:val>
                                            <p:strVal val="#ppt_x"/>
                                          </p:val>
                                        </p:tav>
                                      </p:tavLst>
                                    </p:anim>
                                    <p:anim calcmode="lin" valueType="num">
                                      <p:cBhvr>
                                        <p:cTn id="22" dur="1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500"/>
                                        <p:tgtEl>
                                          <p:spTgt spid="16"/>
                                        </p:tgtEl>
                                      </p:cBhvr>
                                    </p:animEffect>
                                    <p:anim calcmode="lin" valueType="num">
                                      <p:cBhvr>
                                        <p:cTn id="27" dur="1500" fill="hold"/>
                                        <p:tgtEl>
                                          <p:spTgt spid="16"/>
                                        </p:tgtEl>
                                        <p:attrNameLst>
                                          <p:attrName>ppt_x</p:attrName>
                                        </p:attrNameLst>
                                      </p:cBhvr>
                                      <p:tavLst>
                                        <p:tav tm="0">
                                          <p:val>
                                            <p:strVal val="#ppt_x"/>
                                          </p:val>
                                        </p:tav>
                                        <p:tav tm="100000">
                                          <p:val>
                                            <p:strVal val="#ppt_x"/>
                                          </p:val>
                                        </p:tav>
                                      </p:tavLst>
                                    </p:anim>
                                    <p:anim calcmode="lin" valueType="num">
                                      <p:cBhvr>
                                        <p:cTn id="28" dur="15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500"/>
                                        <p:tgtEl>
                                          <p:spTgt spid="28"/>
                                        </p:tgtEl>
                                      </p:cBhvr>
                                    </p:animEffect>
                                    <p:anim calcmode="lin" valueType="num">
                                      <p:cBhvr>
                                        <p:cTn id="33" dur="1500" fill="hold"/>
                                        <p:tgtEl>
                                          <p:spTgt spid="28"/>
                                        </p:tgtEl>
                                        <p:attrNameLst>
                                          <p:attrName>ppt_x</p:attrName>
                                        </p:attrNameLst>
                                      </p:cBhvr>
                                      <p:tavLst>
                                        <p:tav tm="0">
                                          <p:val>
                                            <p:strVal val="#ppt_x"/>
                                          </p:val>
                                        </p:tav>
                                        <p:tav tm="100000">
                                          <p:val>
                                            <p:strVal val="#ppt_x"/>
                                          </p:val>
                                        </p:tav>
                                      </p:tavLst>
                                    </p:anim>
                                    <p:anim calcmode="lin" valueType="num">
                                      <p:cBhvr>
                                        <p:cTn id="34" dur="1500" fill="hold"/>
                                        <p:tgtEl>
                                          <p:spTgt spid="28"/>
                                        </p:tgtEl>
                                        <p:attrNameLst>
                                          <p:attrName>ppt_y</p:attrName>
                                        </p:attrNameLst>
                                      </p:cBhvr>
                                      <p:tavLst>
                                        <p:tav tm="0">
                                          <p:val>
                                            <p:strVal val="#ppt_y+.1"/>
                                          </p:val>
                                        </p:tav>
                                        <p:tav tm="100000">
                                          <p:val>
                                            <p:strVal val="#ppt_y"/>
                                          </p:val>
                                        </p:tav>
                                      </p:tavLst>
                                    </p:anim>
                                  </p:childTnLst>
                                </p:cTn>
                              </p:par>
                            </p:childTnLst>
                          </p:cTn>
                        </p:par>
                        <p:par>
                          <p:cTn id="35" fill="hold">
                            <p:stCondLst>
                              <p:cond delay="6500"/>
                            </p:stCondLst>
                            <p:childTnLst>
                              <p:par>
                                <p:cTn id="36" presetID="42" presetClass="entr" presetSubtype="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500"/>
                                        <p:tgtEl>
                                          <p:spTgt spid="5"/>
                                        </p:tgtEl>
                                      </p:cBhvr>
                                    </p:animEffect>
                                    <p:anim calcmode="lin" valueType="num">
                                      <p:cBhvr>
                                        <p:cTn id="39" dur="1500" fill="hold"/>
                                        <p:tgtEl>
                                          <p:spTgt spid="5"/>
                                        </p:tgtEl>
                                        <p:attrNameLst>
                                          <p:attrName>ppt_x</p:attrName>
                                        </p:attrNameLst>
                                      </p:cBhvr>
                                      <p:tavLst>
                                        <p:tav tm="0">
                                          <p:val>
                                            <p:strVal val="#ppt_x"/>
                                          </p:val>
                                        </p:tav>
                                        <p:tav tm="100000">
                                          <p:val>
                                            <p:strVal val="#ppt_x"/>
                                          </p:val>
                                        </p:tav>
                                      </p:tavLst>
                                    </p:anim>
                                    <p:anim calcmode="lin" valueType="num">
                                      <p:cBhvr>
                                        <p:cTn id="40" dur="1500" fill="hold"/>
                                        <p:tgtEl>
                                          <p:spTgt spid="5"/>
                                        </p:tgtEl>
                                        <p:attrNameLst>
                                          <p:attrName>ppt_y</p:attrName>
                                        </p:attrNameLst>
                                      </p:cBhvr>
                                      <p:tavLst>
                                        <p:tav tm="0">
                                          <p:val>
                                            <p:strVal val="#ppt_y+.1"/>
                                          </p:val>
                                        </p:tav>
                                        <p:tav tm="100000">
                                          <p:val>
                                            <p:strVal val="#ppt_y"/>
                                          </p:val>
                                        </p:tav>
                                      </p:tavLst>
                                    </p:anim>
                                  </p:childTnLst>
                                </p:cTn>
                              </p:par>
                            </p:childTnLst>
                          </p:cTn>
                        </p:par>
                        <p:par>
                          <p:cTn id="41" fill="hold">
                            <p:stCondLst>
                              <p:cond delay="8000"/>
                            </p:stCondLst>
                            <p:childTnLst>
                              <p:par>
                                <p:cTn id="42" presetID="42"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500"/>
                                        <p:tgtEl>
                                          <p:spTgt spid="31"/>
                                        </p:tgtEl>
                                      </p:cBhvr>
                                    </p:animEffect>
                                    <p:anim calcmode="lin" valueType="num">
                                      <p:cBhvr>
                                        <p:cTn id="45" dur="1500" fill="hold"/>
                                        <p:tgtEl>
                                          <p:spTgt spid="31"/>
                                        </p:tgtEl>
                                        <p:attrNameLst>
                                          <p:attrName>ppt_x</p:attrName>
                                        </p:attrNameLst>
                                      </p:cBhvr>
                                      <p:tavLst>
                                        <p:tav tm="0">
                                          <p:val>
                                            <p:strVal val="#ppt_x"/>
                                          </p:val>
                                        </p:tav>
                                        <p:tav tm="100000">
                                          <p:val>
                                            <p:strVal val="#ppt_x"/>
                                          </p:val>
                                        </p:tav>
                                      </p:tavLst>
                                    </p:anim>
                                    <p:anim calcmode="lin" valueType="num">
                                      <p:cBhvr>
                                        <p:cTn id="46" dur="1500" fill="hold"/>
                                        <p:tgtEl>
                                          <p:spTgt spid="31"/>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Effect transition="in" filter="fade">
                                      <p:cBhvr>
                                        <p:cTn id="51" dur="10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1000" fill="hold"/>
                                        <p:tgtEl>
                                          <p:spTgt spid="32"/>
                                        </p:tgtEl>
                                        <p:attrNameLst>
                                          <p:attrName>ppt_w</p:attrName>
                                        </p:attrNameLst>
                                      </p:cBhvr>
                                      <p:tavLst>
                                        <p:tav tm="0">
                                          <p:val>
                                            <p:fltVal val="0"/>
                                          </p:val>
                                        </p:tav>
                                        <p:tav tm="100000">
                                          <p:val>
                                            <p:strVal val="#ppt_w"/>
                                          </p:val>
                                        </p:tav>
                                      </p:tavLst>
                                    </p:anim>
                                    <p:anim calcmode="lin" valueType="num">
                                      <p:cBhvr>
                                        <p:cTn id="55" dur="1000" fill="hold"/>
                                        <p:tgtEl>
                                          <p:spTgt spid="32"/>
                                        </p:tgtEl>
                                        <p:attrNameLst>
                                          <p:attrName>ppt_h</p:attrName>
                                        </p:attrNameLst>
                                      </p:cBhvr>
                                      <p:tavLst>
                                        <p:tav tm="0">
                                          <p:val>
                                            <p:fltVal val="0"/>
                                          </p:val>
                                        </p:tav>
                                        <p:tav tm="100000">
                                          <p:val>
                                            <p:strVal val="#ppt_h"/>
                                          </p:val>
                                        </p:tav>
                                      </p:tavLst>
                                    </p:anim>
                                    <p:animEffect transition="in" filter="fade">
                                      <p:cBhvr>
                                        <p:cTn id="56" dur="1000"/>
                                        <p:tgtEl>
                                          <p:spTgt spid="32"/>
                                        </p:tgtEl>
                                      </p:cBhvr>
                                    </p:animEffect>
                                  </p:childTnLst>
                                </p:cTn>
                              </p:par>
                            </p:childTnLst>
                          </p:cTn>
                        </p:par>
                        <p:par>
                          <p:cTn id="57" fill="hold">
                            <p:stCondLst>
                              <p:cond delay="9500"/>
                            </p:stCondLst>
                            <p:childTnLst>
                              <p:par>
                                <p:cTn id="58" presetID="42" presetClass="entr" presetSubtype="0"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500"/>
                                        <p:tgtEl>
                                          <p:spTgt spid="29"/>
                                        </p:tgtEl>
                                      </p:cBhvr>
                                    </p:animEffect>
                                    <p:anim calcmode="lin" valueType="num">
                                      <p:cBhvr>
                                        <p:cTn id="61" dur="1500" fill="hold"/>
                                        <p:tgtEl>
                                          <p:spTgt spid="29"/>
                                        </p:tgtEl>
                                        <p:attrNameLst>
                                          <p:attrName>ppt_x</p:attrName>
                                        </p:attrNameLst>
                                      </p:cBhvr>
                                      <p:tavLst>
                                        <p:tav tm="0">
                                          <p:val>
                                            <p:strVal val="#ppt_x"/>
                                          </p:val>
                                        </p:tav>
                                        <p:tav tm="100000">
                                          <p:val>
                                            <p:strVal val="#ppt_x"/>
                                          </p:val>
                                        </p:tav>
                                      </p:tavLst>
                                    </p:anim>
                                    <p:anim calcmode="lin" valueType="num">
                                      <p:cBhvr>
                                        <p:cTn id="62" dur="1500" fill="hold"/>
                                        <p:tgtEl>
                                          <p:spTgt spid="29"/>
                                        </p:tgtEl>
                                        <p:attrNameLst>
                                          <p:attrName>ppt_y</p:attrName>
                                        </p:attrNameLst>
                                      </p:cBhvr>
                                      <p:tavLst>
                                        <p:tav tm="0">
                                          <p:val>
                                            <p:strVal val="#ppt_y+.1"/>
                                          </p:val>
                                        </p:tav>
                                        <p:tav tm="100000">
                                          <p:val>
                                            <p:strVal val="#ppt_y"/>
                                          </p:val>
                                        </p:tav>
                                      </p:tavLst>
                                    </p:anim>
                                  </p:childTnLst>
                                </p:cTn>
                              </p:par>
                            </p:childTnLst>
                          </p:cTn>
                        </p:par>
                        <p:par>
                          <p:cTn id="63" fill="hold">
                            <p:stCondLst>
                              <p:cond delay="11000"/>
                            </p:stCondLst>
                            <p:childTnLst>
                              <p:par>
                                <p:cTn id="64" presetID="42" presetClass="entr" presetSubtype="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500"/>
                                        <p:tgtEl>
                                          <p:spTgt spid="27"/>
                                        </p:tgtEl>
                                      </p:cBhvr>
                                    </p:animEffect>
                                    <p:anim calcmode="lin" valueType="num">
                                      <p:cBhvr>
                                        <p:cTn id="67" dur="1500" fill="hold"/>
                                        <p:tgtEl>
                                          <p:spTgt spid="27"/>
                                        </p:tgtEl>
                                        <p:attrNameLst>
                                          <p:attrName>ppt_x</p:attrName>
                                        </p:attrNameLst>
                                      </p:cBhvr>
                                      <p:tavLst>
                                        <p:tav tm="0">
                                          <p:val>
                                            <p:strVal val="#ppt_x"/>
                                          </p:val>
                                        </p:tav>
                                        <p:tav tm="100000">
                                          <p:val>
                                            <p:strVal val="#ppt_x"/>
                                          </p:val>
                                        </p:tav>
                                      </p:tavLst>
                                    </p:anim>
                                    <p:anim calcmode="lin" valueType="num">
                                      <p:cBhvr>
                                        <p:cTn id="68" dur="1500" fill="hold"/>
                                        <p:tgtEl>
                                          <p:spTgt spid="27"/>
                                        </p:tgtEl>
                                        <p:attrNameLst>
                                          <p:attrName>ppt_y</p:attrName>
                                        </p:attrNameLst>
                                      </p:cBhvr>
                                      <p:tavLst>
                                        <p:tav tm="0">
                                          <p:val>
                                            <p:strVal val="#ppt_y+.1"/>
                                          </p:val>
                                        </p:tav>
                                        <p:tav tm="100000">
                                          <p:val>
                                            <p:strVal val="#ppt_y"/>
                                          </p:val>
                                        </p:tav>
                                      </p:tavLst>
                                    </p:anim>
                                  </p:childTnLst>
                                </p:cTn>
                              </p:par>
                            </p:childTnLst>
                          </p:cTn>
                        </p:par>
                        <p:par>
                          <p:cTn id="69" fill="hold">
                            <p:stCondLst>
                              <p:cond delay="12500"/>
                            </p:stCondLst>
                            <p:childTnLst>
                              <p:par>
                                <p:cTn id="70" presetID="42" presetClass="entr" presetSubtype="0"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500"/>
                                        <p:tgtEl>
                                          <p:spTgt spid="6"/>
                                        </p:tgtEl>
                                      </p:cBhvr>
                                    </p:animEffect>
                                    <p:anim calcmode="lin" valueType="num">
                                      <p:cBhvr>
                                        <p:cTn id="73" dur="1500" fill="hold"/>
                                        <p:tgtEl>
                                          <p:spTgt spid="6"/>
                                        </p:tgtEl>
                                        <p:attrNameLst>
                                          <p:attrName>ppt_x</p:attrName>
                                        </p:attrNameLst>
                                      </p:cBhvr>
                                      <p:tavLst>
                                        <p:tav tm="0">
                                          <p:val>
                                            <p:strVal val="#ppt_x"/>
                                          </p:val>
                                        </p:tav>
                                        <p:tav tm="100000">
                                          <p:val>
                                            <p:strVal val="#ppt_x"/>
                                          </p:val>
                                        </p:tav>
                                      </p:tavLst>
                                    </p:anim>
                                    <p:anim calcmode="lin" valueType="num">
                                      <p:cBhvr>
                                        <p:cTn id="74" dur="1500" fill="hold"/>
                                        <p:tgtEl>
                                          <p:spTgt spid="6"/>
                                        </p:tgtEl>
                                        <p:attrNameLst>
                                          <p:attrName>ppt_y</p:attrName>
                                        </p:attrNameLst>
                                      </p:cBhvr>
                                      <p:tavLst>
                                        <p:tav tm="0">
                                          <p:val>
                                            <p:strVal val="#ppt_y+.1"/>
                                          </p:val>
                                        </p:tav>
                                        <p:tav tm="100000">
                                          <p:val>
                                            <p:strVal val="#ppt_y"/>
                                          </p:val>
                                        </p:tav>
                                      </p:tavLst>
                                    </p:anim>
                                  </p:childTnLst>
                                </p:cTn>
                              </p:par>
                            </p:childTnLst>
                          </p:cTn>
                        </p:par>
                        <p:par>
                          <p:cTn id="75" fill="hold">
                            <p:stCondLst>
                              <p:cond delay="14000"/>
                            </p:stCondLst>
                            <p:childTnLst>
                              <p:par>
                                <p:cTn id="76" presetID="22" presetClass="entr" presetSubtype="8" fill="hold"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1500"/>
                                        <p:tgtEl>
                                          <p:spTgt spid="10"/>
                                        </p:tgtEl>
                                      </p:cBhvr>
                                    </p:animEffect>
                                  </p:childTnLst>
                                  <p:subTnLst>
                                    <p:audio>
                                      <p:cMediaNode>
                                        <p:cTn display="0" masterRel="sameClick">
                                          <p:stCondLst>
                                            <p:cond evt="begin" delay="0">
                                              <p:tn val="76"/>
                                            </p:cond>
                                          </p:stCondLst>
                                          <p:endCondLst>
                                            <p:cond evt="onStopAudio" delay="0">
                                              <p:tgtEl>
                                                <p:sldTgt/>
                                              </p:tgtEl>
                                            </p:cond>
                                          </p:endCondLst>
                                        </p:cTn>
                                        <p:tgtEl>
                                          <p:sndTgt r:embed="rId25" name="chimes.wav"/>
                                        </p:tgtEl>
                                      </p:cMediaNode>
                                    </p:audio>
                                  </p:subTnLst>
                                </p:cTn>
                              </p:par>
                            </p:childTnLst>
                          </p:cTn>
                        </p:par>
                        <p:par>
                          <p:cTn id="79" fill="hold">
                            <p:stCondLst>
                              <p:cond delay="15500"/>
                            </p:stCondLst>
                            <p:childTnLst>
                              <p:par>
                                <p:cTn id="80" presetID="22" presetClass="entr" presetSubtype="8"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1500"/>
                                        <p:tgtEl>
                                          <p:spTgt spid="15"/>
                                        </p:tgtEl>
                                      </p:cBhvr>
                                    </p:animEffect>
                                  </p:childTnLst>
                                  <p:subTnLst>
                                    <p:audio>
                                      <p:cMediaNode>
                                        <p:cTn display="0" masterRel="sameClick">
                                          <p:stCondLst>
                                            <p:cond evt="begin" delay="0">
                                              <p:tn val="80"/>
                                            </p:cond>
                                          </p:stCondLst>
                                          <p:endCondLst>
                                            <p:cond evt="onStopAudio" delay="0">
                                              <p:tgtEl>
                                                <p:sldTgt/>
                                              </p:tgtEl>
                                            </p:cond>
                                          </p:endCondLst>
                                        </p:cTn>
                                        <p:tgtEl>
                                          <p:sndTgt r:embed="rId25" name="chimes.wav"/>
                                        </p:tgtEl>
                                      </p:cMediaNode>
                                    </p:audio>
                                  </p:subTnLst>
                                </p:cTn>
                              </p:par>
                            </p:childTnLst>
                          </p:cTn>
                        </p:par>
                        <p:par>
                          <p:cTn id="83" fill="hold">
                            <p:stCondLst>
                              <p:cond delay="17000"/>
                            </p:stCondLst>
                            <p:childTnLst>
                              <p:par>
                                <p:cTn id="84" presetID="42"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par>
                          <p:cTn id="89" fill="hold">
                            <p:stCondLst>
                              <p:cond delay="18000"/>
                            </p:stCondLst>
                            <p:childTnLst>
                              <p:par>
                                <p:cTn id="90" presetID="15" presetClass="entr" presetSubtype="0" fill="hold" nodeType="afterEffect">
                                  <p:stCondLst>
                                    <p:cond delay="0"/>
                                  </p:stCondLst>
                                  <p:childTnLst>
                                    <p:set>
                                      <p:cBhvr>
                                        <p:cTn id="91" dur="1" fill="hold">
                                          <p:stCondLst>
                                            <p:cond delay="0"/>
                                          </p:stCondLst>
                                        </p:cTn>
                                        <p:tgtEl>
                                          <p:spTgt spid="26"/>
                                        </p:tgtEl>
                                        <p:attrNameLst>
                                          <p:attrName>style.visibility</p:attrName>
                                        </p:attrNameLst>
                                      </p:cBhvr>
                                      <p:to>
                                        <p:strVal val="visible"/>
                                      </p:to>
                                    </p:set>
                                    <p:anim calcmode="lin" valueType="num">
                                      <p:cBhvr>
                                        <p:cTn id="92" dur="1000" fill="hold"/>
                                        <p:tgtEl>
                                          <p:spTgt spid="26"/>
                                        </p:tgtEl>
                                        <p:attrNameLst>
                                          <p:attrName>ppt_w</p:attrName>
                                        </p:attrNameLst>
                                      </p:cBhvr>
                                      <p:tavLst>
                                        <p:tav tm="0">
                                          <p:val>
                                            <p:fltVal val="0"/>
                                          </p:val>
                                        </p:tav>
                                        <p:tav tm="100000">
                                          <p:val>
                                            <p:strVal val="#ppt_w"/>
                                          </p:val>
                                        </p:tav>
                                      </p:tavLst>
                                    </p:anim>
                                    <p:anim calcmode="lin" valueType="num">
                                      <p:cBhvr>
                                        <p:cTn id="93" dur="1000" fill="hold"/>
                                        <p:tgtEl>
                                          <p:spTgt spid="26"/>
                                        </p:tgtEl>
                                        <p:attrNameLst>
                                          <p:attrName>ppt_h</p:attrName>
                                        </p:attrNameLst>
                                      </p:cBhvr>
                                      <p:tavLst>
                                        <p:tav tm="0">
                                          <p:val>
                                            <p:fltVal val="0"/>
                                          </p:val>
                                        </p:tav>
                                        <p:tav tm="100000">
                                          <p:val>
                                            <p:strVal val="#ppt_h"/>
                                          </p:val>
                                        </p:tav>
                                      </p:tavLst>
                                    </p:anim>
                                    <p:anim calcmode="lin" valueType="num">
                                      <p:cBhvr>
                                        <p:cTn id="9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6" fill="hold">
                            <p:stCondLst>
                              <p:cond delay="19000"/>
                            </p:stCondLst>
                            <p:childTnLst>
                              <p:par>
                                <p:cTn id="97" presetID="41" presetClass="entr" presetSubtype="0" fill="hold" grpId="0" nodeType="afterEffect">
                                  <p:stCondLst>
                                    <p:cond delay="0"/>
                                  </p:stCondLst>
                                  <p:iterate type="lt">
                                    <p:tmPct val="10000"/>
                                  </p:iterate>
                                  <p:childTnLst>
                                    <p:set>
                                      <p:cBhvr>
                                        <p:cTn id="98" dur="1" fill="hold">
                                          <p:stCondLst>
                                            <p:cond delay="0"/>
                                          </p:stCondLst>
                                        </p:cTn>
                                        <p:tgtEl>
                                          <p:spTgt spid="33"/>
                                        </p:tgtEl>
                                        <p:attrNameLst>
                                          <p:attrName>style.visibility</p:attrName>
                                        </p:attrNameLst>
                                      </p:cBhvr>
                                      <p:to>
                                        <p:strVal val="visible"/>
                                      </p:to>
                                    </p:set>
                                    <p:anim calcmode="lin" valueType="num">
                                      <p:cBhvr>
                                        <p:cTn id="99" dur="10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00" dur="1000" fill="hold"/>
                                        <p:tgtEl>
                                          <p:spTgt spid="33"/>
                                        </p:tgtEl>
                                        <p:attrNameLst>
                                          <p:attrName>ppt_y</p:attrName>
                                        </p:attrNameLst>
                                      </p:cBhvr>
                                      <p:tavLst>
                                        <p:tav tm="0">
                                          <p:val>
                                            <p:strVal val="#ppt_y"/>
                                          </p:val>
                                        </p:tav>
                                        <p:tav tm="100000">
                                          <p:val>
                                            <p:strVal val="#ppt_y"/>
                                          </p:val>
                                        </p:tav>
                                      </p:tavLst>
                                    </p:anim>
                                    <p:anim calcmode="lin" valueType="num">
                                      <p:cBhvr>
                                        <p:cTn id="101" dur="10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02" dur="10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1000" tmFilter="0,0; .5, 1; 1, 1"/>
                                        <p:tgtEl>
                                          <p:spTgt spid="33"/>
                                        </p:tgtEl>
                                      </p:cBhvr>
                                    </p:animEffect>
                                  </p:childTnLst>
                                </p:cTn>
                              </p:par>
                            </p:childTnLst>
                          </p:cTn>
                        </p:par>
                        <p:par>
                          <p:cTn id="104" fill="hold">
                            <p:stCondLst>
                              <p:cond delay="20700"/>
                            </p:stCondLst>
                            <p:childTnLst>
                              <p:par>
                                <p:cTn id="105" presetID="41" presetClass="entr" presetSubtype="0" fill="hold" grpId="0" nodeType="afterEffect">
                                  <p:stCondLst>
                                    <p:cond delay="0"/>
                                  </p:stCondLst>
                                  <p:iterate type="lt">
                                    <p:tmPct val="10000"/>
                                  </p:iterate>
                                  <p:childTnLst>
                                    <p:set>
                                      <p:cBhvr>
                                        <p:cTn id="106" dur="1" fill="hold">
                                          <p:stCondLst>
                                            <p:cond delay="0"/>
                                          </p:stCondLst>
                                        </p:cTn>
                                        <p:tgtEl>
                                          <p:spTgt spid="34"/>
                                        </p:tgtEl>
                                        <p:attrNameLst>
                                          <p:attrName>style.visibility</p:attrName>
                                        </p:attrNameLst>
                                      </p:cBhvr>
                                      <p:to>
                                        <p:strVal val="visible"/>
                                      </p:to>
                                    </p:set>
                                    <p:anim calcmode="lin" valueType="num">
                                      <p:cBhvr>
                                        <p:cTn id="107" dur="10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08" dur="1000" fill="hold"/>
                                        <p:tgtEl>
                                          <p:spTgt spid="34"/>
                                        </p:tgtEl>
                                        <p:attrNameLst>
                                          <p:attrName>ppt_y</p:attrName>
                                        </p:attrNameLst>
                                      </p:cBhvr>
                                      <p:tavLst>
                                        <p:tav tm="0">
                                          <p:val>
                                            <p:strVal val="#ppt_y"/>
                                          </p:val>
                                        </p:tav>
                                        <p:tav tm="100000">
                                          <p:val>
                                            <p:strVal val="#ppt_y"/>
                                          </p:val>
                                        </p:tav>
                                      </p:tavLst>
                                    </p:anim>
                                    <p:anim calcmode="lin" valueType="num">
                                      <p:cBhvr>
                                        <p:cTn id="109" dur="10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10" dur="10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11" dur="1000" tmFilter="0,0; .5, 1; 1, 1"/>
                                        <p:tgtEl>
                                          <p:spTgt spid="34"/>
                                        </p:tgtEl>
                                      </p:cBhvr>
                                    </p:animEffect>
                                  </p:childTnLst>
                                </p:cTn>
                              </p:par>
                            </p:childTnLst>
                          </p:cTn>
                        </p:par>
                        <p:par>
                          <p:cTn id="112" fill="hold">
                            <p:stCondLst>
                              <p:cond delay="23400"/>
                            </p:stCondLst>
                            <p:childTnLst>
                              <p:par>
                                <p:cTn id="113" presetID="10" presetClass="entr" presetSubtype="0" fill="hold"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500"/>
                                        <p:tgtEl>
                                          <p:spTgt spid="35"/>
                                        </p:tgtEl>
                                      </p:cBhvr>
                                    </p:animEffect>
                                  </p:childTnLst>
                                </p:cTn>
                              </p:par>
                            </p:childTnLst>
                          </p:cTn>
                        </p:par>
                        <p:par>
                          <p:cTn id="116" fill="hold">
                            <p:stCondLst>
                              <p:cond delay="23900"/>
                            </p:stCondLst>
                            <p:childTnLst>
                              <p:par>
                                <p:cTn id="117" presetID="32" presetClass="emph" presetSubtype="0" repeatCount="3000" fill="hold" nodeType="afterEffect">
                                  <p:stCondLst>
                                    <p:cond delay="0"/>
                                  </p:stCondLst>
                                  <p:childTnLst>
                                    <p:animRot by="120000">
                                      <p:cBhvr>
                                        <p:cTn id="118" dur="50" fill="hold">
                                          <p:stCondLst>
                                            <p:cond delay="0"/>
                                          </p:stCondLst>
                                        </p:cTn>
                                        <p:tgtEl>
                                          <p:spTgt spid="26"/>
                                        </p:tgtEl>
                                        <p:attrNameLst>
                                          <p:attrName>r</p:attrName>
                                        </p:attrNameLst>
                                      </p:cBhvr>
                                    </p:animRot>
                                    <p:animRot by="-240000">
                                      <p:cBhvr>
                                        <p:cTn id="119" dur="100" fill="hold">
                                          <p:stCondLst>
                                            <p:cond delay="100"/>
                                          </p:stCondLst>
                                        </p:cTn>
                                        <p:tgtEl>
                                          <p:spTgt spid="26"/>
                                        </p:tgtEl>
                                        <p:attrNameLst>
                                          <p:attrName>r</p:attrName>
                                        </p:attrNameLst>
                                      </p:cBhvr>
                                    </p:animRot>
                                    <p:animRot by="240000">
                                      <p:cBhvr>
                                        <p:cTn id="120" dur="100" fill="hold">
                                          <p:stCondLst>
                                            <p:cond delay="200"/>
                                          </p:stCondLst>
                                        </p:cTn>
                                        <p:tgtEl>
                                          <p:spTgt spid="26"/>
                                        </p:tgtEl>
                                        <p:attrNameLst>
                                          <p:attrName>r</p:attrName>
                                        </p:attrNameLst>
                                      </p:cBhvr>
                                    </p:animRot>
                                    <p:animRot by="-240000">
                                      <p:cBhvr>
                                        <p:cTn id="121" dur="100" fill="hold">
                                          <p:stCondLst>
                                            <p:cond delay="300"/>
                                          </p:stCondLst>
                                        </p:cTn>
                                        <p:tgtEl>
                                          <p:spTgt spid="26"/>
                                        </p:tgtEl>
                                        <p:attrNameLst>
                                          <p:attrName>r</p:attrName>
                                        </p:attrNameLst>
                                      </p:cBhvr>
                                    </p:animRot>
                                    <p:animRot by="120000">
                                      <p:cBhvr>
                                        <p:cTn id="122" dur="100" fill="hold">
                                          <p:stCondLst>
                                            <p:cond delay="4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23" repeatCount="indefinite" fill="hold" display="0">
                  <p:stCondLst>
                    <p:cond delay="indefinite"/>
                  </p:stCondLst>
                  <p:endCondLst>
                    <p:cond evt="onStopAudio" delay="0">
                      <p:tgtEl>
                        <p:sldTgt/>
                      </p:tgtEl>
                    </p:cond>
                  </p:endCondLst>
                </p:cTn>
                <p:tgtEl>
                  <p:spTgt spid="37"/>
                </p:tgtEl>
              </p:cMediaNode>
            </p:audio>
          </p:childTnLst>
        </p:cTn>
      </p:par>
    </p:tnLst>
    <p:bldLst>
      <p:bldP spid="33" grpId="0"/>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841176" y="2478645"/>
            <a:ext cx="1708329" cy="1708329"/>
            <a:chOff x="4841176" y="2829165"/>
            <a:chExt cx="1708329" cy="1708329"/>
          </a:xfrm>
        </p:grpSpPr>
        <p:sp>
          <p:nvSpPr>
            <p:cNvPr id="21" name="任意多边形 20"/>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23" name="椭圆 22"/>
            <p:cNvSpPr>
              <a:spLocks noChangeAspect="1"/>
            </p:cNvSpPr>
            <p:nvPr/>
          </p:nvSpPr>
          <p:spPr>
            <a:xfrm>
              <a:off x="5198327" y="3186316"/>
              <a:ext cx="994026" cy="994026"/>
            </a:xfrm>
            <a:prstGeom prst="ellipse">
              <a:avLst/>
            </a:prstGeom>
            <a:gradFill flip="none" rotWithShape="1">
              <a:gsLst>
                <a:gs pos="50000">
                  <a:schemeClr val="accent2"/>
                </a:gs>
                <a:gs pos="0">
                  <a:schemeClr val="accent2">
                    <a:lumMod val="60000"/>
                    <a:lumOff val="40000"/>
                  </a:schemeClr>
                </a:gs>
              </a:gsLst>
              <a:path path="circle">
                <a:fillToRect r="100000" b="100000"/>
              </a:path>
              <a:tileRect l="-100000" t="-100000"/>
            </a:gradFill>
            <a:ln>
              <a:noFill/>
            </a:ln>
            <a:effectLst>
              <a:innerShdw blurRad="114300">
                <a:schemeClr val="accent2">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29" name="组合 28"/>
          <p:cNvGrpSpPr/>
          <p:nvPr/>
        </p:nvGrpSpPr>
        <p:grpSpPr>
          <a:xfrm>
            <a:off x="6224621" y="1769025"/>
            <a:ext cx="1708329" cy="1708329"/>
            <a:chOff x="4841176" y="2829165"/>
            <a:chExt cx="1708329" cy="1708329"/>
          </a:xfrm>
        </p:grpSpPr>
        <p:sp>
          <p:nvSpPr>
            <p:cNvPr id="30" name="任意多边形 29"/>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2" name="椭圆 31"/>
            <p:cNvSpPr>
              <a:spLocks noChangeAspect="1"/>
            </p:cNvSpPr>
            <p:nvPr/>
          </p:nvSpPr>
          <p:spPr>
            <a:xfrm>
              <a:off x="5198327" y="3186316"/>
              <a:ext cx="994026" cy="994026"/>
            </a:xfrm>
            <a:prstGeom prst="ellipse">
              <a:avLst/>
            </a:prstGeom>
            <a:gradFill flip="none" rotWithShape="1">
              <a:gsLst>
                <a:gs pos="50000">
                  <a:schemeClr val="accent4"/>
                </a:gs>
                <a:gs pos="0">
                  <a:schemeClr val="accent4">
                    <a:lumMod val="60000"/>
                    <a:lumOff val="40000"/>
                  </a:schemeClr>
                </a:gs>
              </a:gsLst>
              <a:path path="circle">
                <a:fillToRect r="100000" b="100000"/>
              </a:path>
              <a:tileRect l="-100000" t="-100000"/>
            </a:gra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33" name="组合 32"/>
          <p:cNvGrpSpPr/>
          <p:nvPr/>
        </p:nvGrpSpPr>
        <p:grpSpPr>
          <a:xfrm>
            <a:off x="5815332" y="3690213"/>
            <a:ext cx="1708329" cy="1708329"/>
            <a:chOff x="4841176" y="2829165"/>
            <a:chExt cx="1708329" cy="1708329"/>
          </a:xfrm>
        </p:grpSpPr>
        <p:sp>
          <p:nvSpPr>
            <p:cNvPr id="34" name="任意多边形 33"/>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6" name="椭圆 35"/>
            <p:cNvSpPr>
              <a:spLocks noChangeAspect="1"/>
            </p:cNvSpPr>
            <p:nvPr/>
          </p:nvSpPr>
          <p:spPr>
            <a:xfrm>
              <a:off x="5198327" y="3186316"/>
              <a:ext cx="994026" cy="994026"/>
            </a:xfrm>
            <a:prstGeom prst="ellipse">
              <a:avLst/>
            </a:prstGeom>
            <a:gradFill flip="none" rotWithShape="1">
              <a:gsLst>
                <a:gs pos="50000">
                  <a:schemeClr val="accent6"/>
                </a:gs>
                <a:gs pos="0">
                  <a:schemeClr val="accent6">
                    <a:lumMod val="60000"/>
                    <a:lumOff val="40000"/>
                  </a:schemeClr>
                </a:gs>
              </a:gsLst>
              <a:path path="circle">
                <a:fillToRect r="100000" b="100000"/>
              </a:path>
              <a:tileRect l="-100000" t="-100000"/>
            </a:gradFill>
            <a:ln>
              <a:noFill/>
            </a:ln>
            <a:effectLst>
              <a:innerShdw blurRad="114300">
                <a:schemeClr val="accent6">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37" name="组合 36"/>
          <p:cNvGrpSpPr/>
          <p:nvPr/>
        </p:nvGrpSpPr>
        <p:grpSpPr>
          <a:xfrm>
            <a:off x="3295288" y="2642163"/>
            <a:ext cx="1708329" cy="1708329"/>
            <a:chOff x="4841176" y="2829165"/>
            <a:chExt cx="1708329" cy="1708329"/>
          </a:xfrm>
        </p:grpSpPr>
        <p:sp>
          <p:nvSpPr>
            <p:cNvPr id="38" name="任意多边形 37"/>
            <p:cNvSpPr/>
            <p:nvPr/>
          </p:nvSpPr>
          <p:spPr>
            <a:xfrm>
              <a:off x="4841176" y="2829165"/>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a:spLocks noChangeAspect="1"/>
            </p:cNvSpPr>
            <p:nvPr/>
          </p:nvSpPr>
          <p:spPr>
            <a:xfrm>
              <a:off x="5136295" y="3124284"/>
              <a:ext cx="1118090" cy="1118090"/>
            </a:xfrm>
            <a:prstGeom prst="ellipse">
              <a:avLst/>
            </a:prstGeom>
            <a:gradFill flip="none" rotWithShape="1">
              <a:gsLst>
                <a:gs pos="100000">
                  <a:schemeClr val="bg1">
                    <a:lumMod val="75000"/>
                  </a:schemeClr>
                </a:gs>
                <a:gs pos="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0" name="椭圆 39"/>
            <p:cNvSpPr>
              <a:spLocks noChangeAspect="1"/>
            </p:cNvSpPr>
            <p:nvPr/>
          </p:nvSpPr>
          <p:spPr>
            <a:xfrm>
              <a:off x="5198327" y="3186316"/>
              <a:ext cx="994026" cy="994026"/>
            </a:xfrm>
            <a:prstGeom prst="ellipse">
              <a:avLst/>
            </a:prstGeom>
            <a:gradFill flip="none" rotWithShape="1">
              <a:gsLst>
                <a:gs pos="50000">
                  <a:schemeClr val="accent1"/>
                </a:gs>
                <a:gs pos="0">
                  <a:schemeClr val="accent1">
                    <a:lumMod val="60000"/>
                    <a:lumOff val="40000"/>
                  </a:schemeClr>
                </a:gs>
              </a:gsLst>
              <a:path path="circle">
                <a:fillToRect r="100000" b="100000"/>
              </a:path>
              <a:tileRect l="-100000" t="-100000"/>
            </a:gradFill>
            <a:ln>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41" name="文本框 40"/>
          <p:cNvSpPr txBox="1"/>
          <p:nvPr/>
        </p:nvSpPr>
        <p:spPr>
          <a:xfrm>
            <a:off x="3868766" y="3203940"/>
            <a:ext cx="561372" cy="584775"/>
          </a:xfrm>
          <a:prstGeom prst="rect">
            <a:avLst/>
          </a:prstGeom>
          <a:noFill/>
        </p:spPr>
        <p:txBody>
          <a:bodyPr wrap="none" rtlCol="0">
            <a:spAutoFit/>
          </a:bodyPr>
          <a:lstStyle/>
          <a:p>
            <a:r>
              <a:rPr lang="en-US" altLang="zh-CN" sz="3200" dirty="0" smtClean="0">
                <a:solidFill>
                  <a:schemeClr val="bg1"/>
                </a:solidFill>
                <a:effectLst>
                  <a:innerShdw blurRad="25400" dist="12700" dir="13500000">
                    <a:prstClr val="black">
                      <a:alpha val="50000"/>
                    </a:prstClr>
                  </a:innerShdw>
                </a:effectLst>
              </a:rPr>
              <a:t>01</a:t>
            </a:r>
            <a:endParaRPr lang="zh-CN" altLang="en-US" sz="3200" dirty="0">
              <a:solidFill>
                <a:schemeClr val="bg1"/>
              </a:solidFill>
              <a:effectLst>
                <a:innerShdw blurRad="25400" dist="12700" dir="13500000">
                  <a:prstClr val="black">
                    <a:alpha val="50000"/>
                  </a:prstClr>
                </a:innerShdw>
              </a:effectLst>
            </a:endParaRPr>
          </a:p>
        </p:txBody>
      </p:sp>
      <p:sp>
        <p:nvSpPr>
          <p:cNvPr id="42" name="文本框 41"/>
          <p:cNvSpPr txBox="1"/>
          <p:nvPr/>
        </p:nvSpPr>
        <p:spPr>
          <a:xfrm>
            <a:off x="5389808" y="3040422"/>
            <a:ext cx="611065" cy="584775"/>
          </a:xfrm>
          <a:prstGeom prst="rect">
            <a:avLst/>
          </a:prstGeom>
          <a:noFill/>
        </p:spPr>
        <p:txBody>
          <a:bodyPr wrap="none" rtlCol="0">
            <a:spAutoFit/>
          </a:bodyPr>
          <a:lstStyle/>
          <a:p>
            <a:r>
              <a:rPr lang="en-US" altLang="zh-CN" sz="3200" dirty="0" smtClean="0">
                <a:solidFill>
                  <a:schemeClr val="bg1"/>
                </a:solidFill>
                <a:effectLst>
                  <a:innerShdw blurRad="25400" dist="12700" dir="13500000">
                    <a:prstClr val="black">
                      <a:alpha val="50000"/>
                    </a:prstClr>
                  </a:innerShdw>
                </a:effectLst>
              </a:rPr>
              <a:t>02</a:t>
            </a:r>
            <a:endParaRPr lang="zh-CN" altLang="en-US" sz="3200" dirty="0">
              <a:solidFill>
                <a:schemeClr val="bg1"/>
              </a:solidFill>
              <a:effectLst>
                <a:innerShdw blurRad="25400" dist="12700" dir="13500000">
                  <a:prstClr val="black">
                    <a:alpha val="50000"/>
                  </a:prstClr>
                </a:innerShdw>
              </a:effectLst>
            </a:endParaRPr>
          </a:p>
        </p:txBody>
      </p:sp>
      <p:sp>
        <p:nvSpPr>
          <p:cNvPr id="43" name="文本框 42"/>
          <p:cNvSpPr txBox="1"/>
          <p:nvPr/>
        </p:nvSpPr>
        <p:spPr>
          <a:xfrm>
            <a:off x="6767642" y="2330802"/>
            <a:ext cx="622286" cy="584775"/>
          </a:xfrm>
          <a:prstGeom prst="rect">
            <a:avLst/>
          </a:prstGeom>
          <a:noFill/>
        </p:spPr>
        <p:txBody>
          <a:bodyPr wrap="none" rtlCol="0">
            <a:spAutoFit/>
          </a:bodyPr>
          <a:lstStyle/>
          <a:p>
            <a:r>
              <a:rPr lang="en-US" altLang="zh-CN" sz="3200" dirty="0" smtClean="0">
                <a:solidFill>
                  <a:schemeClr val="bg1"/>
                </a:solidFill>
                <a:effectLst>
                  <a:innerShdw blurRad="25400" dist="12700" dir="13500000">
                    <a:prstClr val="black">
                      <a:alpha val="50000"/>
                    </a:prstClr>
                  </a:innerShdw>
                </a:effectLst>
              </a:rPr>
              <a:t>03</a:t>
            </a:r>
            <a:endParaRPr lang="zh-CN" altLang="en-US" sz="3200" dirty="0">
              <a:solidFill>
                <a:schemeClr val="bg1"/>
              </a:solidFill>
              <a:effectLst>
                <a:innerShdw blurRad="25400" dist="12700" dir="13500000">
                  <a:prstClr val="black">
                    <a:alpha val="50000"/>
                  </a:prstClr>
                </a:innerShdw>
              </a:effectLst>
            </a:endParaRPr>
          </a:p>
        </p:txBody>
      </p:sp>
      <p:sp>
        <p:nvSpPr>
          <p:cNvPr id="44" name="文本框 43"/>
          <p:cNvSpPr txBox="1"/>
          <p:nvPr/>
        </p:nvSpPr>
        <p:spPr>
          <a:xfrm>
            <a:off x="6358353" y="4251990"/>
            <a:ext cx="622286" cy="584775"/>
          </a:xfrm>
          <a:prstGeom prst="rect">
            <a:avLst/>
          </a:prstGeom>
          <a:noFill/>
        </p:spPr>
        <p:txBody>
          <a:bodyPr wrap="none" rtlCol="0">
            <a:spAutoFit/>
          </a:bodyPr>
          <a:lstStyle/>
          <a:p>
            <a:r>
              <a:rPr lang="en-US" altLang="zh-CN" sz="3200" dirty="0" smtClean="0">
                <a:solidFill>
                  <a:schemeClr val="bg1"/>
                </a:solidFill>
                <a:effectLst>
                  <a:innerShdw blurRad="25400" dist="12700" dir="13500000">
                    <a:prstClr val="black">
                      <a:alpha val="50000"/>
                    </a:prstClr>
                  </a:innerShdw>
                </a:effectLst>
              </a:rPr>
              <a:t>04</a:t>
            </a:r>
            <a:endParaRPr lang="zh-CN" altLang="en-US" sz="3200" dirty="0">
              <a:solidFill>
                <a:schemeClr val="bg1"/>
              </a:solidFill>
              <a:effectLst>
                <a:innerShdw blurRad="25400" dist="12700" dir="13500000">
                  <a:prstClr val="black">
                    <a:alpha val="50000"/>
                  </a:prstClr>
                </a:innerShdw>
              </a:effectLst>
            </a:endParaRPr>
          </a:p>
        </p:txBody>
      </p:sp>
      <p:sp>
        <p:nvSpPr>
          <p:cNvPr id="46" name="文本框 45"/>
          <p:cNvSpPr txBox="1"/>
          <p:nvPr/>
        </p:nvSpPr>
        <p:spPr>
          <a:xfrm>
            <a:off x="2998901" y="1909829"/>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600" dirty="0" smtClean="0">
              <a:solidFill>
                <a:schemeClr val="tx1">
                  <a:lumMod val="75000"/>
                  <a:lumOff val="25000"/>
                </a:schemeClr>
              </a:solidFill>
              <a:ea typeface="方正正中黑简体" panose="02000000000000000000" pitchFamily="2" charset="-122"/>
              <a:sym typeface="+mn-lt"/>
            </a:endParaRPr>
          </a:p>
          <a:p>
            <a:r>
              <a:rPr lang="zh-CN" altLang="en-US" sz="1600" dirty="0">
                <a:solidFill>
                  <a:schemeClr val="tx1">
                    <a:lumMod val="75000"/>
                    <a:lumOff val="25000"/>
                  </a:schemeClr>
                </a:solidFill>
                <a:ea typeface="方正正中黑简体" panose="02000000000000000000" pitchFamily="2" charset="-122"/>
                <a:sym typeface="+mn-lt"/>
              </a:rPr>
              <a:t>点击</a:t>
            </a:r>
            <a:r>
              <a:rPr lang="zh-CN" altLang="en-US" sz="1600" dirty="0" smtClean="0">
                <a:solidFill>
                  <a:schemeClr val="tx1">
                    <a:lumMod val="75000"/>
                    <a:lumOff val="25000"/>
                  </a:schemeClr>
                </a:solidFill>
                <a:ea typeface="方正正中黑简体" panose="02000000000000000000" pitchFamily="2" charset="-122"/>
                <a:sym typeface="+mn-lt"/>
              </a:rPr>
              <a:t>添加标题文字</a:t>
            </a:r>
            <a:endParaRPr lang="zh-CN" altLang="en-US" sz="1600" dirty="0">
              <a:solidFill>
                <a:schemeClr val="tx1">
                  <a:lumMod val="75000"/>
                  <a:lumOff val="25000"/>
                </a:schemeClr>
              </a:solidFill>
              <a:ea typeface="方正正中黑简体" panose="02000000000000000000" pitchFamily="2" charset="-122"/>
              <a:sym typeface="+mn-lt"/>
            </a:endParaRPr>
          </a:p>
        </p:txBody>
      </p:sp>
      <p:sp>
        <p:nvSpPr>
          <p:cNvPr id="47" name="矩形 46"/>
          <p:cNvSpPr/>
          <p:nvPr/>
        </p:nvSpPr>
        <p:spPr>
          <a:xfrm>
            <a:off x="3091875" y="1542270"/>
            <a:ext cx="1733167" cy="400110"/>
          </a:xfrm>
          <a:prstGeom prst="rect">
            <a:avLst/>
          </a:prstGeom>
        </p:spPr>
        <p:txBody>
          <a:bodyPr wrap="none">
            <a:spAutoFit/>
          </a:bodyPr>
          <a:lstStyle/>
          <a:p>
            <a:r>
              <a:rPr lang="zh-CN" altLang="en-US" sz="2000" b="1" dirty="0" smtClean="0">
                <a:solidFill>
                  <a:schemeClr val="accent2"/>
                </a:solidFill>
                <a:latin typeface="方正粗谭黑简体" panose="02000000000000000000" pitchFamily="2" charset="-122"/>
                <a:ea typeface="方正粗谭黑简体" panose="02000000000000000000" pitchFamily="2" charset="-122"/>
                <a:sym typeface="+mn-lt"/>
              </a:rPr>
              <a:t>点击添加标题</a:t>
            </a:r>
            <a:endParaRPr lang="zh-CN" altLang="en-US" sz="2000" b="1" dirty="0">
              <a:solidFill>
                <a:schemeClr val="accent2"/>
              </a:solidFill>
              <a:latin typeface="方正粗谭黑简体" panose="02000000000000000000" pitchFamily="2" charset="-122"/>
              <a:ea typeface="方正粗谭黑简体" panose="02000000000000000000" pitchFamily="2" charset="-122"/>
              <a:sym typeface="+mn-lt"/>
            </a:endParaRPr>
          </a:p>
        </p:txBody>
      </p:sp>
      <p:sp>
        <p:nvSpPr>
          <p:cNvPr id="49" name="文本框 48"/>
          <p:cNvSpPr txBox="1"/>
          <p:nvPr/>
        </p:nvSpPr>
        <p:spPr>
          <a:xfrm>
            <a:off x="1477091" y="4426384"/>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600" dirty="0" smtClean="0">
              <a:solidFill>
                <a:schemeClr val="tx1">
                  <a:lumMod val="75000"/>
                  <a:lumOff val="25000"/>
                </a:schemeClr>
              </a:solidFill>
              <a:ea typeface="方正正中黑简体" panose="02000000000000000000" pitchFamily="2" charset="-122"/>
              <a:sym typeface="+mn-lt"/>
            </a:endParaRPr>
          </a:p>
          <a:p>
            <a:r>
              <a:rPr lang="zh-CN" altLang="en-US" sz="1600" dirty="0">
                <a:solidFill>
                  <a:schemeClr val="tx1">
                    <a:lumMod val="75000"/>
                    <a:lumOff val="25000"/>
                  </a:schemeClr>
                </a:solidFill>
                <a:ea typeface="方正正中黑简体" panose="02000000000000000000" pitchFamily="2" charset="-122"/>
                <a:sym typeface="+mn-lt"/>
              </a:rPr>
              <a:t>点击</a:t>
            </a:r>
            <a:r>
              <a:rPr lang="zh-CN" altLang="en-US" sz="1600" dirty="0" smtClean="0">
                <a:solidFill>
                  <a:schemeClr val="tx1">
                    <a:lumMod val="75000"/>
                    <a:lumOff val="25000"/>
                  </a:schemeClr>
                </a:solidFill>
                <a:ea typeface="方正正中黑简体" panose="02000000000000000000" pitchFamily="2" charset="-122"/>
                <a:sym typeface="+mn-lt"/>
              </a:rPr>
              <a:t>添加标题文字</a:t>
            </a:r>
            <a:endParaRPr lang="zh-CN" altLang="en-US" sz="1600" dirty="0">
              <a:solidFill>
                <a:schemeClr val="tx1">
                  <a:lumMod val="75000"/>
                  <a:lumOff val="25000"/>
                </a:schemeClr>
              </a:solidFill>
              <a:ea typeface="方正正中黑简体" panose="02000000000000000000" pitchFamily="2" charset="-122"/>
              <a:sym typeface="+mn-lt"/>
            </a:endParaRPr>
          </a:p>
        </p:txBody>
      </p:sp>
      <p:sp>
        <p:nvSpPr>
          <p:cNvPr id="50" name="矩形 49"/>
          <p:cNvSpPr/>
          <p:nvPr/>
        </p:nvSpPr>
        <p:spPr>
          <a:xfrm>
            <a:off x="1531105" y="4026274"/>
            <a:ext cx="1733167" cy="400110"/>
          </a:xfrm>
          <a:prstGeom prst="rect">
            <a:avLst/>
          </a:prstGeom>
        </p:spPr>
        <p:txBody>
          <a:bodyPr wrap="none">
            <a:spAutoFit/>
          </a:bodyPr>
          <a:lstStyle/>
          <a:p>
            <a:r>
              <a:rPr lang="zh-CN" altLang="en-US" sz="2000" b="1" dirty="0" smtClean="0">
                <a:solidFill>
                  <a:schemeClr val="accent1"/>
                </a:solidFill>
                <a:latin typeface="方正粗谭黑简体" panose="02000000000000000000" pitchFamily="2" charset="-122"/>
                <a:ea typeface="方正粗谭黑简体" panose="02000000000000000000" pitchFamily="2" charset="-122"/>
                <a:sym typeface="+mn-lt"/>
              </a:rPr>
              <a:t>点击添加标题</a:t>
            </a:r>
            <a:endParaRPr lang="zh-CN" altLang="en-US" sz="2000" b="1" dirty="0">
              <a:solidFill>
                <a:schemeClr val="accent1"/>
              </a:solidFill>
              <a:latin typeface="方正粗谭黑简体" panose="02000000000000000000" pitchFamily="2" charset="-122"/>
              <a:ea typeface="方正粗谭黑简体" panose="02000000000000000000" pitchFamily="2" charset="-122"/>
              <a:sym typeface="+mn-lt"/>
            </a:endParaRPr>
          </a:p>
        </p:txBody>
      </p:sp>
      <p:sp>
        <p:nvSpPr>
          <p:cNvPr id="52" name="文本框 51"/>
          <p:cNvSpPr txBox="1"/>
          <p:nvPr/>
        </p:nvSpPr>
        <p:spPr>
          <a:xfrm>
            <a:off x="8059868" y="1955536"/>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600" dirty="0" smtClean="0">
              <a:solidFill>
                <a:schemeClr val="tx1">
                  <a:lumMod val="75000"/>
                  <a:lumOff val="25000"/>
                </a:schemeClr>
              </a:solidFill>
              <a:ea typeface="方正正中黑简体" panose="02000000000000000000" pitchFamily="2" charset="-122"/>
              <a:sym typeface="+mn-lt"/>
            </a:endParaRPr>
          </a:p>
          <a:p>
            <a:r>
              <a:rPr lang="zh-CN" altLang="en-US" sz="1600" dirty="0">
                <a:solidFill>
                  <a:schemeClr val="tx1">
                    <a:lumMod val="75000"/>
                    <a:lumOff val="25000"/>
                  </a:schemeClr>
                </a:solidFill>
                <a:ea typeface="方正正中黑简体" panose="02000000000000000000" pitchFamily="2" charset="-122"/>
                <a:sym typeface="+mn-lt"/>
              </a:rPr>
              <a:t>点击</a:t>
            </a:r>
            <a:r>
              <a:rPr lang="zh-CN" altLang="en-US" sz="1600" dirty="0" smtClean="0">
                <a:solidFill>
                  <a:schemeClr val="tx1">
                    <a:lumMod val="75000"/>
                    <a:lumOff val="25000"/>
                  </a:schemeClr>
                </a:solidFill>
                <a:ea typeface="方正正中黑简体" panose="02000000000000000000" pitchFamily="2" charset="-122"/>
                <a:sym typeface="+mn-lt"/>
              </a:rPr>
              <a:t>添加标题文字</a:t>
            </a:r>
            <a:endParaRPr lang="zh-CN" altLang="en-US" sz="1600" dirty="0">
              <a:solidFill>
                <a:schemeClr val="tx1">
                  <a:lumMod val="75000"/>
                  <a:lumOff val="25000"/>
                </a:schemeClr>
              </a:solidFill>
              <a:ea typeface="方正正中黑简体" panose="02000000000000000000" pitchFamily="2" charset="-122"/>
              <a:sym typeface="+mn-lt"/>
            </a:endParaRPr>
          </a:p>
        </p:txBody>
      </p:sp>
      <p:sp>
        <p:nvSpPr>
          <p:cNvPr id="53" name="矩形 52"/>
          <p:cNvSpPr/>
          <p:nvPr/>
        </p:nvSpPr>
        <p:spPr>
          <a:xfrm>
            <a:off x="8059868" y="1587977"/>
            <a:ext cx="1733167" cy="400110"/>
          </a:xfrm>
          <a:prstGeom prst="rect">
            <a:avLst/>
          </a:prstGeom>
        </p:spPr>
        <p:txBody>
          <a:bodyPr wrap="none">
            <a:spAutoFit/>
          </a:bodyPr>
          <a:lstStyle/>
          <a:p>
            <a:r>
              <a:rPr lang="zh-CN" altLang="en-US" sz="2000" b="1" dirty="0" smtClean="0">
                <a:solidFill>
                  <a:schemeClr val="accent4"/>
                </a:solidFill>
                <a:latin typeface="方正粗谭黑简体" panose="02000000000000000000" pitchFamily="2" charset="-122"/>
                <a:ea typeface="方正粗谭黑简体" panose="02000000000000000000" pitchFamily="2" charset="-122"/>
                <a:sym typeface="+mn-lt"/>
              </a:rPr>
              <a:t>点击添加标题</a:t>
            </a:r>
            <a:endParaRPr lang="zh-CN" altLang="en-US" sz="2000" b="1" dirty="0">
              <a:solidFill>
                <a:schemeClr val="accent4"/>
              </a:solidFill>
              <a:latin typeface="方正粗谭黑简体" panose="02000000000000000000" pitchFamily="2" charset="-122"/>
              <a:ea typeface="方正粗谭黑简体" panose="02000000000000000000" pitchFamily="2" charset="-122"/>
              <a:sym typeface="+mn-lt"/>
            </a:endParaRPr>
          </a:p>
        </p:txBody>
      </p:sp>
      <p:sp>
        <p:nvSpPr>
          <p:cNvPr id="55" name="文本框 54"/>
          <p:cNvSpPr txBox="1"/>
          <p:nvPr/>
        </p:nvSpPr>
        <p:spPr>
          <a:xfrm>
            <a:off x="7637830" y="5255794"/>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600" dirty="0" smtClean="0">
              <a:solidFill>
                <a:schemeClr val="tx1">
                  <a:lumMod val="75000"/>
                  <a:lumOff val="25000"/>
                </a:schemeClr>
              </a:solidFill>
              <a:ea typeface="方正正中黑简体" panose="02000000000000000000" pitchFamily="2" charset="-122"/>
              <a:sym typeface="+mn-lt"/>
            </a:endParaRPr>
          </a:p>
          <a:p>
            <a:r>
              <a:rPr lang="zh-CN" altLang="en-US" sz="1600" dirty="0">
                <a:solidFill>
                  <a:schemeClr val="tx1">
                    <a:lumMod val="75000"/>
                    <a:lumOff val="25000"/>
                  </a:schemeClr>
                </a:solidFill>
                <a:ea typeface="方正正中黑简体" panose="02000000000000000000" pitchFamily="2" charset="-122"/>
                <a:sym typeface="+mn-lt"/>
              </a:rPr>
              <a:t>点击</a:t>
            </a:r>
            <a:r>
              <a:rPr lang="zh-CN" altLang="en-US" sz="1600" dirty="0" smtClean="0">
                <a:solidFill>
                  <a:schemeClr val="tx1">
                    <a:lumMod val="75000"/>
                    <a:lumOff val="25000"/>
                  </a:schemeClr>
                </a:solidFill>
                <a:ea typeface="方正正中黑简体" panose="02000000000000000000" pitchFamily="2" charset="-122"/>
                <a:sym typeface="+mn-lt"/>
              </a:rPr>
              <a:t>添加标题文字</a:t>
            </a:r>
            <a:endParaRPr lang="zh-CN" altLang="en-US" sz="1600" dirty="0">
              <a:solidFill>
                <a:schemeClr val="tx1">
                  <a:lumMod val="75000"/>
                  <a:lumOff val="25000"/>
                </a:schemeClr>
              </a:solidFill>
              <a:ea typeface="方正正中黑简体" panose="02000000000000000000" pitchFamily="2" charset="-122"/>
              <a:sym typeface="+mn-lt"/>
            </a:endParaRPr>
          </a:p>
        </p:txBody>
      </p:sp>
      <p:sp>
        <p:nvSpPr>
          <p:cNvPr id="56" name="矩形 55"/>
          <p:cNvSpPr/>
          <p:nvPr/>
        </p:nvSpPr>
        <p:spPr>
          <a:xfrm>
            <a:off x="7637830" y="4888235"/>
            <a:ext cx="1733167" cy="400110"/>
          </a:xfrm>
          <a:prstGeom prst="rect">
            <a:avLst/>
          </a:prstGeom>
        </p:spPr>
        <p:txBody>
          <a:bodyPr wrap="none">
            <a:spAutoFit/>
          </a:bodyPr>
          <a:lstStyle/>
          <a:p>
            <a:r>
              <a:rPr lang="zh-CN" altLang="en-US" sz="2000" b="1" dirty="0" smtClean="0">
                <a:solidFill>
                  <a:schemeClr val="accent6"/>
                </a:solidFill>
                <a:latin typeface="方正粗谭黑简体" panose="02000000000000000000" pitchFamily="2" charset="-122"/>
                <a:ea typeface="方正粗谭黑简体" panose="02000000000000000000" pitchFamily="2" charset="-122"/>
                <a:sym typeface="+mn-lt"/>
              </a:rPr>
              <a:t>点击添加标题</a:t>
            </a:r>
            <a:endParaRPr lang="zh-CN" altLang="en-US" sz="2000" b="1" dirty="0">
              <a:solidFill>
                <a:schemeClr val="accent6"/>
              </a:solidFill>
              <a:latin typeface="方正粗谭黑简体" panose="02000000000000000000" pitchFamily="2" charset="-122"/>
              <a:ea typeface="方正粗谭黑简体" panose="02000000000000000000" pitchFamily="2" charset="-122"/>
              <a:sym typeface="+mn-lt"/>
            </a:endParaRPr>
          </a:p>
        </p:txBody>
      </p:sp>
      <p:cxnSp>
        <p:nvCxnSpPr>
          <p:cNvPr id="58" name="直接连接符 57"/>
          <p:cNvCxnSpPr/>
          <p:nvPr/>
        </p:nvCxnSpPr>
        <p:spPr>
          <a:xfrm>
            <a:off x="1576789" y="4448098"/>
            <a:ext cx="1725223" cy="0"/>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60" name="直接连接符 59"/>
          <p:cNvCxnSpPr>
            <a:endCxn id="38" idx="58"/>
          </p:cNvCxnSpPr>
          <p:nvPr/>
        </p:nvCxnSpPr>
        <p:spPr>
          <a:xfrm flipV="1">
            <a:off x="3303232" y="4042288"/>
            <a:ext cx="413897" cy="41664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a:off x="7738749" y="5255794"/>
            <a:ext cx="1632248" cy="0"/>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flipV="1">
            <a:off x="7324851" y="4843425"/>
            <a:ext cx="413897" cy="41664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8046466" y="1963460"/>
            <a:ext cx="1725223" cy="0"/>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7637830" y="1960039"/>
            <a:ext cx="413897" cy="36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3055771" y="1921665"/>
            <a:ext cx="1725223" cy="0"/>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775733" y="1918243"/>
            <a:ext cx="900000" cy="684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7" name="椭圆 76"/>
          <p:cNvSpPr/>
          <p:nvPr/>
        </p:nvSpPr>
        <p:spPr bwMode="auto">
          <a:xfrm>
            <a:off x="5588037" y="5351317"/>
            <a:ext cx="2160000" cy="109257"/>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sp>
        <p:nvSpPr>
          <p:cNvPr id="45"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500" fill="hold"/>
                                        <p:tgtEl>
                                          <p:spTgt spid="44"/>
                                        </p:tgtEl>
                                        <p:attrNameLst>
                                          <p:attrName>ppt_w</p:attrName>
                                        </p:attrNameLst>
                                      </p:cBhvr>
                                      <p:tavLst>
                                        <p:tav tm="0">
                                          <p:val>
                                            <p:fltVal val="0"/>
                                          </p:val>
                                        </p:tav>
                                        <p:tav tm="100000">
                                          <p:val>
                                            <p:strVal val="#ppt_w"/>
                                          </p:val>
                                        </p:tav>
                                      </p:tavLst>
                                    </p:anim>
                                    <p:anim calcmode="lin" valueType="num">
                                      <p:cBhvr>
                                        <p:cTn id="44" dur="500" fill="hold"/>
                                        <p:tgtEl>
                                          <p:spTgt spid="44"/>
                                        </p:tgtEl>
                                        <p:attrNameLst>
                                          <p:attrName>ppt_h</p:attrName>
                                        </p:attrNameLst>
                                      </p:cBhvr>
                                      <p:tavLst>
                                        <p:tav tm="0">
                                          <p:val>
                                            <p:fltVal val="0"/>
                                          </p:val>
                                        </p:tav>
                                        <p:tav tm="100000">
                                          <p:val>
                                            <p:strVal val="#ppt_h"/>
                                          </p:val>
                                        </p:tav>
                                      </p:tavLst>
                                    </p:anim>
                                    <p:animEffect transition="in" filter="fade">
                                      <p:cBhvr>
                                        <p:cTn id="45" dur="500"/>
                                        <p:tgtEl>
                                          <p:spTgt spid="44"/>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2000"/>
                                        <p:tgtEl>
                                          <p:spTgt spid="49"/>
                                        </p:tgtEl>
                                      </p:cBhvr>
                                    </p:animEffect>
                                    <p:anim calcmode="lin" valueType="num">
                                      <p:cBhvr>
                                        <p:cTn id="55" dur="2000" fill="hold"/>
                                        <p:tgtEl>
                                          <p:spTgt spid="49"/>
                                        </p:tgtEl>
                                        <p:attrNameLst>
                                          <p:attrName>ppt_x</p:attrName>
                                        </p:attrNameLst>
                                      </p:cBhvr>
                                      <p:tavLst>
                                        <p:tav tm="0">
                                          <p:val>
                                            <p:strVal val="#ppt_x"/>
                                          </p:val>
                                        </p:tav>
                                        <p:tav tm="100000">
                                          <p:val>
                                            <p:strVal val="#ppt_x"/>
                                          </p:val>
                                        </p:tav>
                                      </p:tavLst>
                                    </p:anim>
                                    <p:anim calcmode="lin" valueType="num">
                                      <p:cBhvr>
                                        <p:cTn id="56" dur="2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2000"/>
                                        <p:tgtEl>
                                          <p:spTgt spid="50"/>
                                        </p:tgtEl>
                                      </p:cBhvr>
                                    </p:animEffect>
                                    <p:anim calcmode="lin" valueType="num">
                                      <p:cBhvr>
                                        <p:cTn id="60" dur="2000" fill="hold"/>
                                        <p:tgtEl>
                                          <p:spTgt spid="50"/>
                                        </p:tgtEl>
                                        <p:attrNameLst>
                                          <p:attrName>ppt_x</p:attrName>
                                        </p:attrNameLst>
                                      </p:cBhvr>
                                      <p:tavLst>
                                        <p:tav tm="0">
                                          <p:val>
                                            <p:strVal val="#ppt_x"/>
                                          </p:val>
                                        </p:tav>
                                        <p:tav tm="100000">
                                          <p:val>
                                            <p:strVal val="#ppt_x"/>
                                          </p:val>
                                        </p:tav>
                                      </p:tavLst>
                                    </p:anim>
                                    <p:anim calcmode="lin" valueType="num">
                                      <p:cBhvr>
                                        <p:cTn id="61" dur="2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2000"/>
                                        <p:tgtEl>
                                          <p:spTgt spid="58"/>
                                        </p:tgtEl>
                                      </p:cBhvr>
                                    </p:animEffect>
                                    <p:anim calcmode="lin" valueType="num">
                                      <p:cBhvr>
                                        <p:cTn id="65" dur="2000" fill="hold"/>
                                        <p:tgtEl>
                                          <p:spTgt spid="58"/>
                                        </p:tgtEl>
                                        <p:attrNameLst>
                                          <p:attrName>ppt_x</p:attrName>
                                        </p:attrNameLst>
                                      </p:cBhvr>
                                      <p:tavLst>
                                        <p:tav tm="0">
                                          <p:val>
                                            <p:strVal val="#ppt_x"/>
                                          </p:val>
                                        </p:tav>
                                        <p:tav tm="100000">
                                          <p:val>
                                            <p:strVal val="#ppt_x"/>
                                          </p:val>
                                        </p:tav>
                                      </p:tavLst>
                                    </p:anim>
                                    <p:anim calcmode="lin" valueType="num">
                                      <p:cBhvr>
                                        <p:cTn id="66" dur="2000" fill="hold"/>
                                        <p:tgtEl>
                                          <p:spTgt spid="58"/>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2000"/>
                                        <p:tgtEl>
                                          <p:spTgt spid="60"/>
                                        </p:tgtEl>
                                      </p:cBhvr>
                                    </p:animEffect>
                                    <p:anim calcmode="lin" valueType="num">
                                      <p:cBhvr>
                                        <p:cTn id="70" dur="2000" fill="hold"/>
                                        <p:tgtEl>
                                          <p:spTgt spid="60"/>
                                        </p:tgtEl>
                                        <p:attrNameLst>
                                          <p:attrName>ppt_x</p:attrName>
                                        </p:attrNameLst>
                                      </p:cBhvr>
                                      <p:tavLst>
                                        <p:tav tm="0">
                                          <p:val>
                                            <p:strVal val="#ppt_x"/>
                                          </p:val>
                                        </p:tav>
                                        <p:tav tm="100000">
                                          <p:val>
                                            <p:strVal val="#ppt_x"/>
                                          </p:val>
                                        </p:tav>
                                      </p:tavLst>
                                    </p:anim>
                                    <p:anim calcmode="lin" valueType="num">
                                      <p:cBhvr>
                                        <p:cTn id="71" dur="2000" fill="hold"/>
                                        <p:tgtEl>
                                          <p:spTgt spid="6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2000"/>
                                        <p:tgtEl>
                                          <p:spTgt spid="46"/>
                                        </p:tgtEl>
                                      </p:cBhvr>
                                    </p:animEffect>
                                    <p:anim calcmode="lin" valueType="num">
                                      <p:cBhvr>
                                        <p:cTn id="75" dur="2000" fill="hold"/>
                                        <p:tgtEl>
                                          <p:spTgt spid="46"/>
                                        </p:tgtEl>
                                        <p:attrNameLst>
                                          <p:attrName>ppt_x</p:attrName>
                                        </p:attrNameLst>
                                      </p:cBhvr>
                                      <p:tavLst>
                                        <p:tav tm="0">
                                          <p:val>
                                            <p:strVal val="#ppt_x"/>
                                          </p:val>
                                        </p:tav>
                                        <p:tav tm="100000">
                                          <p:val>
                                            <p:strVal val="#ppt_x"/>
                                          </p:val>
                                        </p:tav>
                                      </p:tavLst>
                                    </p:anim>
                                    <p:anim calcmode="lin" valueType="num">
                                      <p:cBhvr>
                                        <p:cTn id="76" dur="2000" fill="hold"/>
                                        <p:tgtEl>
                                          <p:spTgt spid="4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2000"/>
                                        <p:tgtEl>
                                          <p:spTgt spid="47"/>
                                        </p:tgtEl>
                                      </p:cBhvr>
                                    </p:animEffect>
                                    <p:anim calcmode="lin" valueType="num">
                                      <p:cBhvr>
                                        <p:cTn id="80" dur="2000" fill="hold"/>
                                        <p:tgtEl>
                                          <p:spTgt spid="47"/>
                                        </p:tgtEl>
                                        <p:attrNameLst>
                                          <p:attrName>ppt_x</p:attrName>
                                        </p:attrNameLst>
                                      </p:cBhvr>
                                      <p:tavLst>
                                        <p:tav tm="0">
                                          <p:val>
                                            <p:strVal val="#ppt_x"/>
                                          </p:val>
                                        </p:tav>
                                        <p:tav tm="100000">
                                          <p:val>
                                            <p:strVal val="#ppt_x"/>
                                          </p:val>
                                        </p:tav>
                                      </p:tavLst>
                                    </p:anim>
                                    <p:anim calcmode="lin" valueType="num">
                                      <p:cBhvr>
                                        <p:cTn id="81" dur="2000" fill="hold"/>
                                        <p:tgtEl>
                                          <p:spTgt spid="47"/>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fade">
                                      <p:cBhvr>
                                        <p:cTn id="84" dur="2000"/>
                                        <p:tgtEl>
                                          <p:spTgt spid="73"/>
                                        </p:tgtEl>
                                      </p:cBhvr>
                                    </p:animEffect>
                                    <p:anim calcmode="lin" valueType="num">
                                      <p:cBhvr>
                                        <p:cTn id="85" dur="2000" fill="hold"/>
                                        <p:tgtEl>
                                          <p:spTgt spid="73"/>
                                        </p:tgtEl>
                                        <p:attrNameLst>
                                          <p:attrName>ppt_x</p:attrName>
                                        </p:attrNameLst>
                                      </p:cBhvr>
                                      <p:tavLst>
                                        <p:tav tm="0">
                                          <p:val>
                                            <p:strVal val="#ppt_x"/>
                                          </p:val>
                                        </p:tav>
                                        <p:tav tm="100000">
                                          <p:val>
                                            <p:strVal val="#ppt_x"/>
                                          </p:val>
                                        </p:tav>
                                      </p:tavLst>
                                    </p:anim>
                                    <p:anim calcmode="lin" valueType="num">
                                      <p:cBhvr>
                                        <p:cTn id="86" dur="2000" fill="hold"/>
                                        <p:tgtEl>
                                          <p:spTgt spid="7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fade">
                                      <p:cBhvr>
                                        <p:cTn id="89" dur="2000"/>
                                        <p:tgtEl>
                                          <p:spTgt spid="74"/>
                                        </p:tgtEl>
                                      </p:cBhvr>
                                    </p:animEffect>
                                    <p:anim calcmode="lin" valueType="num">
                                      <p:cBhvr>
                                        <p:cTn id="90" dur="2000" fill="hold"/>
                                        <p:tgtEl>
                                          <p:spTgt spid="74"/>
                                        </p:tgtEl>
                                        <p:attrNameLst>
                                          <p:attrName>ppt_x</p:attrName>
                                        </p:attrNameLst>
                                      </p:cBhvr>
                                      <p:tavLst>
                                        <p:tav tm="0">
                                          <p:val>
                                            <p:strVal val="#ppt_x"/>
                                          </p:val>
                                        </p:tav>
                                        <p:tav tm="100000">
                                          <p:val>
                                            <p:strVal val="#ppt_x"/>
                                          </p:val>
                                        </p:tav>
                                      </p:tavLst>
                                    </p:anim>
                                    <p:anim calcmode="lin" valueType="num">
                                      <p:cBhvr>
                                        <p:cTn id="91" dur="2000" fill="hold"/>
                                        <p:tgtEl>
                                          <p:spTgt spid="7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2000"/>
                                        <p:tgtEl>
                                          <p:spTgt spid="52"/>
                                        </p:tgtEl>
                                      </p:cBhvr>
                                    </p:animEffect>
                                    <p:anim calcmode="lin" valueType="num">
                                      <p:cBhvr>
                                        <p:cTn id="95" dur="2000" fill="hold"/>
                                        <p:tgtEl>
                                          <p:spTgt spid="52"/>
                                        </p:tgtEl>
                                        <p:attrNameLst>
                                          <p:attrName>ppt_x</p:attrName>
                                        </p:attrNameLst>
                                      </p:cBhvr>
                                      <p:tavLst>
                                        <p:tav tm="0">
                                          <p:val>
                                            <p:strVal val="#ppt_x"/>
                                          </p:val>
                                        </p:tav>
                                        <p:tav tm="100000">
                                          <p:val>
                                            <p:strVal val="#ppt_x"/>
                                          </p:val>
                                        </p:tav>
                                      </p:tavLst>
                                    </p:anim>
                                    <p:anim calcmode="lin" valueType="num">
                                      <p:cBhvr>
                                        <p:cTn id="96" dur="2000" fill="hold"/>
                                        <p:tgtEl>
                                          <p:spTgt spid="5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2000"/>
                                        <p:tgtEl>
                                          <p:spTgt spid="53"/>
                                        </p:tgtEl>
                                      </p:cBhvr>
                                    </p:animEffect>
                                    <p:anim calcmode="lin" valueType="num">
                                      <p:cBhvr>
                                        <p:cTn id="100" dur="2000" fill="hold"/>
                                        <p:tgtEl>
                                          <p:spTgt spid="53"/>
                                        </p:tgtEl>
                                        <p:attrNameLst>
                                          <p:attrName>ppt_x</p:attrName>
                                        </p:attrNameLst>
                                      </p:cBhvr>
                                      <p:tavLst>
                                        <p:tav tm="0">
                                          <p:val>
                                            <p:strVal val="#ppt_x"/>
                                          </p:val>
                                        </p:tav>
                                        <p:tav tm="100000">
                                          <p:val>
                                            <p:strVal val="#ppt_x"/>
                                          </p:val>
                                        </p:tav>
                                      </p:tavLst>
                                    </p:anim>
                                    <p:anim calcmode="lin" valueType="num">
                                      <p:cBhvr>
                                        <p:cTn id="101" dur="2000" fill="hold"/>
                                        <p:tgtEl>
                                          <p:spTgt spid="53"/>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2000"/>
                                        <p:tgtEl>
                                          <p:spTgt spid="65"/>
                                        </p:tgtEl>
                                      </p:cBhvr>
                                    </p:animEffect>
                                    <p:anim calcmode="lin" valueType="num">
                                      <p:cBhvr>
                                        <p:cTn id="105" dur="2000" fill="hold"/>
                                        <p:tgtEl>
                                          <p:spTgt spid="65"/>
                                        </p:tgtEl>
                                        <p:attrNameLst>
                                          <p:attrName>ppt_x</p:attrName>
                                        </p:attrNameLst>
                                      </p:cBhvr>
                                      <p:tavLst>
                                        <p:tav tm="0">
                                          <p:val>
                                            <p:strVal val="#ppt_x"/>
                                          </p:val>
                                        </p:tav>
                                        <p:tav tm="100000">
                                          <p:val>
                                            <p:strVal val="#ppt_x"/>
                                          </p:val>
                                        </p:tav>
                                      </p:tavLst>
                                    </p:anim>
                                    <p:anim calcmode="lin" valueType="num">
                                      <p:cBhvr>
                                        <p:cTn id="106" dur="2000" fill="hold"/>
                                        <p:tgtEl>
                                          <p:spTgt spid="65"/>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fade">
                                      <p:cBhvr>
                                        <p:cTn id="109" dur="2000"/>
                                        <p:tgtEl>
                                          <p:spTgt spid="66"/>
                                        </p:tgtEl>
                                      </p:cBhvr>
                                    </p:animEffect>
                                    <p:anim calcmode="lin" valueType="num">
                                      <p:cBhvr>
                                        <p:cTn id="110" dur="2000" fill="hold"/>
                                        <p:tgtEl>
                                          <p:spTgt spid="66"/>
                                        </p:tgtEl>
                                        <p:attrNameLst>
                                          <p:attrName>ppt_x</p:attrName>
                                        </p:attrNameLst>
                                      </p:cBhvr>
                                      <p:tavLst>
                                        <p:tav tm="0">
                                          <p:val>
                                            <p:strVal val="#ppt_x"/>
                                          </p:val>
                                        </p:tav>
                                        <p:tav tm="100000">
                                          <p:val>
                                            <p:strVal val="#ppt_x"/>
                                          </p:val>
                                        </p:tav>
                                      </p:tavLst>
                                    </p:anim>
                                    <p:anim calcmode="lin" valueType="num">
                                      <p:cBhvr>
                                        <p:cTn id="111" dur="2000" fill="hold"/>
                                        <p:tgtEl>
                                          <p:spTgt spid="66"/>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2000"/>
                                        <p:tgtEl>
                                          <p:spTgt spid="55"/>
                                        </p:tgtEl>
                                      </p:cBhvr>
                                    </p:animEffect>
                                    <p:anim calcmode="lin" valueType="num">
                                      <p:cBhvr>
                                        <p:cTn id="115" dur="2000" fill="hold"/>
                                        <p:tgtEl>
                                          <p:spTgt spid="55"/>
                                        </p:tgtEl>
                                        <p:attrNameLst>
                                          <p:attrName>ppt_x</p:attrName>
                                        </p:attrNameLst>
                                      </p:cBhvr>
                                      <p:tavLst>
                                        <p:tav tm="0">
                                          <p:val>
                                            <p:strVal val="#ppt_x"/>
                                          </p:val>
                                        </p:tav>
                                        <p:tav tm="100000">
                                          <p:val>
                                            <p:strVal val="#ppt_x"/>
                                          </p:val>
                                        </p:tav>
                                      </p:tavLst>
                                    </p:anim>
                                    <p:anim calcmode="lin" valueType="num">
                                      <p:cBhvr>
                                        <p:cTn id="116" dur="2000" fill="hold"/>
                                        <p:tgtEl>
                                          <p:spTgt spid="55"/>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fade">
                                      <p:cBhvr>
                                        <p:cTn id="119" dur="2000"/>
                                        <p:tgtEl>
                                          <p:spTgt spid="56"/>
                                        </p:tgtEl>
                                      </p:cBhvr>
                                    </p:animEffect>
                                    <p:anim calcmode="lin" valueType="num">
                                      <p:cBhvr>
                                        <p:cTn id="120" dur="2000" fill="hold"/>
                                        <p:tgtEl>
                                          <p:spTgt spid="56"/>
                                        </p:tgtEl>
                                        <p:attrNameLst>
                                          <p:attrName>ppt_x</p:attrName>
                                        </p:attrNameLst>
                                      </p:cBhvr>
                                      <p:tavLst>
                                        <p:tav tm="0">
                                          <p:val>
                                            <p:strVal val="#ppt_x"/>
                                          </p:val>
                                        </p:tav>
                                        <p:tav tm="100000">
                                          <p:val>
                                            <p:strVal val="#ppt_x"/>
                                          </p:val>
                                        </p:tav>
                                      </p:tavLst>
                                    </p:anim>
                                    <p:anim calcmode="lin" valueType="num">
                                      <p:cBhvr>
                                        <p:cTn id="121" dur="2000" fill="hold"/>
                                        <p:tgtEl>
                                          <p:spTgt spid="5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2000"/>
                                        <p:tgtEl>
                                          <p:spTgt spid="61"/>
                                        </p:tgtEl>
                                      </p:cBhvr>
                                    </p:animEffect>
                                    <p:anim calcmode="lin" valueType="num">
                                      <p:cBhvr>
                                        <p:cTn id="125" dur="2000" fill="hold"/>
                                        <p:tgtEl>
                                          <p:spTgt spid="61"/>
                                        </p:tgtEl>
                                        <p:attrNameLst>
                                          <p:attrName>ppt_x</p:attrName>
                                        </p:attrNameLst>
                                      </p:cBhvr>
                                      <p:tavLst>
                                        <p:tav tm="0">
                                          <p:val>
                                            <p:strVal val="#ppt_x"/>
                                          </p:val>
                                        </p:tav>
                                        <p:tav tm="100000">
                                          <p:val>
                                            <p:strVal val="#ppt_x"/>
                                          </p:val>
                                        </p:tav>
                                      </p:tavLst>
                                    </p:anim>
                                    <p:anim calcmode="lin" valueType="num">
                                      <p:cBhvr>
                                        <p:cTn id="126" dur="2000" fill="hold"/>
                                        <p:tgtEl>
                                          <p:spTgt spid="61"/>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fade">
                                      <p:cBhvr>
                                        <p:cTn id="129" dur="2000"/>
                                        <p:tgtEl>
                                          <p:spTgt spid="64"/>
                                        </p:tgtEl>
                                      </p:cBhvr>
                                    </p:animEffect>
                                    <p:anim calcmode="lin" valueType="num">
                                      <p:cBhvr>
                                        <p:cTn id="130" dur="2000" fill="hold"/>
                                        <p:tgtEl>
                                          <p:spTgt spid="64"/>
                                        </p:tgtEl>
                                        <p:attrNameLst>
                                          <p:attrName>ppt_x</p:attrName>
                                        </p:attrNameLst>
                                      </p:cBhvr>
                                      <p:tavLst>
                                        <p:tav tm="0">
                                          <p:val>
                                            <p:strVal val="#ppt_x"/>
                                          </p:val>
                                        </p:tav>
                                        <p:tav tm="100000">
                                          <p:val>
                                            <p:strVal val="#ppt_x"/>
                                          </p:val>
                                        </p:tav>
                                      </p:tavLst>
                                    </p:anim>
                                    <p:anim calcmode="lin" valueType="num">
                                      <p:cBhvr>
                                        <p:cTn id="131" dur="2000" fill="hold"/>
                                        <p:tgtEl>
                                          <p:spTgt spid="64"/>
                                        </p:tgtEl>
                                        <p:attrNameLst>
                                          <p:attrName>ppt_y</p:attrName>
                                        </p:attrNameLst>
                                      </p:cBhvr>
                                      <p:tavLst>
                                        <p:tav tm="0">
                                          <p:val>
                                            <p:strVal val="#ppt_y+.1"/>
                                          </p:val>
                                        </p:tav>
                                        <p:tav tm="100000">
                                          <p:val>
                                            <p:strVal val="#ppt_y"/>
                                          </p:val>
                                        </p:tav>
                                      </p:tavLst>
                                    </p:anim>
                                  </p:childTnLst>
                                </p:cTn>
                              </p:par>
                              <p:par>
                                <p:cTn id="132" presetID="8" presetClass="emph" presetSubtype="0" fill="hold" nodeType="withEffect">
                                  <p:stCondLst>
                                    <p:cond delay="0"/>
                                  </p:stCondLst>
                                  <p:childTnLst>
                                    <p:animRot by="21600000">
                                      <p:cBhvr>
                                        <p:cTn id="133" dur="2000" fill="hold"/>
                                        <p:tgtEl>
                                          <p:spTgt spid="37"/>
                                        </p:tgtEl>
                                        <p:attrNameLst>
                                          <p:attrName>r</p:attrName>
                                        </p:attrNameLst>
                                      </p:cBhvr>
                                    </p:animRot>
                                  </p:childTnLst>
                                </p:cTn>
                              </p:par>
                              <p:par>
                                <p:cTn id="134" presetID="8" presetClass="emph" presetSubtype="0" fill="hold" nodeType="withEffect">
                                  <p:stCondLst>
                                    <p:cond delay="0"/>
                                  </p:stCondLst>
                                  <p:childTnLst>
                                    <p:animRot by="21600000">
                                      <p:cBhvr>
                                        <p:cTn id="135" dur="2000" fill="hold"/>
                                        <p:tgtEl>
                                          <p:spTgt spid="28"/>
                                        </p:tgtEl>
                                        <p:attrNameLst>
                                          <p:attrName>r</p:attrName>
                                        </p:attrNameLst>
                                      </p:cBhvr>
                                    </p:animRot>
                                  </p:childTnLst>
                                </p:cTn>
                              </p:par>
                              <p:par>
                                <p:cTn id="136" presetID="8" presetClass="emph" presetSubtype="0" fill="hold" nodeType="withEffect">
                                  <p:stCondLst>
                                    <p:cond delay="0"/>
                                  </p:stCondLst>
                                  <p:childTnLst>
                                    <p:animRot by="21600000">
                                      <p:cBhvr>
                                        <p:cTn id="137" dur="2000" fill="hold"/>
                                        <p:tgtEl>
                                          <p:spTgt spid="29"/>
                                        </p:tgtEl>
                                        <p:attrNameLst>
                                          <p:attrName>r</p:attrName>
                                        </p:attrNameLst>
                                      </p:cBhvr>
                                    </p:animRot>
                                  </p:childTnLst>
                                </p:cTn>
                              </p:par>
                              <p:par>
                                <p:cTn id="138" presetID="8" presetClass="emph" presetSubtype="0" fill="hold" nodeType="withEffect">
                                  <p:stCondLst>
                                    <p:cond delay="0"/>
                                  </p:stCondLst>
                                  <p:childTnLst>
                                    <p:animRot by="21600000">
                                      <p:cBhvr>
                                        <p:cTn id="139" dur="20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6" grpId="0"/>
      <p:bldP spid="47" grpId="0"/>
      <p:bldP spid="49" grpId="0"/>
      <p:bldP spid="50" grpId="0"/>
      <p:bldP spid="52" grpId="0"/>
      <p:bldP spid="53" grpId="0"/>
      <p:bldP spid="55" grpId="0"/>
      <p:bldP spid="56"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9"/>
          <p:cNvSpPr>
            <a:spLocks noChangeAspect="1" noEditPoints="1"/>
          </p:cNvSpPr>
          <p:nvPr/>
        </p:nvSpPr>
        <p:spPr bwMode="auto">
          <a:xfrm>
            <a:off x="5821557" y="2570981"/>
            <a:ext cx="721893" cy="648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tx1">
              <a:lumMod val="65000"/>
              <a:lumOff val="35000"/>
            </a:schemeClr>
          </a:solidFill>
          <a:ln w="12700">
            <a:solidFill>
              <a:schemeClr val="tx1">
                <a:lumMod val="75000"/>
                <a:lumOff val="25000"/>
              </a:schemeClr>
            </a:solidFill>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3" name="Freeform 29"/>
          <p:cNvSpPr/>
          <p:nvPr/>
        </p:nvSpPr>
        <p:spPr bwMode="auto">
          <a:xfrm>
            <a:off x="4440775" y="3472697"/>
            <a:ext cx="1758917" cy="1758926"/>
          </a:xfrm>
          <a:custGeom>
            <a:avLst/>
            <a:gdLst>
              <a:gd name="T0" fmla="*/ 168 w 1187"/>
              <a:gd name="T1" fmla="*/ 0 h 1187"/>
              <a:gd name="T2" fmla="*/ 0 w 1187"/>
              <a:gd name="T3" fmla="*/ 0 h 1187"/>
              <a:gd name="T4" fmla="*/ 1187 w 1187"/>
              <a:gd name="T5" fmla="*/ 1187 h 1187"/>
              <a:gd name="T6" fmla="*/ 1187 w 1187"/>
              <a:gd name="T7" fmla="*/ 1019 h 1187"/>
              <a:gd name="T8" fmla="*/ 168 w 1187"/>
              <a:gd name="T9" fmla="*/ 0 h 1187"/>
            </a:gdLst>
            <a:ahLst/>
            <a:cxnLst>
              <a:cxn ang="0">
                <a:pos x="T0" y="T1"/>
              </a:cxn>
              <a:cxn ang="0">
                <a:pos x="T2" y="T3"/>
              </a:cxn>
              <a:cxn ang="0">
                <a:pos x="T4" y="T5"/>
              </a:cxn>
              <a:cxn ang="0">
                <a:pos x="T6" y="T7"/>
              </a:cxn>
              <a:cxn ang="0">
                <a:pos x="T8" y="T9"/>
              </a:cxn>
            </a:cxnLst>
            <a:rect l="0" t="0" r="r" b="b"/>
            <a:pathLst>
              <a:path w="1187" h="1187">
                <a:moveTo>
                  <a:pt x="168" y="0"/>
                </a:moveTo>
                <a:cubicBezTo>
                  <a:pt x="0" y="0"/>
                  <a:pt x="0" y="0"/>
                  <a:pt x="0" y="0"/>
                </a:cubicBezTo>
                <a:cubicBezTo>
                  <a:pt x="0" y="656"/>
                  <a:pt x="531" y="1187"/>
                  <a:pt x="1187" y="1187"/>
                </a:cubicBezTo>
                <a:cubicBezTo>
                  <a:pt x="1187" y="1019"/>
                  <a:pt x="1187" y="1019"/>
                  <a:pt x="1187" y="1019"/>
                </a:cubicBezTo>
                <a:cubicBezTo>
                  <a:pt x="624" y="1019"/>
                  <a:pt x="168" y="563"/>
                  <a:pt x="168" y="0"/>
                </a:cubicBezTo>
                <a:close/>
              </a:path>
            </a:pathLst>
          </a:custGeom>
          <a:solidFill>
            <a:schemeClr val="accent6"/>
          </a:solidFill>
          <a:ln>
            <a:noFill/>
          </a:ln>
          <a:effectLst>
            <a:innerShdw blurRad="165100" dist="114300" dir="10800000">
              <a:prstClr val="black">
                <a:alpha val="50000"/>
              </a:prstClr>
            </a:innerShdw>
          </a:effectLst>
        </p:spPr>
        <p:txBody>
          <a:bodyPr vert="horz" wrap="square" lIns="91440" tIns="45720" rIns="91440" bIns="45720" numCol="1" anchor="t" anchorCtr="0" compatLnSpc="1"/>
          <a:lstStyle/>
          <a:p>
            <a:endParaRPr lang="zh-CN" altLang="en-US"/>
          </a:p>
        </p:txBody>
      </p:sp>
      <p:sp>
        <p:nvSpPr>
          <p:cNvPr id="4" name="Freeform 30"/>
          <p:cNvSpPr/>
          <p:nvPr/>
        </p:nvSpPr>
        <p:spPr bwMode="auto">
          <a:xfrm>
            <a:off x="6195664" y="1715642"/>
            <a:ext cx="1758917" cy="1758926"/>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solidFill>
            <a:schemeClr val="accent3"/>
          </a:solidFill>
          <a:ln>
            <a:noFill/>
          </a:ln>
          <a:effectLst>
            <a:innerShdw blurRad="165100" dist="114300" dir="6600000">
              <a:prstClr val="black">
                <a:alpha val="50000"/>
              </a:prstClr>
            </a:innerShdw>
          </a:effectLst>
        </p:spPr>
        <p:txBody>
          <a:bodyPr vert="horz" wrap="square" lIns="91440" tIns="45720" rIns="91440" bIns="45720" numCol="1" anchor="t" anchorCtr="0" compatLnSpc="1"/>
          <a:lstStyle/>
          <a:p>
            <a:endParaRPr lang="zh-CN" altLang="en-US"/>
          </a:p>
        </p:txBody>
      </p:sp>
      <p:sp>
        <p:nvSpPr>
          <p:cNvPr id="5" name="Freeform 40"/>
          <p:cNvSpPr/>
          <p:nvPr/>
        </p:nvSpPr>
        <p:spPr bwMode="auto">
          <a:xfrm>
            <a:off x="4440775" y="1715642"/>
            <a:ext cx="1758917" cy="1758926"/>
          </a:xfrm>
          <a:custGeom>
            <a:avLst/>
            <a:gdLst>
              <a:gd name="T0" fmla="*/ 1187 w 1187"/>
              <a:gd name="T1" fmla="*/ 168 h 1187"/>
              <a:gd name="T2" fmla="*/ 1187 w 1187"/>
              <a:gd name="T3" fmla="*/ 0 h 1187"/>
              <a:gd name="T4" fmla="*/ 0 w 1187"/>
              <a:gd name="T5" fmla="*/ 1187 h 1187"/>
              <a:gd name="T6" fmla="*/ 168 w 1187"/>
              <a:gd name="T7" fmla="*/ 1187 h 1187"/>
              <a:gd name="T8" fmla="*/ 1187 w 1187"/>
              <a:gd name="T9" fmla="*/ 168 h 1187"/>
            </a:gdLst>
            <a:ahLst/>
            <a:cxnLst>
              <a:cxn ang="0">
                <a:pos x="T0" y="T1"/>
              </a:cxn>
              <a:cxn ang="0">
                <a:pos x="T2" y="T3"/>
              </a:cxn>
              <a:cxn ang="0">
                <a:pos x="T4" y="T5"/>
              </a:cxn>
              <a:cxn ang="0">
                <a:pos x="T6" y="T7"/>
              </a:cxn>
              <a:cxn ang="0">
                <a:pos x="T8" y="T9"/>
              </a:cxn>
            </a:cxnLst>
            <a:rect l="0" t="0" r="r" b="b"/>
            <a:pathLst>
              <a:path w="1187" h="1187">
                <a:moveTo>
                  <a:pt x="1187" y="168"/>
                </a:moveTo>
                <a:cubicBezTo>
                  <a:pt x="1187" y="0"/>
                  <a:pt x="1187" y="0"/>
                  <a:pt x="1187" y="0"/>
                </a:cubicBezTo>
                <a:cubicBezTo>
                  <a:pt x="531" y="0"/>
                  <a:pt x="0" y="531"/>
                  <a:pt x="0" y="1187"/>
                </a:cubicBezTo>
                <a:cubicBezTo>
                  <a:pt x="168" y="1187"/>
                  <a:pt x="168" y="1187"/>
                  <a:pt x="168" y="1187"/>
                </a:cubicBezTo>
                <a:cubicBezTo>
                  <a:pt x="168" y="624"/>
                  <a:pt x="624" y="168"/>
                  <a:pt x="1187" y="168"/>
                </a:cubicBezTo>
                <a:close/>
              </a:path>
            </a:pathLst>
          </a:custGeom>
          <a:solidFill>
            <a:schemeClr val="accent2"/>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6" name="Freeform 43"/>
          <p:cNvSpPr/>
          <p:nvPr/>
        </p:nvSpPr>
        <p:spPr bwMode="auto">
          <a:xfrm>
            <a:off x="6195664" y="3472697"/>
            <a:ext cx="1758917" cy="1758926"/>
          </a:xfrm>
          <a:custGeom>
            <a:avLst/>
            <a:gdLst>
              <a:gd name="T0" fmla="*/ 1187 w 1187"/>
              <a:gd name="T1" fmla="*/ 0 h 1187"/>
              <a:gd name="T2" fmla="*/ 1019 w 1187"/>
              <a:gd name="T3" fmla="*/ 0 h 1187"/>
              <a:gd name="T4" fmla="*/ 0 w 1187"/>
              <a:gd name="T5" fmla="*/ 1019 h 1187"/>
              <a:gd name="T6" fmla="*/ 0 w 1187"/>
              <a:gd name="T7" fmla="*/ 1187 h 1187"/>
              <a:gd name="T8" fmla="*/ 1187 w 1187"/>
              <a:gd name="T9" fmla="*/ 0 h 1187"/>
            </a:gdLst>
            <a:ahLst/>
            <a:cxnLst>
              <a:cxn ang="0">
                <a:pos x="T0" y="T1"/>
              </a:cxn>
              <a:cxn ang="0">
                <a:pos x="T2" y="T3"/>
              </a:cxn>
              <a:cxn ang="0">
                <a:pos x="T4" y="T5"/>
              </a:cxn>
              <a:cxn ang="0">
                <a:pos x="T6" y="T7"/>
              </a:cxn>
              <a:cxn ang="0">
                <a:pos x="T8" y="T9"/>
              </a:cxn>
            </a:cxnLst>
            <a:rect l="0" t="0" r="r" b="b"/>
            <a:pathLst>
              <a:path w="1187" h="1187">
                <a:moveTo>
                  <a:pt x="1187" y="0"/>
                </a:moveTo>
                <a:cubicBezTo>
                  <a:pt x="1019" y="0"/>
                  <a:pt x="1019" y="0"/>
                  <a:pt x="1019" y="0"/>
                </a:cubicBezTo>
                <a:cubicBezTo>
                  <a:pt x="1019" y="563"/>
                  <a:pt x="563" y="1019"/>
                  <a:pt x="0" y="1019"/>
                </a:cubicBezTo>
                <a:cubicBezTo>
                  <a:pt x="0" y="1187"/>
                  <a:pt x="0" y="1187"/>
                  <a:pt x="0" y="1187"/>
                </a:cubicBezTo>
                <a:cubicBezTo>
                  <a:pt x="656" y="1187"/>
                  <a:pt x="1187" y="656"/>
                  <a:pt x="1187" y="0"/>
                </a:cubicBezTo>
                <a:close/>
              </a:path>
            </a:pathLst>
          </a:custGeom>
          <a:solidFill>
            <a:schemeClr val="accent5"/>
          </a:solidFill>
          <a:ln>
            <a:noFill/>
          </a:ln>
          <a:effectLst>
            <a:innerShdw blurRad="165100" dist="1143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7" name="Freeform 50"/>
          <p:cNvSpPr/>
          <p:nvPr/>
        </p:nvSpPr>
        <p:spPr bwMode="auto">
          <a:xfrm>
            <a:off x="6203867" y="1711826"/>
            <a:ext cx="1758917" cy="1758926"/>
          </a:xfrm>
          <a:custGeom>
            <a:avLst/>
            <a:gdLst>
              <a:gd name="T0" fmla="*/ 1019 w 1187"/>
              <a:gd name="T1" fmla="*/ 1187 h 1187"/>
              <a:gd name="T2" fmla="*/ 1187 w 1187"/>
              <a:gd name="T3" fmla="*/ 1187 h 1187"/>
              <a:gd name="T4" fmla="*/ 0 w 1187"/>
              <a:gd name="T5" fmla="*/ 0 h 1187"/>
              <a:gd name="T6" fmla="*/ 0 w 1187"/>
              <a:gd name="T7" fmla="*/ 168 h 1187"/>
              <a:gd name="T8" fmla="*/ 1019 w 1187"/>
              <a:gd name="T9" fmla="*/ 1187 h 1187"/>
            </a:gdLst>
            <a:ahLst/>
            <a:cxnLst>
              <a:cxn ang="0">
                <a:pos x="T0" y="T1"/>
              </a:cxn>
              <a:cxn ang="0">
                <a:pos x="T2" y="T3"/>
              </a:cxn>
              <a:cxn ang="0">
                <a:pos x="T4" y="T5"/>
              </a:cxn>
              <a:cxn ang="0">
                <a:pos x="T6" y="T7"/>
              </a:cxn>
              <a:cxn ang="0">
                <a:pos x="T8" y="T9"/>
              </a:cxn>
            </a:cxnLst>
            <a:rect l="0" t="0" r="r" b="b"/>
            <a:pathLst>
              <a:path w="1187" h="1187">
                <a:moveTo>
                  <a:pt x="1019" y="1187"/>
                </a:moveTo>
                <a:cubicBezTo>
                  <a:pt x="1187" y="1187"/>
                  <a:pt x="1187" y="1187"/>
                  <a:pt x="1187" y="1187"/>
                </a:cubicBezTo>
                <a:cubicBezTo>
                  <a:pt x="1187" y="531"/>
                  <a:pt x="656" y="0"/>
                  <a:pt x="0" y="0"/>
                </a:cubicBezTo>
                <a:cubicBezTo>
                  <a:pt x="0" y="168"/>
                  <a:pt x="0" y="168"/>
                  <a:pt x="0" y="168"/>
                </a:cubicBezTo>
                <a:cubicBezTo>
                  <a:pt x="563" y="168"/>
                  <a:pt x="1019" y="624"/>
                  <a:pt x="1019" y="1187"/>
                </a:cubicBezTo>
                <a:close/>
              </a:path>
            </a:pathLst>
          </a:custGeom>
          <a:noFill/>
          <a:ln w="15875"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椭圆 7"/>
          <p:cNvSpPr/>
          <p:nvPr/>
        </p:nvSpPr>
        <p:spPr>
          <a:xfrm>
            <a:off x="5787131" y="1402228"/>
            <a:ext cx="821094" cy="821094"/>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787131" y="4661769"/>
            <a:ext cx="821094" cy="821094"/>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4086579" y="3100547"/>
            <a:ext cx="821094" cy="821094"/>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510639" y="3100547"/>
            <a:ext cx="821094" cy="821094"/>
          </a:xfrm>
          <a:prstGeom prst="ellipse">
            <a:avLst/>
          </a:prstGeom>
          <a:gradFill flip="none" rotWithShape="1">
            <a:gsLst>
              <a:gs pos="0">
                <a:schemeClr val="bg1"/>
              </a:gs>
              <a:gs pos="100000">
                <a:schemeClr val="bg1">
                  <a:lumMod val="50000"/>
                </a:schemeClr>
              </a:gs>
            </a:gsLst>
            <a:lin ang="2700000" scaled="1"/>
            <a:tileRect/>
          </a:gradFill>
          <a:ln>
            <a:gradFill flip="none" rotWithShape="1">
              <a:gsLst>
                <a:gs pos="0">
                  <a:schemeClr val="accent1">
                    <a:lumMod val="5000"/>
                    <a:lumOff val="95000"/>
                  </a:schemeClr>
                </a:gs>
                <a:gs pos="100000">
                  <a:schemeClr val="bg1">
                    <a:lumMod val="50000"/>
                  </a:schemeClr>
                </a:gs>
              </a:gsLst>
              <a:lin ang="13500000" scaled="1"/>
              <a:tileRect/>
            </a:gradFill>
          </a:ln>
          <a:effectLst>
            <a:outerShdw blurRad="1905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848865" y="1458832"/>
            <a:ext cx="655949" cy="707886"/>
          </a:xfrm>
          <a:prstGeom prst="rect">
            <a:avLst/>
          </a:prstGeom>
          <a:noFill/>
        </p:spPr>
        <p:txBody>
          <a:bodyPr wrap="none" rtlCol="0">
            <a:spAutoFit/>
          </a:bodyPr>
          <a:lstStyle/>
          <a:p>
            <a:r>
              <a:rPr lang="en-US" altLang="zh-CN" sz="4000" dirty="0" smtClean="0">
                <a:solidFill>
                  <a:schemeClr val="accent2"/>
                </a:solidFill>
                <a:latin typeface="Impact" panose="020B0806030902050204" pitchFamily="34" charset="0"/>
                <a:ea typeface="时尚中黑简体" panose="01010104010101010101" pitchFamily="2" charset="-122"/>
              </a:rPr>
              <a:t>01</a:t>
            </a:r>
            <a:endParaRPr lang="zh-CN" altLang="en-US" sz="4000" dirty="0">
              <a:solidFill>
                <a:schemeClr val="accent2"/>
              </a:solidFill>
              <a:latin typeface="Impact" panose="020B0806030902050204" pitchFamily="34" charset="0"/>
              <a:ea typeface="时尚中黑简体" panose="01010104010101010101" pitchFamily="2" charset="-122"/>
            </a:endParaRPr>
          </a:p>
        </p:txBody>
      </p:sp>
      <p:sp>
        <p:nvSpPr>
          <p:cNvPr id="13" name="文本框 12"/>
          <p:cNvSpPr txBox="1"/>
          <p:nvPr/>
        </p:nvSpPr>
        <p:spPr>
          <a:xfrm>
            <a:off x="7572373" y="3157151"/>
            <a:ext cx="718466" cy="707886"/>
          </a:xfrm>
          <a:prstGeom prst="rect">
            <a:avLst/>
          </a:prstGeom>
          <a:noFill/>
        </p:spPr>
        <p:txBody>
          <a:bodyPr wrap="none" rtlCol="0">
            <a:spAutoFit/>
          </a:bodyPr>
          <a:lstStyle/>
          <a:p>
            <a:r>
              <a:rPr lang="en-US" altLang="zh-CN" sz="4000" dirty="0" smtClean="0">
                <a:solidFill>
                  <a:schemeClr val="accent3"/>
                </a:solidFill>
                <a:latin typeface="Impact" panose="020B0806030902050204" pitchFamily="34" charset="0"/>
                <a:ea typeface="时尚中黑简体" panose="01010104010101010101" pitchFamily="2" charset="-122"/>
              </a:rPr>
              <a:t>02</a:t>
            </a:r>
            <a:endParaRPr lang="zh-CN" altLang="en-US" sz="4000" dirty="0">
              <a:solidFill>
                <a:schemeClr val="accent3"/>
              </a:solidFill>
              <a:latin typeface="Impact" panose="020B0806030902050204" pitchFamily="34" charset="0"/>
              <a:ea typeface="时尚中黑简体" panose="01010104010101010101" pitchFamily="2" charset="-122"/>
            </a:endParaRPr>
          </a:p>
        </p:txBody>
      </p:sp>
      <p:sp>
        <p:nvSpPr>
          <p:cNvPr id="14" name="文本框 13"/>
          <p:cNvSpPr txBox="1"/>
          <p:nvPr/>
        </p:nvSpPr>
        <p:spPr>
          <a:xfrm>
            <a:off x="5848865" y="4718373"/>
            <a:ext cx="732893" cy="707886"/>
          </a:xfrm>
          <a:prstGeom prst="rect">
            <a:avLst/>
          </a:prstGeom>
          <a:noFill/>
        </p:spPr>
        <p:txBody>
          <a:bodyPr wrap="none" rtlCol="0">
            <a:spAutoFit/>
          </a:bodyPr>
          <a:lstStyle/>
          <a:p>
            <a:r>
              <a:rPr lang="en-US" altLang="zh-CN" sz="4000" dirty="0" smtClean="0">
                <a:solidFill>
                  <a:schemeClr val="accent5"/>
                </a:solidFill>
                <a:latin typeface="Impact" panose="020B0806030902050204" pitchFamily="34" charset="0"/>
                <a:ea typeface="时尚中黑简体" panose="01010104010101010101" pitchFamily="2" charset="-122"/>
              </a:rPr>
              <a:t>03</a:t>
            </a:r>
            <a:endParaRPr lang="zh-CN" altLang="en-US" sz="4000" dirty="0">
              <a:solidFill>
                <a:schemeClr val="accent5"/>
              </a:solidFill>
              <a:latin typeface="Impact" panose="020B0806030902050204" pitchFamily="34" charset="0"/>
              <a:ea typeface="时尚中黑简体" panose="01010104010101010101" pitchFamily="2" charset="-122"/>
            </a:endParaRPr>
          </a:p>
        </p:txBody>
      </p:sp>
      <p:sp>
        <p:nvSpPr>
          <p:cNvPr id="15" name="文本框 14"/>
          <p:cNvSpPr txBox="1"/>
          <p:nvPr/>
        </p:nvSpPr>
        <p:spPr>
          <a:xfrm>
            <a:off x="4148313" y="3157151"/>
            <a:ext cx="716863" cy="707886"/>
          </a:xfrm>
          <a:prstGeom prst="rect">
            <a:avLst/>
          </a:prstGeom>
          <a:noFill/>
        </p:spPr>
        <p:txBody>
          <a:bodyPr wrap="none" rtlCol="0">
            <a:spAutoFit/>
          </a:bodyPr>
          <a:lstStyle/>
          <a:p>
            <a:r>
              <a:rPr lang="en-US" altLang="zh-CN" sz="4000" dirty="0" smtClean="0">
                <a:solidFill>
                  <a:schemeClr val="accent6"/>
                </a:solidFill>
                <a:latin typeface="Impact" panose="020B0806030902050204" pitchFamily="34" charset="0"/>
                <a:ea typeface="时尚中黑简体" panose="01010104010101010101" pitchFamily="2" charset="-122"/>
              </a:rPr>
              <a:t>04</a:t>
            </a:r>
            <a:endParaRPr lang="zh-CN" altLang="en-US" sz="4000" dirty="0">
              <a:solidFill>
                <a:schemeClr val="accent6"/>
              </a:solidFill>
              <a:latin typeface="Impact" panose="020B0806030902050204" pitchFamily="34" charset="0"/>
              <a:ea typeface="时尚中黑简体" panose="01010104010101010101" pitchFamily="2" charset="-122"/>
            </a:endParaRPr>
          </a:p>
        </p:txBody>
      </p:sp>
      <p:sp>
        <p:nvSpPr>
          <p:cNvPr id="16" name="文本框 15"/>
          <p:cNvSpPr txBox="1"/>
          <p:nvPr/>
        </p:nvSpPr>
        <p:spPr>
          <a:xfrm>
            <a:off x="6723630" y="1333522"/>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7" name="文本框 16"/>
          <p:cNvSpPr txBox="1"/>
          <p:nvPr/>
        </p:nvSpPr>
        <p:spPr>
          <a:xfrm>
            <a:off x="8394624" y="3221183"/>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8" name="文本框 17"/>
          <p:cNvSpPr txBox="1"/>
          <p:nvPr/>
        </p:nvSpPr>
        <p:spPr>
          <a:xfrm>
            <a:off x="2078262" y="3221183"/>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9" name="文本框 18"/>
          <p:cNvSpPr txBox="1"/>
          <p:nvPr/>
        </p:nvSpPr>
        <p:spPr>
          <a:xfrm>
            <a:off x="3829154" y="5147322"/>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20" name="文本框 19"/>
          <p:cNvSpPr txBox="1"/>
          <p:nvPr/>
        </p:nvSpPr>
        <p:spPr>
          <a:xfrm>
            <a:off x="5143984" y="3321409"/>
            <a:ext cx="2236510" cy="707886"/>
          </a:xfrm>
          <a:prstGeom prst="rect">
            <a:avLst/>
          </a:prstGeom>
          <a:noFill/>
        </p:spPr>
        <p:txBody>
          <a:bodyPr wrap="none" rtlCol="0">
            <a:spAutoFit/>
          </a:bodyPr>
          <a:lstStyle/>
          <a:p>
            <a:r>
              <a:rPr lang="zh-CN" altLang="en-US" sz="2000" dirty="0" smtClean="0">
                <a:solidFill>
                  <a:schemeClr val="tx2"/>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tx2"/>
              </a:solidFill>
              <a:latin typeface="时尚中黑简体" panose="01010104010101010101" pitchFamily="2" charset="-122"/>
              <a:ea typeface="时尚中黑简体" panose="01010104010101010101" pitchFamily="2" charset="-122"/>
            </a:endParaRPr>
          </a:p>
          <a:p>
            <a:r>
              <a:rPr lang="zh-CN" altLang="en-US" sz="2000" dirty="0">
                <a:solidFill>
                  <a:schemeClr val="tx2"/>
                </a:solidFill>
                <a:latin typeface="时尚中黑简体" panose="01010104010101010101" pitchFamily="2" charset="-122"/>
                <a:ea typeface="时尚中黑简体" panose="01010104010101010101" pitchFamily="2" charset="-122"/>
              </a:rPr>
              <a:t>点击</a:t>
            </a:r>
            <a:r>
              <a:rPr lang="zh-CN" altLang="en-US" sz="2000" dirty="0" smtClean="0">
                <a:solidFill>
                  <a:schemeClr val="tx2"/>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tx2"/>
              </a:solidFill>
              <a:latin typeface="时尚中黑简体" panose="01010104010101010101" pitchFamily="2" charset="-122"/>
              <a:ea typeface="时尚中黑简体" panose="01010104010101010101" pitchFamily="2" charset="-122"/>
            </a:endParaRPr>
          </a:p>
        </p:txBody>
      </p:sp>
      <p:sp>
        <p:nvSpPr>
          <p:cNvPr id="23"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3"/>
                                        </p:tgtEl>
                                        <p:attrNameLst>
                                          <p:attrName>ppt_y</p:attrName>
                                        </p:attrNameLst>
                                      </p:cBhvr>
                                      <p:tavLst>
                                        <p:tav tm="0">
                                          <p:val>
                                            <p:strVal val="#ppt_y"/>
                                          </p:val>
                                        </p:tav>
                                        <p:tav tm="100000">
                                          <p:val>
                                            <p:strVal val="#ppt_y"/>
                                          </p:val>
                                        </p:tav>
                                      </p:tavLst>
                                    </p:anim>
                                    <p:anim calcmode="lin" valueType="num">
                                      <p:cBhvr>
                                        <p:cTn id="9"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3"/>
                                        </p:tgtEl>
                                      </p:cBhvr>
                                    </p:animEffect>
                                  </p:childTnLst>
                                </p:cTn>
                              </p:par>
                            </p:childTnLst>
                          </p:cTn>
                        </p:par>
                        <p:par>
                          <p:cTn id="12" fill="hold">
                            <p:stCondLst>
                              <p:cond delay="0"/>
                            </p:stCondLst>
                            <p:childTnLst>
                              <p:par>
                                <p:cTn id="13" presetID="26"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45">
                                          <p:stCondLst>
                                            <p:cond delay="0"/>
                                          </p:stCondLst>
                                        </p:cTn>
                                        <p:tgtEl>
                                          <p:spTgt spid="2"/>
                                        </p:tgtEl>
                                      </p:cBhvr>
                                    </p:animEffect>
                                    <p:anim calcmode="lin" valueType="num">
                                      <p:cBhvr>
                                        <p:cTn id="1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1" dur="7">
                                          <p:stCondLst>
                                            <p:cond delay="162"/>
                                          </p:stCondLst>
                                        </p:cTn>
                                        <p:tgtEl>
                                          <p:spTgt spid="2"/>
                                        </p:tgtEl>
                                      </p:cBhvr>
                                      <p:to x="100000" y="60000"/>
                                    </p:animScale>
                                    <p:animScale>
                                      <p:cBhvr>
                                        <p:cTn id="22" dur="41" decel="50000">
                                          <p:stCondLst>
                                            <p:cond delay="169"/>
                                          </p:stCondLst>
                                        </p:cTn>
                                        <p:tgtEl>
                                          <p:spTgt spid="2"/>
                                        </p:tgtEl>
                                      </p:cBhvr>
                                      <p:to x="100000" y="100000"/>
                                    </p:animScale>
                                    <p:animScale>
                                      <p:cBhvr>
                                        <p:cTn id="23" dur="7">
                                          <p:stCondLst>
                                            <p:cond delay="328"/>
                                          </p:stCondLst>
                                        </p:cTn>
                                        <p:tgtEl>
                                          <p:spTgt spid="2"/>
                                        </p:tgtEl>
                                      </p:cBhvr>
                                      <p:to x="100000" y="80000"/>
                                    </p:animScale>
                                    <p:animScale>
                                      <p:cBhvr>
                                        <p:cTn id="24" dur="41" decel="50000">
                                          <p:stCondLst>
                                            <p:cond delay="335"/>
                                          </p:stCondLst>
                                        </p:cTn>
                                        <p:tgtEl>
                                          <p:spTgt spid="2"/>
                                        </p:tgtEl>
                                      </p:cBhvr>
                                      <p:to x="100000" y="100000"/>
                                    </p:animScale>
                                    <p:animScale>
                                      <p:cBhvr>
                                        <p:cTn id="25" dur="7">
                                          <p:stCondLst>
                                            <p:cond delay="410"/>
                                          </p:stCondLst>
                                        </p:cTn>
                                        <p:tgtEl>
                                          <p:spTgt spid="2"/>
                                        </p:tgtEl>
                                      </p:cBhvr>
                                      <p:to x="100000" y="90000"/>
                                    </p:animScale>
                                    <p:animScale>
                                      <p:cBhvr>
                                        <p:cTn id="26" dur="41" decel="50000">
                                          <p:stCondLst>
                                            <p:cond delay="417"/>
                                          </p:stCondLst>
                                        </p:cTn>
                                        <p:tgtEl>
                                          <p:spTgt spid="2"/>
                                        </p:tgtEl>
                                      </p:cBhvr>
                                      <p:to x="100000" y="100000"/>
                                    </p:animScale>
                                    <p:animScale>
                                      <p:cBhvr>
                                        <p:cTn id="27" dur="7">
                                          <p:stCondLst>
                                            <p:cond delay="452"/>
                                          </p:stCondLst>
                                        </p:cTn>
                                        <p:tgtEl>
                                          <p:spTgt spid="2"/>
                                        </p:tgtEl>
                                      </p:cBhvr>
                                      <p:to x="100000" y="95000"/>
                                    </p:animScale>
                                    <p:animScale>
                                      <p:cBhvr>
                                        <p:cTn id="28" dur="41" decel="50000">
                                          <p:stCondLst>
                                            <p:cond delay="459"/>
                                          </p:stCondLst>
                                        </p:cTn>
                                        <p:tgtEl>
                                          <p:spTgt spid="2"/>
                                        </p:tgtEl>
                                      </p:cBhvr>
                                      <p:to x="100000" y="100000"/>
                                    </p:animScale>
                                  </p:childTnLst>
                                </p:cTn>
                              </p:par>
                            </p:childTnLst>
                          </p:cTn>
                        </p:par>
                        <p:par>
                          <p:cTn id="29" fill="hold">
                            <p:stCondLst>
                              <p:cond delay="500"/>
                            </p:stCondLst>
                            <p:childTnLst>
                              <p:par>
                                <p:cTn id="30" presetID="26"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145">
                                          <p:stCondLst>
                                            <p:cond delay="0"/>
                                          </p:stCondLst>
                                        </p:cTn>
                                        <p:tgtEl>
                                          <p:spTgt spid="3"/>
                                        </p:tgtEl>
                                      </p:cBhvr>
                                    </p:animEffect>
                                    <p:anim calcmode="lin" valueType="num">
                                      <p:cBhvr>
                                        <p:cTn id="33"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38" dur="7">
                                          <p:stCondLst>
                                            <p:cond delay="162"/>
                                          </p:stCondLst>
                                        </p:cTn>
                                        <p:tgtEl>
                                          <p:spTgt spid="3"/>
                                        </p:tgtEl>
                                      </p:cBhvr>
                                      <p:to x="100000" y="60000"/>
                                    </p:animScale>
                                    <p:animScale>
                                      <p:cBhvr>
                                        <p:cTn id="39" dur="41" decel="50000">
                                          <p:stCondLst>
                                            <p:cond delay="169"/>
                                          </p:stCondLst>
                                        </p:cTn>
                                        <p:tgtEl>
                                          <p:spTgt spid="3"/>
                                        </p:tgtEl>
                                      </p:cBhvr>
                                      <p:to x="100000" y="100000"/>
                                    </p:animScale>
                                    <p:animScale>
                                      <p:cBhvr>
                                        <p:cTn id="40" dur="7">
                                          <p:stCondLst>
                                            <p:cond delay="328"/>
                                          </p:stCondLst>
                                        </p:cTn>
                                        <p:tgtEl>
                                          <p:spTgt spid="3"/>
                                        </p:tgtEl>
                                      </p:cBhvr>
                                      <p:to x="100000" y="80000"/>
                                    </p:animScale>
                                    <p:animScale>
                                      <p:cBhvr>
                                        <p:cTn id="41" dur="41" decel="50000">
                                          <p:stCondLst>
                                            <p:cond delay="335"/>
                                          </p:stCondLst>
                                        </p:cTn>
                                        <p:tgtEl>
                                          <p:spTgt spid="3"/>
                                        </p:tgtEl>
                                      </p:cBhvr>
                                      <p:to x="100000" y="100000"/>
                                    </p:animScale>
                                    <p:animScale>
                                      <p:cBhvr>
                                        <p:cTn id="42" dur="7">
                                          <p:stCondLst>
                                            <p:cond delay="410"/>
                                          </p:stCondLst>
                                        </p:cTn>
                                        <p:tgtEl>
                                          <p:spTgt spid="3"/>
                                        </p:tgtEl>
                                      </p:cBhvr>
                                      <p:to x="100000" y="90000"/>
                                    </p:animScale>
                                    <p:animScale>
                                      <p:cBhvr>
                                        <p:cTn id="43" dur="41" decel="50000">
                                          <p:stCondLst>
                                            <p:cond delay="417"/>
                                          </p:stCondLst>
                                        </p:cTn>
                                        <p:tgtEl>
                                          <p:spTgt spid="3"/>
                                        </p:tgtEl>
                                      </p:cBhvr>
                                      <p:to x="100000" y="100000"/>
                                    </p:animScale>
                                    <p:animScale>
                                      <p:cBhvr>
                                        <p:cTn id="44" dur="7">
                                          <p:stCondLst>
                                            <p:cond delay="452"/>
                                          </p:stCondLst>
                                        </p:cTn>
                                        <p:tgtEl>
                                          <p:spTgt spid="3"/>
                                        </p:tgtEl>
                                      </p:cBhvr>
                                      <p:to x="100000" y="95000"/>
                                    </p:animScale>
                                    <p:animScale>
                                      <p:cBhvr>
                                        <p:cTn id="45" dur="41" decel="50000">
                                          <p:stCondLst>
                                            <p:cond delay="459"/>
                                          </p:stCondLst>
                                        </p:cTn>
                                        <p:tgtEl>
                                          <p:spTgt spid="3"/>
                                        </p:tgtEl>
                                      </p:cBhvr>
                                      <p:to x="100000" y="100000"/>
                                    </p:animScale>
                                  </p:childTnLst>
                                </p:cTn>
                              </p:par>
                            </p:childTnLst>
                          </p:cTn>
                        </p:par>
                        <p:par>
                          <p:cTn id="46" fill="hold">
                            <p:stCondLst>
                              <p:cond delay="1000"/>
                            </p:stCondLst>
                            <p:childTnLst>
                              <p:par>
                                <p:cTn id="47" presetID="26"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145">
                                          <p:stCondLst>
                                            <p:cond delay="0"/>
                                          </p:stCondLst>
                                        </p:cTn>
                                        <p:tgtEl>
                                          <p:spTgt spid="4"/>
                                        </p:tgtEl>
                                      </p:cBhvr>
                                    </p:animEffect>
                                    <p:anim calcmode="lin" valueType="num">
                                      <p:cBhvr>
                                        <p:cTn id="50"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55" dur="7">
                                          <p:stCondLst>
                                            <p:cond delay="162"/>
                                          </p:stCondLst>
                                        </p:cTn>
                                        <p:tgtEl>
                                          <p:spTgt spid="4"/>
                                        </p:tgtEl>
                                      </p:cBhvr>
                                      <p:to x="100000" y="60000"/>
                                    </p:animScale>
                                    <p:animScale>
                                      <p:cBhvr>
                                        <p:cTn id="56" dur="41" decel="50000">
                                          <p:stCondLst>
                                            <p:cond delay="169"/>
                                          </p:stCondLst>
                                        </p:cTn>
                                        <p:tgtEl>
                                          <p:spTgt spid="4"/>
                                        </p:tgtEl>
                                      </p:cBhvr>
                                      <p:to x="100000" y="100000"/>
                                    </p:animScale>
                                    <p:animScale>
                                      <p:cBhvr>
                                        <p:cTn id="57" dur="7">
                                          <p:stCondLst>
                                            <p:cond delay="328"/>
                                          </p:stCondLst>
                                        </p:cTn>
                                        <p:tgtEl>
                                          <p:spTgt spid="4"/>
                                        </p:tgtEl>
                                      </p:cBhvr>
                                      <p:to x="100000" y="80000"/>
                                    </p:animScale>
                                    <p:animScale>
                                      <p:cBhvr>
                                        <p:cTn id="58" dur="41" decel="50000">
                                          <p:stCondLst>
                                            <p:cond delay="335"/>
                                          </p:stCondLst>
                                        </p:cTn>
                                        <p:tgtEl>
                                          <p:spTgt spid="4"/>
                                        </p:tgtEl>
                                      </p:cBhvr>
                                      <p:to x="100000" y="100000"/>
                                    </p:animScale>
                                    <p:animScale>
                                      <p:cBhvr>
                                        <p:cTn id="59" dur="7">
                                          <p:stCondLst>
                                            <p:cond delay="410"/>
                                          </p:stCondLst>
                                        </p:cTn>
                                        <p:tgtEl>
                                          <p:spTgt spid="4"/>
                                        </p:tgtEl>
                                      </p:cBhvr>
                                      <p:to x="100000" y="90000"/>
                                    </p:animScale>
                                    <p:animScale>
                                      <p:cBhvr>
                                        <p:cTn id="60" dur="41" decel="50000">
                                          <p:stCondLst>
                                            <p:cond delay="417"/>
                                          </p:stCondLst>
                                        </p:cTn>
                                        <p:tgtEl>
                                          <p:spTgt spid="4"/>
                                        </p:tgtEl>
                                      </p:cBhvr>
                                      <p:to x="100000" y="100000"/>
                                    </p:animScale>
                                    <p:animScale>
                                      <p:cBhvr>
                                        <p:cTn id="61" dur="7">
                                          <p:stCondLst>
                                            <p:cond delay="452"/>
                                          </p:stCondLst>
                                        </p:cTn>
                                        <p:tgtEl>
                                          <p:spTgt spid="4"/>
                                        </p:tgtEl>
                                      </p:cBhvr>
                                      <p:to x="100000" y="95000"/>
                                    </p:animScale>
                                    <p:animScale>
                                      <p:cBhvr>
                                        <p:cTn id="62" dur="41" decel="50000">
                                          <p:stCondLst>
                                            <p:cond delay="459"/>
                                          </p:stCondLst>
                                        </p:cTn>
                                        <p:tgtEl>
                                          <p:spTgt spid="4"/>
                                        </p:tgtEl>
                                      </p:cBhvr>
                                      <p:to x="100000" y="100000"/>
                                    </p:animScale>
                                  </p:childTnLst>
                                </p:cTn>
                              </p:par>
                            </p:childTnLst>
                          </p:cTn>
                        </p:par>
                        <p:par>
                          <p:cTn id="63" fill="hold">
                            <p:stCondLst>
                              <p:cond delay="1500"/>
                            </p:stCondLst>
                            <p:childTnLst>
                              <p:par>
                                <p:cTn id="64" presetID="26"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145">
                                          <p:stCondLst>
                                            <p:cond delay="0"/>
                                          </p:stCondLst>
                                        </p:cTn>
                                        <p:tgtEl>
                                          <p:spTgt spid="5"/>
                                        </p:tgtEl>
                                      </p:cBhvr>
                                    </p:animEffect>
                                    <p:anim calcmode="lin" valueType="num">
                                      <p:cBhvr>
                                        <p:cTn id="6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7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7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72" dur="7">
                                          <p:stCondLst>
                                            <p:cond delay="162"/>
                                          </p:stCondLst>
                                        </p:cTn>
                                        <p:tgtEl>
                                          <p:spTgt spid="5"/>
                                        </p:tgtEl>
                                      </p:cBhvr>
                                      <p:to x="100000" y="60000"/>
                                    </p:animScale>
                                    <p:animScale>
                                      <p:cBhvr>
                                        <p:cTn id="73" dur="41" decel="50000">
                                          <p:stCondLst>
                                            <p:cond delay="169"/>
                                          </p:stCondLst>
                                        </p:cTn>
                                        <p:tgtEl>
                                          <p:spTgt spid="5"/>
                                        </p:tgtEl>
                                      </p:cBhvr>
                                      <p:to x="100000" y="100000"/>
                                    </p:animScale>
                                    <p:animScale>
                                      <p:cBhvr>
                                        <p:cTn id="74" dur="7">
                                          <p:stCondLst>
                                            <p:cond delay="328"/>
                                          </p:stCondLst>
                                        </p:cTn>
                                        <p:tgtEl>
                                          <p:spTgt spid="5"/>
                                        </p:tgtEl>
                                      </p:cBhvr>
                                      <p:to x="100000" y="80000"/>
                                    </p:animScale>
                                    <p:animScale>
                                      <p:cBhvr>
                                        <p:cTn id="75" dur="41" decel="50000">
                                          <p:stCondLst>
                                            <p:cond delay="335"/>
                                          </p:stCondLst>
                                        </p:cTn>
                                        <p:tgtEl>
                                          <p:spTgt spid="5"/>
                                        </p:tgtEl>
                                      </p:cBhvr>
                                      <p:to x="100000" y="100000"/>
                                    </p:animScale>
                                    <p:animScale>
                                      <p:cBhvr>
                                        <p:cTn id="76" dur="7">
                                          <p:stCondLst>
                                            <p:cond delay="410"/>
                                          </p:stCondLst>
                                        </p:cTn>
                                        <p:tgtEl>
                                          <p:spTgt spid="5"/>
                                        </p:tgtEl>
                                      </p:cBhvr>
                                      <p:to x="100000" y="90000"/>
                                    </p:animScale>
                                    <p:animScale>
                                      <p:cBhvr>
                                        <p:cTn id="77" dur="41" decel="50000">
                                          <p:stCondLst>
                                            <p:cond delay="417"/>
                                          </p:stCondLst>
                                        </p:cTn>
                                        <p:tgtEl>
                                          <p:spTgt spid="5"/>
                                        </p:tgtEl>
                                      </p:cBhvr>
                                      <p:to x="100000" y="100000"/>
                                    </p:animScale>
                                    <p:animScale>
                                      <p:cBhvr>
                                        <p:cTn id="78" dur="7">
                                          <p:stCondLst>
                                            <p:cond delay="452"/>
                                          </p:stCondLst>
                                        </p:cTn>
                                        <p:tgtEl>
                                          <p:spTgt spid="5"/>
                                        </p:tgtEl>
                                      </p:cBhvr>
                                      <p:to x="100000" y="95000"/>
                                    </p:animScale>
                                    <p:animScale>
                                      <p:cBhvr>
                                        <p:cTn id="79" dur="41" decel="50000">
                                          <p:stCondLst>
                                            <p:cond delay="459"/>
                                          </p:stCondLst>
                                        </p:cTn>
                                        <p:tgtEl>
                                          <p:spTgt spid="5"/>
                                        </p:tgtEl>
                                      </p:cBhvr>
                                      <p:to x="100000" y="100000"/>
                                    </p:animScale>
                                  </p:childTnLst>
                                </p:cTn>
                              </p:par>
                            </p:childTnLst>
                          </p:cTn>
                        </p:par>
                        <p:par>
                          <p:cTn id="80" fill="hold">
                            <p:stCondLst>
                              <p:cond delay="2000"/>
                            </p:stCondLst>
                            <p:childTnLst>
                              <p:par>
                                <p:cTn id="81" presetID="26"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145">
                                          <p:stCondLst>
                                            <p:cond delay="0"/>
                                          </p:stCondLst>
                                        </p:cTn>
                                        <p:tgtEl>
                                          <p:spTgt spid="6"/>
                                        </p:tgtEl>
                                      </p:cBhvr>
                                    </p:animEffect>
                                    <p:anim calcmode="lin" valueType="num">
                                      <p:cBhvr>
                                        <p:cTn id="84"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87"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88"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89" dur="7">
                                          <p:stCondLst>
                                            <p:cond delay="162"/>
                                          </p:stCondLst>
                                        </p:cTn>
                                        <p:tgtEl>
                                          <p:spTgt spid="6"/>
                                        </p:tgtEl>
                                      </p:cBhvr>
                                      <p:to x="100000" y="60000"/>
                                    </p:animScale>
                                    <p:animScale>
                                      <p:cBhvr>
                                        <p:cTn id="90" dur="41" decel="50000">
                                          <p:stCondLst>
                                            <p:cond delay="169"/>
                                          </p:stCondLst>
                                        </p:cTn>
                                        <p:tgtEl>
                                          <p:spTgt spid="6"/>
                                        </p:tgtEl>
                                      </p:cBhvr>
                                      <p:to x="100000" y="100000"/>
                                    </p:animScale>
                                    <p:animScale>
                                      <p:cBhvr>
                                        <p:cTn id="91" dur="7">
                                          <p:stCondLst>
                                            <p:cond delay="328"/>
                                          </p:stCondLst>
                                        </p:cTn>
                                        <p:tgtEl>
                                          <p:spTgt spid="6"/>
                                        </p:tgtEl>
                                      </p:cBhvr>
                                      <p:to x="100000" y="80000"/>
                                    </p:animScale>
                                    <p:animScale>
                                      <p:cBhvr>
                                        <p:cTn id="92" dur="41" decel="50000">
                                          <p:stCondLst>
                                            <p:cond delay="335"/>
                                          </p:stCondLst>
                                        </p:cTn>
                                        <p:tgtEl>
                                          <p:spTgt spid="6"/>
                                        </p:tgtEl>
                                      </p:cBhvr>
                                      <p:to x="100000" y="100000"/>
                                    </p:animScale>
                                    <p:animScale>
                                      <p:cBhvr>
                                        <p:cTn id="93" dur="7">
                                          <p:stCondLst>
                                            <p:cond delay="410"/>
                                          </p:stCondLst>
                                        </p:cTn>
                                        <p:tgtEl>
                                          <p:spTgt spid="6"/>
                                        </p:tgtEl>
                                      </p:cBhvr>
                                      <p:to x="100000" y="90000"/>
                                    </p:animScale>
                                    <p:animScale>
                                      <p:cBhvr>
                                        <p:cTn id="94" dur="41" decel="50000">
                                          <p:stCondLst>
                                            <p:cond delay="417"/>
                                          </p:stCondLst>
                                        </p:cTn>
                                        <p:tgtEl>
                                          <p:spTgt spid="6"/>
                                        </p:tgtEl>
                                      </p:cBhvr>
                                      <p:to x="100000" y="100000"/>
                                    </p:animScale>
                                    <p:animScale>
                                      <p:cBhvr>
                                        <p:cTn id="95" dur="7">
                                          <p:stCondLst>
                                            <p:cond delay="452"/>
                                          </p:stCondLst>
                                        </p:cTn>
                                        <p:tgtEl>
                                          <p:spTgt spid="6"/>
                                        </p:tgtEl>
                                      </p:cBhvr>
                                      <p:to x="100000" y="95000"/>
                                    </p:animScale>
                                    <p:animScale>
                                      <p:cBhvr>
                                        <p:cTn id="96" dur="41" decel="50000">
                                          <p:stCondLst>
                                            <p:cond delay="459"/>
                                          </p:stCondLst>
                                        </p:cTn>
                                        <p:tgtEl>
                                          <p:spTgt spid="6"/>
                                        </p:tgtEl>
                                      </p:cBhvr>
                                      <p:to x="100000" y="100000"/>
                                    </p:animScale>
                                  </p:childTnLst>
                                </p:cTn>
                              </p:par>
                            </p:childTnLst>
                          </p:cTn>
                        </p:par>
                        <p:par>
                          <p:cTn id="97" fill="hold">
                            <p:stCondLst>
                              <p:cond delay="2500"/>
                            </p:stCondLst>
                            <p:childTnLst>
                              <p:par>
                                <p:cTn id="98" presetID="26" presetClass="entr" presetSubtype="0" fill="hold" grpId="0" nodeType="afterEffect" nodePh="1">
                                  <p:stCondLst>
                                    <p:cond delay="0"/>
                                  </p:stCondLst>
                                  <p:endCondLst>
                                    <p:cond evt="begin" delay="0">
                                      <p:tn val="98"/>
                                    </p:cond>
                                  </p:endCondLst>
                                  <p:childTnLst>
                                    <p:set>
                                      <p:cBhvr>
                                        <p:cTn id="99" dur="1" fill="hold">
                                          <p:stCondLst>
                                            <p:cond delay="0"/>
                                          </p:stCondLst>
                                        </p:cTn>
                                        <p:tgtEl>
                                          <p:spTgt spid="7"/>
                                        </p:tgtEl>
                                        <p:attrNameLst>
                                          <p:attrName>style.visibility</p:attrName>
                                        </p:attrNameLst>
                                      </p:cBhvr>
                                      <p:to>
                                        <p:strVal val="visible"/>
                                      </p:to>
                                    </p:set>
                                    <p:animEffect transition="in" filter="wipe(down)">
                                      <p:cBhvr>
                                        <p:cTn id="100" dur="145">
                                          <p:stCondLst>
                                            <p:cond delay="0"/>
                                          </p:stCondLst>
                                        </p:cTn>
                                        <p:tgtEl>
                                          <p:spTgt spid="7"/>
                                        </p:tgtEl>
                                      </p:cBhvr>
                                    </p:animEffect>
                                    <p:anim calcmode="lin" valueType="num">
                                      <p:cBhvr>
                                        <p:cTn id="101"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2"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3"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04"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05"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06" dur="7">
                                          <p:stCondLst>
                                            <p:cond delay="162"/>
                                          </p:stCondLst>
                                        </p:cTn>
                                        <p:tgtEl>
                                          <p:spTgt spid="7"/>
                                        </p:tgtEl>
                                      </p:cBhvr>
                                      <p:to x="100000" y="60000"/>
                                    </p:animScale>
                                    <p:animScale>
                                      <p:cBhvr>
                                        <p:cTn id="107" dur="41" decel="50000">
                                          <p:stCondLst>
                                            <p:cond delay="169"/>
                                          </p:stCondLst>
                                        </p:cTn>
                                        <p:tgtEl>
                                          <p:spTgt spid="7"/>
                                        </p:tgtEl>
                                      </p:cBhvr>
                                      <p:to x="100000" y="100000"/>
                                    </p:animScale>
                                    <p:animScale>
                                      <p:cBhvr>
                                        <p:cTn id="108" dur="7">
                                          <p:stCondLst>
                                            <p:cond delay="328"/>
                                          </p:stCondLst>
                                        </p:cTn>
                                        <p:tgtEl>
                                          <p:spTgt spid="7"/>
                                        </p:tgtEl>
                                      </p:cBhvr>
                                      <p:to x="100000" y="80000"/>
                                    </p:animScale>
                                    <p:animScale>
                                      <p:cBhvr>
                                        <p:cTn id="109" dur="41" decel="50000">
                                          <p:stCondLst>
                                            <p:cond delay="335"/>
                                          </p:stCondLst>
                                        </p:cTn>
                                        <p:tgtEl>
                                          <p:spTgt spid="7"/>
                                        </p:tgtEl>
                                      </p:cBhvr>
                                      <p:to x="100000" y="100000"/>
                                    </p:animScale>
                                    <p:animScale>
                                      <p:cBhvr>
                                        <p:cTn id="110" dur="7">
                                          <p:stCondLst>
                                            <p:cond delay="410"/>
                                          </p:stCondLst>
                                        </p:cTn>
                                        <p:tgtEl>
                                          <p:spTgt spid="7"/>
                                        </p:tgtEl>
                                      </p:cBhvr>
                                      <p:to x="100000" y="90000"/>
                                    </p:animScale>
                                    <p:animScale>
                                      <p:cBhvr>
                                        <p:cTn id="111" dur="41" decel="50000">
                                          <p:stCondLst>
                                            <p:cond delay="417"/>
                                          </p:stCondLst>
                                        </p:cTn>
                                        <p:tgtEl>
                                          <p:spTgt spid="7"/>
                                        </p:tgtEl>
                                      </p:cBhvr>
                                      <p:to x="100000" y="100000"/>
                                    </p:animScale>
                                    <p:animScale>
                                      <p:cBhvr>
                                        <p:cTn id="112" dur="7">
                                          <p:stCondLst>
                                            <p:cond delay="452"/>
                                          </p:stCondLst>
                                        </p:cTn>
                                        <p:tgtEl>
                                          <p:spTgt spid="7"/>
                                        </p:tgtEl>
                                      </p:cBhvr>
                                      <p:to x="100000" y="95000"/>
                                    </p:animScale>
                                    <p:animScale>
                                      <p:cBhvr>
                                        <p:cTn id="113" dur="41" decel="50000">
                                          <p:stCondLst>
                                            <p:cond delay="459"/>
                                          </p:stCondLst>
                                        </p:cTn>
                                        <p:tgtEl>
                                          <p:spTgt spid="7"/>
                                        </p:tgtEl>
                                      </p:cBhvr>
                                      <p:to x="100000" y="100000"/>
                                    </p:animScale>
                                  </p:childTnLst>
                                </p:cTn>
                              </p:par>
                            </p:childTnLst>
                          </p:cTn>
                        </p:par>
                        <p:par>
                          <p:cTn id="114" fill="hold">
                            <p:stCondLst>
                              <p:cond delay="3000"/>
                            </p:stCondLst>
                            <p:childTnLst>
                              <p:par>
                                <p:cTn id="115" presetID="26" presetClass="entr" presetSubtype="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wipe(down)">
                                      <p:cBhvr>
                                        <p:cTn id="117" dur="145">
                                          <p:stCondLst>
                                            <p:cond delay="0"/>
                                          </p:stCondLst>
                                        </p:cTn>
                                        <p:tgtEl>
                                          <p:spTgt spid="8"/>
                                        </p:tgtEl>
                                      </p:cBhvr>
                                    </p:animEffect>
                                    <p:anim calcmode="lin" valueType="num">
                                      <p:cBhvr>
                                        <p:cTn id="11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2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23" dur="7">
                                          <p:stCondLst>
                                            <p:cond delay="162"/>
                                          </p:stCondLst>
                                        </p:cTn>
                                        <p:tgtEl>
                                          <p:spTgt spid="8"/>
                                        </p:tgtEl>
                                      </p:cBhvr>
                                      <p:to x="100000" y="60000"/>
                                    </p:animScale>
                                    <p:animScale>
                                      <p:cBhvr>
                                        <p:cTn id="124" dur="41" decel="50000">
                                          <p:stCondLst>
                                            <p:cond delay="169"/>
                                          </p:stCondLst>
                                        </p:cTn>
                                        <p:tgtEl>
                                          <p:spTgt spid="8"/>
                                        </p:tgtEl>
                                      </p:cBhvr>
                                      <p:to x="100000" y="100000"/>
                                    </p:animScale>
                                    <p:animScale>
                                      <p:cBhvr>
                                        <p:cTn id="125" dur="7">
                                          <p:stCondLst>
                                            <p:cond delay="328"/>
                                          </p:stCondLst>
                                        </p:cTn>
                                        <p:tgtEl>
                                          <p:spTgt spid="8"/>
                                        </p:tgtEl>
                                      </p:cBhvr>
                                      <p:to x="100000" y="80000"/>
                                    </p:animScale>
                                    <p:animScale>
                                      <p:cBhvr>
                                        <p:cTn id="126" dur="41" decel="50000">
                                          <p:stCondLst>
                                            <p:cond delay="335"/>
                                          </p:stCondLst>
                                        </p:cTn>
                                        <p:tgtEl>
                                          <p:spTgt spid="8"/>
                                        </p:tgtEl>
                                      </p:cBhvr>
                                      <p:to x="100000" y="100000"/>
                                    </p:animScale>
                                    <p:animScale>
                                      <p:cBhvr>
                                        <p:cTn id="127" dur="7">
                                          <p:stCondLst>
                                            <p:cond delay="410"/>
                                          </p:stCondLst>
                                        </p:cTn>
                                        <p:tgtEl>
                                          <p:spTgt spid="8"/>
                                        </p:tgtEl>
                                      </p:cBhvr>
                                      <p:to x="100000" y="90000"/>
                                    </p:animScale>
                                    <p:animScale>
                                      <p:cBhvr>
                                        <p:cTn id="128" dur="41" decel="50000">
                                          <p:stCondLst>
                                            <p:cond delay="417"/>
                                          </p:stCondLst>
                                        </p:cTn>
                                        <p:tgtEl>
                                          <p:spTgt spid="8"/>
                                        </p:tgtEl>
                                      </p:cBhvr>
                                      <p:to x="100000" y="100000"/>
                                    </p:animScale>
                                    <p:animScale>
                                      <p:cBhvr>
                                        <p:cTn id="129" dur="7">
                                          <p:stCondLst>
                                            <p:cond delay="452"/>
                                          </p:stCondLst>
                                        </p:cTn>
                                        <p:tgtEl>
                                          <p:spTgt spid="8"/>
                                        </p:tgtEl>
                                      </p:cBhvr>
                                      <p:to x="100000" y="95000"/>
                                    </p:animScale>
                                    <p:animScale>
                                      <p:cBhvr>
                                        <p:cTn id="130" dur="41" decel="50000">
                                          <p:stCondLst>
                                            <p:cond delay="459"/>
                                          </p:stCondLst>
                                        </p:cTn>
                                        <p:tgtEl>
                                          <p:spTgt spid="8"/>
                                        </p:tgtEl>
                                      </p:cBhvr>
                                      <p:to x="100000" y="100000"/>
                                    </p:animScale>
                                  </p:childTnLst>
                                </p:cTn>
                              </p:par>
                            </p:childTnLst>
                          </p:cTn>
                        </p:par>
                        <p:par>
                          <p:cTn id="131" fill="hold">
                            <p:stCondLst>
                              <p:cond delay="3500"/>
                            </p:stCondLst>
                            <p:childTnLst>
                              <p:par>
                                <p:cTn id="132" presetID="26" presetClass="entr" presetSubtype="0" fill="hold" grpId="0" nodeType="after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145">
                                          <p:stCondLst>
                                            <p:cond delay="0"/>
                                          </p:stCondLst>
                                        </p:cTn>
                                        <p:tgtEl>
                                          <p:spTgt spid="9"/>
                                        </p:tgtEl>
                                      </p:cBhvr>
                                    </p:animEffect>
                                    <p:anim calcmode="lin" valueType="num">
                                      <p:cBhvr>
                                        <p:cTn id="135"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6"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7"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38"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39"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40" dur="7">
                                          <p:stCondLst>
                                            <p:cond delay="162"/>
                                          </p:stCondLst>
                                        </p:cTn>
                                        <p:tgtEl>
                                          <p:spTgt spid="9"/>
                                        </p:tgtEl>
                                      </p:cBhvr>
                                      <p:to x="100000" y="60000"/>
                                    </p:animScale>
                                    <p:animScale>
                                      <p:cBhvr>
                                        <p:cTn id="141" dur="41" decel="50000">
                                          <p:stCondLst>
                                            <p:cond delay="169"/>
                                          </p:stCondLst>
                                        </p:cTn>
                                        <p:tgtEl>
                                          <p:spTgt spid="9"/>
                                        </p:tgtEl>
                                      </p:cBhvr>
                                      <p:to x="100000" y="100000"/>
                                    </p:animScale>
                                    <p:animScale>
                                      <p:cBhvr>
                                        <p:cTn id="142" dur="7">
                                          <p:stCondLst>
                                            <p:cond delay="328"/>
                                          </p:stCondLst>
                                        </p:cTn>
                                        <p:tgtEl>
                                          <p:spTgt spid="9"/>
                                        </p:tgtEl>
                                      </p:cBhvr>
                                      <p:to x="100000" y="80000"/>
                                    </p:animScale>
                                    <p:animScale>
                                      <p:cBhvr>
                                        <p:cTn id="143" dur="41" decel="50000">
                                          <p:stCondLst>
                                            <p:cond delay="335"/>
                                          </p:stCondLst>
                                        </p:cTn>
                                        <p:tgtEl>
                                          <p:spTgt spid="9"/>
                                        </p:tgtEl>
                                      </p:cBhvr>
                                      <p:to x="100000" y="100000"/>
                                    </p:animScale>
                                    <p:animScale>
                                      <p:cBhvr>
                                        <p:cTn id="144" dur="7">
                                          <p:stCondLst>
                                            <p:cond delay="410"/>
                                          </p:stCondLst>
                                        </p:cTn>
                                        <p:tgtEl>
                                          <p:spTgt spid="9"/>
                                        </p:tgtEl>
                                      </p:cBhvr>
                                      <p:to x="100000" y="90000"/>
                                    </p:animScale>
                                    <p:animScale>
                                      <p:cBhvr>
                                        <p:cTn id="145" dur="41" decel="50000">
                                          <p:stCondLst>
                                            <p:cond delay="417"/>
                                          </p:stCondLst>
                                        </p:cTn>
                                        <p:tgtEl>
                                          <p:spTgt spid="9"/>
                                        </p:tgtEl>
                                      </p:cBhvr>
                                      <p:to x="100000" y="100000"/>
                                    </p:animScale>
                                    <p:animScale>
                                      <p:cBhvr>
                                        <p:cTn id="146" dur="7">
                                          <p:stCondLst>
                                            <p:cond delay="452"/>
                                          </p:stCondLst>
                                        </p:cTn>
                                        <p:tgtEl>
                                          <p:spTgt spid="9"/>
                                        </p:tgtEl>
                                      </p:cBhvr>
                                      <p:to x="100000" y="95000"/>
                                    </p:animScale>
                                    <p:animScale>
                                      <p:cBhvr>
                                        <p:cTn id="147" dur="41" decel="50000">
                                          <p:stCondLst>
                                            <p:cond delay="459"/>
                                          </p:stCondLst>
                                        </p:cTn>
                                        <p:tgtEl>
                                          <p:spTgt spid="9"/>
                                        </p:tgtEl>
                                      </p:cBhvr>
                                      <p:to x="100000" y="100000"/>
                                    </p:animScale>
                                  </p:childTnLst>
                                </p:cTn>
                              </p:par>
                            </p:childTnLst>
                          </p:cTn>
                        </p:par>
                        <p:par>
                          <p:cTn id="148" fill="hold">
                            <p:stCondLst>
                              <p:cond delay="4000"/>
                            </p:stCondLst>
                            <p:childTnLst>
                              <p:par>
                                <p:cTn id="149" presetID="26" presetClass="entr" presetSubtype="0" fill="hold" grpId="0" nodeType="after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wipe(down)">
                                      <p:cBhvr>
                                        <p:cTn id="151" dur="145">
                                          <p:stCondLst>
                                            <p:cond delay="0"/>
                                          </p:stCondLst>
                                        </p:cTn>
                                        <p:tgtEl>
                                          <p:spTgt spid="10"/>
                                        </p:tgtEl>
                                      </p:cBhvr>
                                    </p:animEffect>
                                    <p:anim calcmode="lin" valueType="num">
                                      <p:cBhvr>
                                        <p:cTn id="152"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3"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4"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55"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56"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57" dur="7">
                                          <p:stCondLst>
                                            <p:cond delay="162"/>
                                          </p:stCondLst>
                                        </p:cTn>
                                        <p:tgtEl>
                                          <p:spTgt spid="10"/>
                                        </p:tgtEl>
                                      </p:cBhvr>
                                      <p:to x="100000" y="60000"/>
                                    </p:animScale>
                                    <p:animScale>
                                      <p:cBhvr>
                                        <p:cTn id="158" dur="41" decel="50000">
                                          <p:stCondLst>
                                            <p:cond delay="169"/>
                                          </p:stCondLst>
                                        </p:cTn>
                                        <p:tgtEl>
                                          <p:spTgt spid="10"/>
                                        </p:tgtEl>
                                      </p:cBhvr>
                                      <p:to x="100000" y="100000"/>
                                    </p:animScale>
                                    <p:animScale>
                                      <p:cBhvr>
                                        <p:cTn id="159" dur="7">
                                          <p:stCondLst>
                                            <p:cond delay="328"/>
                                          </p:stCondLst>
                                        </p:cTn>
                                        <p:tgtEl>
                                          <p:spTgt spid="10"/>
                                        </p:tgtEl>
                                      </p:cBhvr>
                                      <p:to x="100000" y="80000"/>
                                    </p:animScale>
                                    <p:animScale>
                                      <p:cBhvr>
                                        <p:cTn id="160" dur="41" decel="50000">
                                          <p:stCondLst>
                                            <p:cond delay="335"/>
                                          </p:stCondLst>
                                        </p:cTn>
                                        <p:tgtEl>
                                          <p:spTgt spid="10"/>
                                        </p:tgtEl>
                                      </p:cBhvr>
                                      <p:to x="100000" y="100000"/>
                                    </p:animScale>
                                    <p:animScale>
                                      <p:cBhvr>
                                        <p:cTn id="161" dur="7">
                                          <p:stCondLst>
                                            <p:cond delay="410"/>
                                          </p:stCondLst>
                                        </p:cTn>
                                        <p:tgtEl>
                                          <p:spTgt spid="10"/>
                                        </p:tgtEl>
                                      </p:cBhvr>
                                      <p:to x="100000" y="90000"/>
                                    </p:animScale>
                                    <p:animScale>
                                      <p:cBhvr>
                                        <p:cTn id="162" dur="41" decel="50000">
                                          <p:stCondLst>
                                            <p:cond delay="417"/>
                                          </p:stCondLst>
                                        </p:cTn>
                                        <p:tgtEl>
                                          <p:spTgt spid="10"/>
                                        </p:tgtEl>
                                      </p:cBhvr>
                                      <p:to x="100000" y="100000"/>
                                    </p:animScale>
                                    <p:animScale>
                                      <p:cBhvr>
                                        <p:cTn id="163" dur="7">
                                          <p:stCondLst>
                                            <p:cond delay="452"/>
                                          </p:stCondLst>
                                        </p:cTn>
                                        <p:tgtEl>
                                          <p:spTgt spid="10"/>
                                        </p:tgtEl>
                                      </p:cBhvr>
                                      <p:to x="100000" y="95000"/>
                                    </p:animScale>
                                    <p:animScale>
                                      <p:cBhvr>
                                        <p:cTn id="164" dur="41" decel="50000">
                                          <p:stCondLst>
                                            <p:cond delay="459"/>
                                          </p:stCondLst>
                                        </p:cTn>
                                        <p:tgtEl>
                                          <p:spTgt spid="10"/>
                                        </p:tgtEl>
                                      </p:cBhvr>
                                      <p:to x="100000" y="100000"/>
                                    </p:animScale>
                                  </p:childTnLst>
                                </p:cTn>
                              </p:par>
                            </p:childTnLst>
                          </p:cTn>
                        </p:par>
                        <p:par>
                          <p:cTn id="165" fill="hold">
                            <p:stCondLst>
                              <p:cond delay="4500"/>
                            </p:stCondLst>
                            <p:childTnLst>
                              <p:par>
                                <p:cTn id="166" presetID="26" presetClass="entr" presetSubtype="0" fill="hold" grpId="0" nodeType="afterEffect">
                                  <p:stCondLst>
                                    <p:cond delay="0"/>
                                  </p:stCondLst>
                                  <p:childTnLst>
                                    <p:set>
                                      <p:cBhvr>
                                        <p:cTn id="167" dur="1" fill="hold">
                                          <p:stCondLst>
                                            <p:cond delay="0"/>
                                          </p:stCondLst>
                                        </p:cTn>
                                        <p:tgtEl>
                                          <p:spTgt spid="11"/>
                                        </p:tgtEl>
                                        <p:attrNameLst>
                                          <p:attrName>style.visibility</p:attrName>
                                        </p:attrNameLst>
                                      </p:cBhvr>
                                      <p:to>
                                        <p:strVal val="visible"/>
                                      </p:to>
                                    </p:set>
                                    <p:animEffect transition="in" filter="wipe(down)">
                                      <p:cBhvr>
                                        <p:cTn id="168" dur="145">
                                          <p:stCondLst>
                                            <p:cond delay="0"/>
                                          </p:stCondLst>
                                        </p:cTn>
                                        <p:tgtEl>
                                          <p:spTgt spid="11"/>
                                        </p:tgtEl>
                                      </p:cBhvr>
                                    </p:animEffect>
                                    <p:anim calcmode="lin" valueType="num">
                                      <p:cBhvr>
                                        <p:cTn id="16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7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7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74" dur="7">
                                          <p:stCondLst>
                                            <p:cond delay="162"/>
                                          </p:stCondLst>
                                        </p:cTn>
                                        <p:tgtEl>
                                          <p:spTgt spid="11"/>
                                        </p:tgtEl>
                                      </p:cBhvr>
                                      <p:to x="100000" y="60000"/>
                                    </p:animScale>
                                    <p:animScale>
                                      <p:cBhvr>
                                        <p:cTn id="175" dur="41" decel="50000">
                                          <p:stCondLst>
                                            <p:cond delay="169"/>
                                          </p:stCondLst>
                                        </p:cTn>
                                        <p:tgtEl>
                                          <p:spTgt spid="11"/>
                                        </p:tgtEl>
                                      </p:cBhvr>
                                      <p:to x="100000" y="100000"/>
                                    </p:animScale>
                                    <p:animScale>
                                      <p:cBhvr>
                                        <p:cTn id="176" dur="7">
                                          <p:stCondLst>
                                            <p:cond delay="328"/>
                                          </p:stCondLst>
                                        </p:cTn>
                                        <p:tgtEl>
                                          <p:spTgt spid="11"/>
                                        </p:tgtEl>
                                      </p:cBhvr>
                                      <p:to x="100000" y="80000"/>
                                    </p:animScale>
                                    <p:animScale>
                                      <p:cBhvr>
                                        <p:cTn id="177" dur="41" decel="50000">
                                          <p:stCondLst>
                                            <p:cond delay="335"/>
                                          </p:stCondLst>
                                        </p:cTn>
                                        <p:tgtEl>
                                          <p:spTgt spid="11"/>
                                        </p:tgtEl>
                                      </p:cBhvr>
                                      <p:to x="100000" y="100000"/>
                                    </p:animScale>
                                    <p:animScale>
                                      <p:cBhvr>
                                        <p:cTn id="178" dur="7">
                                          <p:stCondLst>
                                            <p:cond delay="410"/>
                                          </p:stCondLst>
                                        </p:cTn>
                                        <p:tgtEl>
                                          <p:spTgt spid="11"/>
                                        </p:tgtEl>
                                      </p:cBhvr>
                                      <p:to x="100000" y="90000"/>
                                    </p:animScale>
                                    <p:animScale>
                                      <p:cBhvr>
                                        <p:cTn id="179" dur="41" decel="50000">
                                          <p:stCondLst>
                                            <p:cond delay="417"/>
                                          </p:stCondLst>
                                        </p:cTn>
                                        <p:tgtEl>
                                          <p:spTgt spid="11"/>
                                        </p:tgtEl>
                                      </p:cBhvr>
                                      <p:to x="100000" y="100000"/>
                                    </p:animScale>
                                    <p:animScale>
                                      <p:cBhvr>
                                        <p:cTn id="180" dur="7">
                                          <p:stCondLst>
                                            <p:cond delay="452"/>
                                          </p:stCondLst>
                                        </p:cTn>
                                        <p:tgtEl>
                                          <p:spTgt spid="11"/>
                                        </p:tgtEl>
                                      </p:cBhvr>
                                      <p:to x="100000" y="95000"/>
                                    </p:animScale>
                                    <p:animScale>
                                      <p:cBhvr>
                                        <p:cTn id="181" dur="41" decel="50000">
                                          <p:stCondLst>
                                            <p:cond delay="459"/>
                                          </p:stCondLst>
                                        </p:cTn>
                                        <p:tgtEl>
                                          <p:spTgt spid="11"/>
                                        </p:tgtEl>
                                      </p:cBhvr>
                                      <p:to x="100000" y="100000"/>
                                    </p:animScale>
                                  </p:childTnLst>
                                </p:cTn>
                              </p:par>
                            </p:childTnLst>
                          </p:cTn>
                        </p:par>
                        <p:par>
                          <p:cTn id="182" fill="hold">
                            <p:stCondLst>
                              <p:cond delay="5000"/>
                            </p:stCondLst>
                            <p:childTnLst>
                              <p:par>
                                <p:cTn id="183" presetID="26" presetClass="entr" presetSubtype="0" fill="hold" grpId="0" nodeType="afterEffect">
                                  <p:stCondLst>
                                    <p:cond delay="0"/>
                                  </p:stCondLst>
                                  <p:childTnLst>
                                    <p:set>
                                      <p:cBhvr>
                                        <p:cTn id="184" dur="1" fill="hold">
                                          <p:stCondLst>
                                            <p:cond delay="0"/>
                                          </p:stCondLst>
                                        </p:cTn>
                                        <p:tgtEl>
                                          <p:spTgt spid="12"/>
                                        </p:tgtEl>
                                        <p:attrNameLst>
                                          <p:attrName>style.visibility</p:attrName>
                                        </p:attrNameLst>
                                      </p:cBhvr>
                                      <p:to>
                                        <p:strVal val="visible"/>
                                      </p:to>
                                    </p:set>
                                    <p:animEffect transition="in" filter="wipe(down)">
                                      <p:cBhvr>
                                        <p:cTn id="185" dur="145">
                                          <p:stCondLst>
                                            <p:cond delay="0"/>
                                          </p:stCondLst>
                                        </p:cTn>
                                        <p:tgtEl>
                                          <p:spTgt spid="12"/>
                                        </p:tgtEl>
                                      </p:cBhvr>
                                    </p:animEffect>
                                    <p:anim calcmode="lin" valueType="num">
                                      <p:cBhvr>
                                        <p:cTn id="18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8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9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91" dur="7">
                                          <p:stCondLst>
                                            <p:cond delay="162"/>
                                          </p:stCondLst>
                                        </p:cTn>
                                        <p:tgtEl>
                                          <p:spTgt spid="12"/>
                                        </p:tgtEl>
                                      </p:cBhvr>
                                      <p:to x="100000" y="60000"/>
                                    </p:animScale>
                                    <p:animScale>
                                      <p:cBhvr>
                                        <p:cTn id="192" dur="41" decel="50000">
                                          <p:stCondLst>
                                            <p:cond delay="169"/>
                                          </p:stCondLst>
                                        </p:cTn>
                                        <p:tgtEl>
                                          <p:spTgt spid="12"/>
                                        </p:tgtEl>
                                      </p:cBhvr>
                                      <p:to x="100000" y="100000"/>
                                    </p:animScale>
                                    <p:animScale>
                                      <p:cBhvr>
                                        <p:cTn id="193" dur="7">
                                          <p:stCondLst>
                                            <p:cond delay="328"/>
                                          </p:stCondLst>
                                        </p:cTn>
                                        <p:tgtEl>
                                          <p:spTgt spid="12"/>
                                        </p:tgtEl>
                                      </p:cBhvr>
                                      <p:to x="100000" y="80000"/>
                                    </p:animScale>
                                    <p:animScale>
                                      <p:cBhvr>
                                        <p:cTn id="194" dur="41" decel="50000">
                                          <p:stCondLst>
                                            <p:cond delay="335"/>
                                          </p:stCondLst>
                                        </p:cTn>
                                        <p:tgtEl>
                                          <p:spTgt spid="12"/>
                                        </p:tgtEl>
                                      </p:cBhvr>
                                      <p:to x="100000" y="100000"/>
                                    </p:animScale>
                                    <p:animScale>
                                      <p:cBhvr>
                                        <p:cTn id="195" dur="7">
                                          <p:stCondLst>
                                            <p:cond delay="410"/>
                                          </p:stCondLst>
                                        </p:cTn>
                                        <p:tgtEl>
                                          <p:spTgt spid="12"/>
                                        </p:tgtEl>
                                      </p:cBhvr>
                                      <p:to x="100000" y="90000"/>
                                    </p:animScale>
                                    <p:animScale>
                                      <p:cBhvr>
                                        <p:cTn id="196" dur="41" decel="50000">
                                          <p:stCondLst>
                                            <p:cond delay="417"/>
                                          </p:stCondLst>
                                        </p:cTn>
                                        <p:tgtEl>
                                          <p:spTgt spid="12"/>
                                        </p:tgtEl>
                                      </p:cBhvr>
                                      <p:to x="100000" y="100000"/>
                                    </p:animScale>
                                    <p:animScale>
                                      <p:cBhvr>
                                        <p:cTn id="197" dur="7">
                                          <p:stCondLst>
                                            <p:cond delay="452"/>
                                          </p:stCondLst>
                                        </p:cTn>
                                        <p:tgtEl>
                                          <p:spTgt spid="12"/>
                                        </p:tgtEl>
                                      </p:cBhvr>
                                      <p:to x="100000" y="95000"/>
                                    </p:animScale>
                                    <p:animScale>
                                      <p:cBhvr>
                                        <p:cTn id="198" dur="41" decel="50000">
                                          <p:stCondLst>
                                            <p:cond delay="459"/>
                                          </p:stCondLst>
                                        </p:cTn>
                                        <p:tgtEl>
                                          <p:spTgt spid="12"/>
                                        </p:tgtEl>
                                      </p:cBhvr>
                                      <p:to x="100000" y="100000"/>
                                    </p:animScale>
                                  </p:childTnLst>
                                </p:cTn>
                              </p:par>
                            </p:childTnLst>
                          </p:cTn>
                        </p:par>
                        <p:par>
                          <p:cTn id="199" fill="hold">
                            <p:stCondLst>
                              <p:cond delay="5500"/>
                            </p:stCondLst>
                            <p:childTnLst>
                              <p:par>
                                <p:cTn id="200" presetID="26" presetClass="entr" presetSubtype="0" fill="hold" grpId="0" nodeType="afterEffect">
                                  <p:stCondLst>
                                    <p:cond delay="0"/>
                                  </p:stCondLst>
                                  <p:childTnLst>
                                    <p:set>
                                      <p:cBhvr>
                                        <p:cTn id="201" dur="1" fill="hold">
                                          <p:stCondLst>
                                            <p:cond delay="0"/>
                                          </p:stCondLst>
                                        </p:cTn>
                                        <p:tgtEl>
                                          <p:spTgt spid="13"/>
                                        </p:tgtEl>
                                        <p:attrNameLst>
                                          <p:attrName>style.visibility</p:attrName>
                                        </p:attrNameLst>
                                      </p:cBhvr>
                                      <p:to>
                                        <p:strVal val="visible"/>
                                      </p:to>
                                    </p:set>
                                    <p:animEffect transition="in" filter="wipe(down)">
                                      <p:cBhvr>
                                        <p:cTn id="202" dur="145">
                                          <p:stCondLst>
                                            <p:cond delay="0"/>
                                          </p:stCondLst>
                                        </p:cTn>
                                        <p:tgtEl>
                                          <p:spTgt spid="13"/>
                                        </p:tgtEl>
                                      </p:cBhvr>
                                    </p:animEffect>
                                    <p:anim calcmode="lin" valueType="num">
                                      <p:cBhvr>
                                        <p:cTn id="20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0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0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08" dur="7">
                                          <p:stCondLst>
                                            <p:cond delay="162"/>
                                          </p:stCondLst>
                                        </p:cTn>
                                        <p:tgtEl>
                                          <p:spTgt spid="13"/>
                                        </p:tgtEl>
                                      </p:cBhvr>
                                      <p:to x="100000" y="60000"/>
                                    </p:animScale>
                                    <p:animScale>
                                      <p:cBhvr>
                                        <p:cTn id="209" dur="41" decel="50000">
                                          <p:stCondLst>
                                            <p:cond delay="169"/>
                                          </p:stCondLst>
                                        </p:cTn>
                                        <p:tgtEl>
                                          <p:spTgt spid="13"/>
                                        </p:tgtEl>
                                      </p:cBhvr>
                                      <p:to x="100000" y="100000"/>
                                    </p:animScale>
                                    <p:animScale>
                                      <p:cBhvr>
                                        <p:cTn id="210" dur="7">
                                          <p:stCondLst>
                                            <p:cond delay="328"/>
                                          </p:stCondLst>
                                        </p:cTn>
                                        <p:tgtEl>
                                          <p:spTgt spid="13"/>
                                        </p:tgtEl>
                                      </p:cBhvr>
                                      <p:to x="100000" y="80000"/>
                                    </p:animScale>
                                    <p:animScale>
                                      <p:cBhvr>
                                        <p:cTn id="211" dur="41" decel="50000">
                                          <p:stCondLst>
                                            <p:cond delay="335"/>
                                          </p:stCondLst>
                                        </p:cTn>
                                        <p:tgtEl>
                                          <p:spTgt spid="13"/>
                                        </p:tgtEl>
                                      </p:cBhvr>
                                      <p:to x="100000" y="100000"/>
                                    </p:animScale>
                                    <p:animScale>
                                      <p:cBhvr>
                                        <p:cTn id="212" dur="7">
                                          <p:stCondLst>
                                            <p:cond delay="410"/>
                                          </p:stCondLst>
                                        </p:cTn>
                                        <p:tgtEl>
                                          <p:spTgt spid="13"/>
                                        </p:tgtEl>
                                      </p:cBhvr>
                                      <p:to x="100000" y="90000"/>
                                    </p:animScale>
                                    <p:animScale>
                                      <p:cBhvr>
                                        <p:cTn id="213" dur="41" decel="50000">
                                          <p:stCondLst>
                                            <p:cond delay="417"/>
                                          </p:stCondLst>
                                        </p:cTn>
                                        <p:tgtEl>
                                          <p:spTgt spid="13"/>
                                        </p:tgtEl>
                                      </p:cBhvr>
                                      <p:to x="100000" y="100000"/>
                                    </p:animScale>
                                    <p:animScale>
                                      <p:cBhvr>
                                        <p:cTn id="214" dur="7">
                                          <p:stCondLst>
                                            <p:cond delay="452"/>
                                          </p:stCondLst>
                                        </p:cTn>
                                        <p:tgtEl>
                                          <p:spTgt spid="13"/>
                                        </p:tgtEl>
                                      </p:cBhvr>
                                      <p:to x="100000" y="95000"/>
                                    </p:animScale>
                                    <p:animScale>
                                      <p:cBhvr>
                                        <p:cTn id="215" dur="41" decel="50000">
                                          <p:stCondLst>
                                            <p:cond delay="459"/>
                                          </p:stCondLst>
                                        </p:cTn>
                                        <p:tgtEl>
                                          <p:spTgt spid="13"/>
                                        </p:tgtEl>
                                      </p:cBhvr>
                                      <p:to x="100000" y="100000"/>
                                    </p:animScale>
                                  </p:childTnLst>
                                </p:cTn>
                              </p:par>
                            </p:childTnLst>
                          </p:cTn>
                        </p:par>
                        <p:par>
                          <p:cTn id="216" fill="hold">
                            <p:stCondLst>
                              <p:cond delay="6000"/>
                            </p:stCondLst>
                            <p:childTnLst>
                              <p:par>
                                <p:cTn id="217" presetID="26" presetClass="entr" presetSubtype="0" fill="hold" grpId="0" nodeType="afterEffect">
                                  <p:stCondLst>
                                    <p:cond delay="0"/>
                                  </p:stCondLst>
                                  <p:childTnLst>
                                    <p:set>
                                      <p:cBhvr>
                                        <p:cTn id="218" dur="1" fill="hold">
                                          <p:stCondLst>
                                            <p:cond delay="0"/>
                                          </p:stCondLst>
                                        </p:cTn>
                                        <p:tgtEl>
                                          <p:spTgt spid="14"/>
                                        </p:tgtEl>
                                        <p:attrNameLst>
                                          <p:attrName>style.visibility</p:attrName>
                                        </p:attrNameLst>
                                      </p:cBhvr>
                                      <p:to>
                                        <p:strVal val="visible"/>
                                      </p:to>
                                    </p:set>
                                    <p:animEffect transition="in" filter="wipe(down)">
                                      <p:cBhvr>
                                        <p:cTn id="219" dur="145">
                                          <p:stCondLst>
                                            <p:cond delay="0"/>
                                          </p:stCondLst>
                                        </p:cTn>
                                        <p:tgtEl>
                                          <p:spTgt spid="14"/>
                                        </p:tgtEl>
                                      </p:cBhvr>
                                    </p:animEffect>
                                    <p:anim calcmode="lin" valueType="num">
                                      <p:cBhvr>
                                        <p:cTn id="220"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1"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2"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223"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224"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225" dur="7">
                                          <p:stCondLst>
                                            <p:cond delay="162"/>
                                          </p:stCondLst>
                                        </p:cTn>
                                        <p:tgtEl>
                                          <p:spTgt spid="14"/>
                                        </p:tgtEl>
                                      </p:cBhvr>
                                      <p:to x="100000" y="60000"/>
                                    </p:animScale>
                                    <p:animScale>
                                      <p:cBhvr>
                                        <p:cTn id="226" dur="41" decel="50000">
                                          <p:stCondLst>
                                            <p:cond delay="169"/>
                                          </p:stCondLst>
                                        </p:cTn>
                                        <p:tgtEl>
                                          <p:spTgt spid="14"/>
                                        </p:tgtEl>
                                      </p:cBhvr>
                                      <p:to x="100000" y="100000"/>
                                    </p:animScale>
                                    <p:animScale>
                                      <p:cBhvr>
                                        <p:cTn id="227" dur="7">
                                          <p:stCondLst>
                                            <p:cond delay="328"/>
                                          </p:stCondLst>
                                        </p:cTn>
                                        <p:tgtEl>
                                          <p:spTgt spid="14"/>
                                        </p:tgtEl>
                                      </p:cBhvr>
                                      <p:to x="100000" y="80000"/>
                                    </p:animScale>
                                    <p:animScale>
                                      <p:cBhvr>
                                        <p:cTn id="228" dur="41" decel="50000">
                                          <p:stCondLst>
                                            <p:cond delay="335"/>
                                          </p:stCondLst>
                                        </p:cTn>
                                        <p:tgtEl>
                                          <p:spTgt spid="14"/>
                                        </p:tgtEl>
                                      </p:cBhvr>
                                      <p:to x="100000" y="100000"/>
                                    </p:animScale>
                                    <p:animScale>
                                      <p:cBhvr>
                                        <p:cTn id="229" dur="7">
                                          <p:stCondLst>
                                            <p:cond delay="410"/>
                                          </p:stCondLst>
                                        </p:cTn>
                                        <p:tgtEl>
                                          <p:spTgt spid="14"/>
                                        </p:tgtEl>
                                      </p:cBhvr>
                                      <p:to x="100000" y="90000"/>
                                    </p:animScale>
                                    <p:animScale>
                                      <p:cBhvr>
                                        <p:cTn id="230" dur="41" decel="50000">
                                          <p:stCondLst>
                                            <p:cond delay="417"/>
                                          </p:stCondLst>
                                        </p:cTn>
                                        <p:tgtEl>
                                          <p:spTgt spid="14"/>
                                        </p:tgtEl>
                                      </p:cBhvr>
                                      <p:to x="100000" y="100000"/>
                                    </p:animScale>
                                    <p:animScale>
                                      <p:cBhvr>
                                        <p:cTn id="231" dur="7">
                                          <p:stCondLst>
                                            <p:cond delay="452"/>
                                          </p:stCondLst>
                                        </p:cTn>
                                        <p:tgtEl>
                                          <p:spTgt spid="14"/>
                                        </p:tgtEl>
                                      </p:cBhvr>
                                      <p:to x="100000" y="95000"/>
                                    </p:animScale>
                                    <p:animScale>
                                      <p:cBhvr>
                                        <p:cTn id="232" dur="41" decel="50000">
                                          <p:stCondLst>
                                            <p:cond delay="459"/>
                                          </p:stCondLst>
                                        </p:cTn>
                                        <p:tgtEl>
                                          <p:spTgt spid="14"/>
                                        </p:tgtEl>
                                      </p:cBhvr>
                                      <p:to x="100000" y="100000"/>
                                    </p:animScale>
                                  </p:childTnLst>
                                </p:cTn>
                              </p:par>
                            </p:childTnLst>
                          </p:cTn>
                        </p:par>
                        <p:par>
                          <p:cTn id="233" fill="hold">
                            <p:stCondLst>
                              <p:cond delay="6500"/>
                            </p:stCondLst>
                            <p:childTnLst>
                              <p:par>
                                <p:cTn id="234" presetID="26" presetClass="entr" presetSubtype="0" fill="hold" grpId="0" nodeType="afterEffect">
                                  <p:stCondLst>
                                    <p:cond delay="0"/>
                                  </p:stCondLst>
                                  <p:childTnLst>
                                    <p:set>
                                      <p:cBhvr>
                                        <p:cTn id="235" dur="1" fill="hold">
                                          <p:stCondLst>
                                            <p:cond delay="0"/>
                                          </p:stCondLst>
                                        </p:cTn>
                                        <p:tgtEl>
                                          <p:spTgt spid="15"/>
                                        </p:tgtEl>
                                        <p:attrNameLst>
                                          <p:attrName>style.visibility</p:attrName>
                                        </p:attrNameLst>
                                      </p:cBhvr>
                                      <p:to>
                                        <p:strVal val="visible"/>
                                      </p:to>
                                    </p:set>
                                    <p:animEffect transition="in" filter="wipe(down)">
                                      <p:cBhvr>
                                        <p:cTn id="236" dur="145">
                                          <p:stCondLst>
                                            <p:cond delay="0"/>
                                          </p:stCondLst>
                                        </p:cTn>
                                        <p:tgtEl>
                                          <p:spTgt spid="15"/>
                                        </p:tgtEl>
                                      </p:cBhvr>
                                    </p:animEffect>
                                    <p:anim calcmode="lin" valueType="num">
                                      <p:cBhvr>
                                        <p:cTn id="237"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8"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9"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40"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41"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42" dur="7">
                                          <p:stCondLst>
                                            <p:cond delay="162"/>
                                          </p:stCondLst>
                                        </p:cTn>
                                        <p:tgtEl>
                                          <p:spTgt spid="15"/>
                                        </p:tgtEl>
                                      </p:cBhvr>
                                      <p:to x="100000" y="60000"/>
                                    </p:animScale>
                                    <p:animScale>
                                      <p:cBhvr>
                                        <p:cTn id="243" dur="41" decel="50000">
                                          <p:stCondLst>
                                            <p:cond delay="169"/>
                                          </p:stCondLst>
                                        </p:cTn>
                                        <p:tgtEl>
                                          <p:spTgt spid="15"/>
                                        </p:tgtEl>
                                      </p:cBhvr>
                                      <p:to x="100000" y="100000"/>
                                    </p:animScale>
                                    <p:animScale>
                                      <p:cBhvr>
                                        <p:cTn id="244" dur="7">
                                          <p:stCondLst>
                                            <p:cond delay="328"/>
                                          </p:stCondLst>
                                        </p:cTn>
                                        <p:tgtEl>
                                          <p:spTgt spid="15"/>
                                        </p:tgtEl>
                                      </p:cBhvr>
                                      <p:to x="100000" y="80000"/>
                                    </p:animScale>
                                    <p:animScale>
                                      <p:cBhvr>
                                        <p:cTn id="245" dur="41" decel="50000">
                                          <p:stCondLst>
                                            <p:cond delay="335"/>
                                          </p:stCondLst>
                                        </p:cTn>
                                        <p:tgtEl>
                                          <p:spTgt spid="15"/>
                                        </p:tgtEl>
                                      </p:cBhvr>
                                      <p:to x="100000" y="100000"/>
                                    </p:animScale>
                                    <p:animScale>
                                      <p:cBhvr>
                                        <p:cTn id="246" dur="7">
                                          <p:stCondLst>
                                            <p:cond delay="410"/>
                                          </p:stCondLst>
                                        </p:cTn>
                                        <p:tgtEl>
                                          <p:spTgt spid="15"/>
                                        </p:tgtEl>
                                      </p:cBhvr>
                                      <p:to x="100000" y="90000"/>
                                    </p:animScale>
                                    <p:animScale>
                                      <p:cBhvr>
                                        <p:cTn id="247" dur="41" decel="50000">
                                          <p:stCondLst>
                                            <p:cond delay="417"/>
                                          </p:stCondLst>
                                        </p:cTn>
                                        <p:tgtEl>
                                          <p:spTgt spid="15"/>
                                        </p:tgtEl>
                                      </p:cBhvr>
                                      <p:to x="100000" y="100000"/>
                                    </p:animScale>
                                    <p:animScale>
                                      <p:cBhvr>
                                        <p:cTn id="248" dur="7">
                                          <p:stCondLst>
                                            <p:cond delay="452"/>
                                          </p:stCondLst>
                                        </p:cTn>
                                        <p:tgtEl>
                                          <p:spTgt spid="15"/>
                                        </p:tgtEl>
                                      </p:cBhvr>
                                      <p:to x="100000" y="95000"/>
                                    </p:animScale>
                                    <p:animScale>
                                      <p:cBhvr>
                                        <p:cTn id="249" dur="41" decel="50000">
                                          <p:stCondLst>
                                            <p:cond delay="459"/>
                                          </p:stCondLst>
                                        </p:cTn>
                                        <p:tgtEl>
                                          <p:spTgt spid="15"/>
                                        </p:tgtEl>
                                      </p:cBhvr>
                                      <p:to x="100000" y="100000"/>
                                    </p:animScale>
                                  </p:childTnLst>
                                </p:cTn>
                              </p:par>
                            </p:childTnLst>
                          </p:cTn>
                        </p:par>
                        <p:par>
                          <p:cTn id="250" fill="hold">
                            <p:stCondLst>
                              <p:cond delay="7000"/>
                            </p:stCondLst>
                            <p:childTnLst>
                              <p:par>
                                <p:cTn id="251" presetID="41" presetClass="entr" presetSubtype="0" fill="hold" grpId="0" nodeType="afterEffect">
                                  <p:stCondLst>
                                    <p:cond delay="0"/>
                                  </p:stCondLst>
                                  <p:iterate type="lt">
                                    <p:tmPct val="10000"/>
                                  </p:iterate>
                                  <p:childTnLst>
                                    <p:set>
                                      <p:cBhvr>
                                        <p:cTn id="252" dur="1" fill="hold">
                                          <p:stCondLst>
                                            <p:cond delay="0"/>
                                          </p:stCondLst>
                                        </p:cTn>
                                        <p:tgtEl>
                                          <p:spTgt spid="16"/>
                                        </p:tgtEl>
                                        <p:attrNameLst>
                                          <p:attrName>style.visibility</p:attrName>
                                        </p:attrNameLst>
                                      </p:cBhvr>
                                      <p:to>
                                        <p:strVal val="visible"/>
                                      </p:to>
                                    </p:set>
                                    <p:anim calcmode="lin" valueType="num">
                                      <p:cBhvr>
                                        <p:cTn id="25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54" dur="500" fill="hold"/>
                                        <p:tgtEl>
                                          <p:spTgt spid="16"/>
                                        </p:tgtEl>
                                        <p:attrNameLst>
                                          <p:attrName>ppt_y</p:attrName>
                                        </p:attrNameLst>
                                      </p:cBhvr>
                                      <p:tavLst>
                                        <p:tav tm="0">
                                          <p:val>
                                            <p:strVal val="#ppt_y"/>
                                          </p:val>
                                        </p:tav>
                                        <p:tav tm="100000">
                                          <p:val>
                                            <p:strVal val="#ppt_y"/>
                                          </p:val>
                                        </p:tav>
                                      </p:tavLst>
                                    </p:anim>
                                    <p:anim calcmode="lin" valueType="num">
                                      <p:cBhvr>
                                        <p:cTn id="25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5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57" dur="500" tmFilter="0,0; .5, 1; 1, 1"/>
                                        <p:tgtEl>
                                          <p:spTgt spid="16"/>
                                        </p:tgtEl>
                                      </p:cBhvr>
                                    </p:animEffect>
                                  </p:childTnLst>
                                </p:cTn>
                              </p:par>
                            </p:childTnLst>
                          </p:cTn>
                        </p:par>
                        <p:par>
                          <p:cTn id="258" fill="hold">
                            <p:stCondLst>
                              <p:cond delay="8250"/>
                            </p:stCondLst>
                            <p:childTnLst>
                              <p:par>
                                <p:cTn id="259" presetID="41" presetClass="entr" presetSubtype="0" fill="hold" grpId="0" nodeType="afterEffect">
                                  <p:stCondLst>
                                    <p:cond delay="0"/>
                                  </p:stCondLst>
                                  <p:iterate type="lt">
                                    <p:tmPct val="10000"/>
                                  </p:iterate>
                                  <p:childTnLst>
                                    <p:set>
                                      <p:cBhvr>
                                        <p:cTn id="260" dur="1" fill="hold">
                                          <p:stCondLst>
                                            <p:cond delay="0"/>
                                          </p:stCondLst>
                                        </p:cTn>
                                        <p:tgtEl>
                                          <p:spTgt spid="17"/>
                                        </p:tgtEl>
                                        <p:attrNameLst>
                                          <p:attrName>style.visibility</p:attrName>
                                        </p:attrNameLst>
                                      </p:cBhvr>
                                      <p:to>
                                        <p:strVal val="visible"/>
                                      </p:to>
                                    </p:set>
                                    <p:anim calcmode="lin" valueType="num">
                                      <p:cBhvr>
                                        <p:cTn id="2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2" dur="500" fill="hold"/>
                                        <p:tgtEl>
                                          <p:spTgt spid="17"/>
                                        </p:tgtEl>
                                        <p:attrNameLst>
                                          <p:attrName>ppt_y</p:attrName>
                                        </p:attrNameLst>
                                      </p:cBhvr>
                                      <p:tavLst>
                                        <p:tav tm="0">
                                          <p:val>
                                            <p:strVal val="#ppt_y"/>
                                          </p:val>
                                        </p:tav>
                                        <p:tav tm="100000">
                                          <p:val>
                                            <p:strVal val="#ppt_y"/>
                                          </p:val>
                                        </p:tav>
                                      </p:tavLst>
                                    </p:anim>
                                    <p:anim calcmode="lin" valueType="num">
                                      <p:cBhvr>
                                        <p:cTn id="2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65" dur="500" tmFilter="0,0; .5, 1; 1, 1"/>
                                        <p:tgtEl>
                                          <p:spTgt spid="17"/>
                                        </p:tgtEl>
                                      </p:cBhvr>
                                    </p:animEffect>
                                  </p:childTnLst>
                                </p:cTn>
                              </p:par>
                            </p:childTnLst>
                          </p:cTn>
                        </p:par>
                        <p:par>
                          <p:cTn id="266" fill="hold">
                            <p:stCondLst>
                              <p:cond delay="9500"/>
                            </p:stCondLst>
                            <p:childTnLst>
                              <p:par>
                                <p:cTn id="267" presetID="41" presetClass="entr" presetSubtype="0" fill="hold" grpId="0" nodeType="afterEffect">
                                  <p:stCondLst>
                                    <p:cond delay="0"/>
                                  </p:stCondLst>
                                  <p:iterate type="lt">
                                    <p:tmPct val="10000"/>
                                  </p:iterate>
                                  <p:childTnLst>
                                    <p:set>
                                      <p:cBhvr>
                                        <p:cTn id="268" dur="1" fill="hold">
                                          <p:stCondLst>
                                            <p:cond delay="0"/>
                                          </p:stCondLst>
                                        </p:cTn>
                                        <p:tgtEl>
                                          <p:spTgt spid="18"/>
                                        </p:tgtEl>
                                        <p:attrNameLst>
                                          <p:attrName>style.visibility</p:attrName>
                                        </p:attrNameLst>
                                      </p:cBhvr>
                                      <p:to>
                                        <p:strVal val="visible"/>
                                      </p:to>
                                    </p:set>
                                    <p:anim calcmode="lin" valueType="num">
                                      <p:cBhvr>
                                        <p:cTn id="26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70" dur="500" fill="hold"/>
                                        <p:tgtEl>
                                          <p:spTgt spid="18"/>
                                        </p:tgtEl>
                                        <p:attrNameLst>
                                          <p:attrName>ppt_y</p:attrName>
                                        </p:attrNameLst>
                                      </p:cBhvr>
                                      <p:tavLst>
                                        <p:tav tm="0">
                                          <p:val>
                                            <p:strVal val="#ppt_y"/>
                                          </p:val>
                                        </p:tav>
                                        <p:tav tm="100000">
                                          <p:val>
                                            <p:strVal val="#ppt_y"/>
                                          </p:val>
                                        </p:tav>
                                      </p:tavLst>
                                    </p:anim>
                                    <p:anim calcmode="lin" valueType="num">
                                      <p:cBhvr>
                                        <p:cTn id="27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7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73" dur="500" tmFilter="0,0; .5, 1; 1, 1"/>
                                        <p:tgtEl>
                                          <p:spTgt spid="18"/>
                                        </p:tgtEl>
                                      </p:cBhvr>
                                    </p:animEffect>
                                  </p:childTnLst>
                                </p:cTn>
                              </p:par>
                            </p:childTnLst>
                          </p:cTn>
                        </p:par>
                        <p:par>
                          <p:cTn id="274" fill="hold">
                            <p:stCondLst>
                              <p:cond delay="10750"/>
                            </p:stCondLst>
                            <p:childTnLst>
                              <p:par>
                                <p:cTn id="275" presetID="41" presetClass="entr" presetSubtype="0" fill="hold" grpId="0" nodeType="afterEffect">
                                  <p:stCondLst>
                                    <p:cond delay="0"/>
                                  </p:stCondLst>
                                  <p:iterate type="lt">
                                    <p:tmPct val="10000"/>
                                  </p:iterate>
                                  <p:childTnLst>
                                    <p:set>
                                      <p:cBhvr>
                                        <p:cTn id="276" dur="1" fill="hold">
                                          <p:stCondLst>
                                            <p:cond delay="0"/>
                                          </p:stCondLst>
                                        </p:cTn>
                                        <p:tgtEl>
                                          <p:spTgt spid="19"/>
                                        </p:tgtEl>
                                        <p:attrNameLst>
                                          <p:attrName>style.visibility</p:attrName>
                                        </p:attrNameLst>
                                      </p:cBhvr>
                                      <p:to>
                                        <p:strVal val="visible"/>
                                      </p:to>
                                    </p:set>
                                    <p:anim calcmode="lin" valueType="num">
                                      <p:cBhvr>
                                        <p:cTn id="27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78" dur="500" fill="hold"/>
                                        <p:tgtEl>
                                          <p:spTgt spid="19"/>
                                        </p:tgtEl>
                                        <p:attrNameLst>
                                          <p:attrName>ppt_y</p:attrName>
                                        </p:attrNameLst>
                                      </p:cBhvr>
                                      <p:tavLst>
                                        <p:tav tm="0">
                                          <p:val>
                                            <p:strVal val="#ppt_y"/>
                                          </p:val>
                                        </p:tav>
                                        <p:tav tm="100000">
                                          <p:val>
                                            <p:strVal val="#ppt_y"/>
                                          </p:val>
                                        </p:tav>
                                      </p:tavLst>
                                    </p:anim>
                                    <p:anim calcmode="lin" valueType="num">
                                      <p:cBhvr>
                                        <p:cTn id="27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8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81" dur="500" tmFilter="0,0; .5, 1; 1, 1"/>
                                        <p:tgtEl>
                                          <p:spTgt spid="19"/>
                                        </p:tgtEl>
                                      </p:cBhvr>
                                    </p:animEffect>
                                  </p:childTnLst>
                                </p:cTn>
                              </p:par>
                            </p:childTnLst>
                          </p:cTn>
                        </p:par>
                        <p:par>
                          <p:cTn id="282" fill="hold">
                            <p:stCondLst>
                              <p:cond delay="12000"/>
                            </p:stCondLst>
                            <p:childTnLst>
                              <p:par>
                                <p:cTn id="283" presetID="26" presetClass="entr" presetSubtype="0" fill="hold" grpId="0" nodeType="afterEffect">
                                  <p:stCondLst>
                                    <p:cond delay="0"/>
                                  </p:stCondLst>
                                  <p:childTnLst>
                                    <p:set>
                                      <p:cBhvr>
                                        <p:cTn id="284" dur="1" fill="hold">
                                          <p:stCondLst>
                                            <p:cond delay="0"/>
                                          </p:stCondLst>
                                        </p:cTn>
                                        <p:tgtEl>
                                          <p:spTgt spid="20"/>
                                        </p:tgtEl>
                                        <p:attrNameLst>
                                          <p:attrName>style.visibility</p:attrName>
                                        </p:attrNameLst>
                                      </p:cBhvr>
                                      <p:to>
                                        <p:strVal val="visible"/>
                                      </p:to>
                                    </p:set>
                                    <p:animEffect transition="in" filter="wipe(down)">
                                      <p:cBhvr>
                                        <p:cTn id="285" dur="145">
                                          <p:stCondLst>
                                            <p:cond delay="0"/>
                                          </p:stCondLst>
                                        </p:cTn>
                                        <p:tgtEl>
                                          <p:spTgt spid="20"/>
                                        </p:tgtEl>
                                      </p:cBhvr>
                                    </p:animEffect>
                                    <p:anim calcmode="lin" valueType="num">
                                      <p:cBhvr>
                                        <p:cTn id="286"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87"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8"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289"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290"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291" dur="7">
                                          <p:stCondLst>
                                            <p:cond delay="162"/>
                                          </p:stCondLst>
                                        </p:cTn>
                                        <p:tgtEl>
                                          <p:spTgt spid="20"/>
                                        </p:tgtEl>
                                      </p:cBhvr>
                                      <p:to x="100000" y="60000"/>
                                    </p:animScale>
                                    <p:animScale>
                                      <p:cBhvr>
                                        <p:cTn id="292" dur="41" decel="50000">
                                          <p:stCondLst>
                                            <p:cond delay="169"/>
                                          </p:stCondLst>
                                        </p:cTn>
                                        <p:tgtEl>
                                          <p:spTgt spid="20"/>
                                        </p:tgtEl>
                                      </p:cBhvr>
                                      <p:to x="100000" y="100000"/>
                                    </p:animScale>
                                    <p:animScale>
                                      <p:cBhvr>
                                        <p:cTn id="293" dur="7">
                                          <p:stCondLst>
                                            <p:cond delay="328"/>
                                          </p:stCondLst>
                                        </p:cTn>
                                        <p:tgtEl>
                                          <p:spTgt spid="20"/>
                                        </p:tgtEl>
                                      </p:cBhvr>
                                      <p:to x="100000" y="80000"/>
                                    </p:animScale>
                                    <p:animScale>
                                      <p:cBhvr>
                                        <p:cTn id="294" dur="41" decel="50000">
                                          <p:stCondLst>
                                            <p:cond delay="335"/>
                                          </p:stCondLst>
                                        </p:cTn>
                                        <p:tgtEl>
                                          <p:spTgt spid="20"/>
                                        </p:tgtEl>
                                      </p:cBhvr>
                                      <p:to x="100000" y="100000"/>
                                    </p:animScale>
                                    <p:animScale>
                                      <p:cBhvr>
                                        <p:cTn id="295" dur="7">
                                          <p:stCondLst>
                                            <p:cond delay="410"/>
                                          </p:stCondLst>
                                        </p:cTn>
                                        <p:tgtEl>
                                          <p:spTgt spid="20"/>
                                        </p:tgtEl>
                                      </p:cBhvr>
                                      <p:to x="100000" y="90000"/>
                                    </p:animScale>
                                    <p:animScale>
                                      <p:cBhvr>
                                        <p:cTn id="296" dur="41" decel="50000">
                                          <p:stCondLst>
                                            <p:cond delay="417"/>
                                          </p:stCondLst>
                                        </p:cTn>
                                        <p:tgtEl>
                                          <p:spTgt spid="20"/>
                                        </p:tgtEl>
                                      </p:cBhvr>
                                      <p:to x="100000" y="100000"/>
                                    </p:animScale>
                                    <p:animScale>
                                      <p:cBhvr>
                                        <p:cTn id="297" dur="7">
                                          <p:stCondLst>
                                            <p:cond delay="452"/>
                                          </p:stCondLst>
                                        </p:cTn>
                                        <p:tgtEl>
                                          <p:spTgt spid="20"/>
                                        </p:tgtEl>
                                      </p:cBhvr>
                                      <p:to x="100000" y="95000"/>
                                    </p:animScale>
                                    <p:animScale>
                                      <p:cBhvr>
                                        <p:cTn id="298"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3595860" y="1565949"/>
            <a:ext cx="2520000" cy="2520000"/>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4384475" y="2332521"/>
            <a:ext cx="982961" cy="1015663"/>
          </a:xfrm>
          <a:prstGeom prst="rect">
            <a:avLst/>
          </a:prstGeom>
          <a:noFill/>
        </p:spPr>
        <p:txBody>
          <a:bodyPr wrap="none" rtlCol="0">
            <a:spAutoFit/>
          </a:bodyPr>
          <a:lstStyle/>
          <a:p>
            <a:r>
              <a:rPr lang="en-US" altLang="zh-CN" sz="6000" dirty="0" smtClean="0">
                <a:solidFill>
                  <a:schemeClr val="bg2">
                    <a:lumMod val="50000"/>
                  </a:schemeClr>
                </a:solidFill>
                <a:latin typeface="Impact" panose="020B0806030902050204" pitchFamily="34" charset="0"/>
              </a:rPr>
              <a:t>02</a:t>
            </a:r>
            <a:endParaRPr lang="zh-CN" altLang="en-US" sz="6000" dirty="0">
              <a:solidFill>
                <a:schemeClr val="bg2">
                  <a:lumMod val="50000"/>
                </a:schemeClr>
              </a:solidFill>
              <a:latin typeface="Impact" panose="020B0806030902050204" pitchFamily="34" charset="0"/>
            </a:endParaRPr>
          </a:p>
        </p:txBody>
      </p:sp>
      <p:sp>
        <p:nvSpPr>
          <p:cNvPr id="113" name="文本框 112"/>
          <p:cNvSpPr txBox="1"/>
          <p:nvPr/>
        </p:nvSpPr>
        <p:spPr>
          <a:xfrm>
            <a:off x="5546673" y="2512855"/>
            <a:ext cx="2954655" cy="646331"/>
          </a:xfrm>
          <a:prstGeom prst="rect">
            <a:avLst/>
          </a:prstGeom>
          <a:noFill/>
        </p:spPr>
        <p:txBody>
          <a:bodyPr wrap="none" rtlCol="0">
            <a:spAutoFit/>
          </a:bodyPr>
          <a:lstStyle/>
          <a:p>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grpSp>
        <p:nvGrpSpPr>
          <p:cNvPr id="114" name="组合 113"/>
          <p:cNvGrpSpPr/>
          <p:nvPr/>
        </p:nvGrpSpPr>
        <p:grpSpPr>
          <a:xfrm>
            <a:off x="2881524" y="425919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596274" y="4259196"/>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gradFill>
              <a:gsLst>
                <a:gs pos="100000">
                  <a:srgbClr val="FFB850"/>
                </a:gs>
                <a:gs pos="53000">
                  <a:srgbClr val="FFC46D"/>
                </a:gs>
                <a:gs pos="0">
                  <a:srgbClr val="FFD08B"/>
                </a:gs>
              </a:gsLst>
              <a:lin ang="5400000" scaled="1"/>
            </a:gra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2881524" y="5033823"/>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8" name="组合 137"/>
          <p:cNvGrpSpPr/>
          <p:nvPr/>
        </p:nvGrpSpPr>
        <p:grpSpPr>
          <a:xfrm>
            <a:off x="6596274" y="5033823"/>
            <a:ext cx="682388" cy="682388"/>
            <a:chOff x="6560201" y="5151933"/>
            <a:chExt cx="682388" cy="682388"/>
          </a:xfrm>
        </p:grpSpPr>
        <p:grpSp>
          <p:nvGrpSpPr>
            <p:cNvPr id="139" name="组合 138"/>
            <p:cNvGrpSpPr/>
            <p:nvPr/>
          </p:nvGrpSpPr>
          <p:grpSpPr>
            <a:xfrm>
              <a:off x="6560201" y="5151933"/>
              <a:ext cx="682388" cy="682388"/>
              <a:chOff x="4993868" y="2326869"/>
              <a:chExt cx="2204264" cy="2204264"/>
            </a:xfrm>
            <a:effectLst>
              <a:outerShdw blurRad="292100" dist="114300" dir="2700000" algn="tl" rotWithShape="0">
                <a:prstClr val="black">
                  <a:alpha val="25000"/>
                </a:prstClr>
              </a:outerShdw>
            </a:effectLst>
          </p:grpSpPr>
          <p:sp>
            <p:nvSpPr>
              <p:cNvPr id="143" name="任意多边形 142"/>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4" name="椭圆 143"/>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5" name="椭圆 144"/>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0" name="椭圆 139"/>
            <p:cNvSpPr/>
            <p:nvPr/>
          </p:nvSpPr>
          <p:spPr>
            <a:xfrm>
              <a:off x="670248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1" name="椭圆 140"/>
            <p:cNvSpPr/>
            <p:nvPr/>
          </p:nvSpPr>
          <p:spPr>
            <a:xfrm>
              <a:off x="6702489" y="5297432"/>
              <a:ext cx="392218" cy="392218"/>
            </a:xfrm>
            <a:prstGeom prst="ellipse">
              <a:avLst/>
            </a:prstGeom>
            <a:solidFill>
              <a:schemeClr val="accent6"/>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2" name="椭圆 67"/>
            <p:cNvSpPr/>
            <p:nvPr/>
          </p:nvSpPr>
          <p:spPr>
            <a:xfrm>
              <a:off x="677631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3605320" y="4363097"/>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147" name="文本框 146"/>
          <p:cNvSpPr txBox="1"/>
          <p:nvPr/>
        </p:nvSpPr>
        <p:spPr>
          <a:xfrm>
            <a:off x="3605320" y="513772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148" name="文本框 147"/>
          <p:cNvSpPr txBox="1"/>
          <p:nvPr/>
        </p:nvSpPr>
        <p:spPr>
          <a:xfrm>
            <a:off x="7320070" y="4363097"/>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149" name="文本框 148"/>
          <p:cNvSpPr txBox="1"/>
          <p:nvPr/>
        </p:nvSpPr>
        <p:spPr>
          <a:xfrm>
            <a:off x="7320070" y="513772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0" y="1673354"/>
            <a:ext cx="3315860" cy="3259338"/>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0151" y="2243284"/>
            <a:ext cx="2697256" cy="2867014"/>
          </a:xfrm>
          <a:prstGeom prst="rect">
            <a:avLst/>
          </a:prstGeom>
        </p:spPr>
      </p:pic>
      <p:pic>
        <p:nvPicPr>
          <p:cNvPr id="86" name="图片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000"/>
                                        <p:tgtEl>
                                          <p:spTgt spid="86"/>
                                        </p:tgtEl>
                                      </p:cBhvr>
                                    </p:animEffect>
                                    <p:anim calcmode="lin" valueType="num">
                                      <p:cBhvr>
                                        <p:cTn id="8" dur="2000" fill="hold"/>
                                        <p:tgtEl>
                                          <p:spTgt spid="86"/>
                                        </p:tgtEl>
                                        <p:attrNameLst>
                                          <p:attrName>ppt_x</p:attrName>
                                        </p:attrNameLst>
                                      </p:cBhvr>
                                      <p:tavLst>
                                        <p:tav tm="0">
                                          <p:val>
                                            <p:strVal val="#ppt_x"/>
                                          </p:val>
                                        </p:tav>
                                        <p:tav tm="100000">
                                          <p:val>
                                            <p:strVal val="#ppt_x"/>
                                          </p:val>
                                        </p:tav>
                                      </p:tavLst>
                                    </p:anim>
                                    <p:anim calcmode="lin" valueType="num">
                                      <p:cBhvr>
                                        <p:cTn id="9" dur="2000" fill="hold"/>
                                        <p:tgtEl>
                                          <p:spTgt spid="8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1000"/>
                                        <p:tgtEl>
                                          <p:spTgt spid="88"/>
                                        </p:tgtEl>
                                      </p:cBhvr>
                                    </p:animEffect>
                                    <p:anim calcmode="lin" valueType="num">
                                      <p:cBhvr>
                                        <p:cTn id="14" dur="1000" fill="hold"/>
                                        <p:tgtEl>
                                          <p:spTgt spid="88"/>
                                        </p:tgtEl>
                                        <p:attrNameLst>
                                          <p:attrName>ppt_x</p:attrName>
                                        </p:attrNameLst>
                                      </p:cBhvr>
                                      <p:tavLst>
                                        <p:tav tm="0">
                                          <p:val>
                                            <p:strVal val="#ppt_x"/>
                                          </p:val>
                                        </p:tav>
                                        <p:tav tm="100000">
                                          <p:val>
                                            <p:strVal val="#ppt_x"/>
                                          </p:val>
                                        </p:tav>
                                      </p:tavLst>
                                    </p:anim>
                                    <p:anim calcmode="lin" valueType="num">
                                      <p:cBhvr>
                                        <p:cTn id="15" dur="1000" fill="hold"/>
                                        <p:tgtEl>
                                          <p:spTgt spid="88"/>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1000"/>
                                        <p:tgtEl>
                                          <p:spTgt spid="91"/>
                                        </p:tgtEl>
                                      </p:cBhvr>
                                    </p:animEffect>
                                    <p:anim calcmode="lin" valueType="num">
                                      <p:cBhvr>
                                        <p:cTn id="20" dur="1000" fill="hold"/>
                                        <p:tgtEl>
                                          <p:spTgt spid="91"/>
                                        </p:tgtEl>
                                        <p:attrNameLst>
                                          <p:attrName>ppt_x</p:attrName>
                                        </p:attrNameLst>
                                      </p:cBhvr>
                                      <p:tavLst>
                                        <p:tav tm="0">
                                          <p:val>
                                            <p:strVal val="#ppt_x"/>
                                          </p:val>
                                        </p:tav>
                                        <p:tav tm="100000">
                                          <p:val>
                                            <p:strVal val="#ppt_x"/>
                                          </p:val>
                                        </p:tav>
                                      </p:tavLst>
                                    </p:anim>
                                    <p:anim calcmode="lin" valueType="num">
                                      <p:cBhvr>
                                        <p:cTn id="21" dur="1000" fill="hold"/>
                                        <p:tgtEl>
                                          <p:spTgt spid="91"/>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300"/>
                                        <p:tgtEl>
                                          <p:spTgt spid="107"/>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300"/>
                                        <p:tgtEl>
                                          <p:spTgt spid="108"/>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109"/>
                                        </p:tgtEl>
                                        <p:attrNameLst>
                                          <p:attrName>style.visibility</p:attrName>
                                        </p:attrNameLst>
                                      </p:cBhvr>
                                      <p:to>
                                        <p:strVal val="visible"/>
                                      </p:to>
                                    </p:set>
                                    <p:animEffect transition="in" filter="fade">
                                      <p:cBhvr>
                                        <p:cTn id="33" dur="300"/>
                                        <p:tgtEl>
                                          <p:spTgt spid="109"/>
                                        </p:tgtEl>
                                      </p:cBhvr>
                                    </p:animEffect>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300"/>
                                        <p:tgtEl>
                                          <p:spTgt spid="110"/>
                                        </p:tgtEl>
                                      </p:cBhvr>
                                    </p:animEffect>
                                  </p:child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111"/>
                                        </p:tgtEl>
                                        <p:attrNameLst>
                                          <p:attrName>style.visibility</p:attrName>
                                        </p:attrNameLst>
                                      </p:cBhvr>
                                      <p:to>
                                        <p:strVal val="visible"/>
                                      </p:to>
                                    </p:set>
                                    <p:animEffect transition="in" filter="fade">
                                      <p:cBhvr>
                                        <p:cTn id="41" dur="300"/>
                                        <p:tgtEl>
                                          <p:spTgt spid="111"/>
                                        </p:tgtEl>
                                      </p:cBhvr>
                                    </p:animEffect>
                                  </p:childTnLst>
                                </p:cTn>
                              </p:par>
                            </p:childTnLst>
                          </p:cTn>
                        </p:par>
                        <p:par>
                          <p:cTn id="42" fill="hold">
                            <p:stCondLst>
                              <p:cond delay="6500"/>
                            </p:stCondLst>
                            <p:childTnLst>
                              <p:par>
                                <p:cTn id="43" presetID="10" presetClass="entr" presetSubtype="0" fill="hold" grpId="0" nodeType="after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fade">
                                      <p:cBhvr>
                                        <p:cTn id="45" dur="300"/>
                                        <p:tgtEl>
                                          <p:spTgt spid="112"/>
                                        </p:tgtEl>
                                      </p:cBhvr>
                                    </p:animEffect>
                                  </p:childTnLst>
                                </p:cTn>
                              </p:par>
                            </p:childTnLst>
                          </p:cTn>
                        </p:par>
                        <p:par>
                          <p:cTn id="46" fill="hold">
                            <p:stCondLst>
                              <p:cond delay="7000"/>
                            </p:stCondLst>
                            <p:childTnLst>
                              <p:par>
                                <p:cTn id="47" presetID="10" presetClass="entr" presetSubtype="0" fill="hold" grpId="0" nodeType="after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fade">
                                      <p:cBhvr>
                                        <p:cTn id="49" dur="300"/>
                                        <p:tgtEl>
                                          <p:spTgt spid="113"/>
                                        </p:tgtEl>
                                      </p:cBhvr>
                                    </p:animEffect>
                                  </p:childTnLst>
                                </p:cTn>
                              </p:par>
                            </p:childTnLst>
                          </p:cTn>
                        </p:par>
                        <p:par>
                          <p:cTn id="50" fill="hold">
                            <p:stCondLst>
                              <p:cond delay="7500"/>
                            </p:stCondLst>
                            <p:childTnLst>
                              <p:par>
                                <p:cTn id="51" presetID="42" presetClass="path" presetSubtype="0" accel="50000" decel="50000" fill="hold" nodeType="afterEffect">
                                  <p:stCondLst>
                                    <p:cond delay="0"/>
                                  </p:stCondLst>
                                  <p:childTnLst>
                                    <p:animMotion origin="layout" path="M -1.04167E-6 0.10834 L -1.04167E-6 -0.66898 " pathEditMode="relative" rAng="0" ptsTypes="AA">
                                      <p:cBhvr>
                                        <p:cTn id="52" dur="1000" fill="hold"/>
                                        <p:tgtEl>
                                          <p:spTgt spid="150"/>
                                        </p:tgtEl>
                                        <p:attrNameLst>
                                          <p:attrName>ppt_x</p:attrName>
                                          <p:attrName>ppt_y</p:attrName>
                                        </p:attrNameLst>
                                      </p:cBhvr>
                                      <p:rCtr x="0" y="-38866"/>
                                    </p:animMotion>
                                  </p:childTnLst>
                                </p:cTn>
                              </p:par>
                            </p:childTnLst>
                          </p:cTn>
                        </p:par>
                        <p:par>
                          <p:cTn id="53" fill="hold">
                            <p:stCondLst>
                              <p:cond delay="8500"/>
                            </p:stCondLst>
                            <p:childTnLst>
                              <p:par>
                                <p:cTn id="54" presetID="26" presetClass="emph" presetSubtype="0" fill="hold" grpId="1" nodeType="afterEffect">
                                  <p:stCondLst>
                                    <p:cond delay="0"/>
                                  </p:stCondLst>
                                  <p:childTnLst>
                                    <p:animEffect transition="out" filter="fade">
                                      <p:cBhvr>
                                        <p:cTn id="55" dur="500" tmFilter="0, 0; .2, .5; .8, .5; 1, 0"/>
                                        <p:tgtEl>
                                          <p:spTgt spid="111"/>
                                        </p:tgtEl>
                                      </p:cBhvr>
                                    </p:animEffect>
                                    <p:animScale>
                                      <p:cBhvr>
                                        <p:cTn id="56" dur="250" autoRev="1" fill="hold"/>
                                        <p:tgtEl>
                                          <p:spTgt spid="111"/>
                                        </p:tgtEl>
                                      </p:cBhvr>
                                      <p:by x="105000" y="105000"/>
                                    </p:animScale>
                                  </p:childTnLst>
                                </p:cTn>
                              </p:par>
                            </p:childTnLst>
                          </p:cTn>
                        </p:par>
                        <p:par>
                          <p:cTn id="57" fill="hold">
                            <p:stCondLst>
                              <p:cond delay="9000"/>
                            </p:stCondLst>
                            <p:childTnLst>
                              <p:par>
                                <p:cTn id="58" presetID="10" presetClass="exit" presetSubtype="0" fill="hold" nodeType="afterEffect">
                                  <p:stCondLst>
                                    <p:cond delay="0"/>
                                  </p:stCondLst>
                                  <p:childTnLst>
                                    <p:animEffect transition="out" filter="fade">
                                      <p:cBhvr>
                                        <p:cTn id="59" dur="500"/>
                                        <p:tgtEl>
                                          <p:spTgt spid="150"/>
                                        </p:tgtEl>
                                      </p:cBhvr>
                                    </p:animEffect>
                                    <p:set>
                                      <p:cBhvr>
                                        <p:cTn id="60" dur="1" fill="hold">
                                          <p:stCondLst>
                                            <p:cond delay="499"/>
                                          </p:stCondLst>
                                        </p:cTn>
                                        <p:tgtEl>
                                          <p:spTgt spid="150"/>
                                        </p:tgtEl>
                                        <p:attrNameLst>
                                          <p:attrName>style.visibility</p:attrName>
                                        </p:attrNameLst>
                                      </p:cBhvr>
                                      <p:to>
                                        <p:strVal val="hidden"/>
                                      </p:to>
                                    </p:set>
                                  </p:childTnLst>
                                </p:cTn>
                              </p:par>
                            </p:childTnLst>
                          </p:cTn>
                        </p:par>
                        <p:par>
                          <p:cTn id="61" fill="hold">
                            <p:stCondLst>
                              <p:cond delay="9500"/>
                            </p:stCondLst>
                            <p:childTnLst>
                              <p:par>
                                <p:cTn id="62" presetID="41" presetClass="entr" presetSubtype="0" fill="hold" nodeType="afterEffect">
                                  <p:stCondLst>
                                    <p:cond delay="0"/>
                                  </p:stCondLst>
                                  <p:iterate type="lt">
                                    <p:tmPct val="10000"/>
                                  </p:iterate>
                                  <p:childTnLst>
                                    <p:set>
                                      <p:cBhvr>
                                        <p:cTn id="63" dur="1" fill="hold">
                                          <p:stCondLst>
                                            <p:cond delay="0"/>
                                          </p:stCondLst>
                                        </p:cTn>
                                        <p:tgtEl>
                                          <p:spTgt spid="113">
                                            <p:txEl>
                                              <p:pRg st="0" end="0"/>
                                            </p:txEl>
                                          </p:spTgt>
                                        </p:tgtEl>
                                        <p:attrNameLst>
                                          <p:attrName>style.visibility</p:attrName>
                                        </p:attrNameLst>
                                      </p:cBhvr>
                                      <p:to>
                                        <p:strVal val="visible"/>
                                      </p:to>
                                    </p:set>
                                    <p:anim calcmode="lin" valueType="num">
                                      <p:cBhvr>
                                        <p:cTn id="64"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6"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113">
                                            <p:txEl>
                                              <p:pRg st="0" end="0"/>
                                            </p:txEl>
                                          </p:spTgt>
                                        </p:tgtEl>
                                      </p:cBhvr>
                                    </p:animEffect>
                                  </p:childTnLst>
                                </p:cTn>
                              </p:par>
                            </p:childTnLst>
                          </p:cTn>
                        </p:par>
                        <p:par>
                          <p:cTn id="69" fill="hold">
                            <p:stCondLst>
                              <p:cond delay="6850"/>
                            </p:stCondLst>
                            <p:childTnLst>
                              <p:par>
                                <p:cTn id="70" presetID="26" presetClass="entr" presetSubtype="0" fill="hold" nodeType="after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wipe(down)">
                                      <p:cBhvr>
                                        <p:cTn id="72" dur="87">
                                          <p:stCondLst>
                                            <p:cond delay="0"/>
                                          </p:stCondLst>
                                        </p:cTn>
                                        <p:tgtEl>
                                          <p:spTgt spid="114"/>
                                        </p:tgtEl>
                                      </p:cBhvr>
                                    </p:animEffect>
                                    <p:anim calcmode="lin" valueType="num">
                                      <p:cBhvr>
                                        <p:cTn id="73"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4"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5"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6"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7"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8" dur="4">
                                          <p:stCondLst>
                                            <p:cond delay="98"/>
                                          </p:stCondLst>
                                        </p:cTn>
                                        <p:tgtEl>
                                          <p:spTgt spid="114"/>
                                        </p:tgtEl>
                                      </p:cBhvr>
                                      <p:to x="100000" y="60000"/>
                                    </p:animScale>
                                    <p:animScale>
                                      <p:cBhvr>
                                        <p:cTn id="79" dur="25" decel="50000">
                                          <p:stCondLst>
                                            <p:cond delay="101"/>
                                          </p:stCondLst>
                                        </p:cTn>
                                        <p:tgtEl>
                                          <p:spTgt spid="114"/>
                                        </p:tgtEl>
                                      </p:cBhvr>
                                      <p:to x="100000" y="100000"/>
                                    </p:animScale>
                                    <p:animScale>
                                      <p:cBhvr>
                                        <p:cTn id="80" dur="4">
                                          <p:stCondLst>
                                            <p:cond delay="197"/>
                                          </p:stCondLst>
                                        </p:cTn>
                                        <p:tgtEl>
                                          <p:spTgt spid="114"/>
                                        </p:tgtEl>
                                      </p:cBhvr>
                                      <p:to x="100000" y="80000"/>
                                    </p:animScale>
                                    <p:animScale>
                                      <p:cBhvr>
                                        <p:cTn id="81" dur="25" decel="50000">
                                          <p:stCondLst>
                                            <p:cond delay="201"/>
                                          </p:stCondLst>
                                        </p:cTn>
                                        <p:tgtEl>
                                          <p:spTgt spid="114"/>
                                        </p:tgtEl>
                                      </p:cBhvr>
                                      <p:to x="100000" y="100000"/>
                                    </p:animScale>
                                    <p:animScale>
                                      <p:cBhvr>
                                        <p:cTn id="82" dur="4">
                                          <p:stCondLst>
                                            <p:cond delay="246"/>
                                          </p:stCondLst>
                                        </p:cTn>
                                        <p:tgtEl>
                                          <p:spTgt spid="114"/>
                                        </p:tgtEl>
                                      </p:cBhvr>
                                      <p:to x="100000" y="90000"/>
                                    </p:animScale>
                                    <p:animScale>
                                      <p:cBhvr>
                                        <p:cTn id="83" dur="25" decel="50000">
                                          <p:stCondLst>
                                            <p:cond delay="250"/>
                                          </p:stCondLst>
                                        </p:cTn>
                                        <p:tgtEl>
                                          <p:spTgt spid="114"/>
                                        </p:tgtEl>
                                      </p:cBhvr>
                                      <p:to x="100000" y="100000"/>
                                    </p:animScale>
                                    <p:animScale>
                                      <p:cBhvr>
                                        <p:cTn id="84" dur="4">
                                          <p:stCondLst>
                                            <p:cond delay="271"/>
                                          </p:stCondLst>
                                        </p:cTn>
                                        <p:tgtEl>
                                          <p:spTgt spid="114"/>
                                        </p:tgtEl>
                                      </p:cBhvr>
                                      <p:to x="100000" y="95000"/>
                                    </p:animScale>
                                    <p:animScale>
                                      <p:cBhvr>
                                        <p:cTn id="85" dur="25" decel="50000">
                                          <p:stCondLst>
                                            <p:cond delay="275"/>
                                          </p:stCondLst>
                                        </p:cTn>
                                        <p:tgtEl>
                                          <p:spTgt spid="114"/>
                                        </p:tgtEl>
                                      </p:cBhvr>
                                      <p:to x="100000" y="100000"/>
                                    </p:animScale>
                                  </p:childTnLst>
                                </p:cTn>
                              </p:par>
                            </p:childTnLst>
                          </p:cTn>
                        </p:par>
                        <p:par>
                          <p:cTn id="86" fill="hold">
                            <p:stCondLst>
                              <p:cond delay="7350"/>
                            </p:stCondLst>
                            <p:childTnLst>
                              <p:par>
                                <p:cTn id="87" presetID="26" presetClass="entr" presetSubtype="0" fill="hold" nodeType="afterEffect">
                                  <p:stCondLst>
                                    <p:cond delay="0"/>
                                  </p:stCondLst>
                                  <p:childTnLst>
                                    <p:set>
                                      <p:cBhvr>
                                        <p:cTn id="88" dur="1" fill="hold">
                                          <p:stCondLst>
                                            <p:cond delay="0"/>
                                          </p:stCondLst>
                                        </p:cTn>
                                        <p:tgtEl>
                                          <p:spTgt spid="122"/>
                                        </p:tgtEl>
                                        <p:attrNameLst>
                                          <p:attrName>style.visibility</p:attrName>
                                        </p:attrNameLst>
                                      </p:cBhvr>
                                      <p:to>
                                        <p:strVal val="visible"/>
                                      </p:to>
                                    </p:set>
                                    <p:animEffect transition="in" filter="wipe(down)">
                                      <p:cBhvr>
                                        <p:cTn id="89" dur="87">
                                          <p:stCondLst>
                                            <p:cond delay="0"/>
                                          </p:stCondLst>
                                        </p:cTn>
                                        <p:tgtEl>
                                          <p:spTgt spid="122"/>
                                        </p:tgtEl>
                                      </p:cBhvr>
                                    </p:animEffect>
                                    <p:anim calcmode="lin" valueType="num">
                                      <p:cBhvr>
                                        <p:cTn id="90"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1"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2"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3"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4"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5" dur="4">
                                          <p:stCondLst>
                                            <p:cond delay="98"/>
                                          </p:stCondLst>
                                        </p:cTn>
                                        <p:tgtEl>
                                          <p:spTgt spid="122"/>
                                        </p:tgtEl>
                                      </p:cBhvr>
                                      <p:to x="100000" y="60000"/>
                                    </p:animScale>
                                    <p:animScale>
                                      <p:cBhvr>
                                        <p:cTn id="96" dur="25" decel="50000">
                                          <p:stCondLst>
                                            <p:cond delay="101"/>
                                          </p:stCondLst>
                                        </p:cTn>
                                        <p:tgtEl>
                                          <p:spTgt spid="122"/>
                                        </p:tgtEl>
                                      </p:cBhvr>
                                      <p:to x="100000" y="100000"/>
                                    </p:animScale>
                                    <p:animScale>
                                      <p:cBhvr>
                                        <p:cTn id="97" dur="4">
                                          <p:stCondLst>
                                            <p:cond delay="197"/>
                                          </p:stCondLst>
                                        </p:cTn>
                                        <p:tgtEl>
                                          <p:spTgt spid="122"/>
                                        </p:tgtEl>
                                      </p:cBhvr>
                                      <p:to x="100000" y="80000"/>
                                    </p:animScale>
                                    <p:animScale>
                                      <p:cBhvr>
                                        <p:cTn id="98" dur="25" decel="50000">
                                          <p:stCondLst>
                                            <p:cond delay="201"/>
                                          </p:stCondLst>
                                        </p:cTn>
                                        <p:tgtEl>
                                          <p:spTgt spid="122"/>
                                        </p:tgtEl>
                                      </p:cBhvr>
                                      <p:to x="100000" y="100000"/>
                                    </p:animScale>
                                    <p:animScale>
                                      <p:cBhvr>
                                        <p:cTn id="99" dur="4">
                                          <p:stCondLst>
                                            <p:cond delay="246"/>
                                          </p:stCondLst>
                                        </p:cTn>
                                        <p:tgtEl>
                                          <p:spTgt spid="122"/>
                                        </p:tgtEl>
                                      </p:cBhvr>
                                      <p:to x="100000" y="90000"/>
                                    </p:animScale>
                                    <p:animScale>
                                      <p:cBhvr>
                                        <p:cTn id="100" dur="25" decel="50000">
                                          <p:stCondLst>
                                            <p:cond delay="250"/>
                                          </p:stCondLst>
                                        </p:cTn>
                                        <p:tgtEl>
                                          <p:spTgt spid="122"/>
                                        </p:tgtEl>
                                      </p:cBhvr>
                                      <p:to x="100000" y="100000"/>
                                    </p:animScale>
                                    <p:animScale>
                                      <p:cBhvr>
                                        <p:cTn id="101" dur="4">
                                          <p:stCondLst>
                                            <p:cond delay="271"/>
                                          </p:stCondLst>
                                        </p:cTn>
                                        <p:tgtEl>
                                          <p:spTgt spid="122"/>
                                        </p:tgtEl>
                                      </p:cBhvr>
                                      <p:to x="100000" y="95000"/>
                                    </p:animScale>
                                    <p:animScale>
                                      <p:cBhvr>
                                        <p:cTn id="102" dur="25" decel="50000">
                                          <p:stCondLst>
                                            <p:cond delay="275"/>
                                          </p:stCondLst>
                                        </p:cTn>
                                        <p:tgtEl>
                                          <p:spTgt spid="122"/>
                                        </p:tgtEl>
                                      </p:cBhvr>
                                      <p:to x="100000" y="100000"/>
                                    </p:animScale>
                                  </p:childTnLst>
                                </p:cTn>
                              </p:par>
                            </p:childTnLst>
                          </p:cTn>
                        </p:par>
                        <p:par>
                          <p:cTn id="103" fill="hold">
                            <p:stCondLst>
                              <p:cond delay="7850"/>
                            </p:stCondLst>
                            <p:childTnLst>
                              <p:par>
                                <p:cTn id="104" presetID="26" presetClass="entr" presetSubtype="0" fill="hold" nodeType="afterEffect">
                                  <p:stCondLst>
                                    <p:cond delay="0"/>
                                  </p:stCondLst>
                                  <p:childTnLst>
                                    <p:set>
                                      <p:cBhvr>
                                        <p:cTn id="105" dur="1" fill="hold">
                                          <p:stCondLst>
                                            <p:cond delay="0"/>
                                          </p:stCondLst>
                                        </p:cTn>
                                        <p:tgtEl>
                                          <p:spTgt spid="130"/>
                                        </p:tgtEl>
                                        <p:attrNameLst>
                                          <p:attrName>style.visibility</p:attrName>
                                        </p:attrNameLst>
                                      </p:cBhvr>
                                      <p:to>
                                        <p:strVal val="visible"/>
                                      </p:to>
                                    </p:set>
                                    <p:animEffect transition="in" filter="wipe(down)">
                                      <p:cBhvr>
                                        <p:cTn id="106" dur="87">
                                          <p:stCondLst>
                                            <p:cond delay="0"/>
                                          </p:stCondLst>
                                        </p:cTn>
                                        <p:tgtEl>
                                          <p:spTgt spid="130"/>
                                        </p:tgtEl>
                                      </p:cBhvr>
                                    </p:animEffect>
                                    <p:anim calcmode="lin" valueType="num">
                                      <p:cBhvr>
                                        <p:cTn id="107"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08"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09"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0"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1"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2" dur="4">
                                          <p:stCondLst>
                                            <p:cond delay="98"/>
                                          </p:stCondLst>
                                        </p:cTn>
                                        <p:tgtEl>
                                          <p:spTgt spid="130"/>
                                        </p:tgtEl>
                                      </p:cBhvr>
                                      <p:to x="100000" y="60000"/>
                                    </p:animScale>
                                    <p:animScale>
                                      <p:cBhvr>
                                        <p:cTn id="113" dur="25" decel="50000">
                                          <p:stCondLst>
                                            <p:cond delay="101"/>
                                          </p:stCondLst>
                                        </p:cTn>
                                        <p:tgtEl>
                                          <p:spTgt spid="130"/>
                                        </p:tgtEl>
                                      </p:cBhvr>
                                      <p:to x="100000" y="100000"/>
                                    </p:animScale>
                                    <p:animScale>
                                      <p:cBhvr>
                                        <p:cTn id="114" dur="4">
                                          <p:stCondLst>
                                            <p:cond delay="197"/>
                                          </p:stCondLst>
                                        </p:cTn>
                                        <p:tgtEl>
                                          <p:spTgt spid="130"/>
                                        </p:tgtEl>
                                      </p:cBhvr>
                                      <p:to x="100000" y="80000"/>
                                    </p:animScale>
                                    <p:animScale>
                                      <p:cBhvr>
                                        <p:cTn id="115" dur="25" decel="50000">
                                          <p:stCondLst>
                                            <p:cond delay="201"/>
                                          </p:stCondLst>
                                        </p:cTn>
                                        <p:tgtEl>
                                          <p:spTgt spid="130"/>
                                        </p:tgtEl>
                                      </p:cBhvr>
                                      <p:to x="100000" y="100000"/>
                                    </p:animScale>
                                    <p:animScale>
                                      <p:cBhvr>
                                        <p:cTn id="116" dur="4">
                                          <p:stCondLst>
                                            <p:cond delay="246"/>
                                          </p:stCondLst>
                                        </p:cTn>
                                        <p:tgtEl>
                                          <p:spTgt spid="130"/>
                                        </p:tgtEl>
                                      </p:cBhvr>
                                      <p:to x="100000" y="90000"/>
                                    </p:animScale>
                                    <p:animScale>
                                      <p:cBhvr>
                                        <p:cTn id="117" dur="25" decel="50000">
                                          <p:stCondLst>
                                            <p:cond delay="250"/>
                                          </p:stCondLst>
                                        </p:cTn>
                                        <p:tgtEl>
                                          <p:spTgt spid="130"/>
                                        </p:tgtEl>
                                      </p:cBhvr>
                                      <p:to x="100000" y="100000"/>
                                    </p:animScale>
                                    <p:animScale>
                                      <p:cBhvr>
                                        <p:cTn id="118" dur="4">
                                          <p:stCondLst>
                                            <p:cond delay="271"/>
                                          </p:stCondLst>
                                        </p:cTn>
                                        <p:tgtEl>
                                          <p:spTgt spid="130"/>
                                        </p:tgtEl>
                                      </p:cBhvr>
                                      <p:to x="100000" y="95000"/>
                                    </p:animScale>
                                    <p:animScale>
                                      <p:cBhvr>
                                        <p:cTn id="119" dur="25" decel="50000">
                                          <p:stCondLst>
                                            <p:cond delay="275"/>
                                          </p:stCondLst>
                                        </p:cTn>
                                        <p:tgtEl>
                                          <p:spTgt spid="130"/>
                                        </p:tgtEl>
                                      </p:cBhvr>
                                      <p:to x="100000" y="100000"/>
                                    </p:animScale>
                                  </p:childTnLst>
                                </p:cTn>
                              </p:par>
                            </p:childTnLst>
                          </p:cTn>
                        </p:par>
                        <p:par>
                          <p:cTn id="120" fill="hold">
                            <p:stCondLst>
                              <p:cond delay="8350"/>
                            </p:stCondLst>
                            <p:childTnLst>
                              <p:par>
                                <p:cTn id="121" presetID="26" presetClass="entr" presetSubtype="0" fill="hold" nodeType="afterEffect">
                                  <p:stCondLst>
                                    <p:cond delay="0"/>
                                  </p:stCondLst>
                                  <p:childTnLst>
                                    <p:set>
                                      <p:cBhvr>
                                        <p:cTn id="122" dur="1" fill="hold">
                                          <p:stCondLst>
                                            <p:cond delay="0"/>
                                          </p:stCondLst>
                                        </p:cTn>
                                        <p:tgtEl>
                                          <p:spTgt spid="138"/>
                                        </p:tgtEl>
                                        <p:attrNameLst>
                                          <p:attrName>style.visibility</p:attrName>
                                        </p:attrNameLst>
                                      </p:cBhvr>
                                      <p:to>
                                        <p:strVal val="visible"/>
                                      </p:to>
                                    </p:set>
                                    <p:animEffect transition="in" filter="wipe(down)">
                                      <p:cBhvr>
                                        <p:cTn id="123" dur="87">
                                          <p:stCondLst>
                                            <p:cond delay="0"/>
                                          </p:stCondLst>
                                        </p:cTn>
                                        <p:tgtEl>
                                          <p:spTgt spid="138"/>
                                        </p:tgtEl>
                                      </p:cBhvr>
                                    </p:animEffect>
                                    <p:anim calcmode="lin" valueType="num">
                                      <p:cBhvr>
                                        <p:cTn id="124" dur="273"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125" dur="100"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126" dur="100" tmFilter="0, 0; 0.125,0.2665; 0.25,0.4; 0.375,0.465; 0.5,0.5;  0.625,0.535; 0.75,0.6; 0.875,0.7335; 1,1">
                                          <p:stCondLst>
                                            <p:cond delay="100"/>
                                          </p:stCondLst>
                                        </p:cTn>
                                        <p:tgtEl>
                                          <p:spTgt spid="138"/>
                                        </p:tgtEl>
                                        <p:attrNameLst>
                                          <p:attrName>ppt_y</p:attrName>
                                        </p:attrNameLst>
                                      </p:cBhvr>
                                      <p:tavLst>
                                        <p:tav tm="0" fmla="#ppt_y-sin(pi*$)/9">
                                          <p:val>
                                            <p:fltVal val="0"/>
                                          </p:val>
                                        </p:tav>
                                        <p:tav tm="100000">
                                          <p:val>
                                            <p:fltVal val="1"/>
                                          </p:val>
                                        </p:tav>
                                      </p:tavLst>
                                    </p:anim>
                                    <p:anim calcmode="lin" valueType="num">
                                      <p:cBhvr>
                                        <p:cTn id="127" dur="50" tmFilter="0, 0; 0.125,0.2665; 0.25,0.4; 0.375,0.465; 0.5,0.5;  0.625,0.535; 0.75,0.6; 0.875,0.7335; 1,1">
                                          <p:stCondLst>
                                            <p:cond delay="199"/>
                                          </p:stCondLst>
                                        </p:cTn>
                                        <p:tgtEl>
                                          <p:spTgt spid="138"/>
                                        </p:tgtEl>
                                        <p:attrNameLst>
                                          <p:attrName>ppt_y</p:attrName>
                                        </p:attrNameLst>
                                      </p:cBhvr>
                                      <p:tavLst>
                                        <p:tav tm="0" fmla="#ppt_y-sin(pi*$)/27">
                                          <p:val>
                                            <p:fltVal val="0"/>
                                          </p:val>
                                        </p:tav>
                                        <p:tav tm="100000">
                                          <p:val>
                                            <p:fltVal val="1"/>
                                          </p:val>
                                        </p:tav>
                                      </p:tavLst>
                                    </p:anim>
                                    <p:anim calcmode="lin" valueType="num">
                                      <p:cBhvr>
                                        <p:cTn id="128" dur="25" tmFilter="0, 0; 0.125,0.2665; 0.25,0.4; 0.375,0.465; 0.5,0.5;  0.625,0.535; 0.75,0.6; 0.875,0.7335; 1,1">
                                          <p:stCondLst>
                                            <p:cond delay="248"/>
                                          </p:stCondLst>
                                        </p:cTn>
                                        <p:tgtEl>
                                          <p:spTgt spid="138"/>
                                        </p:tgtEl>
                                        <p:attrNameLst>
                                          <p:attrName>ppt_y</p:attrName>
                                        </p:attrNameLst>
                                      </p:cBhvr>
                                      <p:tavLst>
                                        <p:tav tm="0" fmla="#ppt_y-sin(pi*$)/81">
                                          <p:val>
                                            <p:fltVal val="0"/>
                                          </p:val>
                                        </p:tav>
                                        <p:tav tm="100000">
                                          <p:val>
                                            <p:fltVal val="1"/>
                                          </p:val>
                                        </p:tav>
                                      </p:tavLst>
                                    </p:anim>
                                    <p:animScale>
                                      <p:cBhvr>
                                        <p:cTn id="129" dur="4">
                                          <p:stCondLst>
                                            <p:cond delay="98"/>
                                          </p:stCondLst>
                                        </p:cTn>
                                        <p:tgtEl>
                                          <p:spTgt spid="138"/>
                                        </p:tgtEl>
                                      </p:cBhvr>
                                      <p:to x="100000" y="60000"/>
                                    </p:animScale>
                                    <p:animScale>
                                      <p:cBhvr>
                                        <p:cTn id="130" dur="25" decel="50000">
                                          <p:stCondLst>
                                            <p:cond delay="101"/>
                                          </p:stCondLst>
                                        </p:cTn>
                                        <p:tgtEl>
                                          <p:spTgt spid="138"/>
                                        </p:tgtEl>
                                      </p:cBhvr>
                                      <p:to x="100000" y="100000"/>
                                    </p:animScale>
                                    <p:animScale>
                                      <p:cBhvr>
                                        <p:cTn id="131" dur="4">
                                          <p:stCondLst>
                                            <p:cond delay="197"/>
                                          </p:stCondLst>
                                        </p:cTn>
                                        <p:tgtEl>
                                          <p:spTgt spid="138"/>
                                        </p:tgtEl>
                                      </p:cBhvr>
                                      <p:to x="100000" y="80000"/>
                                    </p:animScale>
                                    <p:animScale>
                                      <p:cBhvr>
                                        <p:cTn id="132" dur="25" decel="50000">
                                          <p:stCondLst>
                                            <p:cond delay="201"/>
                                          </p:stCondLst>
                                        </p:cTn>
                                        <p:tgtEl>
                                          <p:spTgt spid="138"/>
                                        </p:tgtEl>
                                      </p:cBhvr>
                                      <p:to x="100000" y="100000"/>
                                    </p:animScale>
                                    <p:animScale>
                                      <p:cBhvr>
                                        <p:cTn id="133" dur="4">
                                          <p:stCondLst>
                                            <p:cond delay="246"/>
                                          </p:stCondLst>
                                        </p:cTn>
                                        <p:tgtEl>
                                          <p:spTgt spid="138"/>
                                        </p:tgtEl>
                                      </p:cBhvr>
                                      <p:to x="100000" y="90000"/>
                                    </p:animScale>
                                    <p:animScale>
                                      <p:cBhvr>
                                        <p:cTn id="134" dur="25" decel="50000">
                                          <p:stCondLst>
                                            <p:cond delay="250"/>
                                          </p:stCondLst>
                                        </p:cTn>
                                        <p:tgtEl>
                                          <p:spTgt spid="138"/>
                                        </p:tgtEl>
                                      </p:cBhvr>
                                      <p:to x="100000" y="100000"/>
                                    </p:animScale>
                                    <p:animScale>
                                      <p:cBhvr>
                                        <p:cTn id="135" dur="4">
                                          <p:stCondLst>
                                            <p:cond delay="271"/>
                                          </p:stCondLst>
                                        </p:cTn>
                                        <p:tgtEl>
                                          <p:spTgt spid="138"/>
                                        </p:tgtEl>
                                      </p:cBhvr>
                                      <p:to x="100000" y="95000"/>
                                    </p:animScale>
                                    <p:animScale>
                                      <p:cBhvr>
                                        <p:cTn id="136" dur="25" decel="50000">
                                          <p:stCondLst>
                                            <p:cond delay="275"/>
                                          </p:stCondLst>
                                        </p:cTn>
                                        <p:tgtEl>
                                          <p:spTgt spid="138"/>
                                        </p:tgtEl>
                                      </p:cBhvr>
                                      <p:to x="100000" y="100000"/>
                                    </p:animScale>
                                  </p:childTnLst>
                                </p:cTn>
                              </p:par>
                            </p:childTnLst>
                          </p:cTn>
                        </p:par>
                        <p:par>
                          <p:cTn id="137" fill="hold">
                            <p:stCondLst>
                              <p:cond delay="8850"/>
                            </p:stCondLst>
                            <p:childTnLst>
                              <p:par>
                                <p:cTn id="138" presetID="41" presetClass="entr" presetSubtype="0" fill="hold" grpId="0" nodeType="afterEffect">
                                  <p:stCondLst>
                                    <p:cond delay="0"/>
                                  </p:stCondLst>
                                  <p:iterate type="lt">
                                    <p:tmPct val="10000"/>
                                  </p:iterate>
                                  <p:childTnLst>
                                    <p:set>
                                      <p:cBhvr>
                                        <p:cTn id="139" dur="1" fill="hold">
                                          <p:stCondLst>
                                            <p:cond delay="0"/>
                                          </p:stCondLst>
                                        </p:cTn>
                                        <p:tgtEl>
                                          <p:spTgt spid="146"/>
                                        </p:tgtEl>
                                        <p:attrNameLst>
                                          <p:attrName>style.visibility</p:attrName>
                                        </p:attrNameLst>
                                      </p:cBhvr>
                                      <p:to>
                                        <p:strVal val="visible"/>
                                      </p:to>
                                    </p:set>
                                    <p:anim calcmode="lin" valueType="num">
                                      <p:cBhvr>
                                        <p:cTn id="140"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41" dur="300" fill="hold"/>
                                        <p:tgtEl>
                                          <p:spTgt spid="146"/>
                                        </p:tgtEl>
                                        <p:attrNameLst>
                                          <p:attrName>ppt_y</p:attrName>
                                        </p:attrNameLst>
                                      </p:cBhvr>
                                      <p:tavLst>
                                        <p:tav tm="0">
                                          <p:val>
                                            <p:strVal val="#ppt_y"/>
                                          </p:val>
                                        </p:tav>
                                        <p:tav tm="100000">
                                          <p:val>
                                            <p:strVal val="#ppt_y"/>
                                          </p:val>
                                        </p:tav>
                                      </p:tavLst>
                                    </p:anim>
                                    <p:anim calcmode="lin" valueType="num">
                                      <p:cBhvr>
                                        <p:cTn id="142"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43"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44" dur="300" tmFilter="0,0; .5, 1; 1, 1"/>
                                        <p:tgtEl>
                                          <p:spTgt spid="146"/>
                                        </p:tgtEl>
                                      </p:cBhvr>
                                    </p:animEffect>
                                  </p:childTnLst>
                                </p:cTn>
                              </p:par>
                            </p:childTnLst>
                          </p:cTn>
                        </p:par>
                        <p:par>
                          <p:cTn id="145" fill="hold">
                            <p:stCondLst>
                              <p:cond delay="8500"/>
                            </p:stCondLst>
                            <p:childTnLst>
                              <p:par>
                                <p:cTn id="146" presetID="41" presetClass="entr" presetSubtype="0" fill="hold" grpId="0" nodeType="afterEffect">
                                  <p:stCondLst>
                                    <p:cond delay="0"/>
                                  </p:stCondLst>
                                  <p:iterate type="lt">
                                    <p:tmPct val="10000"/>
                                  </p:iterate>
                                  <p:childTnLst>
                                    <p:set>
                                      <p:cBhvr>
                                        <p:cTn id="147" dur="1" fill="hold">
                                          <p:stCondLst>
                                            <p:cond delay="0"/>
                                          </p:stCondLst>
                                        </p:cTn>
                                        <p:tgtEl>
                                          <p:spTgt spid="147"/>
                                        </p:tgtEl>
                                        <p:attrNameLst>
                                          <p:attrName>style.visibility</p:attrName>
                                        </p:attrNameLst>
                                      </p:cBhvr>
                                      <p:to>
                                        <p:strVal val="visible"/>
                                      </p:to>
                                    </p:set>
                                    <p:anim calcmode="lin" valueType="num">
                                      <p:cBhvr>
                                        <p:cTn id="148"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149" dur="300" fill="hold"/>
                                        <p:tgtEl>
                                          <p:spTgt spid="147"/>
                                        </p:tgtEl>
                                        <p:attrNameLst>
                                          <p:attrName>ppt_y</p:attrName>
                                        </p:attrNameLst>
                                      </p:cBhvr>
                                      <p:tavLst>
                                        <p:tav tm="0">
                                          <p:val>
                                            <p:strVal val="#ppt_y"/>
                                          </p:val>
                                        </p:tav>
                                        <p:tav tm="100000">
                                          <p:val>
                                            <p:strVal val="#ppt_y"/>
                                          </p:val>
                                        </p:tav>
                                      </p:tavLst>
                                    </p:anim>
                                    <p:anim calcmode="lin" valueType="num">
                                      <p:cBhvr>
                                        <p:cTn id="150"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151"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152" dur="300" tmFilter="0,0; .5, 1; 1, 1"/>
                                        <p:tgtEl>
                                          <p:spTgt spid="147"/>
                                        </p:tgtEl>
                                      </p:cBhvr>
                                    </p:animEffect>
                                  </p:childTnLst>
                                </p:cTn>
                              </p:par>
                            </p:childTnLst>
                          </p:cTn>
                        </p:par>
                        <p:par>
                          <p:cTn id="153" fill="hold">
                            <p:stCondLst>
                              <p:cond delay="8950"/>
                            </p:stCondLst>
                            <p:childTnLst>
                              <p:par>
                                <p:cTn id="154" presetID="41" presetClass="entr" presetSubtype="0" fill="hold" grpId="0" nodeType="afterEffect">
                                  <p:stCondLst>
                                    <p:cond delay="0"/>
                                  </p:stCondLst>
                                  <p:iterate type="lt">
                                    <p:tmPct val="10000"/>
                                  </p:iterate>
                                  <p:childTnLst>
                                    <p:set>
                                      <p:cBhvr>
                                        <p:cTn id="155" dur="1" fill="hold">
                                          <p:stCondLst>
                                            <p:cond delay="0"/>
                                          </p:stCondLst>
                                        </p:cTn>
                                        <p:tgtEl>
                                          <p:spTgt spid="148"/>
                                        </p:tgtEl>
                                        <p:attrNameLst>
                                          <p:attrName>style.visibility</p:attrName>
                                        </p:attrNameLst>
                                      </p:cBhvr>
                                      <p:to>
                                        <p:strVal val="visible"/>
                                      </p:to>
                                    </p:set>
                                    <p:anim calcmode="lin" valueType="num">
                                      <p:cBhvr>
                                        <p:cTn id="156"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57" dur="300" fill="hold"/>
                                        <p:tgtEl>
                                          <p:spTgt spid="148"/>
                                        </p:tgtEl>
                                        <p:attrNameLst>
                                          <p:attrName>ppt_y</p:attrName>
                                        </p:attrNameLst>
                                      </p:cBhvr>
                                      <p:tavLst>
                                        <p:tav tm="0">
                                          <p:val>
                                            <p:strVal val="#ppt_y"/>
                                          </p:val>
                                        </p:tav>
                                        <p:tav tm="100000">
                                          <p:val>
                                            <p:strVal val="#ppt_y"/>
                                          </p:val>
                                        </p:tav>
                                      </p:tavLst>
                                    </p:anim>
                                    <p:anim calcmode="lin" valueType="num">
                                      <p:cBhvr>
                                        <p:cTn id="158"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59"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60" dur="300" tmFilter="0,0; .5, 1; 1, 1"/>
                                        <p:tgtEl>
                                          <p:spTgt spid="148"/>
                                        </p:tgtEl>
                                      </p:cBhvr>
                                    </p:animEffect>
                                  </p:childTnLst>
                                </p:cTn>
                              </p:par>
                            </p:childTnLst>
                          </p:cTn>
                        </p:par>
                        <p:par>
                          <p:cTn id="161" fill="hold">
                            <p:stCondLst>
                              <p:cond delay="9400"/>
                            </p:stCondLst>
                            <p:childTnLst>
                              <p:par>
                                <p:cTn id="162" presetID="41" presetClass="entr" presetSubtype="0" fill="hold" grpId="0" nodeType="afterEffect">
                                  <p:stCondLst>
                                    <p:cond delay="0"/>
                                  </p:stCondLst>
                                  <p:iterate type="lt">
                                    <p:tmPct val="10000"/>
                                  </p:iterate>
                                  <p:childTnLst>
                                    <p:set>
                                      <p:cBhvr>
                                        <p:cTn id="163" dur="1" fill="hold">
                                          <p:stCondLst>
                                            <p:cond delay="0"/>
                                          </p:stCondLst>
                                        </p:cTn>
                                        <p:tgtEl>
                                          <p:spTgt spid="149"/>
                                        </p:tgtEl>
                                        <p:attrNameLst>
                                          <p:attrName>style.visibility</p:attrName>
                                        </p:attrNameLst>
                                      </p:cBhvr>
                                      <p:to>
                                        <p:strVal val="visible"/>
                                      </p:to>
                                    </p:set>
                                    <p:anim calcmode="lin" valueType="num">
                                      <p:cBhvr>
                                        <p:cTn id="164"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165" dur="300" fill="hold"/>
                                        <p:tgtEl>
                                          <p:spTgt spid="149"/>
                                        </p:tgtEl>
                                        <p:attrNameLst>
                                          <p:attrName>ppt_y</p:attrName>
                                        </p:attrNameLst>
                                      </p:cBhvr>
                                      <p:tavLst>
                                        <p:tav tm="0">
                                          <p:val>
                                            <p:strVal val="#ppt_y"/>
                                          </p:val>
                                        </p:tav>
                                        <p:tav tm="100000">
                                          <p:val>
                                            <p:strVal val="#ppt_y"/>
                                          </p:val>
                                        </p:tav>
                                      </p:tavLst>
                                    </p:anim>
                                    <p:anim calcmode="lin" valueType="num">
                                      <p:cBhvr>
                                        <p:cTn id="166"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167"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168" dur="300" tmFilter="0,0; .5, 1; 1, 1"/>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7" grpId="0"/>
      <p:bldP spid="148" grpId="0"/>
      <p:bldP spid="1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3663020" y="1357163"/>
            <a:ext cx="6460402" cy="4978287"/>
          </a:xfrm>
          <a:custGeom>
            <a:avLst/>
            <a:gdLst>
              <a:gd name="connsiteX0" fmla="*/ 6128642 w 6460402"/>
              <a:gd name="connsiteY0" fmla="*/ 2544539 h 4978287"/>
              <a:gd name="connsiteX1" fmla="*/ 6128642 w 6460402"/>
              <a:gd name="connsiteY1" fmla="*/ 2578165 h 4978287"/>
              <a:gd name="connsiteX2" fmla="*/ 6205767 w 6460402"/>
              <a:gd name="connsiteY2" fmla="*/ 2578165 h 4978287"/>
              <a:gd name="connsiteX3" fmla="*/ 6205767 w 6460402"/>
              <a:gd name="connsiteY3" fmla="*/ 2544539 h 4978287"/>
              <a:gd name="connsiteX4" fmla="*/ 6128642 w 6460402"/>
              <a:gd name="connsiteY4" fmla="*/ 2359082 h 4978287"/>
              <a:gd name="connsiteX5" fmla="*/ 6128642 w 6460402"/>
              <a:gd name="connsiteY5" fmla="*/ 2374918 h 4978287"/>
              <a:gd name="connsiteX6" fmla="*/ 6205767 w 6460402"/>
              <a:gd name="connsiteY6" fmla="*/ 2374918 h 4978287"/>
              <a:gd name="connsiteX7" fmla="*/ 6205767 w 6460402"/>
              <a:gd name="connsiteY7" fmla="*/ 2359082 h 4978287"/>
              <a:gd name="connsiteX8" fmla="*/ 6128642 w 6460402"/>
              <a:gd name="connsiteY8" fmla="*/ 2175435 h 4978287"/>
              <a:gd name="connsiteX9" fmla="*/ 6128642 w 6460402"/>
              <a:gd name="connsiteY9" fmla="*/ 2189461 h 4978287"/>
              <a:gd name="connsiteX10" fmla="*/ 6205767 w 6460402"/>
              <a:gd name="connsiteY10" fmla="*/ 2189461 h 4978287"/>
              <a:gd name="connsiteX11" fmla="*/ 6205767 w 6460402"/>
              <a:gd name="connsiteY11" fmla="*/ 2175435 h 4978287"/>
              <a:gd name="connsiteX12" fmla="*/ 550566 w 6460402"/>
              <a:gd name="connsiteY12" fmla="*/ 0 h 4978287"/>
              <a:gd name="connsiteX13" fmla="*/ 1089947 w 6460402"/>
              <a:gd name="connsiteY13" fmla="*/ 439608 h 4978287"/>
              <a:gd name="connsiteX14" fmla="*/ 1094328 w 6460402"/>
              <a:gd name="connsiteY14" fmla="*/ 483067 h 4978287"/>
              <a:gd name="connsiteX15" fmla="*/ 3355244 w 6460402"/>
              <a:gd name="connsiteY15" fmla="*/ 483067 h 4978287"/>
              <a:gd name="connsiteX16" fmla="*/ 3774352 w 6460402"/>
              <a:gd name="connsiteY16" fmla="*/ 902175 h 4978287"/>
              <a:gd name="connsiteX17" fmla="*/ 3774352 w 6460402"/>
              <a:gd name="connsiteY17" fmla="*/ 1433662 h 4978287"/>
              <a:gd name="connsiteX18" fmla="*/ 3776218 w 6460402"/>
              <a:gd name="connsiteY18" fmla="*/ 1433662 h 4978287"/>
              <a:gd name="connsiteX19" fmla="*/ 3776218 w 6460402"/>
              <a:gd name="connsiteY19" fmla="*/ 1732154 h 4978287"/>
              <a:gd name="connsiteX20" fmla="*/ 4049878 w 6460402"/>
              <a:gd name="connsiteY20" fmla="*/ 2005814 h 4978287"/>
              <a:gd name="connsiteX21" fmla="*/ 5752319 w 6460402"/>
              <a:gd name="connsiteY21" fmla="*/ 2005814 h 4978287"/>
              <a:gd name="connsiteX22" fmla="*/ 5752319 w 6460402"/>
              <a:gd name="connsiteY22" fmla="*/ 1999666 h 4978287"/>
              <a:gd name="connsiteX23" fmla="*/ 6128642 w 6460402"/>
              <a:gd name="connsiteY23" fmla="*/ 1999666 h 4978287"/>
              <a:gd name="connsiteX24" fmla="*/ 6128642 w 6460402"/>
              <a:gd name="connsiteY24" fmla="*/ 2005814 h 4978287"/>
              <a:gd name="connsiteX25" fmla="*/ 6205767 w 6460402"/>
              <a:gd name="connsiteY25" fmla="*/ 2005814 h 4978287"/>
              <a:gd name="connsiteX26" fmla="*/ 6205767 w 6460402"/>
              <a:gd name="connsiteY26" fmla="*/ 2005162 h 4978287"/>
              <a:gd name="connsiteX27" fmla="*/ 6460402 w 6460402"/>
              <a:gd name="connsiteY27" fmla="*/ 2005162 h 4978287"/>
              <a:gd name="connsiteX28" fmla="*/ 6460402 w 6460402"/>
              <a:gd name="connsiteY28" fmla="*/ 2740090 h 4978287"/>
              <a:gd name="connsiteX29" fmla="*/ 6227992 w 6460402"/>
              <a:gd name="connsiteY29" fmla="*/ 2740090 h 4978287"/>
              <a:gd name="connsiteX30" fmla="*/ 4948699 w 6460402"/>
              <a:gd name="connsiteY30" fmla="*/ 2747786 h 4978287"/>
              <a:gd name="connsiteX31" fmla="*/ 4699917 w 6460402"/>
              <a:gd name="connsiteY31" fmla="*/ 3021446 h 4978287"/>
              <a:gd name="connsiteX32" fmla="*/ 4699917 w 6460402"/>
              <a:gd name="connsiteY32" fmla="*/ 3886050 h 4978287"/>
              <a:gd name="connsiteX33" fmla="*/ 4722636 w 6460402"/>
              <a:gd name="connsiteY33" fmla="*/ 3888341 h 4978287"/>
              <a:gd name="connsiteX34" fmla="*/ 5162244 w 6460402"/>
              <a:gd name="connsiteY34" fmla="*/ 4427721 h 4978287"/>
              <a:gd name="connsiteX35" fmla="*/ 4611678 w 6460402"/>
              <a:gd name="connsiteY35" fmla="*/ 4978287 h 4978287"/>
              <a:gd name="connsiteX36" fmla="*/ 4061112 w 6460402"/>
              <a:gd name="connsiteY36" fmla="*/ 4427721 h 4978287"/>
              <a:gd name="connsiteX37" fmla="*/ 4500720 w 6460402"/>
              <a:gd name="connsiteY37" fmla="*/ 3888341 h 4978287"/>
              <a:gd name="connsiteX38" fmla="*/ 4525038 w 6460402"/>
              <a:gd name="connsiteY38" fmla="*/ 3885889 h 4978287"/>
              <a:gd name="connsiteX39" fmla="*/ 4525038 w 6460402"/>
              <a:gd name="connsiteY39" fmla="*/ 2997273 h 4978287"/>
              <a:gd name="connsiteX40" fmla="*/ 4906045 w 6460402"/>
              <a:gd name="connsiteY40" fmla="*/ 2578165 h 4978287"/>
              <a:gd name="connsiteX41" fmla="*/ 5752319 w 6460402"/>
              <a:gd name="connsiteY41" fmla="*/ 2578165 h 4978287"/>
              <a:gd name="connsiteX42" fmla="*/ 5752319 w 6460402"/>
              <a:gd name="connsiteY42" fmla="*/ 2544539 h 4978287"/>
              <a:gd name="connsiteX43" fmla="*/ 4621379 w 6460402"/>
              <a:gd name="connsiteY43" fmla="*/ 2544539 h 4978287"/>
              <a:gd name="connsiteX44" fmla="*/ 4347719 w 6460402"/>
              <a:gd name="connsiteY44" fmla="*/ 2818199 h 4978287"/>
              <a:gd name="connsiteX45" fmla="*/ 4347719 w 6460402"/>
              <a:gd name="connsiteY45" fmla="*/ 3200314 h 4978287"/>
              <a:gd name="connsiteX46" fmla="*/ 4345853 w 6460402"/>
              <a:gd name="connsiteY46" fmla="*/ 3200314 h 4978287"/>
              <a:gd name="connsiteX47" fmla="*/ 4345853 w 6460402"/>
              <a:gd name="connsiteY47" fmla="*/ 3217647 h 4978287"/>
              <a:gd name="connsiteX48" fmla="*/ 3926745 w 6460402"/>
              <a:gd name="connsiteY48" fmla="*/ 3636755 h 4978287"/>
              <a:gd name="connsiteX49" fmla="*/ 1502623 w 6460402"/>
              <a:gd name="connsiteY49" fmla="*/ 3636755 h 4978287"/>
              <a:gd name="connsiteX50" fmla="*/ 1500080 w 6460402"/>
              <a:gd name="connsiteY50" fmla="*/ 3661988 h 4978287"/>
              <a:gd name="connsiteX51" fmla="*/ 960699 w 6460402"/>
              <a:gd name="connsiteY51" fmla="*/ 4101596 h 4978287"/>
              <a:gd name="connsiteX52" fmla="*/ 410133 w 6460402"/>
              <a:gd name="connsiteY52" fmla="*/ 3551030 h 4978287"/>
              <a:gd name="connsiteX53" fmla="*/ 960699 w 6460402"/>
              <a:gd name="connsiteY53" fmla="*/ 3000464 h 4978287"/>
              <a:gd name="connsiteX54" fmla="*/ 1500080 w 6460402"/>
              <a:gd name="connsiteY54" fmla="*/ 3440072 h 4978287"/>
              <a:gd name="connsiteX55" fmla="*/ 1502808 w 6460402"/>
              <a:gd name="connsiteY55" fmla="*/ 3467134 h 4978287"/>
              <a:gd name="connsiteX56" fmla="*/ 3879826 w 6460402"/>
              <a:gd name="connsiteY56" fmla="*/ 3467134 h 4978287"/>
              <a:gd name="connsiteX57" fmla="*/ 4153486 w 6460402"/>
              <a:gd name="connsiteY57" fmla="*/ 3193474 h 4978287"/>
              <a:gd name="connsiteX58" fmla="*/ 4153486 w 6460402"/>
              <a:gd name="connsiteY58" fmla="*/ 2935531 h 4978287"/>
              <a:gd name="connsiteX59" fmla="*/ 4155352 w 6460402"/>
              <a:gd name="connsiteY59" fmla="*/ 2935531 h 4978287"/>
              <a:gd name="connsiteX60" fmla="*/ 4155352 w 6460402"/>
              <a:gd name="connsiteY60" fmla="*/ 2794026 h 4978287"/>
              <a:gd name="connsiteX61" fmla="*/ 4574460 w 6460402"/>
              <a:gd name="connsiteY61" fmla="*/ 2374918 h 4978287"/>
              <a:gd name="connsiteX62" fmla="*/ 5752319 w 6460402"/>
              <a:gd name="connsiteY62" fmla="*/ 2374918 h 4978287"/>
              <a:gd name="connsiteX63" fmla="*/ 5752319 w 6460402"/>
              <a:gd name="connsiteY63" fmla="*/ 2359082 h 4978287"/>
              <a:gd name="connsiteX64" fmla="*/ 2802547 w 6460402"/>
              <a:gd name="connsiteY64" fmla="*/ 2359082 h 4978287"/>
              <a:gd name="connsiteX65" fmla="*/ 2799911 w 6460402"/>
              <a:gd name="connsiteY65" fmla="*/ 2385229 h 4978287"/>
              <a:gd name="connsiteX66" fmla="*/ 2260530 w 6460402"/>
              <a:gd name="connsiteY66" fmla="*/ 2824837 h 4978287"/>
              <a:gd name="connsiteX67" fmla="*/ 1709964 w 6460402"/>
              <a:gd name="connsiteY67" fmla="*/ 2274271 h 4978287"/>
              <a:gd name="connsiteX68" fmla="*/ 2260530 w 6460402"/>
              <a:gd name="connsiteY68" fmla="*/ 1723705 h 4978287"/>
              <a:gd name="connsiteX69" fmla="*/ 2799911 w 6460402"/>
              <a:gd name="connsiteY69" fmla="*/ 2163313 h 4978287"/>
              <a:gd name="connsiteX70" fmla="*/ 2802547 w 6460402"/>
              <a:gd name="connsiteY70" fmla="*/ 2189461 h 4978287"/>
              <a:gd name="connsiteX71" fmla="*/ 5752319 w 6460402"/>
              <a:gd name="connsiteY71" fmla="*/ 2189461 h 4978287"/>
              <a:gd name="connsiteX72" fmla="*/ 5752319 w 6460402"/>
              <a:gd name="connsiteY72" fmla="*/ 2175435 h 4978287"/>
              <a:gd name="connsiteX73" fmla="*/ 4002959 w 6460402"/>
              <a:gd name="connsiteY73" fmla="*/ 2175435 h 4978287"/>
              <a:gd name="connsiteX74" fmla="*/ 3583851 w 6460402"/>
              <a:gd name="connsiteY74" fmla="*/ 1756327 h 4978287"/>
              <a:gd name="connsiteX75" fmla="*/ 3583851 w 6460402"/>
              <a:gd name="connsiteY75" fmla="*/ 1605112 h 4978287"/>
              <a:gd name="connsiteX76" fmla="*/ 3581985 w 6460402"/>
              <a:gd name="connsiteY76" fmla="*/ 1605112 h 4978287"/>
              <a:gd name="connsiteX77" fmla="*/ 3581985 w 6460402"/>
              <a:gd name="connsiteY77" fmla="*/ 926348 h 4978287"/>
              <a:gd name="connsiteX78" fmla="*/ 3308325 w 6460402"/>
              <a:gd name="connsiteY78" fmla="*/ 652688 h 4978287"/>
              <a:gd name="connsiteX79" fmla="*/ 1090838 w 6460402"/>
              <a:gd name="connsiteY79" fmla="*/ 652688 h 4978287"/>
              <a:gd name="connsiteX80" fmla="*/ 1089947 w 6460402"/>
              <a:gd name="connsiteY80" fmla="*/ 661524 h 4978287"/>
              <a:gd name="connsiteX81" fmla="*/ 550566 w 6460402"/>
              <a:gd name="connsiteY81" fmla="*/ 1101132 h 4978287"/>
              <a:gd name="connsiteX82" fmla="*/ 0 w 6460402"/>
              <a:gd name="connsiteY82" fmla="*/ 550566 h 4978287"/>
              <a:gd name="connsiteX83" fmla="*/ 550566 w 6460402"/>
              <a:gd name="connsiteY83" fmla="*/ 0 h 497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460402" h="4978287">
                <a:moveTo>
                  <a:pt x="6128642" y="2544539"/>
                </a:moveTo>
                <a:lnTo>
                  <a:pt x="6128642" y="2578165"/>
                </a:lnTo>
                <a:lnTo>
                  <a:pt x="6205767" y="2578165"/>
                </a:lnTo>
                <a:lnTo>
                  <a:pt x="6205767" y="2544539"/>
                </a:lnTo>
                <a:close/>
                <a:moveTo>
                  <a:pt x="6128642" y="2359082"/>
                </a:moveTo>
                <a:lnTo>
                  <a:pt x="6128642" y="2374918"/>
                </a:lnTo>
                <a:lnTo>
                  <a:pt x="6205767" y="2374918"/>
                </a:lnTo>
                <a:lnTo>
                  <a:pt x="6205767" y="2359082"/>
                </a:lnTo>
                <a:close/>
                <a:moveTo>
                  <a:pt x="6128642" y="2175435"/>
                </a:moveTo>
                <a:lnTo>
                  <a:pt x="6128642" y="2189461"/>
                </a:lnTo>
                <a:lnTo>
                  <a:pt x="6205767" y="2189461"/>
                </a:lnTo>
                <a:lnTo>
                  <a:pt x="6205767" y="2175435"/>
                </a:lnTo>
                <a:close/>
                <a:moveTo>
                  <a:pt x="550566" y="0"/>
                </a:moveTo>
                <a:cubicBezTo>
                  <a:pt x="816627" y="0"/>
                  <a:pt x="1038609" y="188724"/>
                  <a:pt x="1089947" y="439608"/>
                </a:cubicBezTo>
                <a:lnTo>
                  <a:pt x="1094328" y="483067"/>
                </a:lnTo>
                <a:lnTo>
                  <a:pt x="3355244" y="483067"/>
                </a:lnTo>
                <a:cubicBezTo>
                  <a:pt x="3586711" y="483067"/>
                  <a:pt x="3774352" y="670708"/>
                  <a:pt x="3774352" y="902175"/>
                </a:cubicBezTo>
                <a:lnTo>
                  <a:pt x="3774352" y="1433662"/>
                </a:lnTo>
                <a:lnTo>
                  <a:pt x="3776218" y="1433662"/>
                </a:lnTo>
                <a:lnTo>
                  <a:pt x="3776218" y="1732154"/>
                </a:lnTo>
                <a:cubicBezTo>
                  <a:pt x="3776218" y="1883292"/>
                  <a:pt x="3898740" y="2005814"/>
                  <a:pt x="4049878" y="2005814"/>
                </a:cubicBezTo>
                <a:lnTo>
                  <a:pt x="5752319" y="2005814"/>
                </a:lnTo>
                <a:lnTo>
                  <a:pt x="5752319" y="1999666"/>
                </a:lnTo>
                <a:lnTo>
                  <a:pt x="6128642" y="1999666"/>
                </a:lnTo>
                <a:lnTo>
                  <a:pt x="6128642" y="2005814"/>
                </a:lnTo>
                <a:lnTo>
                  <a:pt x="6205767" y="2005814"/>
                </a:lnTo>
                <a:lnTo>
                  <a:pt x="6205767" y="2005162"/>
                </a:lnTo>
                <a:lnTo>
                  <a:pt x="6460402" y="2005162"/>
                </a:lnTo>
                <a:lnTo>
                  <a:pt x="6460402" y="2740090"/>
                </a:lnTo>
                <a:lnTo>
                  <a:pt x="6227992" y="2740090"/>
                </a:lnTo>
                <a:lnTo>
                  <a:pt x="4948699" y="2747786"/>
                </a:lnTo>
                <a:cubicBezTo>
                  <a:pt x="4811301" y="2747786"/>
                  <a:pt x="4699917" y="2870308"/>
                  <a:pt x="4699917" y="3021446"/>
                </a:cubicBezTo>
                <a:lnTo>
                  <a:pt x="4699917" y="3886050"/>
                </a:lnTo>
                <a:lnTo>
                  <a:pt x="4722636" y="3888341"/>
                </a:lnTo>
                <a:cubicBezTo>
                  <a:pt x="4973520" y="3939679"/>
                  <a:pt x="5162244" y="4161661"/>
                  <a:pt x="5162244" y="4427721"/>
                </a:cubicBezTo>
                <a:cubicBezTo>
                  <a:pt x="5162244" y="4731790"/>
                  <a:pt x="4915747" y="4978287"/>
                  <a:pt x="4611678" y="4978287"/>
                </a:cubicBezTo>
                <a:cubicBezTo>
                  <a:pt x="4307609" y="4978287"/>
                  <a:pt x="4061112" y="4731790"/>
                  <a:pt x="4061112" y="4427721"/>
                </a:cubicBezTo>
                <a:cubicBezTo>
                  <a:pt x="4061112" y="4161661"/>
                  <a:pt x="4249837" y="3939679"/>
                  <a:pt x="4500720" y="3888341"/>
                </a:cubicBezTo>
                <a:lnTo>
                  <a:pt x="4525038" y="3885889"/>
                </a:lnTo>
                <a:lnTo>
                  <a:pt x="4525038" y="2997273"/>
                </a:lnTo>
                <a:cubicBezTo>
                  <a:pt x="4525038" y="2765806"/>
                  <a:pt x="4695621" y="2578165"/>
                  <a:pt x="4906045" y="2578165"/>
                </a:cubicBezTo>
                <a:lnTo>
                  <a:pt x="5752319" y="2578165"/>
                </a:lnTo>
                <a:lnTo>
                  <a:pt x="5752319" y="2544539"/>
                </a:lnTo>
                <a:lnTo>
                  <a:pt x="4621379" y="2544539"/>
                </a:lnTo>
                <a:cubicBezTo>
                  <a:pt x="4470241" y="2544539"/>
                  <a:pt x="4347719" y="2667061"/>
                  <a:pt x="4347719" y="2818199"/>
                </a:cubicBezTo>
                <a:lnTo>
                  <a:pt x="4347719" y="3200314"/>
                </a:lnTo>
                <a:lnTo>
                  <a:pt x="4345853" y="3200314"/>
                </a:lnTo>
                <a:lnTo>
                  <a:pt x="4345853" y="3217647"/>
                </a:lnTo>
                <a:cubicBezTo>
                  <a:pt x="4345853" y="3449114"/>
                  <a:pt x="4158212" y="3636755"/>
                  <a:pt x="3926745" y="3636755"/>
                </a:cubicBezTo>
                <a:lnTo>
                  <a:pt x="1502623" y="3636755"/>
                </a:lnTo>
                <a:lnTo>
                  <a:pt x="1500080" y="3661988"/>
                </a:lnTo>
                <a:cubicBezTo>
                  <a:pt x="1448742" y="3912872"/>
                  <a:pt x="1226760" y="4101596"/>
                  <a:pt x="960699" y="4101596"/>
                </a:cubicBezTo>
                <a:cubicBezTo>
                  <a:pt x="656630" y="4101596"/>
                  <a:pt x="410133" y="3855099"/>
                  <a:pt x="410133" y="3551030"/>
                </a:cubicBezTo>
                <a:cubicBezTo>
                  <a:pt x="410133" y="3246961"/>
                  <a:pt x="656630" y="3000464"/>
                  <a:pt x="960699" y="3000464"/>
                </a:cubicBezTo>
                <a:cubicBezTo>
                  <a:pt x="1226760" y="3000464"/>
                  <a:pt x="1448742" y="3189188"/>
                  <a:pt x="1500080" y="3440072"/>
                </a:cubicBezTo>
                <a:lnTo>
                  <a:pt x="1502808" y="3467134"/>
                </a:lnTo>
                <a:lnTo>
                  <a:pt x="3879826" y="3467134"/>
                </a:lnTo>
                <a:cubicBezTo>
                  <a:pt x="4030964" y="3467134"/>
                  <a:pt x="4153486" y="3344612"/>
                  <a:pt x="4153486" y="3193474"/>
                </a:cubicBezTo>
                <a:lnTo>
                  <a:pt x="4153486" y="2935531"/>
                </a:lnTo>
                <a:lnTo>
                  <a:pt x="4155352" y="2935531"/>
                </a:lnTo>
                <a:lnTo>
                  <a:pt x="4155352" y="2794026"/>
                </a:lnTo>
                <a:cubicBezTo>
                  <a:pt x="4155352" y="2562559"/>
                  <a:pt x="4342993" y="2374918"/>
                  <a:pt x="4574460" y="2374918"/>
                </a:cubicBezTo>
                <a:lnTo>
                  <a:pt x="5752319" y="2374918"/>
                </a:lnTo>
                <a:lnTo>
                  <a:pt x="5752319" y="2359082"/>
                </a:lnTo>
                <a:lnTo>
                  <a:pt x="2802547" y="2359082"/>
                </a:lnTo>
                <a:lnTo>
                  <a:pt x="2799911" y="2385229"/>
                </a:lnTo>
                <a:cubicBezTo>
                  <a:pt x="2748573" y="2636113"/>
                  <a:pt x="2526591" y="2824837"/>
                  <a:pt x="2260530" y="2824837"/>
                </a:cubicBezTo>
                <a:cubicBezTo>
                  <a:pt x="1956461" y="2824837"/>
                  <a:pt x="1709964" y="2578340"/>
                  <a:pt x="1709964" y="2274271"/>
                </a:cubicBezTo>
                <a:cubicBezTo>
                  <a:pt x="1709964" y="1970202"/>
                  <a:pt x="1956461" y="1723705"/>
                  <a:pt x="2260530" y="1723705"/>
                </a:cubicBezTo>
                <a:cubicBezTo>
                  <a:pt x="2526591" y="1723705"/>
                  <a:pt x="2748573" y="1912429"/>
                  <a:pt x="2799911" y="2163313"/>
                </a:cubicBezTo>
                <a:lnTo>
                  <a:pt x="2802547" y="2189461"/>
                </a:lnTo>
                <a:lnTo>
                  <a:pt x="5752319" y="2189461"/>
                </a:lnTo>
                <a:lnTo>
                  <a:pt x="5752319" y="2175435"/>
                </a:lnTo>
                <a:lnTo>
                  <a:pt x="4002959" y="2175435"/>
                </a:lnTo>
                <a:cubicBezTo>
                  <a:pt x="3771492" y="2175435"/>
                  <a:pt x="3583851" y="1987794"/>
                  <a:pt x="3583851" y="1756327"/>
                </a:cubicBezTo>
                <a:lnTo>
                  <a:pt x="3583851" y="1605112"/>
                </a:lnTo>
                <a:lnTo>
                  <a:pt x="3581985" y="1605112"/>
                </a:lnTo>
                <a:lnTo>
                  <a:pt x="3581985" y="926348"/>
                </a:lnTo>
                <a:cubicBezTo>
                  <a:pt x="3581985" y="775210"/>
                  <a:pt x="3459463" y="652688"/>
                  <a:pt x="3308325" y="652688"/>
                </a:cubicBezTo>
                <a:lnTo>
                  <a:pt x="1090838" y="652688"/>
                </a:lnTo>
                <a:lnTo>
                  <a:pt x="1089947" y="661524"/>
                </a:lnTo>
                <a:cubicBezTo>
                  <a:pt x="1038609" y="912408"/>
                  <a:pt x="816627" y="1101132"/>
                  <a:pt x="550566" y="1101132"/>
                </a:cubicBezTo>
                <a:cubicBezTo>
                  <a:pt x="246497" y="1101132"/>
                  <a:pt x="0" y="854635"/>
                  <a:pt x="0" y="550566"/>
                </a:cubicBezTo>
                <a:cubicBezTo>
                  <a:pt x="0" y="246497"/>
                  <a:pt x="246497" y="0"/>
                  <a:pt x="550566" y="0"/>
                </a:cubicBezTo>
                <a:close/>
              </a:path>
            </a:pathLst>
          </a:custGeom>
          <a:solidFill>
            <a:schemeClr val="bg1"/>
          </a:solidFill>
          <a:ln>
            <a:noFill/>
          </a:ln>
          <a:effectLst>
            <a:outerShdw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747768" y="1441911"/>
            <a:ext cx="931637" cy="93163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157901" y="4442375"/>
            <a:ext cx="931637" cy="93163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808880" y="5319066"/>
            <a:ext cx="931637" cy="93163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942100" y="876653"/>
            <a:ext cx="2406357" cy="897082"/>
            <a:chOff x="2665566" y="1142711"/>
            <a:chExt cx="2406357" cy="897082"/>
          </a:xfrm>
        </p:grpSpPr>
        <p:sp>
          <p:nvSpPr>
            <p:cNvPr id="7" name="文本框 6"/>
            <p:cNvSpPr txBox="1"/>
            <p:nvPr/>
          </p:nvSpPr>
          <p:spPr bwMode="auto">
            <a:xfrm>
              <a:off x="2665566" y="1541195"/>
              <a:ext cx="2406357" cy="498598"/>
            </a:xfrm>
            <a:prstGeom prst="rect">
              <a:avLst/>
            </a:prstGeom>
            <a:noFill/>
          </p:spPr>
          <p:txBody>
            <a:bodyPr wrap="square">
              <a:spAutoFit/>
            </a:bodyPr>
            <a:lstStyle/>
            <a:p>
              <a:pPr algn="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添加</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8" name="文本框 7"/>
            <p:cNvSpPr txBox="1"/>
            <p:nvPr/>
          </p:nvSpPr>
          <p:spPr bwMode="auto">
            <a:xfrm>
              <a:off x="2716685" y="1221161"/>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9" name="文本框 8"/>
            <p:cNvSpPr txBox="1"/>
            <p:nvPr/>
          </p:nvSpPr>
          <p:spPr>
            <a:xfrm>
              <a:off x="4477367" y="1142711"/>
              <a:ext cx="579636" cy="523220"/>
            </a:xfrm>
            <a:prstGeom prst="rect">
              <a:avLst/>
            </a:prstGeom>
            <a:noFill/>
          </p:spPr>
          <p:txBody>
            <a:bodyPr wrap="square" rtlCol="0">
              <a:spAutoFit/>
            </a:bodyPr>
            <a:lstStyle/>
            <a:p>
              <a:pPr algn="ctr"/>
              <a:r>
                <a:rPr lang="en-US" altLang="zh-CN" sz="2800" dirty="0" smtClean="0">
                  <a:solidFill>
                    <a:srgbClr val="33CC33"/>
                  </a:solidFill>
                  <a:latin typeface="Impact" panose="020B0806030902050204" pitchFamily="34" charset="0"/>
                </a:rPr>
                <a:t>01</a:t>
              </a:r>
              <a:endParaRPr lang="zh-CN" altLang="en-US" sz="2800" dirty="0">
                <a:solidFill>
                  <a:srgbClr val="33CC33"/>
                </a:solidFill>
                <a:latin typeface="Impact" panose="020B0806030902050204" pitchFamily="34" charset="0"/>
              </a:endParaRPr>
            </a:p>
          </p:txBody>
        </p:sp>
      </p:grpSp>
      <p:sp>
        <p:nvSpPr>
          <p:cNvPr id="10" name="椭圆 9"/>
          <p:cNvSpPr/>
          <p:nvPr/>
        </p:nvSpPr>
        <p:spPr>
          <a:xfrm>
            <a:off x="3832026" y="1526169"/>
            <a:ext cx="763118" cy="763118"/>
          </a:xfrm>
          <a:prstGeom prst="ellipse">
            <a:avLst/>
          </a:prstGeom>
          <a:solidFill>
            <a:schemeClr val="accent3">
              <a:lumMod val="50000"/>
            </a:schemeClr>
          </a:solidFill>
          <a:ln>
            <a:noFill/>
          </a:ln>
          <a:effectLst>
            <a:innerShdw dist="889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457732" y="3165616"/>
            <a:ext cx="931637" cy="93163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541990" y="3249874"/>
            <a:ext cx="763118" cy="763118"/>
          </a:xfrm>
          <a:prstGeom prst="ellipse">
            <a:avLst/>
          </a:prstGeom>
          <a:solidFill>
            <a:schemeClr val="accent4">
              <a:lumMod val="75000"/>
            </a:schemeClr>
          </a:solidFill>
          <a:ln>
            <a:noFill/>
          </a:ln>
          <a:effectLst>
            <a:innerShdw dist="889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CC33"/>
              </a:solidFill>
            </a:endParaRPr>
          </a:p>
        </p:txBody>
      </p:sp>
      <p:sp>
        <p:nvSpPr>
          <p:cNvPr id="13" name="椭圆 12"/>
          <p:cNvSpPr/>
          <p:nvPr/>
        </p:nvSpPr>
        <p:spPr>
          <a:xfrm>
            <a:off x="4242159" y="4526633"/>
            <a:ext cx="763118" cy="763118"/>
          </a:xfrm>
          <a:prstGeom prst="ellipse">
            <a:avLst/>
          </a:prstGeom>
          <a:solidFill>
            <a:srgbClr val="009900"/>
          </a:solidFill>
          <a:ln>
            <a:noFill/>
          </a:ln>
          <a:effectLst>
            <a:innerShdw dist="889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893138" y="5403324"/>
            <a:ext cx="763118" cy="763118"/>
          </a:xfrm>
          <a:prstGeom prst="ellipse">
            <a:avLst/>
          </a:prstGeom>
          <a:solidFill>
            <a:srgbClr val="00B0F0"/>
          </a:solidFill>
          <a:ln>
            <a:noFill/>
          </a:ln>
          <a:effectLst>
            <a:innerShdw dist="889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5400000">
            <a:off x="9695772" y="3191637"/>
            <a:ext cx="1390407" cy="1198626"/>
          </a:xfrm>
          <a:prstGeom prst="triangle">
            <a:avLst/>
          </a:prstGeom>
          <a:gradFill>
            <a:gsLst>
              <a:gs pos="50000">
                <a:schemeClr val="bg1"/>
              </a:gs>
              <a:gs pos="50000">
                <a:srgbClr val="E8E8E8"/>
              </a:gs>
            </a:gsLst>
            <a:lin ang="0" scaled="0"/>
          </a:gradFill>
          <a:ln>
            <a:noFill/>
          </a:ln>
          <a:effectLst>
            <a:outerShdw dist="1016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9305852" y="3356829"/>
            <a:ext cx="109487" cy="744415"/>
            <a:chOff x="7917305" y="1679687"/>
            <a:chExt cx="213360" cy="853440"/>
          </a:xfrm>
          <a:solidFill>
            <a:srgbClr val="33CC33"/>
          </a:solidFill>
        </p:grpSpPr>
        <p:sp>
          <p:nvSpPr>
            <p:cNvPr id="17" name="矩形 16"/>
            <p:cNvSpPr/>
            <p:nvPr/>
          </p:nvSpPr>
          <p:spPr>
            <a:xfrm>
              <a:off x="7917305" y="1679687"/>
              <a:ext cx="213360" cy="2133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CC33"/>
                </a:solidFill>
              </a:endParaRPr>
            </a:p>
          </p:txBody>
        </p:sp>
        <p:sp>
          <p:nvSpPr>
            <p:cNvPr id="18" name="矩形 17"/>
            <p:cNvSpPr/>
            <p:nvPr/>
          </p:nvSpPr>
          <p:spPr>
            <a:xfrm>
              <a:off x="7917305" y="1893047"/>
              <a:ext cx="213360" cy="2133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CC33"/>
                </a:solidFill>
              </a:endParaRPr>
            </a:p>
          </p:txBody>
        </p:sp>
        <p:sp>
          <p:nvSpPr>
            <p:cNvPr id="19" name="矩形 18"/>
            <p:cNvSpPr/>
            <p:nvPr/>
          </p:nvSpPr>
          <p:spPr>
            <a:xfrm>
              <a:off x="7917305" y="2106407"/>
              <a:ext cx="213360" cy="21336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CC33"/>
                </a:solidFill>
              </a:endParaRPr>
            </a:p>
          </p:txBody>
        </p:sp>
        <p:sp>
          <p:nvSpPr>
            <p:cNvPr id="20" name="矩形 19"/>
            <p:cNvSpPr/>
            <p:nvPr/>
          </p:nvSpPr>
          <p:spPr>
            <a:xfrm>
              <a:off x="7917305" y="2319767"/>
              <a:ext cx="213360" cy="2133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3CC33"/>
                </a:solidFill>
              </a:endParaRPr>
            </a:p>
          </p:txBody>
        </p:sp>
      </p:grpSp>
      <p:grpSp>
        <p:nvGrpSpPr>
          <p:cNvPr id="21" name="组合 20"/>
          <p:cNvGrpSpPr/>
          <p:nvPr/>
        </p:nvGrpSpPr>
        <p:grpSpPr>
          <a:xfrm rot="16200000" flipH="1">
            <a:off x="3514771" y="4448197"/>
            <a:ext cx="1202003" cy="919989"/>
            <a:chOff x="911201" y="1622002"/>
            <a:chExt cx="2283025" cy="1747386"/>
          </a:xfrm>
        </p:grpSpPr>
        <p:sp>
          <p:nvSpPr>
            <p:cNvPr id="22" name="矩形 21"/>
            <p:cNvSpPr/>
            <p:nvPr/>
          </p:nvSpPr>
          <p:spPr>
            <a:xfrm>
              <a:off x="2026099" y="1679379"/>
              <a:ext cx="60759" cy="4896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911201"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095293"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952570" y="2048530"/>
              <a:ext cx="209661" cy="209661"/>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2007933" y="2106832"/>
              <a:ext cx="98933" cy="98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2007011" y="1622002"/>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flipH="1">
            <a:off x="1392211" y="4432480"/>
            <a:ext cx="2406357" cy="1100215"/>
            <a:chOff x="2665566" y="1142711"/>
            <a:chExt cx="2406357" cy="1100215"/>
          </a:xfrm>
        </p:grpSpPr>
        <p:sp>
          <p:nvSpPr>
            <p:cNvPr id="30" name="文本框 29"/>
            <p:cNvSpPr txBox="1"/>
            <p:nvPr/>
          </p:nvSpPr>
          <p:spPr bwMode="auto">
            <a:xfrm>
              <a:off x="2665566" y="1541195"/>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31" name="文本框 30"/>
            <p:cNvSpPr txBox="1"/>
            <p:nvPr/>
          </p:nvSpPr>
          <p:spPr bwMode="auto">
            <a:xfrm>
              <a:off x="2716685" y="1221161"/>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32" name="文本框 31"/>
            <p:cNvSpPr txBox="1"/>
            <p:nvPr/>
          </p:nvSpPr>
          <p:spPr>
            <a:xfrm>
              <a:off x="4477367" y="1142711"/>
              <a:ext cx="579636" cy="523220"/>
            </a:xfrm>
            <a:prstGeom prst="rect">
              <a:avLst/>
            </a:prstGeom>
            <a:noFill/>
          </p:spPr>
          <p:txBody>
            <a:bodyPr wrap="square" rtlCol="0">
              <a:spAutoFit/>
            </a:bodyPr>
            <a:lstStyle/>
            <a:p>
              <a:r>
                <a:rPr lang="en-US" altLang="zh-CN" sz="2800" dirty="0" smtClean="0">
                  <a:solidFill>
                    <a:srgbClr val="009900"/>
                  </a:solidFill>
                  <a:latin typeface="Impact" panose="020B0806030902050204" pitchFamily="34" charset="0"/>
                </a:rPr>
                <a:t>03</a:t>
              </a:r>
              <a:endParaRPr lang="zh-CN" altLang="en-US" sz="2800" dirty="0">
                <a:solidFill>
                  <a:srgbClr val="009900"/>
                </a:solidFill>
                <a:latin typeface="Impact" panose="020B0806030902050204" pitchFamily="34" charset="0"/>
              </a:endParaRPr>
            </a:p>
          </p:txBody>
        </p:sp>
      </p:grpSp>
      <p:grpSp>
        <p:nvGrpSpPr>
          <p:cNvPr id="33" name="组合 32"/>
          <p:cNvGrpSpPr/>
          <p:nvPr/>
        </p:nvGrpSpPr>
        <p:grpSpPr>
          <a:xfrm rot="16200000" flipH="1">
            <a:off x="7125695" y="5337588"/>
            <a:ext cx="1202003" cy="919989"/>
            <a:chOff x="911201" y="1622002"/>
            <a:chExt cx="2283025" cy="1747386"/>
          </a:xfrm>
        </p:grpSpPr>
        <p:sp>
          <p:nvSpPr>
            <p:cNvPr id="34" name="矩形 33"/>
            <p:cNvSpPr/>
            <p:nvPr/>
          </p:nvSpPr>
          <p:spPr>
            <a:xfrm>
              <a:off x="2026099" y="1679379"/>
              <a:ext cx="60759" cy="4896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911201"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095293"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952570" y="2048530"/>
              <a:ext cx="209661" cy="209661"/>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007933" y="2106832"/>
              <a:ext cx="98933" cy="98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007011" y="1622002"/>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flipH="1">
            <a:off x="5011991" y="5366778"/>
            <a:ext cx="2406357" cy="1100215"/>
            <a:chOff x="2665566" y="1142711"/>
            <a:chExt cx="2406357" cy="1100215"/>
          </a:xfrm>
        </p:grpSpPr>
        <p:sp>
          <p:nvSpPr>
            <p:cNvPr id="42" name="文本框 41"/>
            <p:cNvSpPr txBox="1"/>
            <p:nvPr/>
          </p:nvSpPr>
          <p:spPr bwMode="auto">
            <a:xfrm>
              <a:off x="2665566" y="1541195"/>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3" name="文本框 42"/>
            <p:cNvSpPr txBox="1"/>
            <p:nvPr/>
          </p:nvSpPr>
          <p:spPr bwMode="auto">
            <a:xfrm>
              <a:off x="2716685" y="1221161"/>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44" name="文本框 43"/>
            <p:cNvSpPr txBox="1"/>
            <p:nvPr/>
          </p:nvSpPr>
          <p:spPr>
            <a:xfrm>
              <a:off x="4477367" y="1142711"/>
              <a:ext cx="579636" cy="523220"/>
            </a:xfrm>
            <a:prstGeom prst="rect">
              <a:avLst/>
            </a:prstGeom>
            <a:noFill/>
          </p:spPr>
          <p:txBody>
            <a:bodyPr wrap="square" rtlCol="0">
              <a:spAutoFit/>
            </a:bodyPr>
            <a:lstStyle/>
            <a:p>
              <a:r>
                <a:rPr lang="en-US" altLang="zh-CN" sz="2800" dirty="0" smtClean="0">
                  <a:solidFill>
                    <a:srgbClr val="009900"/>
                  </a:solidFill>
                  <a:latin typeface="Impact" panose="020B0806030902050204" pitchFamily="34" charset="0"/>
                </a:rPr>
                <a:t>04</a:t>
              </a:r>
              <a:endParaRPr lang="zh-CN" altLang="en-US" sz="2800" dirty="0">
                <a:solidFill>
                  <a:srgbClr val="009900"/>
                </a:solidFill>
                <a:latin typeface="Impact" panose="020B0806030902050204" pitchFamily="34" charset="0"/>
              </a:endParaRPr>
            </a:p>
          </p:txBody>
        </p:sp>
      </p:grpSp>
      <p:grpSp>
        <p:nvGrpSpPr>
          <p:cNvPr id="45" name="组合 44"/>
          <p:cNvGrpSpPr/>
          <p:nvPr/>
        </p:nvGrpSpPr>
        <p:grpSpPr>
          <a:xfrm rot="16200000" flipH="1">
            <a:off x="4786167" y="3165859"/>
            <a:ext cx="1202003" cy="919989"/>
            <a:chOff x="911201" y="1622002"/>
            <a:chExt cx="2283025" cy="1747386"/>
          </a:xfrm>
        </p:grpSpPr>
        <p:sp>
          <p:nvSpPr>
            <p:cNvPr id="46" name="矩形 45"/>
            <p:cNvSpPr/>
            <p:nvPr/>
          </p:nvSpPr>
          <p:spPr>
            <a:xfrm>
              <a:off x="2026099" y="1679379"/>
              <a:ext cx="60759" cy="4896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11201"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095293"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1952570" y="2048530"/>
              <a:ext cx="209661" cy="209661"/>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2007933" y="2106832"/>
              <a:ext cx="98933" cy="98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007011" y="1622002"/>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flipH="1">
            <a:off x="2641891" y="3157576"/>
            <a:ext cx="2406357" cy="1100215"/>
            <a:chOff x="2665566" y="1142711"/>
            <a:chExt cx="2406357" cy="1100215"/>
          </a:xfrm>
        </p:grpSpPr>
        <p:sp>
          <p:nvSpPr>
            <p:cNvPr id="54" name="文本框 53"/>
            <p:cNvSpPr txBox="1"/>
            <p:nvPr/>
          </p:nvSpPr>
          <p:spPr bwMode="auto">
            <a:xfrm>
              <a:off x="2665566" y="1541195"/>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5" name="文本框 54"/>
            <p:cNvSpPr txBox="1"/>
            <p:nvPr/>
          </p:nvSpPr>
          <p:spPr bwMode="auto">
            <a:xfrm>
              <a:off x="2716685" y="1221161"/>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56" name="文本框 55"/>
            <p:cNvSpPr txBox="1"/>
            <p:nvPr/>
          </p:nvSpPr>
          <p:spPr>
            <a:xfrm>
              <a:off x="4477367" y="1142711"/>
              <a:ext cx="579636" cy="523220"/>
            </a:xfrm>
            <a:prstGeom prst="rect">
              <a:avLst/>
            </a:prstGeom>
            <a:noFill/>
          </p:spPr>
          <p:txBody>
            <a:bodyPr wrap="square" rtlCol="0">
              <a:spAutoFit/>
            </a:bodyPr>
            <a:lstStyle/>
            <a:p>
              <a:r>
                <a:rPr lang="en-US" altLang="zh-CN" sz="2800" dirty="0" smtClean="0">
                  <a:solidFill>
                    <a:srgbClr val="33CC33"/>
                  </a:solidFill>
                  <a:latin typeface="Impact" panose="020B0806030902050204" pitchFamily="34" charset="0"/>
                </a:rPr>
                <a:t>02</a:t>
              </a:r>
              <a:endParaRPr lang="zh-CN" altLang="en-US" sz="2800" dirty="0">
                <a:solidFill>
                  <a:srgbClr val="33CC33"/>
                </a:solidFill>
                <a:latin typeface="Impact" panose="020B0806030902050204" pitchFamily="34" charset="0"/>
              </a:endParaRPr>
            </a:p>
          </p:txBody>
        </p:sp>
      </p:grpSp>
      <p:grpSp>
        <p:nvGrpSpPr>
          <p:cNvPr id="57" name="组合 56"/>
          <p:cNvGrpSpPr/>
          <p:nvPr/>
        </p:nvGrpSpPr>
        <p:grpSpPr>
          <a:xfrm rot="1200000" flipH="1">
            <a:off x="3792473" y="1077859"/>
            <a:ext cx="1202003" cy="813387"/>
            <a:chOff x="911201" y="1824478"/>
            <a:chExt cx="2283025" cy="1544910"/>
          </a:xfrm>
        </p:grpSpPr>
        <p:sp>
          <p:nvSpPr>
            <p:cNvPr id="58" name="矩形 57"/>
            <p:cNvSpPr/>
            <p:nvPr/>
          </p:nvSpPr>
          <p:spPr>
            <a:xfrm rot="17400000">
              <a:off x="1340906" y="1872051"/>
              <a:ext cx="60758" cy="4896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58"/>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911201"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3095293" y="2587444"/>
              <a:ext cx="98933" cy="989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1526843" y="2124151"/>
              <a:ext cx="209662" cy="20966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82206" y="2182455"/>
              <a:ext cx="98933" cy="989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062963" y="1964312"/>
              <a:ext cx="98933" cy="9893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8128470" y="5636975"/>
            <a:ext cx="292455" cy="308081"/>
            <a:chOff x="6596990" y="5657399"/>
            <a:chExt cx="428184" cy="496168"/>
          </a:xfrm>
          <a:solidFill>
            <a:schemeClr val="bg1"/>
          </a:solidFill>
        </p:grpSpPr>
        <p:sp>
          <p:nvSpPr>
            <p:cNvPr id="66" name="Freeform 25"/>
            <p:cNvSpPr/>
            <p:nvPr/>
          </p:nvSpPr>
          <p:spPr bwMode="auto">
            <a:xfrm>
              <a:off x="6678095" y="6064113"/>
              <a:ext cx="265975" cy="89454"/>
            </a:xfrm>
            <a:custGeom>
              <a:avLst/>
              <a:gdLst>
                <a:gd name="T0" fmla="*/ 86 w 94"/>
                <a:gd name="T1" fmla="*/ 22 h 32"/>
                <a:gd name="T2" fmla="*/ 64 w 94"/>
                <a:gd name="T3" fmla="*/ 22 h 32"/>
                <a:gd name="T4" fmla="*/ 64 w 94"/>
                <a:gd name="T5" fmla="*/ 0 h 32"/>
                <a:gd name="T6" fmla="*/ 31 w 94"/>
                <a:gd name="T7" fmla="*/ 0 h 32"/>
                <a:gd name="T8" fmla="*/ 31 w 94"/>
                <a:gd name="T9" fmla="*/ 22 h 32"/>
                <a:gd name="T10" fmla="*/ 8 w 94"/>
                <a:gd name="T11" fmla="*/ 22 h 32"/>
                <a:gd name="T12" fmla="*/ 0 w 94"/>
                <a:gd name="T13" fmla="*/ 27 h 32"/>
                <a:gd name="T14" fmla="*/ 0 w 94"/>
                <a:gd name="T15" fmla="*/ 32 h 32"/>
                <a:gd name="T16" fmla="*/ 94 w 94"/>
                <a:gd name="T17" fmla="*/ 32 h 32"/>
                <a:gd name="T18" fmla="*/ 94 w 94"/>
                <a:gd name="T19" fmla="*/ 27 h 32"/>
                <a:gd name="T20" fmla="*/ 86 w 94"/>
                <a:gd name="T2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32">
                  <a:moveTo>
                    <a:pt x="86" y="22"/>
                  </a:moveTo>
                  <a:cubicBezTo>
                    <a:pt x="64" y="22"/>
                    <a:pt x="64" y="22"/>
                    <a:pt x="64" y="22"/>
                  </a:cubicBezTo>
                  <a:cubicBezTo>
                    <a:pt x="64" y="0"/>
                    <a:pt x="64" y="0"/>
                    <a:pt x="64" y="0"/>
                  </a:cubicBezTo>
                  <a:cubicBezTo>
                    <a:pt x="31" y="0"/>
                    <a:pt x="31" y="0"/>
                    <a:pt x="31" y="0"/>
                  </a:cubicBezTo>
                  <a:cubicBezTo>
                    <a:pt x="31" y="22"/>
                    <a:pt x="31" y="22"/>
                    <a:pt x="31" y="22"/>
                  </a:cubicBezTo>
                  <a:cubicBezTo>
                    <a:pt x="8" y="22"/>
                    <a:pt x="8" y="22"/>
                    <a:pt x="8" y="22"/>
                  </a:cubicBezTo>
                  <a:cubicBezTo>
                    <a:pt x="4" y="22"/>
                    <a:pt x="0" y="24"/>
                    <a:pt x="0" y="27"/>
                  </a:cubicBezTo>
                  <a:cubicBezTo>
                    <a:pt x="0" y="32"/>
                    <a:pt x="0" y="32"/>
                    <a:pt x="0" y="32"/>
                  </a:cubicBezTo>
                  <a:cubicBezTo>
                    <a:pt x="94" y="32"/>
                    <a:pt x="94" y="32"/>
                    <a:pt x="94" y="32"/>
                  </a:cubicBezTo>
                  <a:cubicBezTo>
                    <a:pt x="94" y="27"/>
                    <a:pt x="94" y="27"/>
                    <a:pt x="94" y="27"/>
                  </a:cubicBezTo>
                  <a:cubicBezTo>
                    <a:pt x="94" y="24"/>
                    <a:pt x="90" y="22"/>
                    <a:pt x="86"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26"/>
            <p:cNvSpPr/>
            <p:nvPr/>
          </p:nvSpPr>
          <p:spPr bwMode="auto">
            <a:xfrm>
              <a:off x="6718647" y="5789789"/>
              <a:ext cx="66792" cy="124042"/>
            </a:xfrm>
            <a:custGeom>
              <a:avLst/>
              <a:gdLst>
                <a:gd name="T0" fmla="*/ 15 w 24"/>
                <a:gd name="T1" fmla="*/ 18 h 44"/>
                <a:gd name="T2" fmla="*/ 9 w 24"/>
                <a:gd name="T3" fmla="*/ 14 h 44"/>
                <a:gd name="T4" fmla="*/ 13 w 24"/>
                <a:gd name="T5" fmla="*/ 11 h 44"/>
                <a:gd name="T6" fmla="*/ 21 w 24"/>
                <a:gd name="T7" fmla="*/ 13 h 44"/>
                <a:gd name="T8" fmla="*/ 23 w 24"/>
                <a:gd name="T9" fmla="*/ 6 h 44"/>
                <a:gd name="T10" fmla="*/ 15 w 24"/>
                <a:gd name="T11" fmla="*/ 5 h 44"/>
                <a:gd name="T12" fmla="*/ 15 w 24"/>
                <a:gd name="T13" fmla="*/ 0 h 44"/>
                <a:gd name="T14" fmla="*/ 9 w 24"/>
                <a:gd name="T15" fmla="*/ 0 h 44"/>
                <a:gd name="T16" fmla="*/ 9 w 24"/>
                <a:gd name="T17" fmla="*/ 5 h 44"/>
                <a:gd name="T18" fmla="*/ 0 w 24"/>
                <a:gd name="T19" fmla="*/ 15 h 44"/>
                <a:gd name="T20" fmla="*/ 10 w 24"/>
                <a:gd name="T21" fmla="*/ 25 h 44"/>
                <a:gd name="T22" fmla="*/ 16 w 24"/>
                <a:gd name="T23" fmla="*/ 29 h 44"/>
                <a:gd name="T24" fmla="*/ 11 w 24"/>
                <a:gd name="T25" fmla="*/ 33 h 44"/>
                <a:gd name="T26" fmla="*/ 2 w 24"/>
                <a:gd name="T27" fmla="*/ 30 h 44"/>
                <a:gd name="T28" fmla="*/ 0 w 24"/>
                <a:gd name="T29" fmla="*/ 37 h 44"/>
                <a:gd name="T30" fmla="*/ 9 w 24"/>
                <a:gd name="T31" fmla="*/ 39 h 44"/>
                <a:gd name="T32" fmla="*/ 9 w 24"/>
                <a:gd name="T33" fmla="*/ 44 h 44"/>
                <a:gd name="T34" fmla="*/ 15 w 24"/>
                <a:gd name="T35" fmla="*/ 44 h 44"/>
                <a:gd name="T36" fmla="*/ 15 w 24"/>
                <a:gd name="T37" fmla="*/ 38 h 44"/>
                <a:gd name="T38" fmla="*/ 24 w 24"/>
                <a:gd name="T39" fmla="*/ 29 h 44"/>
                <a:gd name="T40" fmla="*/ 15 w 24"/>
                <a:gd name="T41"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4">
                  <a:moveTo>
                    <a:pt x="15" y="18"/>
                  </a:moveTo>
                  <a:cubicBezTo>
                    <a:pt x="10" y="17"/>
                    <a:pt x="9" y="15"/>
                    <a:pt x="9" y="14"/>
                  </a:cubicBezTo>
                  <a:cubicBezTo>
                    <a:pt x="9" y="12"/>
                    <a:pt x="10" y="11"/>
                    <a:pt x="13" y="11"/>
                  </a:cubicBezTo>
                  <a:cubicBezTo>
                    <a:pt x="17" y="11"/>
                    <a:pt x="20" y="12"/>
                    <a:pt x="21" y="13"/>
                  </a:cubicBezTo>
                  <a:cubicBezTo>
                    <a:pt x="23" y="6"/>
                    <a:pt x="23" y="6"/>
                    <a:pt x="23" y="6"/>
                  </a:cubicBezTo>
                  <a:cubicBezTo>
                    <a:pt x="21" y="6"/>
                    <a:pt x="18" y="5"/>
                    <a:pt x="15" y="5"/>
                  </a:cubicBezTo>
                  <a:cubicBezTo>
                    <a:pt x="15" y="0"/>
                    <a:pt x="15" y="0"/>
                    <a:pt x="15" y="0"/>
                  </a:cubicBezTo>
                  <a:cubicBezTo>
                    <a:pt x="9" y="0"/>
                    <a:pt x="9" y="0"/>
                    <a:pt x="9" y="0"/>
                  </a:cubicBezTo>
                  <a:cubicBezTo>
                    <a:pt x="9" y="5"/>
                    <a:pt x="9" y="5"/>
                    <a:pt x="9" y="5"/>
                  </a:cubicBezTo>
                  <a:cubicBezTo>
                    <a:pt x="4" y="6"/>
                    <a:pt x="0" y="10"/>
                    <a:pt x="0" y="15"/>
                  </a:cubicBezTo>
                  <a:cubicBezTo>
                    <a:pt x="0" y="20"/>
                    <a:pt x="4" y="23"/>
                    <a:pt x="10" y="25"/>
                  </a:cubicBezTo>
                  <a:cubicBezTo>
                    <a:pt x="14" y="26"/>
                    <a:pt x="16" y="27"/>
                    <a:pt x="16" y="29"/>
                  </a:cubicBezTo>
                  <a:cubicBezTo>
                    <a:pt x="16" y="31"/>
                    <a:pt x="14" y="33"/>
                    <a:pt x="11" y="33"/>
                  </a:cubicBezTo>
                  <a:cubicBezTo>
                    <a:pt x="7" y="33"/>
                    <a:pt x="4" y="32"/>
                    <a:pt x="2" y="30"/>
                  </a:cubicBezTo>
                  <a:cubicBezTo>
                    <a:pt x="0" y="37"/>
                    <a:pt x="0" y="37"/>
                    <a:pt x="0" y="37"/>
                  </a:cubicBezTo>
                  <a:cubicBezTo>
                    <a:pt x="2" y="38"/>
                    <a:pt x="6" y="39"/>
                    <a:pt x="9" y="39"/>
                  </a:cubicBezTo>
                  <a:cubicBezTo>
                    <a:pt x="9" y="44"/>
                    <a:pt x="9" y="44"/>
                    <a:pt x="9" y="44"/>
                  </a:cubicBezTo>
                  <a:cubicBezTo>
                    <a:pt x="15" y="44"/>
                    <a:pt x="15" y="44"/>
                    <a:pt x="15" y="44"/>
                  </a:cubicBezTo>
                  <a:cubicBezTo>
                    <a:pt x="15" y="38"/>
                    <a:pt x="15" y="38"/>
                    <a:pt x="15" y="38"/>
                  </a:cubicBezTo>
                  <a:cubicBezTo>
                    <a:pt x="21" y="37"/>
                    <a:pt x="24" y="33"/>
                    <a:pt x="24" y="29"/>
                  </a:cubicBezTo>
                  <a:cubicBezTo>
                    <a:pt x="24" y="24"/>
                    <a:pt x="22" y="21"/>
                    <a:pt x="1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27"/>
            <p:cNvSpPr>
              <a:spLocks noEditPoints="1"/>
            </p:cNvSpPr>
            <p:nvPr/>
          </p:nvSpPr>
          <p:spPr bwMode="auto">
            <a:xfrm>
              <a:off x="6655434" y="5758779"/>
              <a:ext cx="192027" cy="186063"/>
            </a:xfrm>
            <a:custGeom>
              <a:avLst/>
              <a:gdLst>
                <a:gd name="T0" fmla="*/ 34 w 68"/>
                <a:gd name="T1" fmla="*/ 0 h 66"/>
                <a:gd name="T2" fmla="*/ 0 w 68"/>
                <a:gd name="T3" fmla="*/ 33 h 66"/>
                <a:gd name="T4" fmla="*/ 34 w 68"/>
                <a:gd name="T5" fmla="*/ 66 h 66"/>
                <a:gd name="T6" fmla="*/ 68 w 68"/>
                <a:gd name="T7" fmla="*/ 33 h 66"/>
                <a:gd name="T8" fmla="*/ 34 w 68"/>
                <a:gd name="T9" fmla="*/ 0 h 66"/>
                <a:gd name="T10" fmla="*/ 34 w 68"/>
                <a:gd name="T11" fmla="*/ 59 h 66"/>
                <a:gd name="T12" fmla="*/ 7 w 68"/>
                <a:gd name="T13" fmla="*/ 33 h 66"/>
                <a:gd name="T14" fmla="*/ 34 w 68"/>
                <a:gd name="T15" fmla="*/ 7 h 66"/>
                <a:gd name="T16" fmla="*/ 60 w 68"/>
                <a:gd name="T17" fmla="*/ 33 h 66"/>
                <a:gd name="T18" fmla="*/ 34 w 68"/>
                <a:gd name="T19"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6">
                  <a:moveTo>
                    <a:pt x="34" y="0"/>
                  </a:moveTo>
                  <a:cubicBezTo>
                    <a:pt x="15" y="0"/>
                    <a:pt x="0" y="15"/>
                    <a:pt x="0" y="33"/>
                  </a:cubicBezTo>
                  <a:cubicBezTo>
                    <a:pt x="0" y="51"/>
                    <a:pt x="15" y="66"/>
                    <a:pt x="34" y="66"/>
                  </a:cubicBezTo>
                  <a:cubicBezTo>
                    <a:pt x="53" y="66"/>
                    <a:pt x="68" y="51"/>
                    <a:pt x="68" y="33"/>
                  </a:cubicBezTo>
                  <a:cubicBezTo>
                    <a:pt x="68" y="15"/>
                    <a:pt x="53" y="0"/>
                    <a:pt x="34" y="0"/>
                  </a:cubicBezTo>
                  <a:close/>
                  <a:moveTo>
                    <a:pt x="34" y="59"/>
                  </a:moveTo>
                  <a:cubicBezTo>
                    <a:pt x="19" y="59"/>
                    <a:pt x="7" y="47"/>
                    <a:pt x="7" y="33"/>
                  </a:cubicBezTo>
                  <a:cubicBezTo>
                    <a:pt x="7" y="19"/>
                    <a:pt x="19" y="7"/>
                    <a:pt x="34" y="7"/>
                  </a:cubicBezTo>
                  <a:cubicBezTo>
                    <a:pt x="49" y="7"/>
                    <a:pt x="60" y="19"/>
                    <a:pt x="60" y="33"/>
                  </a:cubicBezTo>
                  <a:cubicBezTo>
                    <a:pt x="60" y="47"/>
                    <a:pt x="49" y="59"/>
                    <a:pt x="34"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28"/>
            <p:cNvSpPr/>
            <p:nvPr/>
          </p:nvSpPr>
          <p:spPr bwMode="auto">
            <a:xfrm>
              <a:off x="6876085" y="5680060"/>
              <a:ext cx="53672" cy="98995"/>
            </a:xfrm>
            <a:custGeom>
              <a:avLst/>
              <a:gdLst>
                <a:gd name="T0" fmla="*/ 8 w 19"/>
                <a:gd name="T1" fmla="*/ 26 h 35"/>
                <a:gd name="T2" fmla="*/ 1 w 19"/>
                <a:gd name="T3" fmla="*/ 24 h 35"/>
                <a:gd name="T4" fmla="*/ 0 w 19"/>
                <a:gd name="T5" fmla="*/ 29 h 35"/>
                <a:gd name="T6" fmla="*/ 7 w 19"/>
                <a:gd name="T7" fmla="*/ 31 h 35"/>
                <a:gd name="T8" fmla="*/ 7 w 19"/>
                <a:gd name="T9" fmla="*/ 35 h 35"/>
                <a:gd name="T10" fmla="*/ 11 w 19"/>
                <a:gd name="T11" fmla="*/ 35 h 35"/>
                <a:gd name="T12" fmla="*/ 11 w 19"/>
                <a:gd name="T13" fmla="*/ 30 h 35"/>
                <a:gd name="T14" fmla="*/ 19 w 19"/>
                <a:gd name="T15" fmla="*/ 23 h 35"/>
                <a:gd name="T16" fmla="*/ 12 w 19"/>
                <a:gd name="T17" fmla="*/ 15 h 35"/>
                <a:gd name="T18" fmla="*/ 7 w 19"/>
                <a:gd name="T19" fmla="*/ 11 h 35"/>
                <a:gd name="T20" fmla="*/ 10 w 19"/>
                <a:gd name="T21" fmla="*/ 9 h 35"/>
                <a:gd name="T22" fmla="*/ 16 w 19"/>
                <a:gd name="T23" fmla="*/ 10 h 35"/>
                <a:gd name="T24" fmla="*/ 18 w 19"/>
                <a:gd name="T25" fmla="*/ 5 h 35"/>
                <a:gd name="T26" fmla="*/ 12 w 19"/>
                <a:gd name="T27" fmla="*/ 4 h 35"/>
                <a:gd name="T28" fmla="*/ 12 w 19"/>
                <a:gd name="T29" fmla="*/ 0 h 35"/>
                <a:gd name="T30" fmla="*/ 7 w 19"/>
                <a:gd name="T31" fmla="*/ 0 h 35"/>
                <a:gd name="T32" fmla="*/ 7 w 19"/>
                <a:gd name="T33" fmla="*/ 4 h 35"/>
                <a:gd name="T34" fmla="*/ 0 w 19"/>
                <a:gd name="T35" fmla="*/ 12 h 35"/>
                <a:gd name="T36" fmla="*/ 8 w 19"/>
                <a:gd name="T37" fmla="*/ 19 h 35"/>
                <a:gd name="T38" fmla="*/ 12 w 19"/>
                <a:gd name="T39" fmla="*/ 23 h 35"/>
                <a:gd name="T40" fmla="*/ 8 w 19"/>
                <a:gd name="T41"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5">
                  <a:moveTo>
                    <a:pt x="8" y="26"/>
                  </a:moveTo>
                  <a:cubicBezTo>
                    <a:pt x="6" y="26"/>
                    <a:pt x="3" y="25"/>
                    <a:pt x="1" y="24"/>
                  </a:cubicBezTo>
                  <a:cubicBezTo>
                    <a:pt x="0" y="29"/>
                    <a:pt x="0" y="29"/>
                    <a:pt x="0" y="29"/>
                  </a:cubicBezTo>
                  <a:cubicBezTo>
                    <a:pt x="2" y="30"/>
                    <a:pt x="4" y="31"/>
                    <a:pt x="7" y="31"/>
                  </a:cubicBezTo>
                  <a:cubicBezTo>
                    <a:pt x="7" y="35"/>
                    <a:pt x="7" y="35"/>
                    <a:pt x="7" y="35"/>
                  </a:cubicBezTo>
                  <a:cubicBezTo>
                    <a:pt x="11" y="35"/>
                    <a:pt x="11" y="35"/>
                    <a:pt x="11" y="35"/>
                  </a:cubicBezTo>
                  <a:cubicBezTo>
                    <a:pt x="11" y="30"/>
                    <a:pt x="11" y="30"/>
                    <a:pt x="11" y="30"/>
                  </a:cubicBezTo>
                  <a:cubicBezTo>
                    <a:pt x="16" y="30"/>
                    <a:pt x="19" y="26"/>
                    <a:pt x="19" y="23"/>
                  </a:cubicBezTo>
                  <a:cubicBezTo>
                    <a:pt x="19" y="19"/>
                    <a:pt x="17" y="16"/>
                    <a:pt x="12" y="15"/>
                  </a:cubicBezTo>
                  <a:cubicBezTo>
                    <a:pt x="8" y="13"/>
                    <a:pt x="7" y="12"/>
                    <a:pt x="7" y="11"/>
                  </a:cubicBezTo>
                  <a:cubicBezTo>
                    <a:pt x="7" y="10"/>
                    <a:pt x="8" y="9"/>
                    <a:pt x="10" y="9"/>
                  </a:cubicBezTo>
                  <a:cubicBezTo>
                    <a:pt x="13" y="9"/>
                    <a:pt x="15" y="10"/>
                    <a:pt x="16" y="10"/>
                  </a:cubicBezTo>
                  <a:cubicBezTo>
                    <a:pt x="18" y="5"/>
                    <a:pt x="18" y="5"/>
                    <a:pt x="18" y="5"/>
                  </a:cubicBezTo>
                  <a:cubicBezTo>
                    <a:pt x="16" y="5"/>
                    <a:pt x="14" y="4"/>
                    <a:pt x="12" y="4"/>
                  </a:cubicBezTo>
                  <a:cubicBezTo>
                    <a:pt x="12" y="0"/>
                    <a:pt x="12" y="0"/>
                    <a:pt x="12" y="0"/>
                  </a:cubicBezTo>
                  <a:cubicBezTo>
                    <a:pt x="7" y="0"/>
                    <a:pt x="7" y="0"/>
                    <a:pt x="7" y="0"/>
                  </a:cubicBezTo>
                  <a:cubicBezTo>
                    <a:pt x="7" y="4"/>
                    <a:pt x="7" y="4"/>
                    <a:pt x="7" y="4"/>
                  </a:cubicBezTo>
                  <a:cubicBezTo>
                    <a:pt x="3" y="5"/>
                    <a:pt x="0" y="8"/>
                    <a:pt x="0" y="12"/>
                  </a:cubicBezTo>
                  <a:cubicBezTo>
                    <a:pt x="0" y="16"/>
                    <a:pt x="3" y="18"/>
                    <a:pt x="8" y="19"/>
                  </a:cubicBezTo>
                  <a:cubicBezTo>
                    <a:pt x="11" y="21"/>
                    <a:pt x="12" y="22"/>
                    <a:pt x="12" y="23"/>
                  </a:cubicBezTo>
                  <a:cubicBezTo>
                    <a:pt x="12" y="25"/>
                    <a:pt x="11" y="26"/>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Freeform 29"/>
            <p:cNvSpPr>
              <a:spLocks noEditPoints="1"/>
            </p:cNvSpPr>
            <p:nvPr/>
          </p:nvSpPr>
          <p:spPr bwMode="auto">
            <a:xfrm>
              <a:off x="6596990" y="5700336"/>
              <a:ext cx="428184" cy="357814"/>
            </a:xfrm>
            <a:custGeom>
              <a:avLst/>
              <a:gdLst>
                <a:gd name="T0" fmla="*/ 143 w 152"/>
                <a:gd name="T1" fmla="*/ 0 h 127"/>
                <a:gd name="T2" fmla="*/ 136 w 152"/>
                <a:gd name="T3" fmla="*/ 0 h 127"/>
                <a:gd name="T4" fmla="*/ 138 w 152"/>
                <a:gd name="T5" fmla="*/ 9 h 127"/>
                <a:gd name="T6" fmla="*/ 143 w 152"/>
                <a:gd name="T7" fmla="*/ 9 h 127"/>
                <a:gd name="T8" fmla="*/ 143 w 152"/>
                <a:gd name="T9" fmla="*/ 101 h 127"/>
                <a:gd name="T10" fmla="*/ 9 w 152"/>
                <a:gd name="T11" fmla="*/ 101 h 127"/>
                <a:gd name="T12" fmla="*/ 9 w 152"/>
                <a:gd name="T13" fmla="*/ 9 h 127"/>
                <a:gd name="T14" fmla="*/ 79 w 152"/>
                <a:gd name="T15" fmla="*/ 9 h 127"/>
                <a:gd name="T16" fmla="*/ 81 w 152"/>
                <a:gd name="T17" fmla="*/ 0 h 127"/>
                <a:gd name="T18" fmla="*/ 9 w 152"/>
                <a:gd name="T19" fmla="*/ 0 h 127"/>
                <a:gd name="T20" fmla="*/ 0 w 152"/>
                <a:gd name="T21" fmla="*/ 9 h 127"/>
                <a:gd name="T22" fmla="*/ 0 w 152"/>
                <a:gd name="T23" fmla="*/ 118 h 127"/>
                <a:gd name="T24" fmla="*/ 9 w 152"/>
                <a:gd name="T25" fmla="*/ 127 h 127"/>
                <a:gd name="T26" fmla="*/ 143 w 152"/>
                <a:gd name="T27" fmla="*/ 127 h 127"/>
                <a:gd name="T28" fmla="*/ 152 w 152"/>
                <a:gd name="T29" fmla="*/ 118 h 127"/>
                <a:gd name="T30" fmla="*/ 152 w 152"/>
                <a:gd name="T31" fmla="*/ 9 h 127"/>
                <a:gd name="T32" fmla="*/ 143 w 152"/>
                <a:gd name="T33" fmla="*/ 0 h 127"/>
                <a:gd name="T34" fmla="*/ 76 w 152"/>
                <a:gd name="T35" fmla="*/ 120 h 127"/>
                <a:gd name="T36" fmla="*/ 70 w 152"/>
                <a:gd name="T37" fmla="*/ 114 h 127"/>
                <a:gd name="T38" fmla="*/ 76 w 152"/>
                <a:gd name="T39" fmla="*/ 107 h 127"/>
                <a:gd name="T40" fmla="*/ 83 w 152"/>
                <a:gd name="T41" fmla="*/ 114 h 127"/>
                <a:gd name="T42" fmla="*/ 76 w 152"/>
                <a:gd name="T43"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27">
                  <a:moveTo>
                    <a:pt x="143" y="0"/>
                  </a:moveTo>
                  <a:cubicBezTo>
                    <a:pt x="136" y="0"/>
                    <a:pt x="136" y="0"/>
                    <a:pt x="136" y="0"/>
                  </a:cubicBezTo>
                  <a:cubicBezTo>
                    <a:pt x="137" y="3"/>
                    <a:pt x="138" y="6"/>
                    <a:pt x="138" y="9"/>
                  </a:cubicBezTo>
                  <a:cubicBezTo>
                    <a:pt x="143" y="9"/>
                    <a:pt x="143" y="9"/>
                    <a:pt x="143" y="9"/>
                  </a:cubicBezTo>
                  <a:cubicBezTo>
                    <a:pt x="143" y="101"/>
                    <a:pt x="143" y="101"/>
                    <a:pt x="143" y="101"/>
                  </a:cubicBezTo>
                  <a:cubicBezTo>
                    <a:pt x="9" y="101"/>
                    <a:pt x="9" y="101"/>
                    <a:pt x="9" y="101"/>
                  </a:cubicBezTo>
                  <a:cubicBezTo>
                    <a:pt x="9" y="9"/>
                    <a:pt x="9" y="9"/>
                    <a:pt x="9" y="9"/>
                  </a:cubicBezTo>
                  <a:cubicBezTo>
                    <a:pt x="79" y="9"/>
                    <a:pt x="79" y="9"/>
                    <a:pt x="79" y="9"/>
                  </a:cubicBezTo>
                  <a:cubicBezTo>
                    <a:pt x="79" y="6"/>
                    <a:pt x="80" y="3"/>
                    <a:pt x="81" y="0"/>
                  </a:cubicBezTo>
                  <a:cubicBezTo>
                    <a:pt x="9" y="0"/>
                    <a:pt x="9" y="0"/>
                    <a:pt x="9" y="0"/>
                  </a:cubicBezTo>
                  <a:cubicBezTo>
                    <a:pt x="4" y="0"/>
                    <a:pt x="0" y="4"/>
                    <a:pt x="0" y="9"/>
                  </a:cubicBezTo>
                  <a:cubicBezTo>
                    <a:pt x="0" y="118"/>
                    <a:pt x="0" y="118"/>
                    <a:pt x="0" y="118"/>
                  </a:cubicBezTo>
                  <a:cubicBezTo>
                    <a:pt x="0" y="123"/>
                    <a:pt x="4" y="127"/>
                    <a:pt x="9" y="127"/>
                  </a:cubicBezTo>
                  <a:cubicBezTo>
                    <a:pt x="143" y="127"/>
                    <a:pt x="143" y="127"/>
                    <a:pt x="143" y="127"/>
                  </a:cubicBezTo>
                  <a:cubicBezTo>
                    <a:pt x="148" y="127"/>
                    <a:pt x="152" y="123"/>
                    <a:pt x="152" y="118"/>
                  </a:cubicBezTo>
                  <a:cubicBezTo>
                    <a:pt x="152" y="9"/>
                    <a:pt x="152" y="9"/>
                    <a:pt x="152" y="9"/>
                  </a:cubicBezTo>
                  <a:cubicBezTo>
                    <a:pt x="152" y="4"/>
                    <a:pt x="148" y="0"/>
                    <a:pt x="143" y="0"/>
                  </a:cubicBezTo>
                  <a:close/>
                  <a:moveTo>
                    <a:pt x="76" y="120"/>
                  </a:moveTo>
                  <a:cubicBezTo>
                    <a:pt x="73" y="120"/>
                    <a:pt x="70" y="117"/>
                    <a:pt x="70" y="114"/>
                  </a:cubicBezTo>
                  <a:cubicBezTo>
                    <a:pt x="70" y="110"/>
                    <a:pt x="73" y="107"/>
                    <a:pt x="76" y="107"/>
                  </a:cubicBezTo>
                  <a:cubicBezTo>
                    <a:pt x="80" y="107"/>
                    <a:pt x="83" y="110"/>
                    <a:pt x="83" y="114"/>
                  </a:cubicBezTo>
                  <a:cubicBezTo>
                    <a:pt x="83" y="117"/>
                    <a:pt x="80" y="120"/>
                    <a:pt x="76"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30"/>
            <p:cNvSpPr>
              <a:spLocks noEditPoints="1"/>
            </p:cNvSpPr>
            <p:nvPr/>
          </p:nvSpPr>
          <p:spPr bwMode="auto">
            <a:xfrm>
              <a:off x="6828377" y="5657399"/>
              <a:ext cx="149089" cy="144319"/>
            </a:xfrm>
            <a:custGeom>
              <a:avLst/>
              <a:gdLst>
                <a:gd name="T0" fmla="*/ 26 w 53"/>
                <a:gd name="T1" fmla="*/ 51 h 51"/>
                <a:gd name="T2" fmla="*/ 53 w 53"/>
                <a:gd name="T3" fmla="*/ 25 h 51"/>
                <a:gd name="T4" fmla="*/ 26 w 53"/>
                <a:gd name="T5" fmla="*/ 0 h 51"/>
                <a:gd name="T6" fmla="*/ 0 w 53"/>
                <a:gd name="T7" fmla="*/ 25 h 51"/>
                <a:gd name="T8" fmla="*/ 26 w 53"/>
                <a:gd name="T9" fmla="*/ 51 h 51"/>
                <a:gd name="T10" fmla="*/ 26 w 53"/>
                <a:gd name="T11" fmla="*/ 5 h 51"/>
                <a:gd name="T12" fmla="*/ 47 w 53"/>
                <a:gd name="T13" fmla="*/ 25 h 51"/>
                <a:gd name="T14" fmla="*/ 26 w 53"/>
                <a:gd name="T15" fmla="*/ 46 h 51"/>
                <a:gd name="T16" fmla="*/ 6 w 53"/>
                <a:gd name="T17" fmla="*/ 25 h 51"/>
                <a:gd name="T18" fmla="*/ 26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26" y="51"/>
                  </a:moveTo>
                  <a:cubicBezTo>
                    <a:pt x="41" y="51"/>
                    <a:pt x="53" y="40"/>
                    <a:pt x="53" y="25"/>
                  </a:cubicBezTo>
                  <a:cubicBezTo>
                    <a:pt x="53" y="11"/>
                    <a:pt x="41" y="0"/>
                    <a:pt x="26" y="0"/>
                  </a:cubicBezTo>
                  <a:cubicBezTo>
                    <a:pt x="12" y="0"/>
                    <a:pt x="0" y="11"/>
                    <a:pt x="0" y="25"/>
                  </a:cubicBezTo>
                  <a:cubicBezTo>
                    <a:pt x="0" y="40"/>
                    <a:pt x="12" y="51"/>
                    <a:pt x="26" y="51"/>
                  </a:cubicBezTo>
                  <a:close/>
                  <a:moveTo>
                    <a:pt x="26" y="5"/>
                  </a:moveTo>
                  <a:cubicBezTo>
                    <a:pt x="38" y="5"/>
                    <a:pt x="47" y="14"/>
                    <a:pt x="47" y="25"/>
                  </a:cubicBezTo>
                  <a:cubicBezTo>
                    <a:pt x="47" y="37"/>
                    <a:pt x="38" y="46"/>
                    <a:pt x="26" y="46"/>
                  </a:cubicBezTo>
                  <a:cubicBezTo>
                    <a:pt x="15" y="46"/>
                    <a:pt x="6" y="37"/>
                    <a:pt x="6" y="25"/>
                  </a:cubicBezTo>
                  <a:cubicBezTo>
                    <a:pt x="6" y="14"/>
                    <a:pt x="15" y="5"/>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2" name="Freeform 31"/>
            <p:cNvSpPr/>
            <p:nvPr/>
          </p:nvSpPr>
          <p:spPr bwMode="auto">
            <a:xfrm>
              <a:off x="6898747" y="5855389"/>
              <a:ext cx="41745" cy="78719"/>
            </a:xfrm>
            <a:custGeom>
              <a:avLst/>
              <a:gdLst>
                <a:gd name="T0" fmla="*/ 9 w 15"/>
                <a:gd name="T1" fmla="*/ 11 h 28"/>
                <a:gd name="T2" fmla="*/ 5 w 15"/>
                <a:gd name="T3" fmla="*/ 8 h 28"/>
                <a:gd name="T4" fmla="*/ 8 w 15"/>
                <a:gd name="T5" fmla="*/ 6 h 28"/>
                <a:gd name="T6" fmla="*/ 13 w 15"/>
                <a:gd name="T7" fmla="*/ 8 h 28"/>
                <a:gd name="T8" fmla="*/ 14 w 15"/>
                <a:gd name="T9" fmla="*/ 4 h 28"/>
                <a:gd name="T10" fmla="*/ 9 w 15"/>
                <a:gd name="T11" fmla="*/ 3 h 28"/>
                <a:gd name="T12" fmla="*/ 9 w 15"/>
                <a:gd name="T13" fmla="*/ 0 h 28"/>
                <a:gd name="T14" fmla="*/ 6 w 15"/>
                <a:gd name="T15" fmla="*/ 0 h 28"/>
                <a:gd name="T16" fmla="*/ 6 w 15"/>
                <a:gd name="T17" fmla="*/ 3 h 28"/>
                <a:gd name="T18" fmla="*/ 0 w 15"/>
                <a:gd name="T19" fmla="*/ 9 h 28"/>
                <a:gd name="T20" fmla="*/ 6 w 15"/>
                <a:gd name="T21" fmla="*/ 15 h 28"/>
                <a:gd name="T22" fmla="*/ 10 w 15"/>
                <a:gd name="T23" fmla="*/ 18 h 28"/>
                <a:gd name="T24" fmla="*/ 7 w 15"/>
                <a:gd name="T25" fmla="*/ 20 h 28"/>
                <a:gd name="T26" fmla="*/ 1 w 15"/>
                <a:gd name="T27" fmla="*/ 19 h 28"/>
                <a:gd name="T28" fmla="*/ 0 w 15"/>
                <a:gd name="T29" fmla="*/ 23 h 28"/>
                <a:gd name="T30" fmla="*/ 6 w 15"/>
                <a:gd name="T31" fmla="*/ 24 h 28"/>
                <a:gd name="T32" fmla="*/ 6 w 15"/>
                <a:gd name="T33" fmla="*/ 28 h 28"/>
                <a:gd name="T34" fmla="*/ 9 w 15"/>
                <a:gd name="T35" fmla="*/ 28 h 28"/>
                <a:gd name="T36" fmla="*/ 9 w 15"/>
                <a:gd name="T37" fmla="*/ 24 h 28"/>
                <a:gd name="T38" fmla="*/ 15 w 15"/>
                <a:gd name="T39" fmla="*/ 18 h 28"/>
                <a:gd name="T40" fmla="*/ 9 w 15"/>
                <a:gd name="T4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8">
                  <a:moveTo>
                    <a:pt x="9" y="11"/>
                  </a:moveTo>
                  <a:cubicBezTo>
                    <a:pt x="6" y="10"/>
                    <a:pt x="5" y="10"/>
                    <a:pt x="5" y="8"/>
                  </a:cubicBezTo>
                  <a:cubicBezTo>
                    <a:pt x="5" y="7"/>
                    <a:pt x="6" y="6"/>
                    <a:pt x="8" y="6"/>
                  </a:cubicBezTo>
                  <a:cubicBezTo>
                    <a:pt x="11" y="6"/>
                    <a:pt x="12" y="7"/>
                    <a:pt x="13" y="8"/>
                  </a:cubicBezTo>
                  <a:cubicBezTo>
                    <a:pt x="14" y="4"/>
                    <a:pt x="14" y="4"/>
                    <a:pt x="14" y="4"/>
                  </a:cubicBezTo>
                  <a:cubicBezTo>
                    <a:pt x="13" y="3"/>
                    <a:pt x="11" y="3"/>
                    <a:pt x="9" y="3"/>
                  </a:cubicBezTo>
                  <a:cubicBezTo>
                    <a:pt x="9" y="0"/>
                    <a:pt x="9" y="0"/>
                    <a:pt x="9" y="0"/>
                  </a:cubicBezTo>
                  <a:cubicBezTo>
                    <a:pt x="6" y="0"/>
                    <a:pt x="6" y="0"/>
                    <a:pt x="6" y="0"/>
                  </a:cubicBezTo>
                  <a:cubicBezTo>
                    <a:pt x="6" y="3"/>
                    <a:pt x="6" y="3"/>
                    <a:pt x="6" y="3"/>
                  </a:cubicBezTo>
                  <a:cubicBezTo>
                    <a:pt x="2" y="4"/>
                    <a:pt x="0" y="6"/>
                    <a:pt x="0" y="9"/>
                  </a:cubicBezTo>
                  <a:cubicBezTo>
                    <a:pt x="0" y="12"/>
                    <a:pt x="3" y="14"/>
                    <a:pt x="6" y="15"/>
                  </a:cubicBezTo>
                  <a:cubicBezTo>
                    <a:pt x="9" y="16"/>
                    <a:pt x="10" y="17"/>
                    <a:pt x="10" y="18"/>
                  </a:cubicBezTo>
                  <a:cubicBezTo>
                    <a:pt x="10" y="20"/>
                    <a:pt x="9" y="20"/>
                    <a:pt x="7" y="20"/>
                  </a:cubicBezTo>
                  <a:cubicBezTo>
                    <a:pt x="4" y="20"/>
                    <a:pt x="2" y="20"/>
                    <a:pt x="1" y="19"/>
                  </a:cubicBezTo>
                  <a:cubicBezTo>
                    <a:pt x="0" y="23"/>
                    <a:pt x="0" y="23"/>
                    <a:pt x="0" y="23"/>
                  </a:cubicBezTo>
                  <a:cubicBezTo>
                    <a:pt x="1" y="24"/>
                    <a:pt x="3" y="24"/>
                    <a:pt x="6" y="24"/>
                  </a:cubicBezTo>
                  <a:cubicBezTo>
                    <a:pt x="6" y="28"/>
                    <a:pt x="6" y="28"/>
                    <a:pt x="6" y="28"/>
                  </a:cubicBezTo>
                  <a:cubicBezTo>
                    <a:pt x="9" y="28"/>
                    <a:pt x="9" y="28"/>
                    <a:pt x="9" y="28"/>
                  </a:cubicBezTo>
                  <a:cubicBezTo>
                    <a:pt x="9" y="24"/>
                    <a:pt x="9" y="24"/>
                    <a:pt x="9" y="24"/>
                  </a:cubicBezTo>
                  <a:cubicBezTo>
                    <a:pt x="13" y="23"/>
                    <a:pt x="15" y="21"/>
                    <a:pt x="15" y="18"/>
                  </a:cubicBezTo>
                  <a:cubicBezTo>
                    <a:pt x="15" y="15"/>
                    <a:pt x="13" y="13"/>
                    <a:pt x="9"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3" name="Freeform 32"/>
            <p:cNvSpPr>
              <a:spLocks noEditPoints="1"/>
            </p:cNvSpPr>
            <p:nvPr/>
          </p:nvSpPr>
          <p:spPr bwMode="auto">
            <a:xfrm>
              <a:off x="6859387" y="5835112"/>
              <a:ext cx="121657" cy="118079"/>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7 h 42"/>
                <a:gd name="T12" fmla="*/ 5 w 43"/>
                <a:gd name="T13" fmla="*/ 21 h 42"/>
                <a:gd name="T14" fmla="*/ 21 w 43"/>
                <a:gd name="T15" fmla="*/ 4 h 42"/>
                <a:gd name="T16" fmla="*/ 38 w 43"/>
                <a:gd name="T17" fmla="*/ 21 h 42"/>
                <a:gd name="T18" fmla="*/ 21 w 43"/>
                <a:gd name="T19"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2"/>
                    <a:pt x="10" y="42"/>
                    <a:pt x="21" y="42"/>
                  </a:cubicBezTo>
                  <a:cubicBezTo>
                    <a:pt x="33" y="42"/>
                    <a:pt x="43" y="32"/>
                    <a:pt x="43" y="21"/>
                  </a:cubicBezTo>
                  <a:cubicBezTo>
                    <a:pt x="43" y="9"/>
                    <a:pt x="33" y="0"/>
                    <a:pt x="21" y="0"/>
                  </a:cubicBezTo>
                  <a:close/>
                  <a:moveTo>
                    <a:pt x="21" y="37"/>
                  </a:moveTo>
                  <a:cubicBezTo>
                    <a:pt x="12" y="37"/>
                    <a:pt x="5" y="30"/>
                    <a:pt x="5" y="21"/>
                  </a:cubicBezTo>
                  <a:cubicBezTo>
                    <a:pt x="5" y="12"/>
                    <a:pt x="12" y="4"/>
                    <a:pt x="21" y="4"/>
                  </a:cubicBezTo>
                  <a:cubicBezTo>
                    <a:pt x="31" y="4"/>
                    <a:pt x="38" y="12"/>
                    <a:pt x="38" y="21"/>
                  </a:cubicBezTo>
                  <a:cubicBezTo>
                    <a:pt x="38" y="30"/>
                    <a:pt x="31" y="37"/>
                    <a:pt x="21"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4" name="组合 73"/>
          <p:cNvGrpSpPr/>
          <p:nvPr/>
        </p:nvGrpSpPr>
        <p:grpSpPr>
          <a:xfrm>
            <a:off x="4493064" y="4745699"/>
            <a:ext cx="280881" cy="344039"/>
            <a:chOff x="6605340" y="4486155"/>
            <a:chExt cx="403136" cy="493783"/>
          </a:xfrm>
          <a:solidFill>
            <a:schemeClr val="bg1"/>
          </a:solidFill>
        </p:grpSpPr>
        <p:sp>
          <p:nvSpPr>
            <p:cNvPr id="75"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4" name="组合 83"/>
          <p:cNvGrpSpPr/>
          <p:nvPr/>
        </p:nvGrpSpPr>
        <p:grpSpPr>
          <a:xfrm>
            <a:off x="5778523" y="3456391"/>
            <a:ext cx="364366" cy="342888"/>
            <a:chOff x="5067933" y="4413400"/>
            <a:chExt cx="586815" cy="552226"/>
          </a:xfrm>
          <a:solidFill>
            <a:schemeClr val="bg1"/>
          </a:solidFill>
        </p:grpSpPr>
        <p:sp>
          <p:nvSpPr>
            <p:cNvPr id="85" name="Freeform 124"/>
            <p:cNvSpPr>
              <a:spLocks noEditPoints="1"/>
            </p:cNvSpPr>
            <p:nvPr/>
          </p:nvSpPr>
          <p:spPr bwMode="auto">
            <a:xfrm>
              <a:off x="5121606" y="4413400"/>
              <a:ext cx="242121" cy="304142"/>
            </a:xfrm>
            <a:custGeom>
              <a:avLst/>
              <a:gdLst>
                <a:gd name="T0" fmla="*/ 6 w 86"/>
                <a:gd name="T1" fmla="*/ 68 h 108"/>
                <a:gd name="T2" fmla="*/ 14 w 86"/>
                <a:gd name="T3" fmla="*/ 77 h 108"/>
                <a:gd name="T4" fmla="*/ 45 w 86"/>
                <a:gd name="T5" fmla="*/ 108 h 108"/>
                <a:gd name="T6" fmla="*/ 76 w 86"/>
                <a:gd name="T7" fmla="*/ 77 h 108"/>
                <a:gd name="T8" fmla="*/ 76 w 86"/>
                <a:gd name="T9" fmla="*/ 77 h 108"/>
                <a:gd name="T10" fmla="*/ 84 w 86"/>
                <a:gd name="T11" fmla="*/ 68 h 108"/>
                <a:gd name="T12" fmla="*/ 78 w 86"/>
                <a:gd name="T13" fmla="*/ 59 h 108"/>
                <a:gd name="T14" fmla="*/ 78 w 86"/>
                <a:gd name="T15" fmla="*/ 59 h 108"/>
                <a:gd name="T16" fmla="*/ 68 w 86"/>
                <a:gd name="T17" fmla="*/ 24 h 108"/>
                <a:gd name="T18" fmla="*/ 22 w 86"/>
                <a:gd name="T19" fmla="*/ 19 h 108"/>
                <a:gd name="T20" fmla="*/ 11 w 86"/>
                <a:gd name="T21" fmla="*/ 59 h 108"/>
                <a:gd name="T22" fmla="*/ 11 w 86"/>
                <a:gd name="T23" fmla="*/ 59 h 108"/>
                <a:gd name="T24" fmla="*/ 6 w 86"/>
                <a:gd name="T25" fmla="*/ 68 h 108"/>
                <a:gd name="T26" fmla="*/ 14 w 86"/>
                <a:gd name="T27" fmla="*/ 60 h 108"/>
                <a:gd name="T28" fmla="*/ 14 w 86"/>
                <a:gd name="T29" fmla="*/ 60 h 108"/>
                <a:gd name="T30" fmla="*/ 15 w 86"/>
                <a:gd name="T31" fmla="*/ 60 h 108"/>
                <a:gd name="T32" fmla="*/ 15 w 86"/>
                <a:gd name="T33" fmla="*/ 58 h 108"/>
                <a:gd name="T34" fmla="*/ 17 w 86"/>
                <a:gd name="T35" fmla="*/ 46 h 108"/>
                <a:gd name="T36" fmla="*/ 20 w 86"/>
                <a:gd name="T37" fmla="*/ 42 h 108"/>
                <a:gd name="T38" fmla="*/ 56 w 86"/>
                <a:gd name="T39" fmla="*/ 34 h 108"/>
                <a:gd name="T40" fmla="*/ 73 w 86"/>
                <a:gd name="T41" fmla="*/ 61 h 108"/>
                <a:gd name="T42" fmla="*/ 74 w 86"/>
                <a:gd name="T43" fmla="*/ 61 h 108"/>
                <a:gd name="T44" fmla="*/ 75 w 86"/>
                <a:gd name="T45" fmla="*/ 61 h 108"/>
                <a:gd name="T46" fmla="*/ 76 w 86"/>
                <a:gd name="T47" fmla="*/ 60 h 108"/>
                <a:gd name="T48" fmla="*/ 80 w 86"/>
                <a:gd name="T49" fmla="*/ 62 h 108"/>
                <a:gd name="T50" fmla="*/ 82 w 86"/>
                <a:gd name="T51" fmla="*/ 68 h 108"/>
                <a:gd name="T52" fmla="*/ 80 w 86"/>
                <a:gd name="T53" fmla="*/ 73 h 108"/>
                <a:gd name="T54" fmla="*/ 76 w 86"/>
                <a:gd name="T55" fmla="*/ 75 h 108"/>
                <a:gd name="T56" fmla="*/ 76 w 86"/>
                <a:gd name="T57" fmla="*/ 75 h 108"/>
                <a:gd name="T58" fmla="*/ 74 w 86"/>
                <a:gd name="T59" fmla="*/ 75 h 108"/>
                <a:gd name="T60" fmla="*/ 74 w 86"/>
                <a:gd name="T61" fmla="*/ 77 h 108"/>
                <a:gd name="T62" fmla="*/ 63 w 86"/>
                <a:gd name="T63" fmla="*/ 98 h 108"/>
                <a:gd name="T64" fmla="*/ 55 w 86"/>
                <a:gd name="T65" fmla="*/ 104 h 108"/>
                <a:gd name="T66" fmla="*/ 45 w 86"/>
                <a:gd name="T67" fmla="*/ 106 h 108"/>
                <a:gd name="T68" fmla="*/ 35 w 86"/>
                <a:gd name="T69" fmla="*/ 104 h 108"/>
                <a:gd name="T70" fmla="*/ 26 w 86"/>
                <a:gd name="T71" fmla="*/ 98 h 108"/>
                <a:gd name="T72" fmla="*/ 16 w 86"/>
                <a:gd name="T73" fmla="*/ 77 h 108"/>
                <a:gd name="T74" fmla="*/ 15 w 86"/>
                <a:gd name="T75" fmla="*/ 75 h 108"/>
                <a:gd name="T76" fmla="*/ 14 w 86"/>
                <a:gd name="T77" fmla="*/ 75 h 108"/>
                <a:gd name="T78" fmla="*/ 8 w 86"/>
                <a:gd name="T79" fmla="*/ 68 h 108"/>
                <a:gd name="T80" fmla="*/ 10 w 86"/>
                <a:gd name="T81" fmla="*/ 62 h 108"/>
                <a:gd name="T82" fmla="*/ 14 w 86"/>
                <a:gd name="T8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08">
                  <a:moveTo>
                    <a:pt x="6" y="68"/>
                  </a:moveTo>
                  <a:cubicBezTo>
                    <a:pt x="6" y="73"/>
                    <a:pt x="9" y="77"/>
                    <a:pt x="14" y="77"/>
                  </a:cubicBezTo>
                  <a:cubicBezTo>
                    <a:pt x="17" y="95"/>
                    <a:pt x="29" y="108"/>
                    <a:pt x="45" y="108"/>
                  </a:cubicBezTo>
                  <a:cubicBezTo>
                    <a:pt x="60" y="108"/>
                    <a:pt x="73" y="95"/>
                    <a:pt x="76" y="77"/>
                  </a:cubicBezTo>
                  <a:cubicBezTo>
                    <a:pt x="76" y="77"/>
                    <a:pt x="76" y="77"/>
                    <a:pt x="76" y="77"/>
                  </a:cubicBezTo>
                  <a:cubicBezTo>
                    <a:pt x="81" y="77"/>
                    <a:pt x="84" y="73"/>
                    <a:pt x="84" y="68"/>
                  </a:cubicBezTo>
                  <a:cubicBezTo>
                    <a:pt x="84" y="63"/>
                    <a:pt x="81" y="59"/>
                    <a:pt x="78" y="59"/>
                  </a:cubicBezTo>
                  <a:cubicBezTo>
                    <a:pt x="78" y="59"/>
                    <a:pt x="78" y="59"/>
                    <a:pt x="78" y="59"/>
                  </a:cubicBezTo>
                  <a:cubicBezTo>
                    <a:pt x="78" y="59"/>
                    <a:pt x="86" y="31"/>
                    <a:pt x="68" y="24"/>
                  </a:cubicBezTo>
                  <a:cubicBezTo>
                    <a:pt x="66" y="0"/>
                    <a:pt x="22" y="19"/>
                    <a:pt x="22" y="19"/>
                  </a:cubicBezTo>
                  <a:cubicBezTo>
                    <a:pt x="0" y="30"/>
                    <a:pt x="11" y="59"/>
                    <a:pt x="11" y="59"/>
                  </a:cubicBezTo>
                  <a:cubicBezTo>
                    <a:pt x="11" y="59"/>
                    <a:pt x="11" y="59"/>
                    <a:pt x="11" y="59"/>
                  </a:cubicBezTo>
                  <a:cubicBezTo>
                    <a:pt x="8" y="61"/>
                    <a:pt x="6" y="64"/>
                    <a:pt x="6" y="68"/>
                  </a:cubicBezTo>
                  <a:close/>
                  <a:moveTo>
                    <a:pt x="14" y="60"/>
                  </a:moveTo>
                  <a:cubicBezTo>
                    <a:pt x="14" y="60"/>
                    <a:pt x="14" y="60"/>
                    <a:pt x="14" y="60"/>
                  </a:cubicBezTo>
                  <a:cubicBezTo>
                    <a:pt x="15" y="60"/>
                    <a:pt x="15" y="60"/>
                    <a:pt x="15" y="60"/>
                  </a:cubicBezTo>
                  <a:cubicBezTo>
                    <a:pt x="15" y="58"/>
                    <a:pt x="15" y="58"/>
                    <a:pt x="15" y="58"/>
                  </a:cubicBezTo>
                  <a:cubicBezTo>
                    <a:pt x="17" y="46"/>
                    <a:pt x="17" y="46"/>
                    <a:pt x="17" y="46"/>
                  </a:cubicBezTo>
                  <a:cubicBezTo>
                    <a:pt x="19" y="44"/>
                    <a:pt x="20" y="42"/>
                    <a:pt x="20" y="42"/>
                  </a:cubicBezTo>
                  <a:cubicBezTo>
                    <a:pt x="40" y="43"/>
                    <a:pt x="56" y="34"/>
                    <a:pt x="56" y="34"/>
                  </a:cubicBezTo>
                  <a:cubicBezTo>
                    <a:pt x="69" y="24"/>
                    <a:pt x="73" y="61"/>
                    <a:pt x="73" y="61"/>
                  </a:cubicBezTo>
                  <a:cubicBezTo>
                    <a:pt x="74" y="61"/>
                    <a:pt x="74" y="61"/>
                    <a:pt x="74" y="61"/>
                  </a:cubicBezTo>
                  <a:cubicBezTo>
                    <a:pt x="75" y="61"/>
                    <a:pt x="75" y="61"/>
                    <a:pt x="75" y="61"/>
                  </a:cubicBezTo>
                  <a:cubicBezTo>
                    <a:pt x="76" y="60"/>
                    <a:pt x="76" y="60"/>
                    <a:pt x="76" y="60"/>
                  </a:cubicBezTo>
                  <a:cubicBezTo>
                    <a:pt x="78" y="60"/>
                    <a:pt x="79" y="61"/>
                    <a:pt x="80" y="62"/>
                  </a:cubicBezTo>
                  <a:cubicBezTo>
                    <a:pt x="81" y="64"/>
                    <a:pt x="82" y="66"/>
                    <a:pt x="82" y="68"/>
                  </a:cubicBezTo>
                  <a:cubicBezTo>
                    <a:pt x="82" y="70"/>
                    <a:pt x="81" y="72"/>
                    <a:pt x="80" y="73"/>
                  </a:cubicBezTo>
                  <a:cubicBezTo>
                    <a:pt x="79" y="75"/>
                    <a:pt x="78" y="75"/>
                    <a:pt x="76" y="75"/>
                  </a:cubicBezTo>
                  <a:cubicBezTo>
                    <a:pt x="76" y="75"/>
                    <a:pt x="76" y="75"/>
                    <a:pt x="76" y="75"/>
                  </a:cubicBezTo>
                  <a:cubicBezTo>
                    <a:pt x="74" y="75"/>
                    <a:pt x="74" y="75"/>
                    <a:pt x="74" y="75"/>
                  </a:cubicBezTo>
                  <a:cubicBezTo>
                    <a:pt x="74" y="77"/>
                    <a:pt x="74" y="77"/>
                    <a:pt x="74" y="77"/>
                  </a:cubicBezTo>
                  <a:cubicBezTo>
                    <a:pt x="72" y="85"/>
                    <a:pt x="69" y="92"/>
                    <a:pt x="63" y="98"/>
                  </a:cubicBezTo>
                  <a:cubicBezTo>
                    <a:pt x="61" y="100"/>
                    <a:pt x="58" y="102"/>
                    <a:pt x="55" y="104"/>
                  </a:cubicBezTo>
                  <a:cubicBezTo>
                    <a:pt x="51" y="105"/>
                    <a:pt x="48" y="106"/>
                    <a:pt x="45" y="106"/>
                  </a:cubicBezTo>
                  <a:cubicBezTo>
                    <a:pt x="41" y="106"/>
                    <a:pt x="38" y="105"/>
                    <a:pt x="35" y="104"/>
                  </a:cubicBezTo>
                  <a:cubicBezTo>
                    <a:pt x="32" y="102"/>
                    <a:pt x="29" y="100"/>
                    <a:pt x="26" y="98"/>
                  </a:cubicBezTo>
                  <a:cubicBezTo>
                    <a:pt x="21" y="93"/>
                    <a:pt x="17" y="85"/>
                    <a:pt x="16" y="77"/>
                  </a:cubicBezTo>
                  <a:cubicBezTo>
                    <a:pt x="15" y="75"/>
                    <a:pt x="15" y="75"/>
                    <a:pt x="15" y="75"/>
                  </a:cubicBezTo>
                  <a:cubicBezTo>
                    <a:pt x="14" y="75"/>
                    <a:pt x="14" y="75"/>
                    <a:pt x="14" y="75"/>
                  </a:cubicBezTo>
                  <a:cubicBezTo>
                    <a:pt x="11" y="75"/>
                    <a:pt x="8" y="72"/>
                    <a:pt x="8" y="68"/>
                  </a:cubicBezTo>
                  <a:cubicBezTo>
                    <a:pt x="8" y="66"/>
                    <a:pt x="9" y="64"/>
                    <a:pt x="10" y="62"/>
                  </a:cubicBezTo>
                  <a:cubicBezTo>
                    <a:pt x="11" y="61"/>
                    <a:pt x="13" y="60"/>
                    <a:pt x="1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125"/>
            <p:cNvSpPr/>
            <p:nvPr/>
          </p:nvSpPr>
          <p:spPr bwMode="auto">
            <a:xfrm>
              <a:off x="5067933" y="4717542"/>
              <a:ext cx="361392" cy="248084"/>
            </a:xfrm>
            <a:custGeom>
              <a:avLst/>
              <a:gdLst>
                <a:gd name="T0" fmla="*/ 126 w 128"/>
                <a:gd name="T1" fmla="*/ 61 h 88"/>
                <a:gd name="T2" fmla="*/ 113 w 128"/>
                <a:gd name="T3" fmla="*/ 64 h 88"/>
                <a:gd name="T4" fmla="*/ 99 w 128"/>
                <a:gd name="T5" fmla="*/ 70 h 88"/>
                <a:gd name="T6" fmla="*/ 83 w 128"/>
                <a:gd name="T7" fmla="*/ 33 h 88"/>
                <a:gd name="T8" fmla="*/ 94 w 128"/>
                <a:gd name="T9" fmla="*/ 28 h 88"/>
                <a:gd name="T10" fmla="*/ 119 w 128"/>
                <a:gd name="T11" fmla="*/ 12 h 88"/>
                <a:gd name="T12" fmla="*/ 99 w 128"/>
                <a:gd name="T13" fmla="*/ 0 h 88"/>
                <a:gd name="T14" fmla="*/ 72 w 128"/>
                <a:gd name="T15" fmla="*/ 43 h 88"/>
                <a:gd name="T16" fmla="*/ 68 w 128"/>
                <a:gd name="T17" fmla="*/ 23 h 88"/>
                <a:gd name="T18" fmla="*/ 72 w 128"/>
                <a:gd name="T19" fmla="*/ 17 h 88"/>
                <a:gd name="T20" fmla="*/ 64 w 128"/>
                <a:gd name="T21" fmla="*/ 10 h 88"/>
                <a:gd name="T22" fmla="*/ 56 w 128"/>
                <a:gd name="T23" fmla="*/ 17 h 88"/>
                <a:gd name="T24" fmla="*/ 60 w 128"/>
                <a:gd name="T25" fmla="*/ 23 h 88"/>
                <a:gd name="T26" fmla="*/ 57 w 128"/>
                <a:gd name="T27" fmla="*/ 43 h 88"/>
                <a:gd name="T28" fmla="*/ 29 w 128"/>
                <a:gd name="T29" fmla="*/ 0 h 88"/>
                <a:gd name="T30" fmla="*/ 0 w 128"/>
                <a:gd name="T31" fmla="*/ 28 h 88"/>
                <a:gd name="T32" fmla="*/ 0 w 128"/>
                <a:gd name="T33" fmla="*/ 82 h 88"/>
                <a:gd name="T34" fmla="*/ 64 w 128"/>
                <a:gd name="T35" fmla="*/ 88 h 88"/>
                <a:gd name="T36" fmla="*/ 128 w 128"/>
                <a:gd name="T37" fmla="*/ 82 h 88"/>
                <a:gd name="T38" fmla="*/ 128 w 128"/>
                <a:gd name="T39" fmla="*/ 65 h 88"/>
                <a:gd name="T40" fmla="*/ 126 w 128"/>
                <a:gd name="T4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8">
                  <a:moveTo>
                    <a:pt x="126" y="61"/>
                  </a:moveTo>
                  <a:cubicBezTo>
                    <a:pt x="113" y="64"/>
                    <a:pt x="113" y="64"/>
                    <a:pt x="113" y="64"/>
                  </a:cubicBezTo>
                  <a:cubicBezTo>
                    <a:pt x="99" y="70"/>
                    <a:pt x="99" y="70"/>
                    <a:pt x="99" y="70"/>
                  </a:cubicBezTo>
                  <a:cubicBezTo>
                    <a:pt x="83" y="33"/>
                    <a:pt x="83" y="33"/>
                    <a:pt x="83" y="33"/>
                  </a:cubicBezTo>
                  <a:cubicBezTo>
                    <a:pt x="94" y="28"/>
                    <a:pt x="94" y="28"/>
                    <a:pt x="94" y="28"/>
                  </a:cubicBezTo>
                  <a:cubicBezTo>
                    <a:pt x="119" y="12"/>
                    <a:pt x="119" y="12"/>
                    <a:pt x="119" y="12"/>
                  </a:cubicBezTo>
                  <a:cubicBezTo>
                    <a:pt x="114" y="7"/>
                    <a:pt x="107" y="3"/>
                    <a:pt x="99" y="0"/>
                  </a:cubicBezTo>
                  <a:cubicBezTo>
                    <a:pt x="72" y="43"/>
                    <a:pt x="72" y="43"/>
                    <a:pt x="72" y="43"/>
                  </a:cubicBezTo>
                  <a:cubicBezTo>
                    <a:pt x="68" y="23"/>
                    <a:pt x="68" y="23"/>
                    <a:pt x="68" y="23"/>
                  </a:cubicBezTo>
                  <a:cubicBezTo>
                    <a:pt x="70" y="22"/>
                    <a:pt x="72" y="20"/>
                    <a:pt x="72" y="17"/>
                  </a:cubicBezTo>
                  <a:cubicBezTo>
                    <a:pt x="72" y="13"/>
                    <a:pt x="68" y="10"/>
                    <a:pt x="64" y="10"/>
                  </a:cubicBezTo>
                  <a:cubicBezTo>
                    <a:pt x="60" y="10"/>
                    <a:pt x="56" y="13"/>
                    <a:pt x="56" y="17"/>
                  </a:cubicBezTo>
                  <a:cubicBezTo>
                    <a:pt x="56" y="20"/>
                    <a:pt x="58" y="22"/>
                    <a:pt x="60" y="23"/>
                  </a:cubicBezTo>
                  <a:cubicBezTo>
                    <a:pt x="57" y="43"/>
                    <a:pt x="57" y="43"/>
                    <a:pt x="57" y="43"/>
                  </a:cubicBezTo>
                  <a:cubicBezTo>
                    <a:pt x="29" y="0"/>
                    <a:pt x="29" y="0"/>
                    <a:pt x="29" y="0"/>
                  </a:cubicBezTo>
                  <a:cubicBezTo>
                    <a:pt x="14" y="6"/>
                    <a:pt x="3" y="16"/>
                    <a:pt x="0" y="28"/>
                  </a:cubicBezTo>
                  <a:cubicBezTo>
                    <a:pt x="0" y="82"/>
                    <a:pt x="0" y="82"/>
                    <a:pt x="0" y="82"/>
                  </a:cubicBezTo>
                  <a:cubicBezTo>
                    <a:pt x="0" y="82"/>
                    <a:pt x="33" y="88"/>
                    <a:pt x="64" y="88"/>
                  </a:cubicBezTo>
                  <a:cubicBezTo>
                    <a:pt x="95" y="88"/>
                    <a:pt x="128" y="82"/>
                    <a:pt x="128" y="82"/>
                  </a:cubicBezTo>
                  <a:cubicBezTo>
                    <a:pt x="128" y="65"/>
                    <a:pt x="128" y="65"/>
                    <a:pt x="128" y="65"/>
                  </a:cubicBezTo>
                  <a:cubicBezTo>
                    <a:pt x="127" y="64"/>
                    <a:pt x="126" y="62"/>
                    <a:pt x="126"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126"/>
            <p:cNvSpPr>
              <a:spLocks noEditPoints="1"/>
            </p:cNvSpPr>
            <p:nvPr/>
          </p:nvSpPr>
          <p:spPr bwMode="auto">
            <a:xfrm>
              <a:off x="5321981" y="4644786"/>
              <a:ext cx="332767" cy="273131"/>
            </a:xfrm>
            <a:custGeom>
              <a:avLst/>
              <a:gdLst>
                <a:gd name="T0" fmla="*/ 117 w 118"/>
                <a:gd name="T1" fmla="*/ 60 h 97"/>
                <a:gd name="T2" fmla="*/ 93 w 118"/>
                <a:gd name="T3" fmla="*/ 4 h 97"/>
                <a:gd name="T4" fmla="*/ 87 w 118"/>
                <a:gd name="T5" fmla="*/ 1 h 97"/>
                <a:gd name="T6" fmla="*/ 84 w 118"/>
                <a:gd name="T7" fmla="*/ 7 h 97"/>
                <a:gd name="T8" fmla="*/ 6 w 118"/>
                <a:gd name="T9" fmla="*/ 59 h 97"/>
                <a:gd name="T10" fmla="*/ 0 w 118"/>
                <a:gd name="T11" fmla="*/ 61 h 97"/>
                <a:gd name="T12" fmla="*/ 11 w 118"/>
                <a:gd name="T13" fmla="*/ 89 h 97"/>
                <a:gd name="T14" fmla="*/ 17 w 118"/>
                <a:gd name="T15" fmla="*/ 86 h 97"/>
                <a:gd name="T16" fmla="*/ 13 w 118"/>
                <a:gd name="T17" fmla="*/ 76 h 97"/>
                <a:gd name="T18" fmla="*/ 15 w 118"/>
                <a:gd name="T19" fmla="*/ 75 h 97"/>
                <a:gd name="T20" fmla="*/ 19 w 118"/>
                <a:gd name="T21" fmla="*/ 85 h 97"/>
                <a:gd name="T22" fmla="*/ 39 w 118"/>
                <a:gd name="T23" fmla="*/ 81 h 97"/>
                <a:gd name="T24" fmla="*/ 40 w 118"/>
                <a:gd name="T25" fmla="*/ 84 h 97"/>
                <a:gd name="T26" fmla="*/ 62 w 118"/>
                <a:gd name="T27" fmla="*/ 94 h 97"/>
                <a:gd name="T28" fmla="*/ 71 w 118"/>
                <a:gd name="T29" fmla="*/ 74 h 97"/>
                <a:gd name="T30" fmla="*/ 108 w 118"/>
                <a:gd name="T31" fmla="*/ 65 h 97"/>
                <a:gd name="T32" fmla="*/ 89 w 118"/>
                <a:gd name="T33" fmla="*/ 23 h 97"/>
                <a:gd name="T34" fmla="*/ 91 w 118"/>
                <a:gd name="T35" fmla="*/ 22 h 97"/>
                <a:gd name="T36" fmla="*/ 110 w 118"/>
                <a:gd name="T37" fmla="*/ 66 h 97"/>
                <a:gd name="T38" fmla="*/ 114 w 118"/>
                <a:gd name="T39" fmla="*/ 66 h 97"/>
                <a:gd name="T40" fmla="*/ 117 w 118"/>
                <a:gd name="T41" fmla="*/ 60 h 97"/>
                <a:gd name="T42" fmla="*/ 59 w 118"/>
                <a:gd name="T43" fmla="*/ 87 h 97"/>
                <a:gd name="T44" fmla="*/ 46 w 118"/>
                <a:gd name="T45" fmla="*/ 82 h 97"/>
                <a:gd name="T46" fmla="*/ 46 w 118"/>
                <a:gd name="T47" fmla="*/ 79 h 97"/>
                <a:gd name="T48" fmla="*/ 64 w 118"/>
                <a:gd name="T49" fmla="*/ 75 h 97"/>
                <a:gd name="T50" fmla="*/ 59 w 118"/>
                <a:gd name="T51" fmla="*/ 87 h 97"/>
                <a:gd name="T52" fmla="*/ 79 w 118"/>
                <a:gd name="T53" fmla="*/ 23 h 97"/>
                <a:gd name="T54" fmla="*/ 18 w 118"/>
                <a:gd name="T55" fmla="*/ 64 h 97"/>
                <a:gd name="T56" fmla="*/ 13 w 118"/>
                <a:gd name="T57" fmla="*/ 63 h 97"/>
                <a:gd name="T58" fmla="*/ 14 w 118"/>
                <a:gd name="T59" fmla="*/ 58 h 97"/>
                <a:gd name="T60" fmla="*/ 75 w 118"/>
                <a:gd name="T61" fmla="*/ 17 h 97"/>
                <a:gd name="T62" fmla="*/ 80 w 118"/>
                <a:gd name="T63" fmla="*/ 18 h 97"/>
                <a:gd name="T64" fmla="*/ 79 w 118"/>
                <a:gd name="T65"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97">
                  <a:moveTo>
                    <a:pt x="117" y="60"/>
                  </a:moveTo>
                  <a:cubicBezTo>
                    <a:pt x="93" y="4"/>
                    <a:pt x="93" y="4"/>
                    <a:pt x="93" y="4"/>
                  </a:cubicBezTo>
                  <a:cubicBezTo>
                    <a:pt x="92" y="1"/>
                    <a:pt x="89" y="0"/>
                    <a:pt x="87" y="1"/>
                  </a:cubicBezTo>
                  <a:cubicBezTo>
                    <a:pt x="85" y="2"/>
                    <a:pt x="83" y="5"/>
                    <a:pt x="84" y="7"/>
                  </a:cubicBezTo>
                  <a:cubicBezTo>
                    <a:pt x="6" y="59"/>
                    <a:pt x="6" y="59"/>
                    <a:pt x="6" y="59"/>
                  </a:cubicBezTo>
                  <a:cubicBezTo>
                    <a:pt x="0" y="61"/>
                    <a:pt x="0" y="61"/>
                    <a:pt x="0" y="61"/>
                  </a:cubicBezTo>
                  <a:cubicBezTo>
                    <a:pt x="11" y="89"/>
                    <a:pt x="11" y="89"/>
                    <a:pt x="11" y="89"/>
                  </a:cubicBezTo>
                  <a:cubicBezTo>
                    <a:pt x="17" y="86"/>
                    <a:pt x="17" y="86"/>
                    <a:pt x="17" y="86"/>
                  </a:cubicBezTo>
                  <a:cubicBezTo>
                    <a:pt x="13" y="76"/>
                    <a:pt x="13" y="76"/>
                    <a:pt x="13" y="76"/>
                  </a:cubicBezTo>
                  <a:cubicBezTo>
                    <a:pt x="15" y="75"/>
                    <a:pt x="15" y="75"/>
                    <a:pt x="15" y="75"/>
                  </a:cubicBezTo>
                  <a:cubicBezTo>
                    <a:pt x="19" y="85"/>
                    <a:pt x="19" y="85"/>
                    <a:pt x="19" y="85"/>
                  </a:cubicBezTo>
                  <a:cubicBezTo>
                    <a:pt x="39" y="81"/>
                    <a:pt x="39" y="81"/>
                    <a:pt x="39" y="81"/>
                  </a:cubicBezTo>
                  <a:cubicBezTo>
                    <a:pt x="39" y="82"/>
                    <a:pt x="40" y="83"/>
                    <a:pt x="40" y="84"/>
                  </a:cubicBezTo>
                  <a:cubicBezTo>
                    <a:pt x="44" y="93"/>
                    <a:pt x="54" y="97"/>
                    <a:pt x="62" y="94"/>
                  </a:cubicBezTo>
                  <a:cubicBezTo>
                    <a:pt x="69" y="90"/>
                    <a:pt x="73" y="82"/>
                    <a:pt x="71" y="74"/>
                  </a:cubicBezTo>
                  <a:cubicBezTo>
                    <a:pt x="108" y="65"/>
                    <a:pt x="108" y="65"/>
                    <a:pt x="108" y="65"/>
                  </a:cubicBezTo>
                  <a:cubicBezTo>
                    <a:pt x="89" y="23"/>
                    <a:pt x="89" y="23"/>
                    <a:pt x="89" y="23"/>
                  </a:cubicBezTo>
                  <a:cubicBezTo>
                    <a:pt x="91" y="22"/>
                    <a:pt x="91" y="22"/>
                    <a:pt x="91" y="22"/>
                  </a:cubicBezTo>
                  <a:cubicBezTo>
                    <a:pt x="110" y="66"/>
                    <a:pt x="110" y="66"/>
                    <a:pt x="110" y="66"/>
                  </a:cubicBezTo>
                  <a:cubicBezTo>
                    <a:pt x="111" y="67"/>
                    <a:pt x="113" y="67"/>
                    <a:pt x="114" y="66"/>
                  </a:cubicBezTo>
                  <a:cubicBezTo>
                    <a:pt x="117" y="65"/>
                    <a:pt x="118" y="63"/>
                    <a:pt x="117" y="60"/>
                  </a:cubicBezTo>
                  <a:close/>
                  <a:moveTo>
                    <a:pt x="59" y="87"/>
                  </a:moveTo>
                  <a:cubicBezTo>
                    <a:pt x="54" y="89"/>
                    <a:pt x="48" y="87"/>
                    <a:pt x="46" y="82"/>
                  </a:cubicBezTo>
                  <a:cubicBezTo>
                    <a:pt x="46" y="81"/>
                    <a:pt x="46" y="80"/>
                    <a:pt x="46" y="79"/>
                  </a:cubicBezTo>
                  <a:cubicBezTo>
                    <a:pt x="64" y="75"/>
                    <a:pt x="64" y="75"/>
                    <a:pt x="64" y="75"/>
                  </a:cubicBezTo>
                  <a:cubicBezTo>
                    <a:pt x="65" y="80"/>
                    <a:pt x="63" y="85"/>
                    <a:pt x="59" y="87"/>
                  </a:cubicBezTo>
                  <a:close/>
                  <a:moveTo>
                    <a:pt x="79" y="23"/>
                  </a:moveTo>
                  <a:cubicBezTo>
                    <a:pt x="18" y="64"/>
                    <a:pt x="18" y="64"/>
                    <a:pt x="18" y="64"/>
                  </a:cubicBezTo>
                  <a:cubicBezTo>
                    <a:pt x="17" y="66"/>
                    <a:pt x="14" y="65"/>
                    <a:pt x="13" y="63"/>
                  </a:cubicBezTo>
                  <a:cubicBezTo>
                    <a:pt x="12" y="62"/>
                    <a:pt x="12" y="59"/>
                    <a:pt x="14" y="58"/>
                  </a:cubicBezTo>
                  <a:cubicBezTo>
                    <a:pt x="75" y="17"/>
                    <a:pt x="75" y="17"/>
                    <a:pt x="75" y="17"/>
                  </a:cubicBezTo>
                  <a:cubicBezTo>
                    <a:pt x="77" y="15"/>
                    <a:pt x="79" y="16"/>
                    <a:pt x="80" y="18"/>
                  </a:cubicBezTo>
                  <a:cubicBezTo>
                    <a:pt x="81" y="19"/>
                    <a:pt x="81" y="22"/>
                    <a:pt x="79"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8" name="组合 87"/>
          <p:cNvGrpSpPr/>
          <p:nvPr/>
        </p:nvGrpSpPr>
        <p:grpSpPr>
          <a:xfrm>
            <a:off x="4046973" y="1750307"/>
            <a:ext cx="352516" cy="331040"/>
            <a:chOff x="3411256" y="4486155"/>
            <a:chExt cx="567731" cy="533142"/>
          </a:xfrm>
          <a:solidFill>
            <a:schemeClr val="bg1"/>
          </a:solidFill>
        </p:grpSpPr>
        <p:sp>
          <p:nvSpPr>
            <p:cNvPr id="89"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100"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0"/>
                                        </p:tgtEl>
                                        <p:attrNameLst>
                                          <p:attrName>ppt_y</p:attrName>
                                        </p:attrNameLst>
                                      </p:cBhvr>
                                      <p:tavLst>
                                        <p:tav tm="0">
                                          <p:val>
                                            <p:strVal val="#ppt_y"/>
                                          </p:val>
                                        </p:tav>
                                        <p:tav tm="100000">
                                          <p:val>
                                            <p:strVal val="#ppt_y"/>
                                          </p:val>
                                        </p:tav>
                                      </p:tavLst>
                                    </p:anim>
                                    <p:anim calcmode="lin" valueType="num">
                                      <p:cBhvr>
                                        <p:cTn id="9" dur="500" fill="hold"/>
                                        <p:tgtEl>
                                          <p:spTgt spid="10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0"/>
                                        </p:tgtEl>
                                      </p:cBhvr>
                                    </p:animEffect>
                                  </p:childTnLst>
                                </p:cTn>
                              </p:par>
                            </p:childTnLst>
                          </p:cTn>
                        </p:par>
                        <p:par>
                          <p:cTn id="12" fill="hold">
                            <p:stCondLst>
                              <p:cond delay="0"/>
                            </p:stCondLst>
                            <p:childTnLst>
                              <p:par>
                                <p:cTn id="13" presetID="31"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par>
                          <p:cTn id="19" fill="hold">
                            <p:stCondLst>
                              <p:cond delay="1000"/>
                            </p:stCondLst>
                            <p:childTnLst>
                              <p:par>
                                <p:cTn id="20" presetID="26"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116">
                                          <p:stCondLst>
                                            <p:cond delay="0"/>
                                          </p:stCondLst>
                                        </p:cTn>
                                        <p:tgtEl>
                                          <p:spTgt spid="3"/>
                                        </p:tgtEl>
                                      </p:cBhvr>
                                    </p:animEffect>
                                    <p:anim calcmode="lin" valueType="num">
                                      <p:cBhvr>
                                        <p:cTn id="23" dur="36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4" dur="133"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5" dur="133" tmFilter="0, 0; 0.125,0.2665; 0.25,0.4; 0.375,0.465; 0.5,0.5;  0.625,0.535; 0.75,0.6; 0.875,0.7335; 1,1">
                                          <p:stCondLst>
                                            <p:cond delay="133"/>
                                          </p:stCondLst>
                                        </p:cTn>
                                        <p:tgtEl>
                                          <p:spTgt spid="3"/>
                                        </p:tgtEl>
                                        <p:attrNameLst>
                                          <p:attrName>ppt_y</p:attrName>
                                        </p:attrNameLst>
                                      </p:cBhvr>
                                      <p:tavLst>
                                        <p:tav tm="0" fmla="#ppt_y-sin(pi*$)/9">
                                          <p:val>
                                            <p:fltVal val="0"/>
                                          </p:val>
                                        </p:tav>
                                        <p:tav tm="100000">
                                          <p:val>
                                            <p:fltVal val="1"/>
                                          </p:val>
                                        </p:tav>
                                      </p:tavLst>
                                    </p:anim>
                                    <p:anim calcmode="lin" valueType="num">
                                      <p:cBhvr>
                                        <p:cTn id="26" dur="66" tmFilter="0, 0; 0.125,0.2665; 0.25,0.4; 0.375,0.465; 0.5,0.5;  0.625,0.535; 0.75,0.6; 0.875,0.7335; 1,1">
                                          <p:stCondLst>
                                            <p:cond delay="265"/>
                                          </p:stCondLst>
                                        </p:cTn>
                                        <p:tgtEl>
                                          <p:spTgt spid="3"/>
                                        </p:tgtEl>
                                        <p:attrNameLst>
                                          <p:attrName>ppt_y</p:attrName>
                                        </p:attrNameLst>
                                      </p:cBhvr>
                                      <p:tavLst>
                                        <p:tav tm="0" fmla="#ppt_y-sin(pi*$)/27">
                                          <p:val>
                                            <p:fltVal val="0"/>
                                          </p:val>
                                        </p:tav>
                                        <p:tav tm="100000">
                                          <p:val>
                                            <p:fltVal val="1"/>
                                          </p:val>
                                        </p:tav>
                                      </p:tavLst>
                                    </p:anim>
                                    <p:anim calcmode="lin" valueType="num">
                                      <p:cBhvr>
                                        <p:cTn id="27" dur="33" tmFilter="0, 0; 0.125,0.2665; 0.25,0.4; 0.375,0.465; 0.5,0.5;  0.625,0.535; 0.75,0.6; 0.875,0.7335; 1,1">
                                          <p:stCondLst>
                                            <p:cond delay="331"/>
                                          </p:stCondLst>
                                        </p:cTn>
                                        <p:tgtEl>
                                          <p:spTgt spid="3"/>
                                        </p:tgtEl>
                                        <p:attrNameLst>
                                          <p:attrName>ppt_y</p:attrName>
                                        </p:attrNameLst>
                                      </p:cBhvr>
                                      <p:tavLst>
                                        <p:tav tm="0" fmla="#ppt_y-sin(pi*$)/81">
                                          <p:val>
                                            <p:fltVal val="0"/>
                                          </p:val>
                                        </p:tav>
                                        <p:tav tm="100000">
                                          <p:val>
                                            <p:fltVal val="1"/>
                                          </p:val>
                                        </p:tav>
                                      </p:tavLst>
                                    </p:anim>
                                    <p:animScale>
                                      <p:cBhvr>
                                        <p:cTn id="28" dur="5">
                                          <p:stCondLst>
                                            <p:cond delay="130"/>
                                          </p:stCondLst>
                                        </p:cTn>
                                        <p:tgtEl>
                                          <p:spTgt spid="3"/>
                                        </p:tgtEl>
                                      </p:cBhvr>
                                      <p:to x="100000" y="60000"/>
                                    </p:animScale>
                                    <p:animScale>
                                      <p:cBhvr>
                                        <p:cTn id="29" dur="33" decel="50000">
                                          <p:stCondLst>
                                            <p:cond delay="135"/>
                                          </p:stCondLst>
                                        </p:cTn>
                                        <p:tgtEl>
                                          <p:spTgt spid="3"/>
                                        </p:tgtEl>
                                      </p:cBhvr>
                                      <p:to x="100000" y="100000"/>
                                    </p:animScale>
                                    <p:animScale>
                                      <p:cBhvr>
                                        <p:cTn id="30" dur="5">
                                          <p:stCondLst>
                                            <p:cond delay="262"/>
                                          </p:stCondLst>
                                        </p:cTn>
                                        <p:tgtEl>
                                          <p:spTgt spid="3"/>
                                        </p:tgtEl>
                                      </p:cBhvr>
                                      <p:to x="100000" y="80000"/>
                                    </p:animScale>
                                    <p:animScale>
                                      <p:cBhvr>
                                        <p:cTn id="31" dur="33" decel="50000">
                                          <p:stCondLst>
                                            <p:cond delay="268"/>
                                          </p:stCondLst>
                                        </p:cTn>
                                        <p:tgtEl>
                                          <p:spTgt spid="3"/>
                                        </p:tgtEl>
                                      </p:cBhvr>
                                      <p:to x="100000" y="100000"/>
                                    </p:animScale>
                                    <p:animScale>
                                      <p:cBhvr>
                                        <p:cTn id="32" dur="5">
                                          <p:stCondLst>
                                            <p:cond delay="328"/>
                                          </p:stCondLst>
                                        </p:cTn>
                                        <p:tgtEl>
                                          <p:spTgt spid="3"/>
                                        </p:tgtEl>
                                      </p:cBhvr>
                                      <p:to x="100000" y="90000"/>
                                    </p:animScale>
                                    <p:animScale>
                                      <p:cBhvr>
                                        <p:cTn id="33" dur="33" decel="50000">
                                          <p:stCondLst>
                                            <p:cond delay="334"/>
                                          </p:stCondLst>
                                        </p:cTn>
                                        <p:tgtEl>
                                          <p:spTgt spid="3"/>
                                        </p:tgtEl>
                                      </p:cBhvr>
                                      <p:to x="100000" y="100000"/>
                                    </p:animScale>
                                    <p:animScale>
                                      <p:cBhvr>
                                        <p:cTn id="34" dur="5">
                                          <p:stCondLst>
                                            <p:cond delay="362"/>
                                          </p:stCondLst>
                                        </p:cTn>
                                        <p:tgtEl>
                                          <p:spTgt spid="3"/>
                                        </p:tgtEl>
                                      </p:cBhvr>
                                      <p:to x="100000" y="95000"/>
                                    </p:animScale>
                                    <p:animScale>
                                      <p:cBhvr>
                                        <p:cTn id="35" dur="33" decel="50000">
                                          <p:stCondLst>
                                            <p:cond delay="367"/>
                                          </p:stCondLst>
                                        </p:cTn>
                                        <p:tgtEl>
                                          <p:spTgt spid="3"/>
                                        </p:tgtEl>
                                      </p:cBhvr>
                                      <p:to x="100000" y="100000"/>
                                    </p:animScale>
                                  </p:childTnLst>
                                </p:cTn>
                              </p:par>
                            </p:childTnLst>
                          </p:cTn>
                        </p:par>
                        <p:par>
                          <p:cTn id="36" fill="hold">
                            <p:stCondLst>
                              <p:cond delay="1500"/>
                            </p:stCondLst>
                            <p:childTnLst>
                              <p:par>
                                <p:cTn id="37" presetID="26"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116">
                                          <p:stCondLst>
                                            <p:cond delay="0"/>
                                          </p:stCondLst>
                                        </p:cTn>
                                        <p:tgtEl>
                                          <p:spTgt spid="4"/>
                                        </p:tgtEl>
                                      </p:cBhvr>
                                    </p:animEffect>
                                    <p:anim calcmode="lin" valueType="num">
                                      <p:cBhvr>
                                        <p:cTn id="40" dur="364"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13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133" tmFilter="0, 0; 0.125,0.2665; 0.25,0.4; 0.375,0.465; 0.5,0.5;  0.625,0.535; 0.75,0.6; 0.875,0.7335; 1,1">
                                          <p:stCondLst>
                                            <p:cond delay="133"/>
                                          </p:stCondLst>
                                        </p:cTn>
                                        <p:tgtEl>
                                          <p:spTgt spid="4"/>
                                        </p:tgtEl>
                                        <p:attrNameLst>
                                          <p:attrName>ppt_y</p:attrName>
                                        </p:attrNameLst>
                                      </p:cBhvr>
                                      <p:tavLst>
                                        <p:tav tm="0" fmla="#ppt_y-sin(pi*$)/9">
                                          <p:val>
                                            <p:fltVal val="0"/>
                                          </p:val>
                                        </p:tav>
                                        <p:tav tm="100000">
                                          <p:val>
                                            <p:fltVal val="1"/>
                                          </p:val>
                                        </p:tav>
                                      </p:tavLst>
                                    </p:anim>
                                    <p:anim calcmode="lin" valueType="num">
                                      <p:cBhvr>
                                        <p:cTn id="43" dur="66" tmFilter="0, 0; 0.125,0.2665; 0.25,0.4; 0.375,0.465; 0.5,0.5;  0.625,0.535; 0.75,0.6; 0.875,0.7335; 1,1">
                                          <p:stCondLst>
                                            <p:cond delay="265"/>
                                          </p:stCondLst>
                                        </p:cTn>
                                        <p:tgtEl>
                                          <p:spTgt spid="4"/>
                                        </p:tgtEl>
                                        <p:attrNameLst>
                                          <p:attrName>ppt_y</p:attrName>
                                        </p:attrNameLst>
                                      </p:cBhvr>
                                      <p:tavLst>
                                        <p:tav tm="0" fmla="#ppt_y-sin(pi*$)/27">
                                          <p:val>
                                            <p:fltVal val="0"/>
                                          </p:val>
                                        </p:tav>
                                        <p:tav tm="100000">
                                          <p:val>
                                            <p:fltVal val="1"/>
                                          </p:val>
                                        </p:tav>
                                      </p:tavLst>
                                    </p:anim>
                                    <p:anim calcmode="lin" valueType="num">
                                      <p:cBhvr>
                                        <p:cTn id="44" dur="33" tmFilter="0, 0; 0.125,0.2665; 0.25,0.4; 0.375,0.465; 0.5,0.5;  0.625,0.535; 0.75,0.6; 0.875,0.7335; 1,1">
                                          <p:stCondLst>
                                            <p:cond delay="331"/>
                                          </p:stCondLst>
                                        </p:cTn>
                                        <p:tgtEl>
                                          <p:spTgt spid="4"/>
                                        </p:tgtEl>
                                        <p:attrNameLst>
                                          <p:attrName>ppt_y</p:attrName>
                                        </p:attrNameLst>
                                      </p:cBhvr>
                                      <p:tavLst>
                                        <p:tav tm="0" fmla="#ppt_y-sin(pi*$)/81">
                                          <p:val>
                                            <p:fltVal val="0"/>
                                          </p:val>
                                        </p:tav>
                                        <p:tav tm="100000">
                                          <p:val>
                                            <p:fltVal val="1"/>
                                          </p:val>
                                        </p:tav>
                                      </p:tavLst>
                                    </p:anim>
                                    <p:animScale>
                                      <p:cBhvr>
                                        <p:cTn id="45" dur="5">
                                          <p:stCondLst>
                                            <p:cond delay="130"/>
                                          </p:stCondLst>
                                        </p:cTn>
                                        <p:tgtEl>
                                          <p:spTgt spid="4"/>
                                        </p:tgtEl>
                                      </p:cBhvr>
                                      <p:to x="100000" y="60000"/>
                                    </p:animScale>
                                    <p:animScale>
                                      <p:cBhvr>
                                        <p:cTn id="46" dur="33" decel="50000">
                                          <p:stCondLst>
                                            <p:cond delay="135"/>
                                          </p:stCondLst>
                                        </p:cTn>
                                        <p:tgtEl>
                                          <p:spTgt spid="4"/>
                                        </p:tgtEl>
                                      </p:cBhvr>
                                      <p:to x="100000" y="100000"/>
                                    </p:animScale>
                                    <p:animScale>
                                      <p:cBhvr>
                                        <p:cTn id="47" dur="5">
                                          <p:stCondLst>
                                            <p:cond delay="262"/>
                                          </p:stCondLst>
                                        </p:cTn>
                                        <p:tgtEl>
                                          <p:spTgt spid="4"/>
                                        </p:tgtEl>
                                      </p:cBhvr>
                                      <p:to x="100000" y="80000"/>
                                    </p:animScale>
                                    <p:animScale>
                                      <p:cBhvr>
                                        <p:cTn id="48" dur="33" decel="50000">
                                          <p:stCondLst>
                                            <p:cond delay="268"/>
                                          </p:stCondLst>
                                        </p:cTn>
                                        <p:tgtEl>
                                          <p:spTgt spid="4"/>
                                        </p:tgtEl>
                                      </p:cBhvr>
                                      <p:to x="100000" y="100000"/>
                                    </p:animScale>
                                    <p:animScale>
                                      <p:cBhvr>
                                        <p:cTn id="49" dur="5">
                                          <p:stCondLst>
                                            <p:cond delay="328"/>
                                          </p:stCondLst>
                                        </p:cTn>
                                        <p:tgtEl>
                                          <p:spTgt spid="4"/>
                                        </p:tgtEl>
                                      </p:cBhvr>
                                      <p:to x="100000" y="90000"/>
                                    </p:animScale>
                                    <p:animScale>
                                      <p:cBhvr>
                                        <p:cTn id="50" dur="33" decel="50000">
                                          <p:stCondLst>
                                            <p:cond delay="334"/>
                                          </p:stCondLst>
                                        </p:cTn>
                                        <p:tgtEl>
                                          <p:spTgt spid="4"/>
                                        </p:tgtEl>
                                      </p:cBhvr>
                                      <p:to x="100000" y="100000"/>
                                    </p:animScale>
                                    <p:animScale>
                                      <p:cBhvr>
                                        <p:cTn id="51" dur="5">
                                          <p:stCondLst>
                                            <p:cond delay="362"/>
                                          </p:stCondLst>
                                        </p:cTn>
                                        <p:tgtEl>
                                          <p:spTgt spid="4"/>
                                        </p:tgtEl>
                                      </p:cBhvr>
                                      <p:to x="100000" y="95000"/>
                                    </p:animScale>
                                    <p:animScale>
                                      <p:cBhvr>
                                        <p:cTn id="52" dur="33" decel="50000">
                                          <p:stCondLst>
                                            <p:cond delay="367"/>
                                          </p:stCondLst>
                                        </p:cTn>
                                        <p:tgtEl>
                                          <p:spTgt spid="4"/>
                                        </p:tgtEl>
                                      </p:cBhvr>
                                      <p:to x="100000" y="100000"/>
                                    </p:animScale>
                                  </p:childTnLst>
                                </p:cTn>
                              </p:par>
                            </p:childTnLst>
                          </p:cTn>
                        </p:par>
                        <p:par>
                          <p:cTn id="53" fill="hold">
                            <p:stCondLst>
                              <p:cond delay="2000"/>
                            </p:stCondLst>
                            <p:childTnLst>
                              <p:par>
                                <p:cTn id="54" presetID="26" presetClass="entr" presetSubtype="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116">
                                          <p:stCondLst>
                                            <p:cond delay="0"/>
                                          </p:stCondLst>
                                        </p:cTn>
                                        <p:tgtEl>
                                          <p:spTgt spid="5"/>
                                        </p:tgtEl>
                                      </p:cBhvr>
                                    </p:animEffect>
                                    <p:anim calcmode="lin" valueType="num">
                                      <p:cBhvr>
                                        <p:cTn id="57" dur="364"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8" dur="13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9" dur="133" tmFilter="0, 0; 0.125,0.2665; 0.25,0.4; 0.375,0.465; 0.5,0.5;  0.625,0.535; 0.75,0.6; 0.875,0.7335; 1,1">
                                          <p:stCondLst>
                                            <p:cond delay="133"/>
                                          </p:stCondLst>
                                        </p:cTn>
                                        <p:tgtEl>
                                          <p:spTgt spid="5"/>
                                        </p:tgtEl>
                                        <p:attrNameLst>
                                          <p:attrName>ppt_y</p:attrName>
                                        </p:attrNameLst>
                                      </p:cBhvr>
                                      <p:tavLst>
                                        <p:tav tm="0" fmla="#ppt_y-sin(pi*$)/9">
                                          <p:val>
                                            <p:fltVal val="0"/>
                                          </p:val>
                                        </p:tav>
                                        <p:tav tm="100000">
                                          <p:val>
                                            <p:fltVal val="1"/>
                                          </p:val>
                                        </p:tav>
                                      </p:tavLst>
                                    </p:anim>
                                    <p:anim calcmode="lin" valueType="num">
                                      <p:cBhvr>
                                        <p:cTn id="60" dur="66" tmFilter="0, 0; 0.125,0.2665; 0.25,0.4; 0.375,0.465; 0.5,0.5;  0.625,0.535; 0.75,0.6; 0.875,0.7335; 1,1">
                                          <p:stCondLst>
                                            <p:cond delay="265"/>
                                          </p:stCondLst>
                                        </p:cTn>
                                        <p:tgtEl>
                                          <p:spTgt spid="5"/>
                                        </p:tgtEl>
                                        <p:attrNameLst>
                                          <p:attrName>ppt_y</p:attrName>
                                        </p:attrNameLst>
                                      </p:cBhvr>
                                      <p:tavLst>
                                        <p:tav tm="0" fmla="#ppt_y-sin(pi*$)/27">
                                          <p:val>
                                            <p:fltVal val="0"/>
                                          </p:val>
                                        </p:tav>
                                        <p:tav tm="100000">
                                          <p:val>
                                            <p:fltVal val="1"/>
                                          </p:val>
                                        </p:tav>
                                      </p:tavLst>
                                    </p:anim>
                                    <p:anim calcmode="lin" valueType="num">
                                      <p:cBhvr>
                                        <p:cTn id="61" dur="33" tmFilter="0, 0; 0.125,0.2665; 0.25,0.4; 0.375,0.465; 0.5,0.5;  0.625,0.535; 0.75,0.6; 0.875,0.7335; 1,1">
                                          <p:stCondLst>
                                            <p:cond delay="331"/>
                                          </p:stCondLst>
                                        </p:cTn>
                                        <p:tgtEl>
                                          <p:spTgt spid="5"/>
                                        </p:tgtEl>
                                        <p:attrNameLst>
                                          <p:attrName>ppt_y</p:attrName>
                                        </p:attrNameLst>
                                      </p:cBhvr>
                                      <p:tavLst>
                                        <p:tav tm="0" fmla="#ppt_y-sin(pi*$)/81">
                                          <p:val>
                                            <p:fltVal val="0"/>
                                          </p:val>
                                        </p:tav>
                                        <p:tav tm="100000">
                                          <p:val>
                                            <p:fltVal val="1"/>
                                          </p:val>
                                        </p:tav>
                                      </p:tavLst>
                                    </p:anim>
                                    <p:animScale>
                                      <p:cBhvr>
                                        <p:cTn id="62" dur="5">
                                          <p:stCondLst>
                                            <p:cond delay="130"/>
                                          </p:stCondLst>
                                        </p:cTn>
                                        <p:tgtEl>
                                          <p:spTgt spid="5"/>
                                        </p:tgtEl>
                                      </p:cBhvr>
                                      <p:to x="100000" y="60000"/>
                                    </p:animScale>
                                    <p:animScale>
                                      <p:cBhvr>
                                        <p:cTn id="63" dur="33" decel="50000">
                                          <p:stCondLst>
                                            <p:cond delay="135"/>
                                          </p:stCondLst>
                                        </p:cTn>
                                        <p:tgtEl>
                                          <p:spTgt spid="5"/>
                                        </p:tgtEl>
                                      </p:cBhvr>
                                      <p:to x="100000" y="100000"/>
                                    </p:animScale>
                                    <p:animScale>
                                      <p:cBhvr>
                                        <p:cTn id="64" dur="5">
                                          <p:stCondLst>
                                            <p:cond delay="262"/>
                                          </p:stCondLst>
                                        </p:cTn>
                                        <p:tgtEl>
                                          <p:spTgt spid="5"/>
                                        </p:tgtEl>
                                      </p:cBhvr>
                                      <p:to x="100000" y="80000"/>
                                    </p:animScale>
                                    <p:animScale>
                                      <p:cBhvr>
                                        <p:cTn id="65" dur="33" decel="50000">
                                          <p:stCondLst>
                                            <p:cond delay="268"/>
                                          </p:stCondLst>
                                        </p:cTn>
                                        <p:tgtEl>
                                          <p:spTgt spid="5"/>
                                        </p:tgtEl>
                                      </p:cBhvr>
                                      <p:to x="100000" y="100000"/>
                                    </p:animScale>
                                    <p:animScale>
                                      <p:cBhvr>
                                        <p:cTn id="66" dur="5">
                                          <p:stCondLst>
                                            <p:cond delay="328"/>
                                          </p:stCondLst>
                                        </p:cTn>
                                        <p:tgtEl>
                                          <p:spTgt spid="5"/>
                                        </p:tgtEl>
                                      </p:cBhvr>
                                      <p:to x="100000" y="90000"/>
                                    </p:animScale>
                                    <p:animScale>
                                      <p:cBhvr>
                                        <p:cTn id="67" dur="33" decel="50000">
                                          <p:stCondLst>
                                            <p:cond delay="334"/>
                                          </p:stCondLst>
                                        </p:cTn>
                                        <p:tgtEl>
                                          <p:spTgt spid="5"/>
                                        </p:tgtEl>
                                      </p:cBhvr>
                                      <p:to x="100000" y="100000"/>
                                    </p:animScale>
                                    <p:animScale>
                                      <p:cBhvr>
                                        <p:cTn id="68" dur="5">
                                          <p:stCondLst>
                                            <p:cond delay="362"/>
                                          </p:stCondLst>
                                        </p:cTn>
                                        <p:tgtEl>
                                          <p:spTgt spid="5"/>
                                        </p:tgtEl>
                                      </p:cBhvr>
                                      <p:to x="100000" y="95000"/>
                                    </p:animScale>
                                    <p:animScale>
                                      <p:cBhvr>
                                        <p:cTn id="69" dur="33" decel="50000">
                                          <p:stCondLst>
                                            <p:cond delay="367"/>
                                          </p:stCondLst>
                                        </p:cTn>
                                        <p:tgtEl>
                                          <p:spTgt spid="5"/>
                                        </p:tgtEl>
                                      </p:cBhvr>
                                      <p:to x="100000" y="100000"/>
                                    </p:animScale>
                                  </p:childTnLst>
                                </p:cTn>
                              </p:par>
                            </p:childTnLst>
                          </p:cTn>
                        </p:par>
                        <p:par>
                          <p:cTn id="70" fill="hold">
                            <p:stCondLst>
                              <p:cond delay="2500"/>
                            </p:stCondLst>
                            <p:childTnLst>
                              <p:par>
                                <p:cTn id="71" presetID="22" presetClass="entr" presetSubtype="4"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par>
                          <p:cTn id="74" fill="hold">
                            <p:stCondLst>
                              <p:cond delay="3000"/>
                            </p:stCondLst>
                            <p:childTnLst>
                              <p:par>
                                <p:cTn id="75" presetID="26"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116">
                                          <p:stCondLst>
                                            <p:cond delay="0"/>
                                          </p:stCondLst>
                                        </p:cTn>
                                        <p:tgtEl>
                                          <p:spTgt spid="10"/>
                                        </p:tgtEl>
                                      </p:cBhvr>
                                    </p:animEffect>
                                    <p:anim calcmode="lin" valueType="num">
                                      <p:cBhvr>
                                        <p:cTn id="78" dur="364"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79" dur="13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0" dur="133" tmFilter="0, 0; 0.125,0.2665; 0.25,0.4; 0.375,0.465; 0.5,0.5;  0.625,0.535; 0.75,0.6; 0.875,0.7335; 1,1">
                                          <p:stCondLst>
                                            <p:cond delay="133"/>
                                          </p:stCondLst>
                                        </p:cTn>
                                        <p:tgtEl>
                                          <p:spTgt spid="10"/>
                                        </p:tgtEl>
                                        <p:attrNameLst>
                                          <p:attrName>ppt_y</p:attrName>
                                        </p:attrNameLst>
                                      </p:cBhvr>
                                      <p:tavLst>
                                        <p:tav tm="0" fmla="#ppt_y-sin(pi*$)/9">
                                          <p:val>
                                            <p:fltVal val="0"/>
                                          </p:val>
                                        </p:tav>
                                        <p:tav tm="100000">
                                          <p:val>
                                            <p:fltVal val="1"/>
                                          </p:val>
                                        </p:tav>
                                      </p:tavLst>
                                    </p:anim>
                                    <p:anim calcmode="lin" valueType="num">
                                      <p:cBhvr>
                                        <p:cTn id="81" dur="66" tmFilter="0, 0; 0.125,0.2665; 0.25,0.4; 0.375,0.465; 0.5,0.5;  0.625,0.535; 0.75,0.6; 0.875,0.7335; 1,1">
                                          <p:stCondLst>
                                            <p:cond delay="265"/>
                                          </p:stCondLst>
                                        </p:cTn>
                                        <p:tgtEl>
                                          <p:spTgt spid="10"/>
                                        </p:tgtEl>
                                        <p:attrNameLst>
                                          <p:attrName>ppt_y</p:attrName>
                                        </p:attrNameLst>
                                      </p:cBhvr>
                                      <p:tavLst>
                                        <p:tav tm="0" fmla="#ppt_y-sin(pi*$)/27">
                                          <p:val>
                                            <p:fltVal val="0"/>
                                          </p:val>
                                        </p:tav>
                                        <p:tav tm="100000">
                                          <p:val>
                                            <p:fltVal val="1"/>
                                          </p:val>
                                        </p:tav>
                                      </p:tavLst>
                                    </p:anim>
                                    <p:anim calcmode="lin" valueType="num">
                                      <p:cBhvr>
                                        <p:cTn id="82" dur="33" tmFilter="0, 0; 0.125,0.2665; 0.25,0.4; 0.375,0.465; 0.5,0.5;  0.625,0.535; 0.75,0.6; 0.875,0.7335; 1,1">
                                          <p:stCondLst>
                                            <p:cond delay="331"/>
                                          </p:stCondLst>
                                        </p:cTn>
                                        <p:tgtEl>
                                          <p:spTgt spid="10"/>
                                        </p:tgtEl>
                                        <p:attrNameLst>
                                          <p:attrName>ppt_y</p:attrName>
                                        </p:attrNameLst>
                                      </p:cBhvr>
                                      <p:tavLst>
                                        <p:tav tm="0" fmla="#ppt_y-sin(pi*$)/81">
                                          <p:val>
                                            <p:fltVal val="0"/>
                                          </p:val>
                                        </p:tav>
                                        <p:tav tm="100000">
                                          <p:val>
                                            <p:fltVal val="1"/>
                                          </p:val>
                                        </p:tav>
                                      </p:tavLst>
                                    </p:anim>
                                    <p:animScale>
                                      <p:cBhvr>
                                        <p:cTn id="83" dur="5">
                                          <p:stCondLst>
                                            <p:cond delay="130"/>
                                          </p:stCondLst>
                                        </p:cTn>
                                        <p:tgtEl>
                                          <p:spTgt spid="10"/>
                                        </p:tgtEl>
                                      </p:cBhvr>
                                      <p:to x="100000" y="60000"/>
                                    </p:animScale>
                                    <p:animScale>
                                      <p:cBhvr>
                                        <p:cTn id="84" dur="33" decel="50000">
                                          <p:stCondLst>
                                            <p:cond delay="135"/>
                                          </p:stCondLst>
                                        </p:cTn>
                                        <p:tgtEl>
                                          <p:spTgt spid="10"/>
                                        </p:tgtEl>
                                      </p:cBhvr>
                                      <p:to x="100000" y="100000"/>
                                    </p:animScale>
                                    <p:animScale>
                                      <p:cBhvr>
                                        <p:cTn id="85" dur="5">
                                          <p:stCondLst>
                                            <p:cond delay="262"/>
                                          </p:stCondLst>
                                        </p:cTn>
                                        <p:tgtEl>
                                          <p:spTgt spid="10"/>
                                        </p:tgtEl>
                                      </p:cBhvr>
                                      <p:to x="100000" y="80000"/>
                                    </p:animScale>
                                    <p:animScale>
                                      <p:cBhvr>
                                        <p:cTn id="86" dur="33" decel="50000">
                                          <p:stCondLst>
                                            <p:cond delay="268"/>
                                          </p:stCondLst>
                                        </p:cTn>
                                        <p:tgtEl>
                                          <p:spTgt spid="10"/>
                                        </p:tgtEl>
                                      </p:cBhvr>
                                      <p:to x="100000" y="100000"/>
                                    </p:animScale>
                                    <p:animScale>
                                      <p:cBhvr>
                                        <p:cTn id="87" dur="5">
                                          <p:stCondLst>
                                            <p:cond delay="328"/>
                                          </p:stCondLst>
                                        </p:cTn>
                                        <p:tgtEl>
                                          <p:spTgt spid="10"/>
                                        </p:tgtEl>
                                      </p:cBhvr>
                                      <p:to x="100000" y="90000"/>
                                    </p:animScale>
                                    <p:animScale>
                                      <p:cBhvr>
                                        <p:cTn id="88" dur="33" decel="50000">
                                          <p:stCondLst>
                                            <p:cond delay="334"/>
                                          </p:stCondLst>
                                        </p:cTn>
                                        <p:tgtEl>
                                          <p:spTgt spid="10"/>
                                        </p:tgtEl>
                                      </p:cBhvr>
                                      <p:to x="100000" y="100000"/>
                                    </p:animScale>
                                    <p:animScale>
                                      <p:cBhvr>
                                        <p:cTn id="89" dur="5">
                                          <p:stCondLst>
                                            <p:cond delay="362"/>
                                          </p:stCondLst>
                                        </p:cTn>
                                        <p:tgtEl>
                                          <p:spTgt spid="10"/>
                                        </p:tgtEl>
                                      </p:cBhvr>
                                      <p:to x="100000" y="95000"/>
                                    </p:animScale>
                                    <p:animScale>
                                      <p:cBhvr>
                                        <p:cTn id="90" dur="33" decel="50000">
                                          <p:stCondLst>
                                            <p:cond delay="367"/>
                                          </p:stCondLst>
                                        </p:cTn>
                                        <p:tgtEl>
                                          <p:spTgt spid="10"/>
                                        </p:tgtEl>
                                      </p:cBhvr>
                                      <p:to x="100000" y="100000"/>
                                    </p:animScale>
                                  </p:childTnLst>
                                </p:cTn>
                              </p:par>
                            </p:childTnLst>
                          </p:cTn>
                        </p:par>
                        <p:par>
                          <p:cTn id="91" fill="hold">
                            <p:stCondLst>
                              <p:cond delay="3500"/>
                            </p:stCondLst>
                            <p:childTnLst>
                              <p:par>
                                <p:cTn id="92" presetID="26" presetClass="entr" presetSubtype="0" fill="hold" grpId="0" nodeType="after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ipe(down)">
                                      <p:cBhvr>
                                        <p:cTn id="94" dur="116">
                                          <p:stCondLst>
                                            <p:cond delay="0"/>
                                          </p:stCondLst>
                                        </p:cTn>
                                        <p:tgtEl>
                                          <p:spTgt spid="11"/>
                                        </p:tgtEl>
                                      </p:cBhvr>
                                    </p:animEffect>
                                    <p:anim calcmode="lin" valueType="num">
                                      <p:cBhvr>
                                        <p:cTn id="95" dur="36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6" dur="13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7" dur="133" tmFilter="0, 0; 0.125,0.2665; 0.25,0.4; 0.375,0.465; 0.5,0.5;  0.625,0.535; 0.75,0.6; 0.875,0.7335; 1,1">
                                          <p:stCondLst>
                                            <p:cond delay="133"/>
                                          </p:stCondLst>
                                        </p:cTn>
                                        <p:tgtEl>
                                          <p:spTgt spid="11"/>
                                        </p:tgtEl>
                                        <p:attrNameLst>
                                          <p:attrName>ppt_y</p:attrName>
                                        </p:attrNameLst>
                                      </p:cBhvr>
                                      <p:tavLst>
                                        <p:tav tm="0" fmla="#ppt_y-sin(pi*$)/9">
                                          <p:val>
                                            <p:fltVal val="0"/>
                                          </p:val>
                                        </p:tav>
                                        <p:tav tm="100000">
                                          <p:val>
                                            <p:fltVal val="1"/>
                                          </p:val>
                                        </p:tav>
                                      </p:tavLst>
                                    </p:anim>
                                    <p:anim calcmode="lin" valueType="num">
                                      <p:cBhvr>
                                        <p:cTn id="98" dur="66" tmFilter="0, 0; 0.125,0.2665; 0.25,0.4; 0.375,0.465; 0.5,0.5;  0.625,0.535; 0.75,0.6; 0.875,0.7335; 1,1">
                                          <p:stCondLst>
                                            <p:cond delay="265"/>
                                          </p:stCondLst>
                                        </p:cTn>
                                        <p:tgtEl>
                                          <p:spTgt spid="11"/>
                                        </p:tgtEl>
                                        <p:attrNameLst>
                                          <p:attrName>ppt_y</p:attrName>
                                        </p:attrNameLst>
                                      </p:cBhvr>
                                      <p:tavLst>
                                        <p:tav tm="0" fmla="#ppt_y-sin(pi*$)/27">
                                          <p:val>
                                            <p:fltVal val="0"/>
                                          </p:val>
                                        </p:tav>
                                        <p:tav tm="100000">
                                          <p:val>
                                            <p:fltVal val="1"/>
                                          </p:val>
                                        </p:tav>
                                      </p:tavLst>
                                    </p:anim>
                                    <p:anim calcmode="lin" valueType="num">
                                      <p:cBhvr>
                                        <p:cTn id="99" dur="33" tmFilter="0, 0; 0.125,0.2665; 0.25,0.4; 0.375,0.465; 0.5,0.5;  0.625,0.535; 0.75,0.6; 0.875,0.7335; 1,1">
                                          <p:stCondLst>
                                            <p:cond delay="331"/>
                                          </p:stCondLst>
                                        </p:cTn>
                                        <p:tgtEl>
                                          <p:spTgt spid="11"/>
                                        </p:tgtEl>
                                        <p:attrNameLst>
                                          <p:attrName>ppt_y</p:attrName>
                                        </p:attrNameLst>
                                      </p:cBhvr>
                                      <p:tavLst>
                                        <p:tav tm="0" fmla="#ppt_y-sin(pi*$)/81">
                                          <p:val>
                                            <p:fltVal val="0"/>
                                          </p:val>
                                        </p:tav>
                                        <p:tav tm="100000">
                                          <p:val>
                                            <p:fltVal val="1"/>
                                          </p:val>
                                        </p:tav>
                                      </p:tavLst>
                                    </p:anim>
                                    <p:animScale>
                                      <p:cBhvr>
                                        <p:cTn id="100" dur="5">
                                          <p:stCondLst>
                                            <p:cond delay="130"/>
                                          </p:stCondLst>
                                        </p:cTn>
                                        <p:tgtEl>
                                          <p:spTgt spid="11"/>
                                        </p:tgtEl>
                                      </p:cBhvr>
                                      <p:to x="100000" y="60000"/>
                                    </p:animScale>
                                    <p:animScale>
                                      <p:cBhvr>
                                        <p:cTn id="101" dur="33" decel="50000">
                                          <p:stCondLst>
                                            <p:cond delay="135"/>
                                          </p:stCondLst>
                                        </p:cTn>
                                        <p:tgtEl>
                                          <p:spTgt spid="11"/>
                                        </p:tgtEl>
                                      </p:cBhvr>
                                      <p:to x="100000" y="100000"/>
                                    </p:animScale>
                                    <p:animScale>
                                      <p:cBhvr>
                                        <p:cTn id="102" dur="5">
                                          <p:stCondLst>
                                            <p:cond delay="262"/>
                                          </p:stCondLst>
                                        </p:cTn>
                                        <p:tgtEl>
                                          <p:spTgt spid="11"/>
                                        </p:tgtEl>
                                      </p:cBhvr>
                                      <p:to x="100000" y="80000"/>
                                    </p:animScale>
                                    <p:animScale>
                                      <p:cBhvr>
                                        <p:cTn id="103" dur="33" decel="50000">
                                          <p:stCondLst>
                                            <p:cond delay="268"/>
                                          </p:stCondLst>
                                        </p:cTn>
                                        <p:tgtEl>
                                          <p:spTgt spid="11"/>
                                        </p:tgtEl>
                                      </p:cBhvr>
                                      <p:to x="100000" y="100000"/>
                                    </p:animScale>
                                    <p:animScale>
                                      <p:cBhvr>
                                        <p:cTn id="104" dur="5">
                                          <p:stCondLst>
                                            <p:cond delay="328"/>
                                          </p:stCondLst>
                                        </p:cTn>
                                        <p:tgtEl>
                                          <p:spTgt spid="11"/>
                                        </p:tgtEl>
                                      </p:cBhvr>
                                      <p:to x="100000" y="90000"/>
                                    </p:animScale>
                                    <p:animScale>
                                      <p:cBhvr>
                                        <p:cTn id="105" dur="33" decel="50000">
                                          <p:stCondLst>
                                            <p:cond delay="334"/>
                                          </p:stCondLst>
                                        </p:cTn>
                                        <p:tgtEl>
                                          <p:spTgt spid="11"/>
                                        </p:tgtEl>
                                      </p:cBhvr>
                                      <p:to x="100000" y="100000"/>
                                    </p:animScale>
                                    <p:animScale>
                                      <p:cBhvr>
                                        <p:cTn id="106" dur="5">
                                          <p:stCondLst>
                                            <p:cond delay="362"/>
                                          </p:stCondLst>
                                        </p:cTn>
                                        <p:tgtEl>
                                          <p:spTgt spid="11"/>
                                        </p:tgtEl>
                                      </p:cBhvr>
                                      <p:to x="100000" y="95000"/>
                                    </p:animScale>
                                    <p:animScale>
                                      <p:cBhvr>
                                        <p:cTn id="107" dur="33" decel="50000">
                                          <p:stCondLst>
                                            <p:cond delay="367"/>
                                          </p:stCondLst>
                                        </p:cTn>
                                        <p:tgtEl>
                                          <p:spTgt spid="11"/>
                                        </p:tgtEl>
                                      </p:cBhvr>
                                      <p:to x="100000" y="100000"/>
                                    </p:animScale>
                                  </p:childTnLst>
                                </p:cTn>
                              </p:par>
                            </p:childTnLst>
                          </p:cTn>
                        </p:par>
                        <p:par>
                          <p:cTn id="108" fill="hold">
                            <p:stCondLst>
                              <p:cond delay="4000"/>
                            </p:stCondLst>
                            <p:childTnLst>
                              <p:par>
                                <p:cTn id="109" presetID="26" presetClass="entr" presetSubtype="0" fill="hold" grpId="0" nodeType="after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wipe(down)">
                                      <p:cBhvr>
                                        <p:cTn id="111" dur="116">
                                          <p:stCondLst>
                                            <p:cond delay="0"/>
                                          </p:stCondLst>
                                        </p:cTn>
                                        <p:tgtEl>
                                          <p:spTgt spid="12"/>
                                        </p:tgtEl>
                                      </p:cBhvr>
                                    </p:animEffect>
                                    <p:anim calcmode="lin" valueType="num">
                                      <p:cBhvr>
                                        <p:cTn id="112" dur="364"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3" dur="13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4" dur="133" tmFilter="0, 0; 0.125,0.2665; 0.25,0.4; 0.375,0.465; 0.5,0.5;  0.625,0.535; 0.75,0.6; 0.875,0.7335; 1,1">
                                          <p:stCondLst>
                                            <p:cond delay="133"/>
                                          </p:stCondLst>
                                        </p:cTn>
                                        <p:tgtEl>
                                          <p:spTgt spid="12"/>
                                        </p:tgtEl>
                                        <p:attrNameLst>
                                          <p:attrName>ppt_y</p:attrName>
                                        </p:attrNameLst>
                                      </p:cBhvr>
                                      <p:tavLst>
                                        <p:tav tm="0" fmla="#ppt_y-sin(pi*$)/9">
                                          <p:val>
                                            <p:fltVal val="0"/>
                                          </p:val>
                                        </p:tav>
                                        <p:tav tm="100000">
                                          <p:val>
                                            <p:fltVal val="1"/>
                                          </p:val>
                                        </p:tav>
                                      </p:tavLst>
                                    </p:anim>
                                    <p:anim calcmode="lin" valueType="num">
                                      <p:cBhvr>
                                        <p:cTn id="115" dur="66" tmFilter="0, 0; 0.125,0.2665; 0.25,0.4; 0.375,0.465; 0.5,0.5;  0.625,0.535; 0.75,0.6; 0.875,0.7335; 1,1">
                                          <p:stCondLst>
                                            <p:cond delay="265"/>
                                          </p:stCondLst>
                                        </p:cTn>
                                        <p:tgtEl>
                                          <p:spTgt spid="12"/>
                                        </p:tgtEl>
                                        <p:attrNameLst>
                                          <p:attrName>ppt_y</p:attrName>
                                        </p:attrNameLst>
                                      </p:cBhvr>
                                      <p:tavLst>
                                        <p:tav tm="0" fmla="#ppt_y-sin(pi*$)/27">
                                          <p:val>
                                            <p:fltVal val="0"/>
                                          </p:val>
                                        </p:tav>
                                        <p:tav tm="100000">
                                          <p:val>
                                            <p:fltVal val="1"/>
                                          </p:val>
                                        </p:tav>
                                      </p:tavLst>
                                    </p:anim>
                                    <p:anim calcmode="lin" valueType="num">
                                      <p:cBhvr>
                                        <p:cTn id="116" dur="33" tmFilter="0, 0; 0.125,0.2665; 0.25,0.4; 0.375,0.465; 0.5,0.5;  0.625,0.535; 0.75,0.6; 0.875,0.7335; 1,1">
                                          <p:stCondLst>
                                            <p:cond delay="331"/>
                                          </p:stCondLst>
                                        </p:cTn>
                                        <p:tgtEl>
                                          <p:spTgt spid="12"/>
                                        </p:tgtEl>
                                        <p:attrNameLst>
                                          <p:attrName>ppt_y</p:attrName>
                                        </p:attrNameLst>
                                      </p:cBhvr>
                                      <p:tavLst>
                                        <p:tav tm="0" fmla="#ppt_y-sin(pi*$)/81">
                                          <p:val>
                                            <p:fltVal val="0"/>
                                          </p:val>
                                        </p:tav>
                                        <p:tav tm="100000">
                                          <p:val>
                                            <p:fltVal val="1"/>
                                          </p:val>
                                        </p:tav>
                                      </p:tavLst>
                                    </p:anim>
                                    <p:animScale>
                                      <p:cBhvr>
                                        <p:cTn id="117" dur="5">
                                          <p:stCondLst>
                                            <p:cond delay="130"/>
                                          </p:stCondLst>
                                        </p:cTn>
                                        <p:tgtEl>
                                          <p:spTgt spid="12"/>
                                        </p:tgtEl>
                                      </p:cBhvr>
                                      <p:to x="100000" y="60000"/>
                                    </p:animScale>
                                    <p:animScale>
                                      <p:cBhvr>
                                        <p:cTn id="118" dur="33" decel="50000">
                                          <p:stCondLst>
                                            <p:cond delay="135"/>
                                          </p:stCondLst>
                                        </p:cTn>
                                        <p:tgtEl>
                                          <p:spTgt spid="12"/>
                                        </p:tgtEl>
                                      </p:cBhvr>
                                      <p:to x="100000" y="100000"/>
                                    </p:animScale>
                                    <p:animScale>
                                      <p:cBhvr>
                                        <p:cTn id="119" dur="5">
                                          <p:stCondLst>
                                            <p:cond delay="262"/>
                                          </p:stCondLst>
                                        </p:cTn>
                                        <p:tgtEl>
                                          <p:spTgt spid="12"/>
                                        </p:tgtEl>
                                      </p:cBhvr>
                                      <p:to x="100000" y="80000"/>
                                    </p:animScale>
                                    <p:animScale>
                                      <p:cBhvr>
                                        <p:cTn id="120" dur="33" decel="50000">
                                          <p:stCondLst>
                                            <p:cond delay="268"/>
                                          </p:stCondLst>
                                        </p:cTn>
                                        <p:tgtEl>
                                          <p:spTgt spid="12"/>
                                        </p:tgtEl>
                                      </p:cBhvr>
                                      <p:to x="100000" y="100000"/>
                                    </p:animScale>
                                    <p:animScale>
                                      <p:cBhvr>
                                        <p:cTn id="121" dur="5">
                                          <p:stCondLst>
                                            <p:cond delay="328"/>
                                          </p:stCondLst>
                                        </p:cTn>
                                        <p:tgtEl>
                                          <p:spTgt spid="12"/>
                                        </p:tgtEl>
                                      </p:cBhvr>
                                      <p:to x="100000" y="90000"/>
                                    </p:animScale>
                                    <p:animScale>
                                      <p:cBhvr>
                                        <p:cTn id="122" dur="33" decel="50000">
                                          <p:stCondLst>
                                            <p:cond delay="334"/>
                                          </p:stCondLst>
                                        </p:cTn>
                                        <p:tgtEl>
                                          <p:spTgt spid="12"/>
                                        </p:tgtEl>
                                      </p:cBhvr>
                                      <p:to x="100000" y="100000"/>
                                    </p:animScale>
                                    <p:animScale>
                                      <p:cBhvr>
                                        <p:cTn id="123" dur="5">
                                          <p:stCondLst>
                                            <p:cond delay="362"/>
                                          </p:stCondLst>
                                        </p:cTn>
                                        <p:tgtEl>
                                          <p:spTgt spid="12"/>
                                        </p:tgtEl>
                                      </p:cBhvr>
                                      <p:to x="100000" y="95000"/>
                                    </p:animScale>
                                    <p:animScale>
                                      <p:cBhvr>
                                        <p:cTn id="124" dur="33" decel="50000">
                                          <p:stCondLst>
                                            <p:cond delay="367"/>
                                          </p:stCondLst>
                                        </p:cTn>
                                        <p:tgtEl>
                                          <p:spTgt spid="12"/>
                                        </p:tgtEl>
                                      </p:cBhvr>
                                      <p:to x="100000" y="100000"/>
                                    </p:animScale>
                                  </p:childTnLst>
                                </p:cTn>
                              </p:par>
                            </p:childTnLst>
                          </p:cTn>
                        </p:par>
                        <p:par>
                          <p:cTn id="125" fill="hold">
                            <p:stCondLst>
                              <p:cond delay="4500"/>
                            </p:stCondLst>
                            <p:childTnLst>
                              <p:par>
                                <p:cTn id="126" presetID="26" presetClass="entr" presetSubtype="0"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wipe(down)">
                                      <p:cBhvr>
                                        <p:cTn id="128" dur="116">
                                          <p:stCondLst>
                                            <p:cond delay="0"/>
                                          </p:stCondLst>
                                        </p:cTn>
                                        <p:tgtEl>
                                          <p:spTgt spid="13"/>
                                        </p:tgtEl>
                                      </p:cBhvr>
                                    </p:animEffect>
                                    <p:anim calcmode="lin" valueType="num">
                                      <p:cBhvr>
                                        <p:cTn id="129" dur="36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0" dur="133"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1" dur="133" tmFilter="0, 0; 0.125,0.2665; 0.25,0.4; 0.375,0.465; 0.5,0.5;  0.625,0.535; 0.75,0.6; 0.875,0.7335; 1,1">
                                          <p:stCondLst>
                                            <p:cond delay="133"/>
                                          </p:stCondLst>
                                        </p:cTn>
                                        <p:tgtEl>
                                          <p:spTgt spid="13"/>
                                        </p:tgtEl>
                                        <p:attrNameLst>
                                          <p:attrName>ppt_y</p:attrName>
                                        </p:attrNameLst>
                                      </p:cBhvr>
                                      <p:tavLst>
                                        <p:tav tm="0" fmla="#ppt_y-sin(pi*$)/9">
                                          <p:val>
                                            <p:fltVal val="0"/>
                                          </p:val>
                                        </p:tav>
                                        <p:tav tm="100000">
                                          <p:val>
                                            <p:fltVal val="1"/>
                                          </p:val>
                                        </p:tav>
                                      </p:tavLst>
                                    </p:anim>
                                    <p:anim calcmode="lin" valueType="num">
                                      <p:cBhvr>
                                        <p:cTn id="132" dur="66" tmFilter="0, 0; 0.125,0.2665; 0.25,0.4; 0.375,0.465; 0.5,0.5;  0.625,0.535; 0.75,0.6; 0.875,0.7335; 1,1">
                                          <p:stCondLst>
                                            <p:cond delay="265"/>
                                          </p:stCondLst>
                                        </p:cTn>
                                        <p:tgtEl>
                                          <p:spTgt spid="13"/>
                                        </p:tgtEl>
                                        <p:attrNameLst>
                                          <p:attrName>ppt_y</p:attrName>
                                        </p:attrNameLst>
                                      </p:cBhvr>
                                      <p:tavLst>
                                        <p:tav tm="0" fmla="#ppt_y-sin(pi*$)/27">
                                          <p:val>
                                            <p:fltVal val="0"/>
                                          </p:val>
                                        </p:tav>
                                        <p:tav tm="100000">
                                          <p:val>
                                            <p:fltVal val="1"/>
                                          </p:val>
                                        </p:tav>
                                      </p:tavLst>
                                    </p:anim>
                                    <p:anim calcmode="lin" valueType="num">
                                      <p:cBhvr>
                                        <p:cTn id="133" dur="33" tmFilter="0, 0; 0.125,0.2665; 0.25,0.4; 0.375,0.465; 0.5,0.5;  0.625,0.535; 0.75,0.6; 0.875,0.7335; 1,1">
                                          <p:stCondLst>
                                            <p:cond delay="331"/>
                                          </p:stCondLst>
                                        </p:cTn>
                                        <p:tgtEl>
                                          <p:spTgt spid="13"/>
                                        </p:tgtEl>
                                        <p:attrNameLst>
                                          <p:attrName>ppt_y</p:attrName>
                                        </p:attrNameLst>
                                      </p:cBhvr>
                                      <p:tavLst>
                                        <p:tav tm="0" fmla="#ppt_y-sin(pi*$)/81">
                                          <p:val>
                                            <p:fltVal val="0"/>
                                          </p:val>
                                        </p:tav>
                                        <p:tav tm="100000">
                                          <p:val>
                                            <p:fltVal val="1"/>
                                          </p:val>
                                        </p:tav>
                                      </p:tavLst>
                                    </p:anim>
                                    <p:animScale>
                                      <p:cBhvr>
                                        <p:cTn id="134" dur="5">
                                          <p:stCondLst>
                                            <p:cond delay="130"/>
                                          </p:stCondLst>
                                        </p:cTn>
                                        <p:tgtEl>
                                          <p:spTgt spid="13"/>
                                        </p:tgtEl>
                                      </p:cBhvr>
                                      <p:to x="100000" y="60000"/>
                                    </p:animScale>
                                    <p:animScale>
                                      <p:cBhvr>
                                        <p:cTn id="135" dur="33" decel="50000">
                                          <p:stCondLst>
                                            <p:cond delay="135"/>
                                          </p:stCondLst>
                                        </p:cTn>
                                        <p:tgtEl>
                                          <p:spTgt spid="13"/>
                                        </p:tgtEl>
                                      </p:cBhvr>
                                      <p:to x="100000" y="100000"/>
                                    </p:animScale>
                                    <p:animScale>
                                      <p:cBhvr>
                                        <p:cTn id="136" dur="5">
                                          <p:stCondLst>
                                            <p:cond delay="262"/>
                                          </p:stCondLst>
                                        </p:cTn>
                                        <p:tgtEl>
                                          <p:spTgt spid="13"/>
                                        </p:tgtEl>
                                      </p:cBhvr>
                                      <p:to x="100000" y="80000"/>
                                    </p:animScale>
                                    <p:animScale>
                                      <p:cBhvr>
                                        <p:cTn id="137" dur="33" decel="50000">
                                          <p:stCondLst>
                                            <p:cond delay="268"/>
                                          </p:stCondLst>
                                        </p:cTn>
                                        <p:tgtEl>
                                          <p:spTgt spid="13"/>
                                        </p:tgtEl>
                                      </p:cBhvr>
                                      <p:to x="100000" y="100000"/>
                                    </p:animScale>
                                    <p:animScale>
                                      <p:cBhvr>
                                        <p:cTn id="138" dur="5">
                                          <p:stCondLst>
                                            <p:cond delay="328"/>
                                          </p:stCondLst>
                                        </p:cTn>
                                        <p:tgtEl>
                                          <p:spTgt spid="13"/>
                                        </p:tgtEl>
                                      </p:cBhvr>
                                      <p:to x="100000" y="90000"/>
                                    </p:animScale>
                                    <p:animScale>
                                      <p:cBhvr>
                                        <p:cTn id="139" dur="33" decel="50000">
                                          <p:stCondLst>
                                            <p:cond delay="334"/>
                                          </p:stCondLst>
                                        </p:cTn>
                                        <p:tgtEl>
                                          <p:spTgt spid="13"/>
                                        </p:tgtEl>
                                      </p:cBhvr>
                                      <p:to x="100000" y="100000"/>
                                    </p:animScale>
                                    <p:animScale>
                                      <p:cBhvr>
                                        <p:cTn id="140" dur="5">
                                          <p:stCondLst>
                                            <p:cond delay="362"/>
                                          </p:stCondLst>
                                        </p:cTn>
                                        <p:tgtEl>
                                          <p:spTgt spid="13"/>
                                        </p:tgtEl>
                                      </p:cBhvr>
                                      <p:to x="100000" y="95000"/>
                                    </p:animScale>
                                    <p:animScale>
                                      <p:cBhvr>
                                        <p:cTn id="141" dur="33" decel="50000">
                                          <p:stCondLst>
                                            <p:cond delay="367"/>
                                          </p:stCondLst>
                                        </p:cTn>
                                        <p:tgtEl>
                                          <p:spTgt spid="13"/>
                                        </p:tgtEl>
                                      </p:cBhvr>
                                      <p:to x="100000" y="100000"/>
                                    </p:animScale>
                                  </p:childTnLst>
                                </p:cTn>
                              </p:par>
                            </p:childTnLst>
                          </p:cTn>
                        </p:par>
                        <p:par>
                          <p:cTn id="142" fill="hold">
                            <p:stCondLst>
                              <p:cond delay="5000"/>
                            </p:stCondLst>
                            <p:childTnLst>
                              <p:par>
                                <p:cTn id="143" presetID="26" presetClass="entr" presetSubtype="0" fill="hold" grpId="0"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116">
                                          <p:stCondLst>
                                            <p:cond delay="0"/>
                                          </p:stCondLst>
                                        </p:cTn>
                                        <p:tgtEl>
                                          <p:spTgt spid="14"/>
                                        </p:tgtEl>
                                      </p:cBhvr>
                                    </p:animEffect>
                                    <p:anim calcmode="lin" valueType="num">
                                      <p:cBhvr>
                                        <p:cTn id="146" dur="36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7" dur="133"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8" dur="133" tmFilter="0, 0; 0.125,0.2665; 0.25,0.4; 0.375,0.465; 0.5,0.5;  0.625,0.535; 0.75,0.6; 0.875,0.7335; 1,1">
                                          <p:stCondLst>
                                            <p:cond delay="133"/>
                                          </p:stCondLst>
                                        </p:cTn>
                                        <p:tgtEl>
                                          <p:spTgt spid="14"/>
                                        </p:tgtEl>
                                        <p:attrNameLst>
                                          <p:attrName>ppt_y</p:attrName>
                                        </p:attrNameLst>
                                      </p:cBhvr>
                                      <p:tavLst>
                                        <p:tav tm="0" fmla="#ppt_y-sin(pi*$)/9">
                                          <p:val>
                                            <p:fltVal val="0"/>
                                          </p:val>
                                        </p:tav>
                                        <p:tav tm="100000">
                                          <p:val>
                                            <p:fltVal val="1"/>
                                          </p:val>
                                        </p:tav>
                                      </p:tavLst>
                                    </p:anim>
                                    <p:anim calcmode="lin" valueType="num">
                                      <p:cBhvr>
                                        <p:cTn id="149" dur="66" tmFilter="0, 0; 0.125,0.2665; 0.25,0.4; 0.375,0.465; 0.5,0.5;  0.625,0.535; 0.75,0.6; 0.875,0.7335; 1,1">
                                          <p:stCondLst>
                                            <p:cond delay="265"/>
                                          </p:stCondLst>
                                        </p:cTn>
                                        <p:tgtEl>
                                          <p:spTgt spid="14"/>
                                        </p:tgtEl>
                                        <p:attrNameLst>
                                          <p:attrName>ppt_y</p:attrName>
                                        </p:attrNameLst>
                                      </p:cBhvr>
                                      <p:tavLst>
                                        <p:tav tm="0" fmla="#ppt_y-sin(pi*$)/27">
                                          <p:val>
                                            <p:fltVal val="0"/>
                                          </p:val>
                                        </p:tav>
                                        <p:tav tm="100000">
                                          <p:val>
                                            <p:fltVal val="1"/>
                                          </p:val>
                                        </p:tav>
                                      </p:tavLst>
                                    </p:anim>
                                    <p:anim calcmode="lin" valueType="num">
                                      <p:cBhvr>
                                        <p:cTn id="150" dur="33" tmFilter="0, 0; 0.125,0.2665; 0.25,0.4; 0.375,0.465; 0.5,0.5;  0.625,0.535; 0.75,0.6; 0.875,0.7335; 1,1">
                                          <p:stCondLst>
                                            <p:cond delay="331"/>
                                          </p:stCondLst>
                                        </p:cTn>
                                        <p:tgtEl>
                                          <p:spTgt spid="14"/>
                                        </p:tgtEl>
                                        <p:attrNameLst>
                                          <p:attrName>ppt_y</p:attrName>
                                        </p:attrNameLst>
                                      </p:cBhvr>
                                      <p:tavLst>
                                        <p:tav tm="0" fmla="#ppt_y-sin(pi*$)/81">
                                          <p:val>
                                            <p:fltVal val="0"/>
                                          </p:val>
                                        </p:tav>
                                        <p:tav tm="100000">
                                          <p:val>
                                            <p:fltVal val="1"/>
                                          </p:val>
                                        </p:tav>
                                      </p:tavLst>
                                    </p:anim>
                                    <p:animScale>
                                      <p:cBhvr>
                                        <p:cTn id="151" dur="5">
                                          <p:stCondLst>
                                            <p:cond delay="130"/>
                                          </p:stCondLst>
                                        </p:cTn>
                                        <p:tgtEl>
                                          <p:spTgt spid="14"/>
                                        </p:tgtEl>
                                      </p:cBhvr>
                                      <p:to x="100000" y="60000"/>
                                    </p:animScale>
                                    <p:animScale>
                                      <p:cBhvr>
                                        <p:cTn id="152" dur="33" decel="50000">
                                          <p:stCondLst>
                                            <p:cond delay="135"/>
                                          </p:stCondLst>
                                        </p:cTn>
                                        <p:tgtEl>
                                          <p:spTgt spid="14"/>
                                        </p:tgtEl>
                                      </p:cBhvr>
                                      <p:to x="100000" y="100000"/>
                                    </p:animScale>
                                    <p:animScale>
                                      <p:cBhvr>
                                        <p:cTn id="153" dur="5">
                                          <p:stCondLst>
                                            <p:cond delay="262"/>
                                          </p:stCondLst>
                                        </p:cTn>
                                        <p:tgtEl>
                                          <p:spTgt spid="14"/>
                                        </p:tgtEl>
                                      </p:cBhvr>
                                      <p:to x="100000" y="80000"/>
                                    </p:animScale>
                                    <p:animScale>
                                      <p:cBhvr>
                                        <p:cTn id="154" dur="33" decel="50000">
                                          <p:stCondLst>
                                            <p:cond delay="268"/>
                                          </p:stCondLst>
                                        </p:cTn>
                                        <p:tgtEl>
                                          <p:spTgt spid="14"/>
                                        </p:tgtEl>
                                      </p:cBhvr>
                                      <p:to x="100000" y="100000"/>
                                    </p:animScale>
                                    <p:animScale>
                                      <p:cBhvr>
                                        <p:cTn id="155" dur="5">
                                          <p:stCondLst>
                                            <p:cond delay="328"/>
                                          </p:stCondLst>
                                        </p:cTn>
                                        <p:tgtEl>
                                          <p:spTgt spid="14"/>
                                        </p:tgtEl>
                                      </p:cBhvr>
                                      <p:to x="100000" y="90000"/>
                                    </p:animScale>
                                    <p:animScale>
                                      <p:cBhvr>
                                        <p:cTn id="156" dur="33" decel="50000">
                                          <p:stCondLst>
                                            <p:cond delay="334"/>
                                          </p:stCondLst>
                                        </p:cTn>
                                        <p:tgtEl>
                                          <p:spTgt spid="14"/>
                                        </p:tgtEl>
                                      </p:cBhvr>
                                      <p:to x="100000" y="100000"/>
                                    </p:animScale>
                                    <p:animScale>
                                      <p:cBhvr>
                                        <p:cTn id="157" dur="5">
                                          <p:stCondLst>
                                            <p:cond delay="362"/>
                                          </p:stCondLst>
                                        </p:cTn>
                                        <p:tgtEl>
                                          <p:spTgt spid="14"/>
                                        </p:tgtEl>
                                      </p:cBhvr>
                                      <p:to x="100000" y="95000"/>
                                    </p:animScale>
                                    <p:animScale>
                                      <p:cBhvr>
                                        <p:cTn id="158" dur="33" decel="50000">
                                          <p:stCondLst>
                                            <p:cond delay="367"/>
                                          </p:stCondLst>
                                        </p:cTn>
                                        <p:tgtEl>
                                          <p:spTgt spid="14"/>
                                        </p:tgtEl>
                                      </p:cBhvr>
                                      <p:to x="100000" y="100000"/>
                                    </p:animScale>
                                  </p:childTnLst>
                                </p:cTn>
                              </p:par>
                            </p:childTnLst>
                          </p:cTn>
                        </p:par>
                        <p:par>
                          <p:cTn id="159" fill="hold">
                            <p:stCondLst>
                              <p:cond delay="5500"/>
                            </p:stCondLst>
                            <p:childTnLst>
                              <p:par>
                                <p:cTn id="160" presetID="26" presetClass="entr" presetSubtype="0" fill="hold" grpId="0" nodeType="afterEffect">
                                  <p:stCondLst>
                                    <p:cond delay="0"/>
                                  </p:stCondLst>
                                  <p:childTnLst>
                                    <p:set>
                                      <p:cBhvr>
                                        <p:cTn id="161" dur="1" fill="hold">
                                          <p:stCondLst>
                                            <p:cond delay="0"/>
                                          </p:stCondLst>
                                        </p:cTn>
                                        <p:tgtEl>
                                          <p:spTgt spid="15"/>
                                        </p:tgtEl>
                                        <p:attrNameLst>
                                          <p:attrName>style.visibility</p:attrName>
                                        </p:attrNameLst>
                                      </p:cBhvr>
                                      <p:to>
                                        <p:strVal val="visible"/>
                                      </p:to>
                                    </p:set>
                                    <p:animEffect transition="in" filter="wipe(down)">
                                      <p:cBhvr>
                                        <p:cTn id="162" dur="116">
                                          <p:stCondLst>
                                            <p:cond delay="0"/>
                                          </p:stCondLst>
                                        </p:cTn>
                                        <p:tgtEl>
                                          <p:spTgt spid="15"/>
                                        </p:tgtEl>
                                      </p:cBhvr>
                                    </p:animEffect>
                                    <p:anim calcmode="lin" valueType="num">
                                      <p:cBhvr>
                                        <p:cTn id="163" dur="36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4" dur="13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5" dur="133" tmFilter="0, 0; 0.125,0.2665; 0.25,0.4; 0.375,0.465; 0.5,0.5;  0.625,0.535; 0.75,0.6; 0.875,0.7335; 1,1">
                                          <p:stCondLst>
                                            <p:cond delay="133"/>
                                          </p:stCondLst>
                                        </p:cTn>
                                        <p:tgtEl>
                                          <p:spTgt spid="15"/>
                                        </p:tgtEl>
                                        <p:attrNameLst>
                                          <p:attrName>ppt_y</p:attrName>
                                        </p:attrNameLst>
                                      </p:cBhvr>
                                      <p:tavLst>
                                        <p:tav tm="0" fmla="#ppt_y-sin(pi*$)/9">
                                          <p:val>
                                            <p:fltVal val="0"/>
                                          </p:val>
                                        </p:tav>
                                        <p:tav tm="100000">
                                          <p:val>
                                            <p:fltVal val="1"/>
                                          </p:val>
                                        </p:tav>
                                      </p:tavLst>
                                    </p:anim>
                                    <p:anim calcmode="lin" valueType="num">
                                      <p:cBhvr>
                                        <p:cTn id="166" dur="66" tmFilter="0, 0; 0.125,0.2665; 0.25,0.4; 0.375,0.465; 0.5,0.5;  0.625,0.535; 0.75,0.6; 0.875,0.7335; 1,1">
                                          <p:stCondLst>
                                            <p:cond delay="265"/>
                                          </p:stCondLst>
                                        </p:cTn>
                                        <p:tgtEl>
                                          <p:spTgt spid="15"/>
                                        </p:tgtEl>
                                        <p:attrNameLst>
                                          <p:attrName>ppt_y</p:attrName>
                                        </p:attrNameLst>
                                      </p:cBhvr>
                                      <p:tavLst>
                                        <p:tav tm="0" fmla="#ppt_y-sin(pi*$)/27">
                                          <p:val>
                                            <p:fltVal val="0"/>
                                          </p:val>
                                        </p:tav>
                                        <p:tav tm="100000">
                                          <p:val>
                                            <p:fltVal val="1"/>
                                          </p:val>
                                        </p:tav>
                                      </p:tavLst>
                                    </p:anim>
                                    <p:anim calcmode="lin" valueType="num">
                                      <p:cBhvr>
                                        <p:cTn id="167" dur="33" tmFilter="0, 0; 0.125,0.2665; 0.25,0.4; 0.375,0.465; 0.5,0.5;  0.625,0.535; 0.75,0.6; 0.875,0.7335; 1,1">
                                          <p:stCondLst>
                                            <p:cond delay="331"/>
                                          </p:stCondLst>
                                        </p:cTn>
                                        <p:tgtEl>
                                          <p:spTgt spid="15"/>
                                        </p:tgtEl>
                                        <p:attrNameLst>
                                          <p:attrName>ppt_y</p:attrName>
                                        </p:attrNameLst>
                                      </p:cBhvr>
                                      <p:tavLst>
                                        <p:tav tm="0" fmla="#ppt_y-sin(pi*$)/81">
                                          <p:val>
                                            <p:fltVal val="0"/>
                                          </p:val>
                                        </p:tav>
                                        <p:tav tm="100000">
                                          <p:val>
                                            <p:fltVal val="1"/>
                                          </p:val>
                                        </p:tav>
                                      </p:tavLst>
                                    </p:anim>
                                    <p:animScale>
                                      <p:cBhvr>
                                        <p:cTn id="168" dur="5">
                                          <p:stCondLst>
                                            <p:cond delay="130"/>
                                          </p:stCondLst>
                                        </p:cTn>
                                        <p:tgtEl>
                                          <p:spTgt spid="15"/>
                                        </p:tgtEl>
                                      </p:cBhvr>
                                      <p:to x="100000" y="60000"/>
                                    </p:animScale>
                                    <p:animScale>
                                      <p:cBhvr>
                                        <p:cTn id="169" dur="33" decel="50000">
                                          <p:stCondLst>
                                            <p:cond delay="135"/>
                                          </p:stCondLst>
                                        </p:cTn>
                                        <p:tgtEl>
                                          <p:spTgt spid="15"/>
                                        </p:tgtEl>
                                      </p:cBhvr>
                                      <p:to x="100000" y="100000"/>
                                    </p:animScale>
                                    <p:animScale>
                                      <p:cBhvr>
                                        <p:cTn id="170" dur="5">
                                          <p:stCondLst>
                                            <p:cond delay="262"/>
                                          </p:stCondLst>
                                        </p:cTn>
                                        <p:tgtEl>
                                          <p:spTgt spid="15"/>
                                        </p:tgtEl>
                                      </p:cBhvr>
                                      <p:to x="100000" y="80000"/>
                                    </p:animScale>
                                    <p:animScale>
                                      <p:cBhvr>
                                        <p:cTn id="171" dur="33" decel="50000">
                                          <p:stCondLst>
                                            <p:cond delay="268"/>
                                          </p:stCondLst>
                                        </p:cTn>
                                        <p:tgtEl>
                                          <p:spTgt spid="15"/>
                                        </p:tgtEl>
                                      </p:cBhvr>
                                      <p:to x="100000" y="100000"/>
                                    </p:animScale>
                                    <p:animScale>
                                      <p:cBhvr>
                                        <p:cTn id="172" dur="5">
                                          <p:stCondLst>
                                            <p:cond delay="328"/>
                                          </p:stCondLst>
                                        </p:cTn>
                                        <p:tgtEl>
                                          <p:spTgt spid="15"/>
                                        </p:tgtEl>
                                      </p:cBhvr>
                                      <p:to x="100000" y="90000"/>
                                    </p:animScale>
                                    <p:animScale>
                                      <p:cBhvr>
                                        <p:cTn id="173" dur="33" decel="50000">
                                          <p:stCondLst>
                                            <p:cond delay="334"/>
                                          </p:stCondLst>
                                        </p:cTn>
                                        <p:tgtEl>
                                          <p:spTgt spid="15"/>
                                        </p:tgtEl>
                                      </p:cBhvr>
                                      <p:to x="100000" y="100000"/>
                                    </p:animScale>
                                    <p:animScale>
                                      <p:cBhvr>
                                        <p:cTn id="174" dur="5">
                                          <p:stCondLst>
                                            <p:cond delay="362"/>
                                          </p:stCondLst>
                                        </p:cTn>
                                        <p:tgtEl>
                                          <p:spTgt spid="15"/>
                                        </p:tgtEl>
                                      </p:cBhvr>
                                      <p:to x="100000" y="95000"/>
                                    </p:animScale>
                                    <p:animScale>
                                      <p:cBhvr>
                                        <p:cTn id="175" dur="33" decel="50000">
                                          <p:stCondLst>
                                            <p:cond delay="367"/>
                                          </p:stCondLst>
                                        </p:cTn>
                                        <p:tgtEl>
                                          <p:spTgt spid="15"/>
                                        </p:tgtEl>
                                      </p:cBhvr>
                                      <p:to x="100000" y="100000"/>
                                    </p:animScale>
                                  </p:childTnLst>
                                </p:cTn>
                              </p:par>
                            </p:childTnLst>
                          </p:cTn>
                        </p:par>
                        <p:par>
                          <p:cTn id="176" fill="hold">
                            <p:stCondLst>
                              <p:cond delay="6000"/>
                            </p:stCondLst>
                            <p:childTnLst>
                              <p:par>
                                <p:cTn id="177" presetID="26" presetClass="entr" presetSubtype="0" fill="hold" nodeType="afterEffect">
                                  <p:stCondLst>
                                    <p:cond delay="0"/>
                                  </p:stCondLst>
                                  <p:childTnLst>
                                    <p:set>
                                      <p:cBhvr>
                                        <p:cTn id="178" dur="1" fill="hold">
                                          <p:stCondLst>
                                            <p:cond delay="0"/>
                                          </p:stCondLst>
                                        </p:cTn>
                                        <p:tgtEl>
                                          <p:spTgt spid="16"/>
                                        </p:tgtEl>
                                        <p:attrNameLst>
                                          <p:attrName>style.visibility</p:attrName>
                                        </p:attrNameLst>
                                      </p:cBhvr>
                                      <p:to>
                                        <p:strVal val="visible"/>
                                      </p:to>
                                    </p:set>
                                    <p:animEffect transition="in" filter="wipe(down)">
                                      <p:cBhvr>
                                        <p:cTn id="179" dur="116">
                                          <p:stCondLst>
                                            <p:cond delay="0"/>
                                          </p:stCondLst>
                                        </p:cTn>
                                        <p:tgtEl>
                                          <p:spTgt spid="16"/>
                                        </p:tgtEl>
                                      </p:cBhvr>
                                    </p:animEffect>
                                    <p:anim calcmode="lin" valueType="num">
                                      <p:cBhvr>
                                        <p:cTn id="180" dur="364"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1" dur="133"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2" dur="133" tmFilter="0, 0; 0.125,0.2665; 0.25,0.4; 0.375,0.465; 0.5,0.5;  0.625,0.535; 0.75,0.6; 0.875,0.7335; 1,1">
                                          <p:stCondLst>
                                            <p:cond delay="133"/>
                                          </p:stCondLst>
                                        </p:cTn>
                                        <p:tgtEl>
                                          <p:spTgt spid="16"/>
                                        </p:tgtEl>
                                        <p:attrNameLst>
                                          <p:attrName>ppt_y</p:attrName>
                                        </p:attrNameLst>
                                      </p:cBhvr>
                                      <p:tavLst>
                                        <p:tav tm="0" fmla="#ppt_y-sin(pi*$)/9">
                                          <p:val>
                                            <p:fltVal val="0"/>
                                          </p:val>
                                        </p:tav>
                                        <p:tav tm="100000">
                                          <p:val>
                                            <p:fltVal val="1"/>
                                          </p:val>
                                        </p:tav>
                                      </p:tavLst>
                                    </p:anim>
                                    <p:anim calcmode="lin" valueType="num">
                                      <p:cBhvr>
                                        <p:cTn id="183" dur="66" tmFilter="0, 0; 0.125,0.2665; 0.25,0.4; 0.375,0.465; 0.5,0.5;  0.625,0.535; 0.75,0.6; 0.875,0.7335; 1,1">
                                          <p:stCondLst>
                                            <p:cond delay="265"/>
                                          </p:stCondLst>
                                        </p:cTn>
                                        <p:tgtEl>
                                          <p:spTgt spid="16"/>
                                        </p:tgtEl>
                                        <p:attrNameLst>
                                          <p:attrName>ppt_y</p:attrName>
                                        </p:attrNameLst>
                                      </p:cBhvr>
                                      <p:tavLst>
                                        <p:tav tm="0" fmla="#ppt_y-sin(pi*$)/27">
                                          <p:val>
                                            <p:fltVal val="0"/>
                                          </p:val>
                                        </p:tav>
                                        <p:tav tm="100000">
                                          <p:val>
                                            <p:fltVal val="1"/>
                                          </p:val>
                                        </p:tav>
                                      </p:tavLst>
                                    </p:anim>
                                    <p:anim calcmode="lin" valueType="num">
                                      <p:cBhvr>
                                        <p:cTn id="184" dur="33" tmFilter="0, 0; 0.125,0.2665; 0.25,0.4; 0.375,0.465; 0.5,0.5;  0.625,0.535; 0.75,0.6; 0.875,0.7335; 1,1">
                                          <p:stCondLst>
                                            <p:cond delay="331"/>
                                          </p:stCondLst>
                                        </p:cTn>
                                        <p:tgtEl>
                                          <p:spTgt spid="16"/>
                                        </p:tgtEl>
                                        <p:attrNameLst>
                                          <p:attrName>ppt_y</p:attrName>
                                        </p:attrNameLst>
                                      </p:cBhvr>
                                      <p:tavLst>
                                        <p:tav tm="0" fmla="#ppt_y-sin(pi*$)/81">
                                          <p:val>
                                            <p:fltVal val="0"/>
                                          </p:val>
                                        </p:tav>
                                        <p:tav tm="100000">
                                          <p:val>
                                            <p:fltVal val="1"/>
                                          </p:val>
                                        </p:tav>
                                      </p:tavLst>
                                    </p:anim>
                                    <p:animScale>
                                      <p:cBhvr>
                                        <p:cTn id="185" dur="5">
                                          <p:stCondLst>
                                            <p:cond delay="130"/>
                                          </p:stCondLst>
                                        </p:cTn>
                                        <p:tgtEl>
                                          <p:spTgt spid="16"/>
                                        </p:tgtEl>
                                      </p:cBhvr>
                                      <p:to x="100000" y="60000"/>
                                    </p:animScale>
                                    <p:animScale>
                                      <p:cBhvr>
                                        <p:cTn id="186" dur="33" decel="50000">
                                          <p:stCondLst>
                                            <p:cond delay="135"/>
                                          </p:stCondLst>
                                        </p:cTn>
                                        <p:tgtEl>
                                          <p:spTgt spid="16"/>
                                        </p:tgtEl>
                                      </p:cBhvr>
                                      <p:to x="100000" y="100000"/>
                                    </p:animScale>
                                    <p:animScale>
                                      <p:cBhvr>
                                        <p:cTn id="187" dur="5">
                                          <p:stCondLst>
                                            <p:cond delay="262"/>
                                          </p:stCondLst>
                                        </p:cTn>
                                        <p:tgtEl>
                                          <p:spTgt spid="16"/>
                                        </p:tgtEl>
                                      </p:cBhvr>
                                      <p:to x="100000" y="80000"/>
                                    </p:animScale>
                                    <p:animScale>
                                      <p:cBhvr>
                                        <p:cTn id="188" dur="33" decel="50000">
                                          <p:stCondLst>
                                            <p:cond delay="268"/>
                                          </p:stCondLst>
                                        </p:cTn>
                                        <p:tgtEl>
                                          <p:spTgt spid="16"/>
                                        </p:tgtEl>
                                      </p:cBhvr>
                                      <p:to x="100000" y="100000"/>
                                    </p:animScale>
                                    <p:animScale>
                                      <p:cBhvr>
                                        <p:cTn id="189" dur="5">
                                          <p:stCondLst>
                                            <p:cond delay="328"/>
                                          </p:stCondLst>
                                        </p:cTn>
                                        <p:tgtEl>
                                          <p:spTgt spid="16"/>
                                        </p:tgtEl>
                                      </p:cBhvr>
                                      <p:to x="100000" y="90000"/>
                                    </p:animScale>
                                    <p:animScale>
                                      <p:cBhvr>
                                        <p:cTn id="190" dur="33" decel="50000">
                                          <p:stCondLst>
                                            <p:cond delay="334"/>
                                          </p:stCondLst>
                                        </p:cTn>
                                        <p:tgtEl>
                                          <p:spTgt spid="16"/>
                                        </p:tgtEl>
                                      </p:cBhvr>
                                      <p:to x="100000" y="100000"/>
                                    </p:animScale>
                                    <p:animScale>
                                      <p:cBhvr>
                                        <p:cTn id="191" dur="5">
                                          <p:stCondLst>
                                            <p:cond delay="362"/>
                                          </p:stCondLst>
                                        </p:cTn>
                                        <p:tgtEl>
                                          <p:spTgt spid="16"/>
                                        </p:tgtEl>
                                      </p:cBhvr>
                                      <p:to x="100000" y="95000"/>
                                    </p:animScale>
                                    <p:animScale>
                                      <p:cBhvr>
                                        <p:cTn id="192" dur="33" decel="50000">
                                          <p:stCondLst>
                                            <p:cond delay="367"/>
                                          </p:stCondLst>
                                        </p:cTn>
                                        <p:tgtEl>
                                          <p:spTgt spid="16"/>
                                        </p:tgtEl>
                                      </p:cBhvr>
                                      <p:to x="100000" y="100000"/>
                                    </p:animScale>
                                  </p:childTnLst>
                                </p:cTn>
                              </p:par>
                            </p:childTnLst>
                          </p:cTn>
                        </p:par>
                        <p:par>
                          <p:cTn id="193" fill="hold">
                            <p:stCondLst>
                              <p:cond delay="6500"/>
                            </p:stCondLst>
                            <p:childTnLst>
                              <p:par>
                                <p:cTn id="194" presetID="26" presetClass="entr" presetSubtype="0" fill="hold" nodeType="afterEffect">
                                  <p:stCondLst>
                                    <p:cond delay="0"/>
                                  </p:stCondLst>
                                  <p:childTnLst>
                                    <p:set>
                                      <p:cBhvr>
                                        <p:cTn id="195" dur="1" fill="hold">
                                          <p:stCondLst>
                                            <p:cond delay="0"/>
                                          </p:stCondLst>
                                        </p:cTn>
                                        <p:tgtEl>
                                          <p:spTgt spid="21"/>
                                        </p:tgtEl>
                                        <p:attrNameLst>
                                          <p:attrName>style.visibility</p:attrName>
                                        </p:attrNameLst>
                                      </p:cBhvr>
                                      <p:to>
                                        <p:strVal val="visible"/>
                                      </p:to>
                                    </p:set>
                                    <p:animEffect transition="in" filter="wipe(down)">
                                      <p:cBhvr>
                                        <p:cTn id="196" dur="116">
                                          <p:stCondLst>
                                            <p:cond delay="0"/>
                                          </p:stCondLst>
                                        </p:cTn>
                                        <p:tgtEl>
                                          <p:spTgt spid="21"/>
                                        </p:tgtEl>
                                      </p:cBhvr>
                                    </p:animEffect>
                                    <p:anim calcmode="lin" valueType="num">
                                      <p:cBhvr>
                                        <p:cTn id="197" dur="364"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8" dur="133"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9" dur="133" tmFilter="0, 0; 0.125,0.2665; 0.25,0.4; 0.375,0.465; 0.5,0.5;  0.625,0.535; 0.75,0.6; 0.875,0.7335; 1,1">
                                          <p:stCondLst>
                                            <p:cond delay="133"/>
                                          </p:stCondLst>
                                        </p:cTn>
                                        <p:tgtEl>
                                          <p:spTgt spid="21"/>
                                        </p:tgtEl>
                                        <p:attrNameLst>
                                          <p:attrName>ppt_y</p:attrName>
                                        </p:attrNameLst>
                                      </p:cBhvr>
                                      <p:tavLst>
                                        <p:tav tm="0" fmla="#ppt_y-sin(pi*$)/9">
                                          <p:val>
                                            <p:fltVal val="0"/>
                                          </p:val>
                                        </p:tav>
                                        <p:tav tm="100000">
                                          <p:val>
                                            <p:fltVal val="1"/>
                                          </p:val>
                                        </p:tav>
                                      </p:tavLst>
                                    </p:anim>
                                    <p:anim calcmode="lin" valueType="num">
                                      <p:cBhvr>
                                        <p:cTn id="200" dur="66" tmFilter="0, 0; 0.125,0.2665; 0.25,0.4; 0.375,0.465; 0.5,0.5;  0.625,0.535; 0.75,0.6; 0.875,0.7335; 1,1">
                                          <p:stCondLst>
                                            <p:cond delay="265"/>
                                          </p:stCondLst>
                                        </p:cTn>
                                        <p:tgtEl>
                                          <p:spTgt spid="21"/>
                                        </p:tgtEl>
                                        <p:attrNameLst>
                                          <p:attrName>ppt_y</p:attrName>
                                        </p:attrNameLst>
                                      </p:cBhvr>
                                      <p:tavLst>
                                        <p:tav tm="0" fmla="#ppt_y-sin(pi*$)/27">
                                          <p:val>
                                            <p:fltVal val="0"/>
                                          </p:val>
                                        </p:tav>
                                        <p:tav tm="100000">
                                          <p:val>
                                            <p:fltVal val="1"/>
                                          </p:val>
                                        </p:tav>
                                      </p:tavLst>
                                    </p:anim>
                                    <p:anim calcmode="lin" valueType="num">
                                      <p:cBhvr>
                                        <p:cTn id="201" dur="33" tmFilter="0, 0; 0.125,0.2665; 0.25,0.4; 0.375,0.465; 0.5,0.5;  0.625,0.535; 0.75,0.6; 0.875,0.7335; 1,1">
                                          <p:stCondLst>
                                            <p:cond delay="331"/>
                                          </p:stCondLst>
                                        </p:cTn>
                                        <p:tgtEl>
                                          <p:spTgt spid="21"/>
                                        </p:tgtEl>
                                        <p:attrNameLst>
                                          <p:attrName>ppt_y</p:attrName>
                                        </p:attrNameLst>
                                      </p:cBhvr>
                                      <p:tavLst>
                                        <p:tav tm="0" fmla="#ppt_y-sin(pi*$)/81">
                                          <p:val>
                                            <p:fltVal val="0"/>
                                          </p:val>
                                        </p:tav>
                                        <p:tav tm="100000">
                                          <p:val>
                                            <p:fltVal val="1"/>
                                          </p:val>
                                        </p:tav>
                                      </p:tavLst>
                                    </p:anim>
                                    <p:animScale>
                                      <p:cBhvr>
                                        <p:cTn id="202" dur="5">
                                          <p:stCondLst>
                                            <p:cond delay="130"/>
                                          </p:stCondLst>
                                        </p:cTn>
                                        <p:tgtEl>
                                          <p:spTgt spid="21"/>
                                        </p:tgtEl>
                                      </p:cBhvr>
                                      <p:to x="100000" y="60000"/>
                                    </p:animScale>
                                    <p:animScale>
                                      <p:cBhvr>
                                        <p:cTn id="203" dur="33" decel="50000">
                                          <p:stCondLst>
                                            <p:cond delay="135"/>
                                          </p:stCondLst>
                                        </p:cTn>
                                        <p:tgtEl>
                                          <p:spTgt spid="21"/>
                                        </p:tgtEl>
                                      </p:cBhvr>
                                      <p:to x="100000" y="100000"/>
                                    </p:animScale>
                                    <p:animScale>
                                      <p:cBhvr>
                                        <p:cTn id="204" dur="5">
                                          <p:stCondLst>
                                            <p:cond delay="262"/>
                                          </p:stCondLst>
                                        </p:cTn>
                                        <p:tgtEl>
                                          <p:spTgt spid="21"/>
                                        </p:tgtEl>
                                      </p:cBhvr>
                                      <p:to x="100000" y="80000"/>
                                    </p:animScale>
                                    <p:animScale>
                                      <p:cBhvr>
                                        <p:cTn id="205" dur="33" decel="50000">
                                          <p:stCondLst>
                                            <p:cond delay="268"/>
                                          </p:stCondLst>
                                        </p:cTn>
                                        <p:tgtEl>
                                          <p:spTgt spid="21"/>
                                        </p:tgtEl>
                                      </p:cBhvr>
                                      <p:to x="100000" y="100000"/>
                                    </p:animScale>
                                    <p:animScale>
                                      <p:cBhvr>
                                        <p:cTn id="206" dur="5">
                                          <p:stCondLst>
                                            <p:cond delay="328"/>
                                          </p:stCondLst>
                                        </p:cTn>
                                        <p:tgtEl>
                                          <p:spTgt spid="21"/>
                                        </p:tgtEl>
                                      </p:cBhvr>
                                      <p:to x="100000" y="90000"/>
                                    </p:animScale>
                                    <p:animScale>
                                      <p:cBhvr>
                                        <p:cTn id="207" dur="33" decel="50000">
                                          <p:stCondLst>
                                            <p:cond delay="334"/>
                                          </p:stCondLst>
                                        </p:cTn>
                                        <p:tgtEl>
                                          <p:spTgt spid="21"/>
                                        </p:tgtEl>
                                      </p:cBhvr>
                                      <p:to x="100000" y="100000"/>
                                    </p:animScale>
                                    <p:animScale>
                                      <p:cBhvr>
                                        <p:cTn id="208" dur="5">
                                          <p:stCondLst>
                                            <p:cond delay="362"/>
                                          </p:stCondLst>
                                        </p:cTn>
                                        <p:tgtEl>
                                          <p:spTgt spid="21"/>
                                        </p:tgtEl>
                                      </p:cBhvr>
                                      <p:to x="100000" y="95000"/>
                                    </p:animScale>
                                    <p:animScale>
                                      <p:cBhvr>
                                        <p:cTn id="209" dur="33" decel="50000">
                                          <p:stCondLst>
                                            <p:cond delay="367"/>
                                          </p:stCondLst>
                                        </p:cTn>
                                        <p:tgtEl>
                                          <p:spTgt spid="21"/>
                                        </p:tgtEl>
                                      </p:cBhvr>
                                      <p:to x="100000" y="100000"/>
                                    </p:animScale>
                                  </p:childTnLst>
                                </p:cTn>
                              </p:par>
                            </p:childTnLst>
                          </p:cTn>
                        </p:par>
                        <p:par>
                          <p:cTn id="210" fill="hold">
                            <p:stCondLst>
                              <p:cond delay="7000"/>
                            </p:stCondLst>
                            <p:childTnLst>
                              <p:par>
                                <p:cTn id="211" presetID="22" presetClass="entr" presetSubtype="4" fill="hold" nodeType="afterEffect">
                                  <p:stCondLst>
                                    <p:cond delay="0"/>
                                  </p:stCondLst>
                                  <p:childTnLst>
                                    <p:set>
                                      <p:cBhvr>
                                        <p:cTn id="212" dur="1" fill="hold">
                                          <p:stCondLst>
                                            <p:cond delay="0"/>
                                          </p:stCondLst>
                                        </p:cTn>
                                        <p:tgtEl>
                                          <p:spTgt spid="29"/>
                                        </p:tgtEl>
                                        <p:attrNameLst>
                                          <p:attrName>style.visibility</p:attrName>
                                        </p:attrNameLst>
                                      </p:cBhvr>
                                      <p:to>
                                        <p:strVal val="visible"/>
                                      </p:to>
                                    </p:set>
                                    <p:animEffect transition="in" filter="wipe(down)">
                                      <p:cBhvr>
                                        <p:cTn id="213" dur="500"/>
                                        <p:tgtEl>
                                          <p:spTgt spid="29"/>
                                        </p:tgtEl>
                                      </p:cBhvr>
                                    </p:animEffect>
                                  </p:childTnLst>
                                </p:cTn>
                              </p:par>
                            </p:childTnLst>
                          </p:cTn>
                        </p:par>
                        <p:par>
                          <p:cTn id="214" fill="hold">
                            <p:stCondLst>
                              <p:cond delay="7500"/>
                            </p:stCondLst>
                            <p:childTnLst>
                              <p:par>
                                <p:cTn id="215" presetID="26" presetClass="entr" presetSubtype="0" fill="hold" nodeType="afterEffect">
                                  <p:stCondLst>
                                    <p:cond delay="0"/>
                                  </p:stCondLst>
                                  <p:childTnLst>
                                    <p:set>
                                      <p:cBhvr>
                                        <p:cTn id="216" dur="1" fill="hold">
                                          <p:stCondLst>
                                            <p:cond delay="0"/>
                                          </p:stCondLst>
                                        </p:cTn>
                                        <p:tgtEl>
                                          <p:spTgt spid="33"/>
                                        </p:tgtEl>
                                        <p:attrNameLst>
                                          <p:attrName>style.visibility</p:attrName>
                                        </p:attrNameLst>
                                      </p:cBhvr>
                                      <p:to>
                                        <p:strVal val="visible"/>
                                      </p:to>
                                    </p:set>
                                    <p:animEffect transition="in" filter="wipe(down)">
                                      <p:cBhvr>
                                        <p:cTn id="217" dur="116">
                                          <p:stCondLst>
                                            <p:cond delay="0"/>
                                          </p:stCondLst>
                                        </p:cTn>
                                        <p:tgtEl>
                                          <p:spTgt spid="33"/>
                                        </p:tgtEl>
                                      </p:cBhvr>
                                    </p:animEffect>
                                    <p:anim calcmode="lin" valueType="num">
                                      <p:cBhvr>
                                        <p:cTn id="218" dur="364"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9" dur="13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0" dur="133" tmFilter="0, 0; 0.125,0.2665; 0.25,0.4; 0.375,0.465; 0.5,0.5;  0.625,0.535; 0.75,0.6; 0.875,0.7335; 1,1">
                                          <p:stCondLst>
                                            <p:cond delay="133"/>
                                          </p:stCondLst>
                                        </p:cTn>
                                        <p:tgtEl>
                                          <p:spTgt spid="33"/>
                                        </p:tgtEl>
                                        <p:attrNameLst>
                                          <p:attrName>ppt_y</p:attrName>
                                        </p:attrNameLst>
                                      </p:cBhvr>
                                      <p:tavLst>
                                        <p:tav tm="0" fmla="#ppt_y-sin(pi*$)/9">
                                          <p:val>
                                            <p:fltVal val="0"/>
                                          </p:val>
                                        </p:tav>
                                        <p:tav tm="100000">
                                          <p:val>
                                            <p:fltVal val="1"/>
                                          </p:val>
                                        </p:tav>
                                      </p:tavLst>
                                    </p:anim>
                                    <p:anim calcmode="lin" valueType="num">
                                      <p:cBhvr>
                                        <p:cTn id="221" dur="66" tmFilter="0, 0; 0.125,0.2665; 0.25,0.4; 0.375,0.465; 0.5,0.5;  0.625,0.535; 0.75,0.6; 0.875,0.7335; 1,1">
                                          <p:stCondLst>
                                            <p:cond delay="265"/>
                                          </p:stCondLst>
                                        </p:cTn>
                                        <p:tgtEl>
                                          <p:spTgt spid="33"/>
                                        </p:tgtEl>
                                        <p:attrNameLst>
                                          <p:attrName>ppt_y</p:attrName>
                                        </p:attrNameLst>
                                      </p:cBhvr>
                                      <p:tavLst>
                                        <p:tav tm="0" fmla="#ppt_y-sin(pi*$)/27">
                                          <p:val>
                                            <p:fltVal val="0"/>
                                          </p:val>
                                        </p:tav>
                                        <p:tav tm="100000">
                                          <p:val>
                                            <p:fltVal val="1"/>
                                          </p:val>
                                        </p:tav>
                                      </p:tavLst>
                                    </p:anim>
                                    <p:anim calcmode="lin" valueType="num">
                                      <p:cBhvr>
                                        <p:cTn id="222" dur="33" tmFilter="0, 0; 0.125,0.2665; 0.25,0.4; 0.375,0.465; 0.5,0.5;  0.625,0.535; 0.75,0.6; 0.875,0.7335; 1,1">
                                          <p:stCondLst>
                                            <p:cond delay="331"/>
                                          </p:stCondLst>
                                        </p:cTn>
                                        <p:tgtEl>
                                          <p:spTgt spid="33"/>
                                        </p:tgtEl>
                                        <p:attrNameLst>
                                          <p:attrName>ppt_y</p:attrName>
                                        </p:attrNameLst>
                                      </p:cBhvr>
                                      <p:tavLst>
                                        <p:tav tm="0" fmla="#ppt_y-sin(pi*$)/81">
                                          <p:val>
                                            <p:fltVal val="0"/>
                                          </p:val>
                                        </p:tav>
                                        <p:tav tm="100000">
                                          <p:val>
                                            <p:fltVal val="1"/>
                                          </p:val>
                                        </p:tav>
                                      </p:tavLst>
                                    </p:anim>
                                    <p:animScale>
                                      <p:cBhvr>
                                        <p:cTn id="223" dur="5">
                                          <p:stCondLst>
                                            <p:cond delay="130"/>
                                          </p:stCondLst>
                                        </p:cTn>
                                        <p:tgtEl>
                                          <p:spTgt spid="33"/>
                                        </p:tgtEl>
                                      </p:cBhvr>
                                      <p:to x="100000" y="60000"/>
                                    </p:animScale>
                                    <p:animScale>
                                      <p:cBhvr>
                                        <p:cTn id="224" dur="33" decel="50000">
                                          <p:stCondLst>
                                            <p:cond delay="135"/>
                                          </p:stCondLst>
                                        </p:cTn>
                                        <p:tgtEl>
                                          <p:spTgt spid="33"/>
                                        </p:tgtEl>
                                      </p:cBhvr>
                                      <p:to x="100000" y="100000"/>
                                    </p:animScale>
                                    <p:animScale>
                                      <p:cBhvr>
                                        <p:cTn id="225" dur="5">
                                          <p:stCondLst>
                                            <p:cond delay="262"/>
                                          </p:stCondLst>
                                        </p:cTn>
                                        <p:tgtEl>
                                          <p:spTgt spid="33"/>
                                        </p:tgtEl>
                                      </p:cBhvr>
                                      <p:to x="100000" y="80000"/>
                                    </p:animScale>
                                    <p:animScale>
                                      <p:cBhvr>
                                        <p:cTn id="226" dur="33" decel="50000">
                                          <p:stCondLst>
                                            <p:cond delay="268"/>
                                          </p:stCondLst>
                                        </p:cTn>
                                        <p:tgtEl>
                                          <p:spTgt spid="33"/>
                                        </p:tgtEl>
                                      </p:cBhvr>
                                      <p:to x="100000" y="100000"/>
                                    </p:animScale>
                                    <p:animScale>
                                      <p:cBhvr>
                                        <p:cTn id="227" dur="5">
                                          <p:stCondLst>
                                            <p:cond delay="328"/>
                                          </p:stCondLst>
                                        </p:cTn>
                                        <p:tgtEl>
                                          <p:spTgt spid="33"/>
                                        </p:tgtEl>
                                      </p:cBhvr>
                                      <p:to x="100000" y="90000"/>
                                    </p:animScale>
                                    <p:animScale>
                                      <p:cBhvr>
                                        <p:cTn id="228" dur="33" decel="50000">
                                          <p:stCondLst>
                                            <p:cond delay="334"/>
                                          </p:stCondLst>
                                        </p:cTn>
                                        <p:tgtEl>
                                          <p:spTgt spid="33"/>
                                        </p:tgtEl>
                                      </p:cBhvr>
                                      <p:to x="100000" y="100000"/>
                                    </p:animScale>
                                    <p:animScale>
                                      <p:cBhvr>
                                        <p:cTn id="229" dur="5">
                                          <p:stCondLst>
                                            <p:cond delay="362"/>
                                          </p:stCondLst>
                                        </p:cTn>
                                        <p:tgtEl>
                                          <p:spTgt spid="33"/>
                                        </p:tgtEl>
                                      </p:cBhvr>
                                      <p:to x="100000" y="95000"/>
                                    </p:animScale>
                                    <p:animScale>
                                      <p:cBhvr>
                                        <p:cTn id="230" dur="33" decel="50000">
                                          <p:stCondLst>
                                            <p:cond delay="367"/>
                                          </p:stCondLst>
                                        </p:cTn>
                                        <p:tgtEl>
                                          <p:spTgt spid="33"/>
                                        </p:tgtEl>
                                      </p:cBhvr>
                                      <p:to x="100000" y="100000"/>
                                    </p:animScale>
                                  </p:childTnLst>
                                </p:cTn>
                              </p:par>
                            </p:childTnLst>
                          </p:cTn>
                        </p:par>
                        <p:par>
                          <p:cTn id="231" fill="hold">
                            <p:stCondLst>
                              <p:cond delay="8000"/>
                            </p:stCondLst>
                            <p:childTnLst>
                              <p:par>
                                <p:cTn id="232" presetID="22" presetClass="entr" presetSubtype="4" fill="hold" nodeType="afterEffect">
                                  <p:stCondLst>
                                    <p:cond delay="0"/>
                                  </p:stCondLst>
                                  <p:childTnLst>
                                    <p:set>
                                      <p:cBhvr>
                                        <p:cTn id="233" dur="1" fill="hold">
                                          <p:stCondLst>
                                            <p:cond delay="0"/>
                                          </p:stCondLst>
                                        </p:cTn>
                                        <p:tgtEl>
                                          <p:spTgt spid="41"/>
                                        </p:tgtEl>
                                        <p:attrNameLst>
                                          <p:attrName>style.visibility</p:attrName>
                                        </p:attrNameLst>
                                      </p:cBhvr>
                                      <p:to>
                                        <p:strVal val="visible"/>
                                      </p:to>
                                    </p:set>
                                    <p:animEffect transition="in" filter="wipe(down)">
                                      <p:cBhvr>
                                        <p:cTn id="234" dur="500"/>
                                        <p:tgtEl>
                                          <p:spTgt spid="41"/>
                                        </p:tgtEl>
                                      </p:cBhvr>
                                    </p:animEffect>
                                  </p:childTnLst>
                                </p:cTn>
                              </p:par>
                            </p:childTnLst>
                          </p:cTn>
                        </p:par>
                        <p:par>
                          <p:cTn id="235" fill="hold">
                            <p:stCondLst>
                              <p:cond delay="8500"/>
                            </p:stCondLst>
                            <p:childTnLst>
                              <p:par>
                                <p:cTn id="236" presetID="26" presetClass="entr" presetSubtype="0" fill="hold" nodeType="afterEffect">
                                  <p:stCondLst>
                                    <p:cond delay="0"/>
                                  </p:stCondLst>
                                  <p:childTnLst>
                                    <p:set>
                                      <p:cBhvr>
                                        <p:cTn id="237" dur="1" fill="hold">
                                          <p:stCondLst>
                                            <p:cond delay="0"/>
                                          </p:stCondLst>
                                        </p:cTn>
                                        <p:tgtEl>
                                          <p:spTgt spid="45"/>
                                        </p:tgtEl>
                                        <p:attrNameLst>
                                          <p:attrName>style.visibility</p:attrName>
                                        </p:attrNameLst>
                                      </p:cBhvr>
                                      <p:to>
                                        <p:strVal val="visible"/>
                                      </p:to>
                                    </p:set>
                                    <p:animEffect transition="in" filter="wipe(down)">
                                      <p:cBhvr>
                                        <p:cTn id="238" dur="116">
                                          <p:stCondLst>
                                            <p:cond delay="0"/>
                                          </p:stCondLst>
                                        </p:cTn>
                                        <p:tgtEl>
                                          <p:spTgt spid="45"/>
                                        </p:tgtEl>
                                      </p:cBhvr>
                                    </p:animEffect>
                                    <p:anim calcmode="lin" valueType="num">
                                      <p:cBhvr>
                                        <p:cTn id="239" dur="36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40" dur="133"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41" dur="133" tmFilter="0, 0; 0.125,0.2665; 0.25,0.4; 0.375,0.465; 0.5,0.5;  0.625,0.535; 0.75,0.6; 0.875,0.7335; 1,1">
                                          <p:stCondLst>
                                            <p:cond delay="133"/>
                                          </p:stCondLst>
                                        </p:cTn>
                                        <p:tgtEl>
                                          <p:spTgt spid="45"/>
                                        </p:tgtEl>
                                        <p:attrNameLst>
                                          <p:attrName>ppt_y</p:attrName>
                                        </p:attrNameLst>
                                      </p:cBhvr>
                                      <p:tavLst>
                                        <p:tav tm="0" fmla="#ppt_y-sin(pi*$)/9">
                                          <p:val>
                                            <p:fltVal val="0"/>
                                          </p:val>
                                        </p:tav>
                                        <p:tav tm="100000">
                                          <p:val>
                                            <p:fltVal val="1"/>
                                          </p:val>
                                        </p:tav>
                                      </p:tavLst>
                                    </p:anim>
                                    <p:anim calcmode="lin" valueType="num">
                                      <p:cBhvr>
                                        <p:cTn id="242" dur="66" tmFilter="0, 0; 0.125,0.2665; 0.25,0.4; 0.375,0.465; 0.5,0.5;  0.625,0.535; 0.75,0.6; 0.875,0.7335; 1,1">
                                          <p:stCondLst>
                                            <p:cond delay="265"/>
                                          </p:stCondLst>
                                        </p:cTn>
                                        <p:tgtEl>
                                          <p:spTgt spid="45"/>
                                        </p:tgtEl>
                                        <p:attrNameLst>
                                          <p:attrName>ppt_y</p:attrName>
                                        </p:attrNameLst>
                                      </p:cBhvr>
                                      <p:tavLst>
                                        <p:tav tm="0" fmla="#ppt_y-sin(pi*$)/27">
                                          <p:val>
                                            <p:fltVal val="0"/>
                                          </p:val>
                                        </p:tav>
                                        <p:tav tm="100000">
                                          <p:val>
                                            <p:fltVal val="1"/>
                                          </p:val>
                                        </p:tav>
                                      </p:tavLst>
                                    </p:anim>
                                    <p:anim calcmode="lin" valueType="num">
                                      <p:cBhvr>
                                        <p:cTn id="243" dur="33" tmFilter="0, 0; 0.125,0.2665; 0.25,0.4; 0.375,0.465; 0.5,0.5;  0.625,0.535; 0.75,0.6; 0.875,0.7335; 1,1">
                                          <p:stCondLst>
                                            <p:cond delay="331"/>
                                          </p:stCondLst>
                                        </p:cTn>
                                        <p:tgtEl>
                                          <p:spTgt spid="45"/>
                                        </p:tgtEl>
                                        <p:attrNameLst>
                                          <p:attrName>ppt_y</p:attrName>
                                        </p:attrNameLst>
                                      </p:cBhvr>
                                      <p:tavLst>
                                        <p:tav tm="0" fmla="#ppt_y-sin(pi*$)/81">
                                          <p:val>
                                            <p:fltVal val="0"/>
                                          </p:val>
                                        </p:tav>
                                        <p:tav tm="100000">
                                          <p:val>
                                            <p:fltVal val="1"/>
                                          </p:val>
                                        </p:tav>
                                      </p:tavLst>
                                    </p:anim>
                                    <p:animScale>
                                      <p:cBhvr>
                                        <p:cTn id="244" dur="5">
                                          <p:stCondLst>
                                            <p:cond delay="130"/>
                                          </p:stCondLst>
                                        </p:cTn>
                                        <p:tgtEl>
                                          <p:spTgt spid="45"/>
                                        </p:tgtEl>
                                      </p:cBhvr>
                                      <p:to x="100000" y="60000"/>
                                    </p:animScale>
                                    <p:animScale>
                                      <p:cBhvr>
                                        <p:cTn id="245" dur="33" decel="50000">
                                          <p:stCondLst>
                                            <p:cond delay="135"/>
                                          </p:stCondLst>
                                        </p:cTn>
                                        <p:tgtEl>
                                          <p:spTgt spid="45"/>
                                        </p:tgtEl>
                                      </p:cBhvr>
                                      <p:to x="100000" y="100000"/>
                                    </p:animScale>
                                    <p:animScale>
                                      <p:cBhvr>
                                        <p:cTn id="246" dur="5">
                                          <p:stCondLst>
                                            <p:cond delay="262"/>
                                          </p:stCondLst>
                                        </p:cTn>
                                        <p:tgtEl>
                                          <p:spTgt spid="45"/>
                                        </p:tgtEl>
                                      </p:cBhvr>
                                      <p:to x="100000" y="80000"/>
                                    </p:animScale>
                                    <p:animScale>
                                      <p:cBhvr>
                                        <p:cTn id="247" dur="33" decel="50000">
                                          <p:stCondLst>
                                            <p:cond delay="268"/>
                                          </p:stCondLst>
                                        </p:cTn>
                                        <p:tgtEl>
                                          <p:spTgt spid="45"/>
                                        </p:tgtEl>
                                      </p:cBhvr>
                                      <p:to x="100000" y="100000"/>
                                    </p:animScale>
                                    <p:animScale>
                                      <p:cBhvr>
                                        <p:cTn id="248" dur="5">
                                          <p:stCondLst>
                                            <p:cond delay="328"/>
                                          </p:stCondLst>
                                        </p:cTn>
                                        <p:tgtEl>
                                          <p:spTgt spid="45"/>
                                        </p:tgtEl>
                                      </p:cBhvr>
                                      <p:to x="100000" y="90000"/>
                                    </p:animScale>
                                    <p:animScale>
                                      <p:cBhvr>
                                        <p:cTn id="249" dur="33" decel="50000">
                                          <p:stCondLst>
                                            <p:cond delay="334"/>
                                          </p:stCondLst>
                                        </p:cTn>
                                        <p:tgtEl>
                                          <p:spTgt spid="45"/>
                                        </p:tgtEl>
                                      </p:cBhvr>
                                      <p:to x="100000" y="100000"/>
                                    </p:animScale>
                                    <p:animScale>
                                      <p:cBhvr>
                                        <p:cTn id="250" dur="5">
                                          <p:stCondLst>
                                            <p:cond delay="362"/>
                                          </p:stCondLst>
                                        </p:cTn>
                                        <p:tgtEl>
                                          <p:spTgt spid="45"/>
                                        </p:tgtEl>
                                      </p:cBhvr>
                                      <p:to x="100000" y="95000"/>
                                    </p:animScale>
                                    <p:animScale>
                                      <p:cBhvr>
                                        <p:cTn id="251" dur="33" decel="50000">
                                          <p:stCondLst>
                                            <p:cond delay="367"/>
                                          </p:stCondLst>
                                        </p:cTn>
                                        <p:tgtEl>
                                          <p:spTgt spid="45"/>
                                        </p:tgtEl>
                                      </p:cBhvr>
                                      <p:to x="100000" y="100000"/>
                                    </p:animScale>
                                  </p:childTnLst>
                                </p:cTn>
                              </p:par>
                            </p:childTnLst>
                          </p:cTn>
                        </p:par>
                        <p:par>
                          <p:cTn id="252" fill="hold">
                            <p:stCondLst>
                              <p:cond delay="9000"/>
                            </p:stCondLst>
                            <p:childTnLst>
                              <p:par>
                                <p:cTn id="253" presetID="22" presetClass="entr" presetSubtype="4" fill="hold" nodeType="afterEffect">
                                  <p:stCondLst>
                                    <p:cond delay="0"/>
                                  </p:stCondLst>
                                  <p:childTnLst>
                                    <p:set>
                                      <p:cBhvr>
                                        <p:cTn id="254" dur="1" fill="hold">
                                          <p:stCondLst>
                                            <p:cond delay="0"/>
                                          </p:stCondLst>
                                        </p:cTn>
                                        <p:tgtEl>
                                          <p:spTgt spid="53"/>
                                        </p:tgtEl>
                                        <p:attrNameLst>
                                          <p:attrName>style.visibility</p:attrName>
                                        </p:attrNameLst>
                                      </p:cBhvr>
                                      <p:to>
                                        <p:strVal val="visible"/>
                                      </p:to>
                                    </p:set>
                                    <p:animEffect transition="in" filter="wipe(down)">
                                      <p:cBhvr>
                                        <p:cTn id="255" dur="500"/>
                                        <p:tgtEl>
                                          <p:spTgt spid="53"/>
                                        </p:tgtEl>
                                      </p:cBhvr>
                                    </p:animEffect>
                                  </p:childTnLst>
                                </p:cTn>
                              </p:par>
                            </p:childTnLst>
                          </p:cTn>
                        </p:par>
                        <p:par>
                          <p:cTn id="256" fill="hold">
                            <p:stCondLst>
                              <p:cond delay="9500"/>
                            </p:stCondLst>
                            <p:childTnLst>
                              <p:par>
                                <p:cTn id="257" presetID="26" presetClass="entr" presetSubtype="0" fill="hold" nodeType="afterEffect">
                                  <p:stCondLst>
                                    <p:cond delay="0"/>
                                  </p:stCondLst>
                                  <p:childTnLst>
                                    <p:set>
                                      <p:cBhvr>
                                        <p:cTn id="258" dur="1" fill="hold">
                                          <p:stCondLst>
                                            <p:cond delay="0"/>
                                          </p:stCondLst>
                                        </p:cTn>
                                        <p:tgtEl>
                                          <p:spTgt spid="57"/>
                                        </p:tgtEl>
                                        <p:attrNameLst>
                                          <p:attrName>style.visibility</p:attrName>
                                        </p:attrNameLst>
                                      </p:cBhvr>
                                      <p:to>
                                        <p:strVal val="visible"/>
                                      </p:to>
                                    </p:set>
                                    <p:animEffect transition="in" filter="wipe(down)">
                                      <p:cBhvr>
                                        <p:cTn id="259" dur="116">
                                          <p:stCondLst>
                                            <p:cond delay="0"/>
                                          </p:stCondLst>
                                        </p:cTn>
                                        <p:tgtEl>
                                          <p:spTgt spid="57"/>
                                        </p:tgtEl>
                                      </p:cBhvr>
                                    </p:animEffect>
                                    <p:anim calcmode="lin" valueType="num">
                                      <p:cBhvr>
                                        <p:cTn id="260" dur="364"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61" dur="133"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2" dur="133" tmFilter="0, 0; 0.125,0.2665; 0.25,0.4; 0.375,0.465; 0.5,0.5;  0.625,0.535; 0.75,0.6; 0.875,0.7335; 1,1">
                                          <p:stCondLst>
                                            <p:cond delay="133"/>
                                          </p:stCondLst>
                                        </p:cTn>
                                        <p:tgtEl>
                                          <p:spTgt spid="57"/>
                                        </p:tgtEl>
                                        <p:attrNameLst>
                                          <p:attrName>ppt_y</p:attrName>
                                        </p:attrNameLst>
                                      </p:cBhvr>
                                      <p:tavLst>
                                        <p:tav tm="0" fmla="#ppt_y-sin(pi*$)/9">
                                          <p:val>
                                            <p:fltVal val="0"/>
                                          </p:val>
                                        </p:tav>
                                        <p:tav tm="100000">
                                          <p:val>
                                            <p:fltVal val="1"/>
                                          </p:val>
                                        </p:tav>
                                      </p:tavLst>
                                    </p:anim>
                                    <p:anim calcmode="lin" valueType="num">
                                      <p:cBhvr>
                                        <p:cTn id="263" dur="66" tmFilter="0, 0; 0.125,0.2665; 0.25,0.4; 0.375,0.465; 0.5,0.5;  0.625,0.535; 0.75,0.6; 0.875,0.7335; 1,1">
                                          <p:stCondLst>
                                            <p:cond delay="265"/>
                                          </p:stCondLst>
                                        </p:cTn>
                                        <p:tgtEl>
                                          <p:spTgt spid="57"/>
                                        </p:tgtEl>
                                        <p:attrNameLst>
                                          <p:attrName>ppt_y</p:attrName>
                                        </p:attrNameLst>
                                      </p:cBhvr>
                                      <p:tavLst>
                                        <p:tav tm="0" fmla="#ppt_y-sin(pi*$)/27">
                                          <p:val>
                                            <p:fltVal val="0"/>
                                          </p:val>
                                        </p:tav>
                                        <p:tav tm="100000">
                                          <p:val>
                                            <p:fltVal val="1"/>
                                          </p:val>
                                        </p:tav>
                                      </p:tavLst>
                                    </p:anim>
                                    <p:anim calcmode="lin" valueType="num">
                                      <p:cBhvr>
                                        <p:cTn id="264" dur="33" tmFilter="0, 0; 0.125,0.2665; 0.25,0.4; 0.375,0.465; 0.5,0.5;  0.625,0.535; 0.75,0.6; 0.875,0.7335; 1,1">
                                          <p:stCondLst>
                                            <p:cond delay="331"/>
                                          </p:stCondLst>
                                        </p:cTn>
                                        <p:tgtEl>
                                          <p:spTgt spid="57"/>
                                        </p:tgtEl>
                                        <p:attrNameLst>
                                          <p:attrName>ppt_y</p:attrName>
                                        </p:attrNameLst>
                                      </p:cBhvr>
                                      <p:tavLst>
                                        <p:tav tm="0" fmla="#ppt_y-sin(pi*$)/81">
                                          <p:val>
                                            <p:fltVal val="0"/>
                                          </p:val>
                                        </p:tav>
                                        <p:tav tm="100000">
                                          <p:val>
                                            <p:fltVal val="1"/>
                                          </p:val>
                                        </p:tav>
                                      </p:tavLst>
                                    </p:anim>
                                    <p:animScale>
                                      <p:cBhvr>
                                        <p:cTn id="265" dur="5">
                                          <p:stCondLst>
                                            <p:cond delay="130"/>
                                          </p:stCondLst>
                                        </p:cTn>
                                        <p:tgtEl>
                                          <p:spTgt spid="57"/>
                                        </p:tgtEl>
                                      </p:cBhvr>
                                      <p:to x="100000" y="60000"/>
                                    </p:animScale>
                                    <p:animScale>
                                      <p:cBhvr>
                                        <p:cTn id="266" dur="33" decel="50000">
                                          <p:stCondLst>
                                            <p:cond delay="135"/>
                                          </p:stCondLst>
                                        </p:cTn>
                                        <p:tgtEl>
                                          <p:spTgt spid="57"/>
                                        </p:tgtEl>
                                      </p:cBhvr>
                                      <p:to x="100000" y="100000"/>
                                    </p:animScale>
                                    <p:animScale>
                                      <p:cBhvr>
                                        <p:cTn id="267" dur="5">
                                          <p:stCondLst>
                                            <p:cond delay="262"/>
                                          </p:stCondLst>
                                        </p:cTn>
                                        <p:tgtEl>
                                          <p:spTgt spid="57"/>
                                        </p:tgtEl>
                                      </p:cBhvr>
                                      <p:to x="100000" y="80000"/>
                                    </p:animScale>
                                    <p:animScale>
                                      <p:cBhvr>
                                        <p:cTn id="268" dur="33" decel="50000">
                                          <p:stCondLst>
                                            <p:cond delay="268"/>
                                          </p:stCondLst>
                                        </p:cTn>
                                        <p:tgtEl>
                                          <p:spTgt spid="57"/>
                                        </p:tgtEl>
                                      </p:cBhvr>
                                      <p:to x="100000" y="100000"/>
                                    </p:animScale>
                                    <p:animScale>
                                      <p:cBhvr>
                                        <p:cTn id="269" dur="5">
                                          <p:stCondLst>
                                            <p:cond delay="328"/>
                                          </p:stCondLst>
                                        </p:cTn>
                                        <p:tgtEl>
                                          <p:spTgt spid="57"/>
                                        </p:tgtEl>
                                      </p:cBhvr>
                                      <p:to x="100000" y="90000"/>
                                    </p:animScale>
                                    <p:animScale>
                                      <p:cBhvr>
                                        <p:cTn id="270" dur="33" decel="50000">
                                          <p:stCondLst>
                                            <p:cond delay="334"/>
                                          </p:stCondLst>
                                        </p:cTn>
                                        <p:tgtEl>
                                          <p:spTgt spid="57"/>
                                        </p:tgtEl>
                                      </p:cBhvr>
                                      <p:to x="100000" y="100000"/>
                                    </p:animScale>
                                    <p:animScale>
                                      <p:cBhvr>
                                        <p:cTn id="271" dur="5">
                                          <p:stCondLst>
                                            <p:cond delay="362"/>
                                          </p:stCondLst>
                                        </p:cTn>
                                        <p:tgtEl>
                                          <p:spTgt spid="57"/>
                                        </p:tgtEl>
                                      </p:cBhvr>
                                      <p:to x="100000" y="95000"/>
                                    </p:animScale>
                                    <p:animScale>
                                      <p:cBhvr>
                                        <p:cTn id="272" dur="33" decel="50000">
                                          <p:stCondLst>
                                            <p:cond delay="367"/>
                                          </p:stCondLst>
                                        </p:cTn>
                                        <p:tgtEl>
                                          <p:spTgt spid="57"/>
                                        </p:tgtEl>
                                      </p:cBhvr>
                                      <p:to x="100000" y="100000"/>
                                    </p:animScale>
                                  </p:childTnLst>
                                </p:cTn>
                              </p:par>
                            </p:childTnLst>
                          </p:cTn>
                        </p:par>
                        <p:par>
                          <p:cTn id="273" fill="hold">
                            <p:stCondLst>
                              <p:cond delay="10000"/>
                            </p:stCondLst>
                            <p:childTnLst>
                              <p:par>
                                <p:cTn id="274" presetID="26" presetClass="entr" presetSubtype="0" fill="hold" nodeType="afterEffect">
                                  <p:stCondLst>
                                    <p:cond delay="0"/>
                                  </p:stCondLst>
                                  <p:childTnLst>
                                    <p:set>
                                      <p:cBhvr>
                                        <p:cTn id="275" dur="1" fill="hold">
                                          <p:stCondLst>
                                            <p:cond delay="0"/>
                                          </p:stCondLst>
                                        </p:cTn>
                                        <p:tgtEl>
                                          <p:spTgt spid="65"/>
                                        </p:tgtEl>
                                        <p:attrNameLst>
                                          <p:attrName>style.visibility</p:attrName>
                                        </p:attrNameLst>
                                      </p:cBhvr>
                                      <p:to>
                                        <p:strVal val="visible"/>
                                      </p:to>
                                    </p:set>
                                    <p:animEffect transition="in" filter="wipe(down)">
                                      <p:cBhvr>
                                        <p:cTn id="276" dur="116">
                                          <p:stCondLst>
                                            <p:cond delay="0"/>
                                          </p:stCondLst>
                                        </p:cTn>
                                        <p:tgtEl>
                                          <p:spTgt spid="65"/>
                                        </p:tgtEl>
                                      </p:cBhvr>
                                    </p:animEffect>
                                    <p:anim calcmode="lin" valueType="num">
                                      <p:cBhvr>
                                        <p:cTn id="277" dur="364"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278" dur="133"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279" dur="133" tmFilter="0, 0; 0.125,0.2665; 0.25,0.4; 0.375,0.465; 0.5,0.5;  0.625,0.535; 0.75,0.6; 0.875,0.7335; 1,1">
                                          <p:stCondLst>
                                            <p:cond delay="133"/>
                                          </p:stCondLst>
                                        </p:cTn>
                                        <p:tgtEl>
                                          <p:spTgt spid="65"/>
                                        </p:tgtEl>
                                        <p:attrNameLst>
                                          <p:attrName>ppt_y</p:attrName>
                                        </p:attrNameLst>
                                      </p:cBhvr>
                                      <p:tavLst>
                                        <p:tav tm="0" fmla="#ppt_y-sin(pi*$)/9">
                                          <p:val>
                                            <p:fltVal val="0"/>
                                          </p:val>
                                        </p:tav>
                                        <p:tav tm="100000">
                                          <p:val>
                                            <p:fltVal val="1"/>
                                          </p:val>
                                        </p:tav>
                                      </p:tavLst>
                                    </p:anim>
                                    <p:anim calcmode="lin" valueType="num">
                                      <p:cBhvr>
                                        <p:cTn id="280" dur="66" tmFilter="0, 0; 0.125,0.2665; 0.25,0.4; 0.375,0.465; 0.5,0.5;  0.625,0.535; 0.75,0.6; 0.875,0.7335; 1,1">
                                          <p:stCondLst>
                                            <p:cond delay="265"/>
                                          </p:stCondLst>
                                        </p:cTn>
                                        <p:tgtEl>
                                          <p:spTgt spid="65"/>
                                        </p:tgtEl>
                                        <p:attrNameLst>
                                          <p:attrName>ppt_y</p:attrName>
                                        </p:attrNameLst>
                                      </p:cBhvr>
                                      <p:tavLst>
                                        <p:tav tm="0" fmla="#ppt_y-sin(pi*$)/27">
                                          <p:val>
                                            <p:fltVal val="0"/>
                                          </p:val>
                                        </p:tav>
                                        <p:tav tm="100000">
                                          <p:val>
                                            <p:fltVal val="1"/>
                                          </p:val>
                                        </p:tav>
                                      </p:tavLst>
                                    </p:anim>
                                    <p:anim calcmode="lin" valueType="num">
                                      <p:cBhvr>
                                        <p:cTn id="281" dur="33" tmFilter="0, 0; 0.125,0.2665; 0.25,0.4; 0.375,0.465; 0.5,0.5;  0.625,0.535; 0.75,0.6; 0.875,0.7335; 1,1">
                                          <p:stCondLst>
                                            <p:cond delay="331"/>
                                          </p:stCondLst>
                                        </p:cTn>
                                        <p:tgtEl>
                                          <p:spTgt spid="65"/>
                                        </p:tgtEl>
                                        <p:attrNameLst>
                                          <p:attrName>ppt_y</p:attrName>
                                        </p:attrNameLst>
                                      </p:cBhvr>
                                      <p:tavLst>
                                        <p:tav tm="0" fmla="#ppt_y-sin(pi*$)/81">
                                          <p:val>
                                            <p:fltVal val="0"/>
                                          </p:val>
                                        </p:tav>
                                        <p:tav tm="100000">
                                          <p:val>
                                            <p:fltVal val="1"/>
                                          </p:val>
                                        </p:tav>
                                      </p:tavLst>
                                    </p:anim>
                                    <p:animScale>
                                      <p:cBhvr>
                                        <p:cTn id="282" dur="5">
                                          <p:stCondLst>
                                            <p:cond delay="130"/>
                                          </p:stCondLst>
                                        </p:cTn>
                                        <p:tgtEl>
                                          <p:spTgt spid="65"/>
                                        </p:tgtEl>
                                      </p:cBhvr>
                                      <p:to x="100000" y="60000"/>
                                    </p:animScale>
                                    <p:animScale>
                                      <p:cBhvr>
                                        <p:cTn id="283" dur="33" decel="50000">
                                          <p:stCondLst>
                                            <p:cond delay="135"/>
                                          </p:stCondLst>
                                        </p:cTn>
                                        <p:tgtEl>
                                          <p:spTgt spid="65"/>
                                        </p:tgtEl>
                                      </p:cBhvr>
                                      <p:to x="100000" y="100000"/>
                                    </p:animScale>
                                    <p:animScale>
                                      <p:cBhvr>
                                        <p:cTn id="284" dur="5">
                                          <p:stCondLst>
                                            <p:cond delay="262"/>
                                          </p:stCondLst>
                                        </p:cTn>
                                        <p:tgtEl>
                                          <p:spTgt spid="65"/>
                                        </p:tgtEl>
                                      </p:cBhvr>
                                      <p:to x="100000" y="80000"/>
                                    </p:animScale>
                                    <p:animScale>
                                      <p:cBhvr>
                                        <p:cTn id="285" dur="33" decel="50000">
                                          <p:stCondLst>
                                            <p:cond delay="268"/>
                                          </p:stCondLst>
                                        </p:cTn>
                                        <p:tgtEl>
                                          <p:spTgt spid="65"/>
                                        </p:tgtEl>
                                      </p:cBhvr>
                                      <p:to x="100000" y="100000"/>
                                    </p:animScale>
                                    <p:animScale>
                                      <p:cBhvr>
                                        <p:cTn id="286" dur="5">
                                          <p:stCondLst>
                                            <p:cond delay="328"/>
                                          </p:stCondLst>
                                        </p:cTn>
                                        <p:tgtEl>
                                          <p:spTgt spid="65"/>
                                        </p:tgtEl>
                                      </p:cBhvr>
                                      <p:to x="100000" y="90000"/>
                                    </p:animScale>
                                    <p:animScale>
                                      <p:cBhvr>
                                        <p:cTn id="287" dur="33" decel="50000">
                                          <p:stCondLst>
                                            <p:cond delay="334"/>
                                          </p:stCondLst>
                                        </p:cTn>
                                        <p:tgtEl>
                                          <p:spTgt spid="65"/>
                                        </p:tgtEl>
                                      </p:cBhvr>
                                      <p:to x="100000" y="100000"/>
                                    </p:animScale>
                                    <p:animScale>
                                      <p:cBhvr>
                                        <p:cTn id="288" dur="5">
                                          <p:stCondLst>
                                            <p:cond delay="362"/>
                                          </p:stCondLst>
                                        </p:cTn>
                                        <p:tgtEl>
                                          <p:spTgt spid="65"/>
                                        </p:tgtEl>
                                      </p:cBhvr>
                                      <p:to x="100000" y="95000"/>
                                    </p:animScale>
                                    <p:animScale>
                                      <p:cBhvr>
                                        <p:cTn id="289" dur="33" decel="50000">
                                          <p:stCondLst>
                                            <p:cond delay="367"/>
                                          </p:stCondLst>
                                        </p:cTn>
                                        <p:tgtEl>
                                          <p:spTgt spid="65"/>
                                        </p:tgtEl>
                                      </p:cBhvr>
                                      <p:to x="100000" y="100000"/>
                                    </p:animScale>
                                  </p:childTnLst>
                                </p:cTn>
                              </p:par>
                            </p:childTnLst>
                          </p:cTn>
                        </p:par>
                        <p:par>
                          <p:cTn id="290" fill="hold">
                            <p:stCondLst>
                              <p:cond delay="10500"/>
                            </p:stCondLst>
                            <p:childTnLst>
                              <p:par>
                                <p:cTn id="291" presetID="26" presetClass="entr" presetSubtype="0" fill="hold" nodeType="afterEffect">
                                  <p:stCondLst>
                                    <p:cond delay="0"/>
                                  </p:stCondLst>
                                  <p:childTnLst>
                                    <p:set>
                                      <p:cBhvr>
                                        <p:cTn id="292" dur="1" fill="hold">
                                          <p:stCondLst>
                                            <p:cond delay="0"/>
                                          </p:stCondLst>
                                        </p:cTn>
                                        <p:tgtEl>
                                          <p:spTgt spid="74"/>
                                        </p:tgtEl>
                                        <p:attrNameLst>
                                          <p:attrName>style.visibility</p:attrName>
                                        </p:attrNameLst>
                                      </p:cBhvr>
                                      <p:to>
                                        <p:strVal val="visible"/>
                                      </p:to>
                                    </p:set>
                                    <p:animEffect transition="in" filter="wipe(down)">
                                      <p:cBhvr>
                                        <p:cTn id="293" dur="116">
                                          <p:stCondLst>
                                            <p:cond delay="0"/>
                                          </p:stCondLst>
                                        </p:cTn>
                                        <p:tgtEl>
                                          <p:spTgt spid="74"/>
                                        </p:tgtEl>
                                      </p:cBhvr>
                                    </p:animEffect>
                                    <p:anim calcmode="lin" valueType="num">
                                      <p:cBhvr>
                                        <p:cTn id="294" dur="364"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295" dur="133"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296" dur="133" tmFilter="0, 0; 0.125,0.2665; 0.25,0.4; 0.375,0.465; 0.5,0.5;  0.625,0.535; 0.75,0.6; 0.875,0.7335; 1,1">
                                          <p:stCondLst>
                                            <p:cond delay="133"/>
                                          </p:stCondLst>
                                        </p:cTn>
                                        <p:tgtEl>
                                          <p:spTgt spid="74"/>
                                        </p:tgtEl>
                                        <p:attrNameLst>
                                          <p:attrName>ppt_y</p:attrName>
                                        </p:attrNameLst>
                                      </p:cBhvr>
                                      <p:tavLst>
                                        <p:tav tm="0" fmla="#ppt_y-sin(pi*$)/9">
                                          <p:val>
                                            <p:fltVal val="0"/>
                                          </p:val>
                                        </p:tav>
                                        <p:tav tm="100000">
                                          <p:val>
                                            <p:fltVal val="1"/>
                                          </p:val>
                                        </p:tav>
                                      </p:tavLst>
                                    </p:anim>
                                    <p:anim calcmode="lin" valueType="num">
                                      <p:cBhvr>
                                        <p:cTn id="297" dur="66" tmFilter="0, 0; 0.125,0.2665; 0.25,0.4; 0.375,0.465; 0.5,0.5;  0.625,0.535; 0.75,0.6; 0.875,0.7335; 1,1">
                                          <p:stCondLst>
                                            <p:cond delay="265"/>
                                          </p:stCondLst>
                                        </p:cTn>
                                        <p:tgtEl>
                                          <p:spTgt spid="74"/>
                                        </p:tgtEl>
                                        <p:attrNameLst>
                                          <p:attrName>ppt_y</p:attrName>
                                        </p:attrNameLst>
                                      </p:cBhvr>
                                      <p:tavLst>
                                        <p:tav tm="0" fmla="#ppt_y-sin(pi*$)/27">
                                          <p:val>
                                            <p:fltVal val="0"/>
                                          </p:val>
                                        </p:tav>
                                        <p:tav tm="100000">
                                          <p:val>
                                            <p:fltVal val="1"/>
                                          </p:val>
                                        </p:tav>
                                      </p:tavLst>
                                    </p:anim>
                                    <p:anim calcmode="lin" valueType="num">
                                      <p:cBhvr>
                                        <p:cTn id="298" dur="33" tmFilter="0, 0; 0.125,0.2665; 0.25,0.4; 0.375,0.465; 0.5,0.5;  0.625,0.535; 0.75,0.6; 0.875,0.7335; 1,1">
                                          <p:stCondLst>
                                            <p:cond delay="331"/>
                                          </p:stCondLst>
                                        </p:cTn>
                                        <p:tgtEl>
                                          <p:spTgt spid="74"/>
                                        </p:tgtEl>
                                        <p:attrNameLst>
                                          <p:attrName>ppt_y</p:attrName>
                                        </p:attrNameLst>
                                      </p:cBhvr>
                                      <p:tavLst>
                                        <p:tav tm="0" fmla="#ppt_y-sin(pi*$)/81">
                                          <p:val>
                                            <p:fltVal val="0"/>
                                          </p:val>
                                        </p:tav>
                                        <p:tav tm="100000">
                                          <p:val>
                                            <p:fltVal val="1"/>
                                          </p:val>
                                        </p:tav>
                                      </p:tavLst>
                                    </p:anim>
                                    <p:animScale>
                                      <p:cBhvr>
                                        <p:cTn id="299" dur="5">
                                          <p:stCondLst>
                                            <p:cond delay="130"/>
                                          </p:stCondLst>
                                        </p:cTn>
                                        <p:tgtEl>
                                          <p:spTgt spid="74"/>
                                        </p:tgtEl>
                                      </p:cBhvr>
                                      <p:to x="100000" y="60000"/>
                                    </p:animScale>
                                    <p:animScale>
                                      <p:cBhvr>
                                        <p:cTn id="300" dur="33" decel="50000">
                                          <p:stCondLst>
                                            <p:cond delay="135"/>
                                          </p:stCondLst>
                                        </p:cTn>
                                        <p:tgtEl>
                                          <p:spTgt spid="74"/>
                                        </p:tgtEl>
                                      </p:cBhvr>
                                      <p:to x="100000" y="100000"/>
                                    </p:animScale>
                                    <p:animScale>
                                      <p:cBhvr>
                                        <p:cTn id="301" dur="5">
                                          <p:stCondLst>
                                            <p:cond delay="262"/>
                                          </p:stCondLst>
                                        </p:cTn>
                                        <p:tgtEl>
                                          <p:spTgt spid="74"/>
                                        </p:tgtEl>
                                      </p:cBhvr>
                                      <p:to x="100000" y="80000"/>
                                    </p:animScale>
                                    <p:animScale>
                                      <p:cBhvr>
                                        <p:cTn id="302" dur="33" decel="50000">
                                          <p:stCondLst>
                                            <p:cond delay="268"/>
                                          </p:stCondLst>
                                        </p:cTn>
                                        <p:tgtEl>
                                          <p:spTgt spid="74"/>
                                        </p:tgtEl>
                                      </p:cBhvr>
                                      <p:to x="100000" y="100000"/>
                                    </p:animScale>
                                    <p:animScale>
                                      <p:cBhvr>
                                        <p:cTn id="303" dur="5">
                                          <p:stCondLst>
                                            <p:cond delay="328"/>
                                          </p:stCondLst>
                                        </p:cTn>
                                        <p:tgtEl>
                                          <p:spTgt spid="74"/>
                                        </p:tgtEl>
                                      </p:cBhvr>
                                      <p:to x="100000" y="90000"/>
                                    </p:animScale>
                                    <p:animScale>
                                      <p:cBhvr>
                                        <p:cTn id="304" dur="33" decel="50000">
                                          <p:stCondLst>
                                            <p:cond delay="334"/>
                                          </p:stCondLst>
                                        </p:cTn>
                                        <p:tgtEl>
                                          <p:spTgt spid="74"/>
                                        </p:tgtEl>
                                      </p:cBhvr>
                                      <p:to x="100000" y="100000"/>
                                    </p:animScale>
                                    <p:animScale>
                                      <p:cBhvr>
                                        <p:cTn id="305" dur="5">
                                          <p:stCondLst>
                                            <p:cond delay="362"/>
                                          </p:stCondLst>
                                        </p:cTn>
                                        <p:tgtEl>
                                          <p:spTgt spid="74"/>
                                        </p:tgtEl>
                                      </p:cBhvr>
                                      <p:to x="100000" y="95000"/>
                                    </p:animScale>
                                    <p:animScale>
                                      <p:cBhvr>
                                        <p:cTn id="306" dur="33" decel="50000">
                                          <p:stCondLst>
                                            <p:cond delay="367"/>
                                          </p:stCondLst>
                                        </p:cTn>
                                        <p:tgtEl>
                                          <p:spTgt spid="74"/>
                                        </p:tgtEl>
                                      </p:cBhvr>
                                      <p:to x="100000" y="100000"/>
                                    </p:animScale>
                                  </p:childTnLst>
                                </p:cTn>
                              </p:par>
                            </p:childTnLst>
                          </p:cTn>
                        </p:par>
                        <p:par>
                          <p:cTn id="307" fill="hold">
                            <p:stCondLst>
                              <p:cond delay="11000"/>
                            </p:stCondLst>
                            <p:childTnLst>
                              <p:par>
                                <p:cTn id="308" presetID="26" presetClass="entr" presetSubtype="0" fill="hold" nodeType="afterEffect">
                                  <p:stCondLst>
                                    <p:cond delay="0"/>
                                  </p:stCondLst>
                                  <p:childTnLst>
                                    <p:set>
                                      <p:cBhvr>
                                        <p:cTn id="309" dur="1" fill="hold">
                                          <p:stCondLst>
                                            <p:cond delay="0"/>
                                          </p:stCondLst>
                                        </p:cTn>
                                        <p:tgtEl>
                                          <p:spTgt spid="84"/>
                                        </p:tgtEl>
                                        <p:attrNameLst>
                                          <p:attrName>style.visibility</p:attrName>
                                        </p:attrNameLst>
                                      </p:cBhvr>
                                      <p:to>
                                        <p:strVal val="visible"/>
                                      </p:to>
                                    </p:set>
                                    <p:animEffect transition="in" filter="wipe(down)">
                                      <p:cBhvr>
                                        <p:cTn id="310" dur="116">
                                          <p:stCondLst>
                                            <p:cond delay="0"/>
                                          </p:stCondLst>
                                        </p:cTn>
                                        <p:tgtEl>
                                          <p:spTgt spid="84"/>
                                        </p:tgtEl>
                                      </p:cBhvr>
                                    </p:animEffect>
                                    <p:anim calcmode="lin" valueType="num">
                                      <p:cBhvr>
                                        <p:cTn id="311" dur="36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12" dur="133"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13" dur="133" tmFilter="0, 0; 0.125,0.2665; 0.25,0.4; 0.375,0.465; 0.5,0.5;  0.625,0.535; 0.75,0.6; 0.875,0.7335; 1,1">
                                          <p:stCondLst>
                                            <p:cond delay="133"/>
                                          </p:stCondLst>
                                        </p:cTn>
                                        <p:tgtEl>
                                          <p:spTgt spid="84"/>
                                        </p:tgtEl>
                                        <p:attrNameLst>
                                          <p:attrName>ppt_y</p:attrName>
                                        </p:attrNameLst>
                                      </p:cBhvr>
                                      <p:tavLst>
                                        <p:tav tm="0" fmla="#ppt_y-sin(pi*$)/9">
                                          <p:val>
                                            <p:fltVal val="0"/>
                                          </p:val>
                                        </p:tav>
                                        <p:tav tm="100000">
                                          <p:val>
                                            <p:fltVal val="1"/>
                                          </p:val>
                                        </p:tav>
                                      </p:tavLst>
                                    </p:anim>
                                    <p:anim calcmode="lin" valueType="num">
                                      <p:cBhvr>
                                        <p:cTn id="314" dur="66" tmFilter="0, 0; 0.125,0.2665; 0.25,0.4; 0.375,0.465; 0.5,0.5;  0.625,0.535; 0.75,0.6; 0.875,0.7335; 1,1">
                                          <p:stCondLst>
                                            <p:cond delay="265"/>
                                          </p:stCondLst>
                                        </p:cTn>
                                        <p:tgtEl>
                                          <p:spTgt spid="84"/>
                                        </p:tgtEl>
                                        <p:attrNameLst>
                                          <p:attrName>ppt_y</p:attrName>
                                        </p:attrNameLst>
                                      </p:cBhvr>
                                      <p:tavLst>
                                        <p:tav tm="0" fmla="#ppt_y-sin(pi*$)/27">
                                          <p:val>
                                            <p:fltVal val="0"/>
                                          </p:val>
                                        </p:tav>
                                        <p:tav tm="100000">
                                          <p:val>
                                            <p:fltVal val="1"/>
                                          </p:val>
                                        </p:tav>
                                      </p:tavLst>
                                    </p:anim>
                                    <p:anim calcmode="lin" valueType="num">
                                      <p:cBhvr>
                                        <p:cTn id="315" dur="33" tmFilter="0, 0; 0.125,0.2665; 0.25,0.4; 0.375,0.465; 0.5,0.5;  0.625,0.535; 0.75,0.6; 0.875,0.7335; 1,1">
                                          <p:stCondLst>
                                            <p:cond delay="331"/>
                                          </p:stCondLst>
                                        </p:cTn>
                                        <p:tgtEl>
                                          <p:spTgt spid="84"/>
                                        </p:tgtEl>
                                        <p:attrNameLst>
                                          <p:attrName>ppt_y</p:attrName>
                                        </p:attrNameLst>
                                      </p:cBhvr>
                                      <p:tavLst>
                                        <p:tav tm="0" fmla="#ppt_y-sin(pi*$)/81">
                                          <p:val>
                                            <p:fltVal val="0"/>
                                          </p:val>
                                        </p:tav>
                                        <p:tav tm="100000">
                                          <p:val>
                                            <p:fltVal val="1"/>
                                          </p:val>
                                        </p:tav>
                                      </p:tavLst>
                                    </p:anim>
                                    <p:animScale>
                                      <p:cBhvr>
                                        <p:cTn id="316" dur="5">
                                          <p:stCondLst>
                                            <p:cond delay="130"/>
                                          </p:stCondLst>
                                        </p:cTn>
                                        <p:tgtEl>
                                          <p:spTgt spid="84"/>
                                        </p:tgtEl>
                                      </p:cBhvr>
                                      <p:to x="100000" y="60000"/>
                                    </p:animScale>
                                    <p:animScale>
                                      <p:cBhvr>
                                        <p:cTn id="317" dur="33" decel="50000">
                                          <p:stCondLst>
                                            <p:cond delay="135"/>
                                          </p:stCondLst>
                                        </p:cTn>
                                        <p:tgtEl>
                                          <p:spTgt spid="84"/>
                                        </p:tgtEl>
                                      </p:cBhvr>
                                      <p:to x="100000" y="100000"/>
                                    </p:animScale>
                                    <p:animScale>
                                      <p:cBhvr>
                                        <p:cTn id="318" dur="5">
                                          <p:stCondLst>
                                            <p:cond delay="262"/>
                                          </p:stCondLst>
                                        </p:cTn>
                                        <p:tgtEl>
                                          <p:spTgt spid="84"/>
                                        </p:tgtEl>
                                      </p:cBhvr>
                                      <p:to x="100000" y="80000"/>
                                    </p:animScale>
                                    <p:animScale>
                                      <p:cBhvr>
                                        <p:cTn id="319" dur="33" decel="50000">
                                          <p:stCondLst>
                                            <p:cond delay="268"/>
                                          </p:stCondLst>
                                        </p:cTn>
                                        <p:tgtEl>
                                          <p:spTgt spid="84"/>
                                        </p:tgtEl>
                                      </p:cBhvr>
                                      <p:to x="100000" y="100000"/>
                                    </p:animScale>
                                    <p:animScale>
                                      <p:cBhvr>
                                        <p:cTn id="320" dur="5">
                                          <p:stCondLst>
                                            <p:cond delay="328"/>
                                          </p:stCondLst>
                                        </p:cTn>
                                        <p:tgtEl>
                                          <p:spTgt spid="84"/>
                                        </p:tgtEl>
                                      </p:cBhvr>
                                      <p:to x="100000" y="90000"/>
                                    </p:animScale>
                                    <p:animScale>
                                      <p:cBhvr>
                                        <p:cTn id="321" dur="33" decel="50000">
                                          <p:stCondLst>
                                            <p:cond delay="334"/>
                                          </p:stCondLst>
                                        </p:cTn>
                                        <p:tgtEl>
                                          <p:spTgt spid="84"/>
                                        </p:tgtEl>
                                      </p:cBhvr>
                                      <p:to x="100000" y="100000"/>
                                    </p:animScale>
                                    <p:animScale>
                                      <p:cBhvr>
                                        <p:cTn id="322" dur="5">
                                          <p:stCondLst>
                                            <p:cond delay="362"/>
                                          </p:stCondLst>
                                        </p:cTn>
                                        <p:tgtEl>
                                          <p:spTgt spid="84"/>
                                        </p:tgtEl>
                                      </p:cBhvr>
                                      <p:to x="100000" y="95000"/>
                                    </p:animScale>
                                    <p:animScale>
                                      <p:cBhvr>
                                        <p:cTn id="323" dur="33" decel="50000">
                                          <p:stCondLst>
                                            <p:cond delay="367"/>
                                          </p:stCondLst>
                                        </p:cTn>
                                        <p:tgtEl>
                                          <p:spTgt spid="84"/>
                                        </p:tgtEl>
                                      </p:cBhvr>
                                      <p:to x="100000" y="100000"/>
                                    </p:animScale>
                                  </p:childTnLst>
                                </p:cTn>
                              </p:par>
                            </p:childTnLst>
                          </p:cTn>
                        </p:par>
                        <p:par>
                          <p:cTn id="324" fill="hold">
                            <p:stCondLst>
                              <p:cond delay="11500"/>
                            </p:stCondLst>
                            <p:childTnLst>
                              <p:par>
                                <p:cTn id="325" presetID="26" presetClass="entr" presetSubtype="0" fill="hold" nodeType="afterEffect">
                                  <p:stCondLst>
                                    <p:cond delay="0"/>
                                  </p:stCondLst>
                                  <p:childTnLst>
                                    <p:set>
                                      <p:cBhvr>
                                        <p:cTn id="326" dur="1" fill="hold">
                                          <p:stCondLst>
                                            <p:cond delay="0"/>
                                          </p:stCondLst>
                                        </p:cTn>
                                        <p:tgtEl>
                                          <p:spTgt spid="88"/>
                                        </p:tgtEl>
                                        <p:attrNameLst>
                                          <p:attrName>style.visibility</p:attrName>
                                        </p:attrNameLst>
                                      </p:cBhvr>
                                      <p:to>
                                        <p:strVal val="visible"/>
                                      </p:to>
                                    </p:set>
                                    <p:animEffect transition="in" filter="wipe(down)">
                                      <p:cBhvr>
                                        <p:cTn id="327" dur="116">
                                          <p:stCondLst>
                                            <p:cond delay="0"/>
                                          </p:stCondLst>
                                        </p:cTn>
                                        <p:tgtEl>
                                          <p:spTgt spid="88"/>
                                        </p:tgtEl>
                                      </p:cBhvr>
                                    </p:animEffect>
                                    <p:anim calcmode="lin" valueType="num">
                                      <p:cBhvr>
                                        <p:cTn id="328" dur="364"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329" dur="133"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330" dur="133" tmFilter="0, 0; 0.125,0.2665; 0.25,0.4; 0.375,0.465; 0.5,0.5;  0.625,0.535; 0.75,0.6; 0.875,0.7335; 1,1">
                                          <p:stCondLst>
                                            <p:cond delay="133"/>
                                          </p:stCondLst>
                                        </p:cTn>
                                        <p:tgtEl>
                                          <p:spTgt spid="88"/>
                                        </p:tgtEl>
                                        <p:attrNameLst>
                                          <p:attrName>ppt_y</p:attrName>
                                        </p:attrNameLst>
                                      </p:cBhvr>
                                      <p:tavLst>
                                        <p:tav tm="0" fmla="#ppt_y-sin(pi*$)/9">
                                          <p:val>
                                            <p:fltVal val="0"/>
                                          </p:val>
                                        </p:tav>
                                        <p:tav tm="100000">
                                          <p:val>
                                            <p:fltVal val="1"/>
                                          </p:val>
                                        </p:tav>
                                      </p:tavLst>
                                    </p:anim>
                                    <p:anim calcmode="lin" valueType="num">
                                      <p:cBhvr>
                                        <p:cTn id="331" dur="66" tmFilter="0, 0; 0.125,0.2665; 0.25,0.4; 0.375,0.465; 0.5,0.5;  0.625,0.535; 0.75,0.6; 0.875,0.7335; 1,1">
                                          <p:stCondLst>
                                            <p:cond delay="265"/>
                                          </p:stCondLst>
                                        </p:cTn>
                                        <p:tgtEl>
                                          <p:spTgt spid="88"/>
                                        </p:tgtEl>
                                        <p:attrNameLst>
                                          <p:attrName>ppt_y</p:attrName>
                                        </p:attrNameLst>
                                      </p:cBhvr>
                                      <p:tavLst>
                                        <p:tav tm="0" fmla="#ppt_y-sin(pi*$)/27">
                                          <p:val>
                                            <p:fltVal val="0"/>
                                          </p:val>
                                        </p:tav>
                                        <p:tav tm="100000">
                                          <p:val>
                                            <p:fltVal val="1"/>
                                          </p:val>
                                        </p:tav>
                                      </p:tavLst>
                                    </p:anim>
                                    <p:anim calcmode="lin" valueType="num">
                                      <p:cBhvr>
                                        <p:cTn id="332" dur="33" tmFilter="0, 0; 0.125,0.2665; 0.25,0.4; 0.375,0.465; 0.5,0.5;  0.625,0.535; 0.75,0.6; 0.875,0.7335; 1,1">
                                          <p:stCondLst>
                                            <p:cond delay="331"/>
                                          </p:stCondLst>
                                        </p:cTn>
                                        <p:tgtEl>
                                          <p:spTgt spid="88"/>
                                        </p:tgtEl>
                                        <p:attrNameLst>
                                          <p:attrName>ppt_y</p:attrName>
                                        </p:attrNameLst>
                                      </p:cBhvr>
                                      <p:tavLst>
                                        <p:tav tm="0" fmla="#ppt_y-sin(pi*$)/81">
                                          <p:val>
                                            <p:fltVal val="0"/>
                                          </p:val>
                                        </p:tav>
                                        <p:tav tm="100000">
                                          <p:val>
                                            <p:fltVal val="1"/>
                                          </p:val>
                                        </p:tav>
                                      </p:tavLst>
                                    </p:anim>
                                    <p:animScale>
                                      <p:cBhvr>
                                        <p:cTn id="333" dur="5">
                                          <p:stCondLst>
                                            <p:cond delay="130"/>
                                          </p:stCondLst>
                                        </p:cTn>
                                        <p:tgtEl>
                                          <p:spTgt spid="88"/>
                                        </p:tgtEl>
                                      </p:cBhvr>
                                      <p:to x="100000" y="60000"/>
                                    </p:animScale>
                                    <p:animScale>
                                      <p:cBhvr>
                                        <p:cTn id="334" dur="33" decel="50000">
                                          <p:stCondLst>
                                            <p:cond delay="135"/>
                                          </p:stCondLst>
                                        </p:cTn>
                                        <p:tgtEl>
                                          <p:spTgt spid="88"/>
                                        </p:tgtEl>
                                      </p:cBhvr>
                                      <p:to x="100000" y="100000"/>
                                    </p:animScale>
                                    <p:animScale>
                                      <p:cBhvr>
                                        <p:cTn id="335" dur="5">
                                          <p:stCondLst>
                                            <p:cond delay="262"/>
                                          </p:stCondLst>
                                        </p:cTn>
                                        <p:tgtEl>
                                          <p:spTgt spid="88"/>
                                        </p:tgtEl>
                                      </p:cBhvr>
                                      <p:to x="100000" y="80000"/>
                                    </p:animScale>
                                    <p:animScale>
                                      <p:cBhvr>
                                        <p:cTn id="336" dur="33" decel="50000">
                                          <p:stCondLst>
                                            <p:cond delay="268"/>
                                          </p:stCondLst>
                                        </p:cTn>
                                        <p:tgtEl>
                                          <p:spTgt spid="88"/>
                                        </p:tgtEl>
                                      </p:cBhvr>
                                      <p:to x="100000" y="100000"/>
                                    </p:animScale>
                                    <p:animScale>
                                      <p:cBhvr>
                                        <p:cTn id="337" dur="5">
                                          <p:stCondLst>
                                            <p:cond delay="328"/>
                                          </p:stCondLst>
                                        </p:cTn>
                                        <p:tgtEl>
                                          <p:spTgt spid="88"/>
                                        </p:tgtEl>
                                      </p:cBhvr>
                                      <p:to x="100000" y="90000"/>
                                    </p:animScale>
                                    <p:animScale>
                                      <p:cBhvr>
                                        <p:cTn id="338" dur="33" decel="50000">
                                          <p:stCondLst>
                                            <p:cond delay="334"/>
                                          </p:stCondLst>
                                        </p:cTn>
                                        <p:tgtEl>
                                          <p:spTgt spid="88"/>
                                        </p:tgtEl>
                                      </p:cBhvr>
                                      <p:to x="100000" y="100000"/>
                                    </p:animScale>
                                    <p:animScale>
                                      <p:cBhvr>
                                        <p:cTn id="339" dur="5">
                                          <p:stCondLst>
                                            <p:cond delay="362"/>
                                          </p:stCondLst>
                                        </p:cTn>
                                        <p:tgtEl>
                                          <p:spTgt spid="88"/>
                                        </p:tgtEl>
                                      </p:cBhvr>
                                      <p:to x="100000" y="95000"/>
                                    </p:animScale>
                                    <p:animScale>
                                      <p:cBhvr>
                                        <p:cTn id="340" dur="33" decel="50000">
                                          <p:stCondLst>
                                            <p:cond delay="367"/>
                                          </p:stCondLst>
                                        </p:cTn>
                                        <p:tgtEl>
                                          <p:spTgt spid="8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animBg="1"/>
      <p:bldP spid="11" grpId="0" animBg="1"/>
      <p:bldP spid="12" grpId="0" animBg="1"/>
      <p:bldP spid="13" grpId="0" animBg="1"/>
      <p:bldP spid="14" grpId="0" animBg="1"/>
      <p:bldP spid="15" grpId="0" animBg="1"/>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a:spLocks noChangeAspect="1"/>
          </p:cNvSpPr>
          <p:nvPr/>
        </p:nvSpPr>
        <p:spPr>
          <a:xfrm>
            <a:off x="3470386" y="1220341"/>
            <a:ext cx="2052000" cy="2052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a:spLocks noChangeAspect="1"/>
          </p:cNvSpPr>
          <p:nvPr/>
        </p:nvSpPr>
        <p:spPr>
          <a:xfrm>
            <a:off x="3470386" y="1220341"/>
            <a:ext cx="2052000" cy="2052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a:spLocks noChangeAspect="1"/>
          </p:cNvSpPr>
          <p:nvPr/>
        </p:nvSpPr>
        <p:spPr>
          <a:xfrm>
            <a:off x="3698387" y="1448342"/>
            <a:ext cx="1595999" cy="15959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17766" y="1796060"/>
            <a:ext cx="1460765" cy="894264"/>
          </a:xfrm>
          <a:prstGeom prst="rect">
            <a:avLst/>
          </a:prstGeom>
          <a:gradFill flip="none" rotWithShape="1">
            <a:gsLst>
              <a:gs pos="0">
                <a:schemeClr val="bg1"/>
              </a:gs>
              <a:gs pos="100000">
                <a:schemeClr val="bg1">
                  <a:lumMod val="50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996129" y="1889249"/>
            <a:ext cx="704039" cy="707886"/>
          </a:xfrm>
          <a:prstGeom prst="rect">
            <a:avLst/>
          </a:prstGeom>
          <a:noFill/>
        </p:spPr>
        <p:txBody>
          <a:bodyPr wrap="none" rtlCol="0">
            <a:spAutoFit/>
          </a:bodyPr>
          <a:lstStyle/>
          <a:p>
            <a:r>
              <a:rPr lang="en-US" altLang="zh-CN" sz="4000" dirty="0" smtClean="0">
                <a:solidFill>
                  <a:schemeClr val="bg2">
                    <a:lumMod val="50000"/>
                  </a:schemeClr>
                </a:solidFill>
              </a:rPr>
              <a:t>01</a:t>
            </a:r>
            <a:endParaRPr lang="zh-CN" altLang="en-US" sz="4000" dirty="0">
              <a:solidFill>
                <a:schemeClr val="bg2">
                  <a:lumMod val="50000"/>
                </a:schemeClr>
              </a:solidFill>
            </a:endParaRPr>
          </a:p>
        </p:txBody>
      </p:sp>
      <p:sp>
        <p:nvSpPr>
          <p:cNvPr id="7" name="椭圆 6"/>
          <p:cNvSpPr>
            <a:spLocks noChangeAspect="1"/>
          </p:cNvSpPr>
          <p:nvPr/>
        </p:nvSpPr>
        <p:spPr>
          <a:xfrm>
            <a:off x="3857986" y="1607941"/>
            <a:ext cx="1276800" cy="12768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bg1"/>
                </a:gs>
                <a:gs pos="100000">
                  <a:schemeClr val="tx1">
                    <a:lumMod val="65000"/>
                    <a:lumOff val="3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788500" y="1953954"/>
            <a:ext cx="1415772"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pic>
        <p:nvPicPr>
          <p:cNvPr id="9" name="图片 8"/>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flipV="1">
            <a:off x="2652508" y="1567982"/>
            <a:ext cx="1460766" cy="360000"/>
          </a:xfrm>
          <a:prstGeom prst="rect">
            <a:avLst/>
          </a:prstGeom>
        </p:spPr>
      </p:pic>
      <p:sp>
        <p:nvSpPr>
          <p:cNvPr id="10" name="椭圆 9"/>
          <p:cNvSpPr>
            <a:spLocks noChangeAspect="1"/>
          </p:cNvSpPr>
          <p:nvPr/>
        </p:nvSpPr>
        <p:spPr>
          <a:xfrm>
            <a:off x="7479676" y="1220341"/>
            <a:ext cx="2052000" cy="2052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7479676" y="1220341"/>
            <a:ext cx="2052000" cy="205200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a:spLocks noChangeAspect="1"/>
          </p:cNvSpPr>
          <p:nvPr/>
        </p:nvSpPr>
        <p:spPr>
          <a:xfrm>
            <a:off x="7707677" y="1448342"/>
            <a:ext cx="1595999" cy="15959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627056" y="1796060"/>
            <a:ext cx="1460765" cy="894264"/>
          </a:xfrm>
          <a:prstGeom prst="rect">
            <a:avLst/>
          </a:prstGeom>
          <a:gradFill flip="none" rotWithShape="1">
            <a:gsLst>
              <a:gs pos="0">
                <a:schemeClr val="bg1"/>
              </a:gs>
              <a:gs pos="100000">
                <a:schemeClr val="bg1">
                  <a:lumMod val="50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005419" y="1889249"/>
            <a:ext cx="704039" cy="707886"/>
          </a:xfrm>
          <a:prstGeom prst="rect">
            <a:avLst/>
          </a:prstGeom>
          <a:noFill/>
        </p:spPr>
        <p:txBody>
          <a:bodyPr wrap="none" rtlCol="0">
            <a:spAutoFit/>
          </a:bodyPr>
          <a:lstStyle/>
          <a:p>
            <a:r>
              <a:rPr lang="en-US" altLang="zh-CN" sz="4000" dirty="0" smtClean="0">
                <a:solidFill>
                  <a:schemeClr val="bg2">
                    <a:lumMod val="50000"/>
                  </a:schemeClr>
                </a:solidFill>
              </a:rPr>
              <a:t>02</a:t>
            </a:r>
            <a:endParaRPr lang="zh-CN" altLang="en-US" sz="4000" dirty="0">
              <a:solidFill>
                <a:schemeClr val="bg2">
                  <a:lumMod val="50000"/>
                </a:schemeClr>
              </a:solidFill>
            </a:endParaRPr>
          </a:p>
        </p:txBody>
      </p:sp>
      <p:sp>
        <p:nvSpPr>
          <p:cNvPr id="15" name="椭圆 14"/>
          <p:cNvSpPr>
            <a:spLocks noChangeAspect="1"/>
          </p:cNvSpPr>
          <p:nvPr/>
        </p:nvSpPr>
        <p:spPr>
          <a:xfrm>
            <a:off x="7867276" y="1607941"/>
            <a:ext cx="1276800" cy="12768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bg1"/>
                </a:gs>
                <a:gs pos="100000">
                  <a:schemeClr val="tx1">
                    <a:lumMod val="65000"/>
                    <a:lumOff val="3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797790" y="1953954"/>
            <a:ext cx="1415772"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7" name="椭圆 16"/>
          <p:cNvSpPr>
            <a:spLocks noChangeAspect="1"/>
          </p:cNvSpPr>
          <p:nvPr/>
        </p:nvSpPr>
        <p:spPr>
          <a:xfrm>
            <a:off x="3470386" y="3592896"/>
            <a:ext cx="2052000" cy="2052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3470386" y="3592896"/>
            <a:ext cx="2052000" cy="2052000"/>
          </a:xfrm>
          <a:prstGeom prst="ellipse">
            <a:avLst/>
          </a:prstGeom>
          <a:solidFill>
            <a:schemeClr val="accent5">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a:spLocks noChangeAspect="1"/>
          </p:cNvSpPr>
          <p:nvPr/>
        </p:nvSpPr>
        <p:spPr>
          <a:xfrm>
            <a:off x="3698387" y="3820897"/>
            <a:ext cx="1595999" cy="15959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617766" y="4168615"/>
            <a:ext cx="1460765" cy="894264"/>
          </a:xfrm>
          <a:prstGeom prst="rect">
            <a:avLst/>
          </a:prstGeom>
          <a:gradFill flip="none" rotWithShape="1">
            <a:gsLst>
              <a:gs pos="0">
                <a:schemeClr val="bg1"/>
              </a:gs>
              <a:gs pos="100000">
                <a:schemeClr val="bg1">
                  <a:lumMod val="50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996129" y="4261804"/>
            <a:ext cx="704039" cy="707886"/>
          </a:xfrm>
          <a:prstGeom prst="rect">
            <a:avLst/>
          </a:prstGeom>
          <a:noFill/>
        </p:spPr>
        <p:txBody>
          <a:bodyPr wrap="none" rtlCol="0">
            <a:spAutoFit/>
          </a:bodyPr>
          <a:lstStyle/>
          <a:p>
            <a:r>
              <a:rPr lang="en-US" altLang="zh-CN" sz="4000" dirty="0" smtClean="0">
                <a:solidFill>
                  <a:schemeClr val="bg2">
                    <a:lumMod val="50000"/>
                  </a:schemeClr>
                </a:solidFill>
              </a:rPr>
              <a:t>03</a:t>
            </a:r>
            <a:endParaRPr lang="zh-CN" altLang="en-US" sz="4000" dirty="0">
              <a:solidFill>
                <a:schemeClr val="bg2">
                  <a:lumMod val="50000"/>
                </a:schemeClr>
              </a:solidFill>
            </a:endParaRPr>
          </a:p>
        </p:txBody>
      </p:sp>
      <p:sp>
        <p:nvSpPr>
          <p:cNvPr id="22" name="椭圆 21"/>
          <p:cNvSpPr>
            <a:spLocks noChangeAspect="1"/>
          </p:cNvSpPr>
          <p:nvPr/>
        </p:nvSpPr>
        <p:spPr>
          <a:xfrm>
            <a:off x="3857986" y="3980496"/>
            <a:ext cx="1276800" cy="12768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bg1"/>
                </a:gs>
                <a:gs pos="100000">
                  <a:schemeClr val="tx1">
                    <a:lumMod val="65000"/>
                    <a:lumOff val="3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788500" y="4326509"/>
            <a:ext cx="1415772"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24" name="椭圆 23"/>
          <p:cNvSpPr>
            <a:spLocks noChangeAspect="1"/>
          </p:cNvSpPr>
          <p:nvPr/>
        </p:nvSpPr>
        <p:spPr>
          <a:xfrm>
            <a:off x="7479676" y="3592896"/>
            <a:ext cx="2052000" cy="2052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7479676" y="3592896"/>
            <a:ext cx="2052000" cy="2052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a:spLocks noChangeAspect="1"/>
          </p:cNvSpPr>
          <p:nvPr/>
        </p:nvSpPr>
        <p:spPr>
          <a:xfrm>
            <a:off x="7707677" y="3820897"/>
            <a:ext cx="1595999" cy="15959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627056" y="4168615"/>
            <a:ext cx="1460765" cy="894264"/>
          </a:xfrm>
          <a:prstGeom prst="rect">
            <a:avLst/>
          </a:prstGeom>
          <a:gradFill flip="none" rotWithShape="1">
            <a:gsLst>
              <a:gs pos="0">
                <a:schemeClr val="bg1"/>
              </a:gs>
              <a:gs pos="100000">
                <a:schemeClr val="bg1">
                  <a:lumMod val="50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7005419" y="4261804"/>
            <a:ext cx="704039" cy="707886"/>
          </a:xfrm>
          <a:prstGeom prst="rect">
            <a:avLst/>
          </a:prstGeom>
          <a:noFill/>
        </p:spPr>
        <p:txBody>
          <a:bodyPr wrap="none" rtlCol="0">
            <a:spAutoFit/>
          </a:bodyPr>
          <a:lstStyle/>
          <a:p>
            <a:r>
              <a:rPr lang="en-US" altLang="zh-CN" sz="4000" dirty="0" smtClean="0">
                <a:solidFill>
                  <a:schemeClr val="bg2">
                    <a:lumMod val="50000"/>
                  </a:schemeClr>
                </a:solidFill>
              </a:rPr>
              <a:t>04</a:t>
            </a:r>
            <a:endParaRPr lang="zh-CN" altLang="en-US" sz="4000" dirty="0">
              <a:solidFill>
                <a:schemeClr val="bg2">
                  <a:lumMod val="50000"/>
                </a:schemeClr>
              </a:solidFill>
            </a:endParaRPr>
          </a:p>
        </p:txBody>
      </p:sp>
      <p:sp>
        <p:nvSpPr>
          <p:cNvPr id="29" name="椭圆 28"/>
          <p:cNvSpPr>
            <a:spLocks noChangeAspect="1"/>
          </p:cNvSpPr>
          <p:nvPr/>
        </p:nvSpPr>
        <p:spPr>
          <a:xfrm>
            <a:off x="7867276" y="3980496"/>
            <a:ext cx="1276800" cy="12768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bg1"/>
                </a:gs>
                <a:gs pos="100000">
                  <a:schemeClr val="tx1">
                    <a:lumMod val="65000"/>
                    <a:lumOff val="3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797790" y="4326509"/>
            <a:ext cx="1415772"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pic>
        <p:nvPicPr>
          <p:cNvPr id="31" name="图片 30"/>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flipV="1">
            <a:off x="6688118" y="1567982"/>
            <a:ext cx="1460766" cy="360000"/>
          </a:xfrm>
          <a:prstGeom prst="rect">
            <a:avLst/>
          </a:prstGeom>
        </p:spPr>
      </p:pic>
      <p:pic>
        <p:nvPicPr>
          <p:cNvPr id="32" name="图片 31"/>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flipV="1">
            <a:off x="2652508" y="3921527"/>
            <a:ext cx="1460766" cy="360000"/>
          </a:xfrm>
          <a:prstGeom prst="rect">
            <a:avLst/>
          </a:prstGeom>
        </p:spPr>
      </p:pic>
      <p:pic>
        <p:nvPicPr>
          <p:cNvPr id="33" name="图片 32"/>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flipV="1">
            <a:off x="6688118" y="3921527"/>
            <a:ext cx="1460766" cy="360000"/>
          </a:xfrm>
          <a:prstGeom prst="rect">
            <a:avLst/>
          </a:prstGeom>
        </p:spPr>
      </p:pic>
      <p:pic>
        <p:nvPicPr>
          <p:cNvPr id="34" name="图片 33"/>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a:off x="2652508" y="4942278"/>
            <a:ext cx="1460766" cy="360000"/>
          </a:xfrm>
          <a:prstGeom prst="rect">
            <a:avLst/>
          </a:prstGeom>
        </p:spPr>
      </p:pic>
      <p:pic>
        <p:nvPicPr>
          <p:cNvPr id="35" name="图片 34"/>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a:off x="6688118" y="4942278"/>
            <a:ext cx="1460766" cy="360000"/>
          </a:xfrm>
          <a:prstGeom prst="rect">
            <a:avLst/>
          </a:prstGeom>
        </p:spPr>
      </p:pic>
      <p:pic>
        <p:nvPicPr>
          <p:cNvPr id="36" name="图片 35"/>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a:off x="2652508" y="2568023"/>
            <a:ext cx="1460766" cy="360000"/>
          </a:xfrm>
          <a:prstGeom prst="rect">
            <a:avLst/>
          </a:prstGeom>
        </p:spPr>
      </p:pic>
      <p:pic>
        <p:nvPicPr>
          <p:cNvPr id="37" name="图片 36"/>
          <p:cNvPicPr preferRelativeResize="0"/>
          <p:nvPr/>
        </p:nvPicPr>
        <p:blipFill rotWithShape="1">
          <a:blip r:embed="rId3" cstate="print">
            <a:extLst>
              <a:ext uri="{28A0092B-C50C-407E-A947-70E740481C1C}">
                <a14:useLocalDpi xmlns:a14="http://schemas.microsoft.com/office/drawing/2010/main" val="0"/>
              </a:ext>
            </a:extLst>
          </a:blip>
          <a:srcRect l="16010" t="71194" r="15480" b="14470"/>
          <a:stretch>
            <a:fillRect/>
          </a:stretch>
        </p:blipFill>
        <p:spPr>
          <a:xfrm>
            <a:off x="6688118" y="2568023"/>
            <a:ext cx="1460766" cy="360000"/>
          </a:xfrm>
          <a:prstGeom prst="rect">
            <a:avLst/>
          </a:prstGeom>
        </p:spPr>
      </p:pic>
      <p:sp>
        <p:nvSpPr>
          <p:cNvPr id="40"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
                                        </p:tgtEl>
                                        <p:attrNameLst>
                                          <p:attrName>ppt_y</p:attrName>
                                        </p:attrNameLst>
                                      </p:cBhvr>
                                      <p:tavLst>
                                        <p:tav tm="0">
                                          <p:val>
                                            <p:strVal val="#ppt_y"/>
                                          </p:val>
                                        </p:tav>
                                        <p:tav tm="100000">
                                          <p:val>
                                            <p:strVal val="#ppt_y"/>
                                          </p:val>
                                        </p:tav>
                                      </p:tavLst>
                                    </p:anim>
                                    <p:anim calcmode="lin" valueType="num">
                                      <p:cBhvr>
                                        <p:cTn id="9"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
                                        </p:tgtEl>
                                      </p:cBhvr>
                                    </p:animEffect>
                                  </p:childTnLst>
                                </p:cTn>
                              </p:par>
                            </p:childTnLst>
                          </p:cTn>
                        </p:par>
                        <p:par>
                          <p:cTn id="12" fill="hold">
                            <p:stCondLst>
                              <p:cond delay="0"/>
                            </p:stCondLst>
                            <p:childTnLst>
                              <p:par>
                                <p:cTn id="13" presetID="26"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
                                          <p:stCondLst>
                                            <p:cond delay="0"/>
                                          </p:stCondLst>
                                        </p:cTn>
                                        <p:tgtEl>
                                          <p:spTgt spid="2"/>
                                        </p:tgtEl>
                                      </p:cBhvr>
                                    </p:animEffect>
                                    <p:anim calcmode="lin" valueType="num">
                                      <p:cBhvr>
                                        <p:cTn id="16" dur="18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 tmFilter="0, 0; 0.125,0.2665; 0.25,0.4; 0.375,0.465; 0.5,0.5;  0.625,0.535; 0.75,0.6; 0.875,0.7335; 1,1">
                                          <p:stCondLst>
                                            <p:cond delay="66"/>
                                          </p:stCondLst>
                                        </p:cTn>
                                        <p:tgtEl>
                                          <p:spTgt spid="2"/>
                                        </p:tgtEl>
                                        <p:attrNameLst>
                                          <p:attrName>ppt_y</p:attrName>
                                        </p:attrNameLst>
                                      </p:cBhvr>
                                      <p:tavLst>
                                        <p:tav tm="0" fmla="#ppt_y-sin(pi*$)/9">
                                          <p:val>
                                            <p:fltVal val="0"/>
                                          </p:val>
                                        </p:tav>
                                        <p:tav tm="100000">
                                          <p:val>
                                            <p:fltVal val="1"/>
                                          </p:val>
                                        </p:tav>
                                      </p:tavLst>
                                    </p:anim>
                                    <p:anim calcmode="lin" valueType="num">
                                      <p:cBhvr>
                                        <p:cTn id="19" dur="33" tmFilter="0, 0; 0.125,0.2665; 0.25,0.4; 0.375,0.465; 0.5,0.5;  0.625,0.535; 0.75,0.6; 0.875,0.7335; 1,1">
                                          <p:stCondLst>
                                            <p:cond delay="132"/>
                                          </p:stCondLst>
                                        </p:cTn>
                                        <p:tgtEl>
                                          <p:spTgt spid="2"/>
                                        </p:tgtEl>
                                        <p:attrNameLst>
                                          <p:attrName>ppt_y</p:attrName>
                                        </p:attrNameLst>
                                      </p:cBhvr>
                                      <p:tavLst>
                                        <p:tav tm="0" fmla="#ppt_y-sin(pi*$)/27">
                                          <p:val>
                                            <p:fltVal val="0"/>
                                          </p:val>
                                        </p:tav>
                                        <p:tav tm="100000">
                                          <p:val>
                                            <p:fltVal val="1"/>
                                          </p:val>
                                        </p:tav>
                                      </p:tavLst>
                                    </p:anim>
                                    <p:anim calcmode="lin" valueType="num">
                                      <p:cBhvr>
                                        <p:cTn id="20" dur="16" tmFilter="0, 0; 0.125,0.2665; 0.25,0.4; 0.375,0.465; 0.5,0.5;  0.625,0.535; 0.75,0.6; 0.875,0.7335; 1,1">
                                          <p:stCondLst>
                                            <p:cond delay="166"/>
                                          </p:stCondLst>
                                        </p:cTn>
                                        <p:tgtEl>
                                          <p:spTgt spid="2"/>
                                        </p:tgtEl>
                                        <p:attrNameLst>
                                          <p:attrName>ppt_y</p:attrName>
                                        </p:attrNameLst>
                                      </p:cBhvr>
                                      <p:tavLst>
                                        <p:tav tm="0" fmla="#ppt_y-sin(pi*$)/81">
                                          <p:val>
                                            <p:fltVal val="0"/>
                                          </p:val>
                                        </p:tav>
                                        <p:tav tm="100000">
                                          <p:val>
                                            <p:fltVal val="1"/>
                                          </p:val>
                                        </p:tav>
                                      </p:tavLst>
                                    </p:anim>
                                    <p:animScale>
                                      <p:cBhvr>
                                        <p:cTn id="21" dur="3">
                                          <p:stCondLst>
                                            <p:cond delay="65"/>
                                          </p:stCondLst>
                                        </p:cTn>
                                        <p:tgtEl>
                                          <p:spTgt spid="2"/>
                                        </p:tgtEl>
                                      </p:cBhvr>
                                      <p:to x="100000" y="60000"/>
                                    </p:animScale>
                                    <p:animScale>
                                      <p:cBhvr>
                                        <p:cTn id="22" dur="17" decel="50000">
                                          <p:stCondLst>
                                            <p:cond delay="68"/>
                                          </p:stCondLst>
                                        </p:cTn>
                                        <p:tgtEl>
                                          <p:spTgt spid="2"/>
                                        </p:tgtEl>
                                      </p:cBhvr>
                                      <p:to x="100000" y="100000"/>
                                    </p:animScale>
                                    <p:animScale>
                                      <p:cBhvr>
                                        <p:cTn id="23" dur="3">
                                          <p:stCondLst>
                                            <p:cond delay="131"/>
                                          </p:stCondLst>
                                        </p:cTn>
                                        <p:tgtEl>
                                          <p:spTgt spid="2"/>
                                        </p:tgtEl>
                                      </p:cBhvr>
                                      <p:to x="100000" y="80000"/>
                                    </p:animScale>
                                    <p:animScale>
                                      <p:cBhvr>
                                        <p:cTn id="24" dur="17" decel="50000">
                                          <p:stCondLst>
                                            <p:cond delay="134"/>
                                          </p:stCondLst>
                                        </p:cTn>
                                        <p:tgtEl>
                                          <p:spTgt spid="2"/>
                                        </p:tgtEl>
                                      </p:cBhvr>
                                      <p:to x="100000" y="100000"/>
                                    </p:animScale>
                                    <p:animScale>
                                      <p:cBhvr>
                                        <p:cTn id="25" dur="3">
                                          <p:stCondLst>
                                            <p:cond delay="164"/>
                                          </p:stCondLst>
                                        </p:cTn>
                                        <p:tgtEl>
                                          <p:spTgt spid="2"/>
                                        </p:tgtEl>
                                      </p:cBhvr>
                                      <p:to x="100000" y="90000"/>
                                    </p:animScale>
                                    <p:animScale>
                                      <p:cBhvr>
                                        <p:cTn id="26" dur="17" decel="50000">
                                          <p:stCondLst>
                                            <p:cond delay="167"/>
                                          </p:stCondLst>
                                        </p:cTn>
                                        <p:tgtEl>
                                          <p:spTgt spid="2"/>
                                        </p:tgtEl>
                                      </p:cBhvr>
                                      <p:to x="100000" y="100000"/>
                                    </p:animScale>
                                    <p:animScale>
                                      <p:cBhvr>
                                        <p:cTn id="27" dur="3">
                                          <p:stCondLst>
                                            <p:cond delay="181"/>
                                          </p:stCondLst>
                                        </p:cTn>
                                        <p:tgtEl>
                                          <p:spTgt spid="2"/>
                                        </p:tgtEl>
                                      </p:cBhvr>
                                      <p:to x="100000" y="95000"/>
                                    </p:animScale>
                                    <p:animScale>
                                      <p:cBhvr>
                                        <p:cTn id="28" dur="17" decel="50000">
                                          <p:stCondLst>
                                            <p:cond delay="183"/>
                                          </p:stCondLst>
                                        </p:cTn>
                                        <p:tgtEl>
                                          <p:spTgt spid="2"/>
                                        </p:tgtEl>
                                      </p:cBhvr>
                                      <p:to x="100000" y="100000"/>
                                    </p:animScale>
                                  </p:childTnLst>
                                </p:cTn>
                              </p:par>
                            </p:childTnLst>
                          </p:cTn>
                        </p:par>
                        <p:par>
                          <p:cTn id="29" fill="hold">
                            <p:stCondLst>
                              <p:cond delay="500"/>
                            </p:stCondLst>
                            <p:childTnLst>
                              <p:par>
                                <p:cTn id="30" presetID="26"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
                                          <p:stCondLst>
                                            <p:cond delay="0"/>
                                          </p:stCondLst>
                                        </p:cTn>
                                        <p:tgtEl>
                                          <p:spTgt spid="3"/>
                                        </p:tgtEl>
                                      </p:cBhvr>
                                    </p:animEffect>
                                    <p:anim calcmode="lin" valueType="num">
                                      <p:cBhvr>
                                        <p:cTn id="33" dur="18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 tmFilter="0, 0; 0.125,0.2665; 0.25,0.4; 0.375,0.465; 0.5,0.5;  0.625,0.535; 0.75,0.6; 0.875,0.7335; 1,1">
                                          <p:stCondLst>
                                            <p:cond delay="66"/>
                                          </p:stCondLst>
                                        </p:cTn>
                                        <p:tgtEl>
                                          <p:spTgt spid="3"/>
                                        </p:tgtEl>
                                        <p:attrNameLst>
                                          <p:attrName>ppt_y</p:attrName>
                                        </p:attrNameLst>
                                      </p:cBhvr>
                                      <p:tavLst>
                                        <p:tav tm="0" fmla="#ppt_y-sin(pi*$)/9">
                                          <p:val>
                                            <p:fltVal val="0"/>
                                          </p:val>
                                        </p:tav>
                                        <p:tav tm="100000">
                                          <p:val>
                                            <p:fltVal val="1"/>
                                          </p:val>
                                        </p:tav>
                                      </p:tavLst>
                                    </p:anim>
                                    <p:anim calcmode="lin" valueType="num">
                                      <p:cBhvr>
                                        <p:cTn id="36" dur="33" tmFilter="0, 0; 0.125,0.2665; 0.25,0.4; 0.375,0.465; 0.5,0.5;  0.625,0.535; 0.75,0.6; 0.875,0.7335; 1,1">
                                          <p:stCondLst>
                                            <p:cond delay="132"/>
                                          </p:stCondLst>
                                        </p:cTn>
                                        <p:tgtEl>
                                          <p:spTgt spid="3"/>
                                        </p:tgtEl>
                                        <p:attrNameLst>
                                          <p:attrName>ppt_y</p:attrName>
                                        </p:attrNameLst>
                                      </p:cBhvr>
                                      <p:tavLst>
                                        <p:tav tm="0" fmla="#ppt_y-sin(pi*$)/27">
                                          <p:val>
                                            <p:fltVal val="0"/>
                                          </p:val>
                                        </p:tav>
                                        <p:tav tm="100000">
                                          <p:val>
                                            <p:fltVal val="1"/>
                                          </p:val>
                                        </p:tav>
                                      </p:tavLst>
                                    </p:anim>
                                    <p:anim calcmode="lin" valueType="num">
                                      <p:cBhvr>
                                        <p:cTn id="37" dur="16" tmFilter="0, 0; 0.125,0.2665; 0.25,0.4; 0.375,0.465; 0.5,0.5;  0.625,0.535; 0.75,0.6; 0.875,0.7335; 1,1">
                                          <p:stCondLst>
                                            <p:cond delay="166"/>
                                          </p:stCondLst>
                                        </p:cTn>
                                        <p:tgtEl>
                                          <p:spTgt spid="3"/>
                                        </p:tgtEl>
                                        <p:attrNameLst>
                                          <p:attrName>ppt_y</p:attrName>
                                        </p:attrNameLst>
                                      </p:cBhvr>
                                      <p:tavLst>
                                        <p:tav tm="0" fmla="#ppt_y-sin(pi*$)/81">
                                          <p:val>
                                            <p:fltVal val="0"/>
                                          </p:val>
                                        </p:tav>
                                        <p:tav tm="100000">
                                          <p:val>
                                            <p:fltVal val="1"/>
                                          </p:val>
                                        </p:tav>
                                      </p:tavLst>
                                    </p:anim>
                                    <p:animScale>
                                      <p:cBhvr>
                                        <p:cTn id="38" dur="3">
                                          <p:stCondLst>
                                            <p:cond delay="65"/>
                                          </p:stCondLst>
                                        </p:cTn>
                                        <p:tgtEl>
                                          <p:spTgt spid="3"/>
                                        </p:tgtEl>
                                      </p:cBhvr>
                                      <p:to x="100000" y="60000"/>
                                    </p:animScale>
                                    <p:animScale>
                                      <p:cBhvr>
                                        <p:cTn id="39" dur="17" decel="50000">
                                          <p:stCondLst>
                                            <p:cond delay="68"/>
                                          </p:stCondLst>
                                        </p:cTn>
                                        <p:tgtEl>
                                          <p:spTgt spid="3"/>
                                        </p:tgtEl>
                                      </p:cBhvr>
                                      <p:to x="100000" y="100000"/>
                                    </p:animScale>
                                    <p:animScale>
                                      <p:cBhvr>
                                        <p:cTn id="40" dur="3">
                                          <p:stCondLst>
                                            <p:cond delay="131"/>
                                          </p:stCondLst>
                                        </p:cTn>
                                        <p:tgtEl>
                                          <p:spTgt spid="3"/>
                                        </p:tgtEl>
                                      </p:cBhvr>
                                      <p:to x="100000" y="80000"/>
                                    </p:animScale>
                                    <p:animScale>
                                      <p:cBhvr>
                                        <p:cTn id="41" dur="17" decel="50000">
                                          <p:stCondLst>
                                            <p:cond delay="134"/>
                                          </p:stCondLst>
                                        </p:cTn>
                                        <p:tgtEl>
                                          <p:spTgt spid="3"/>
                                        </p:tgtEl>
                                      </p:cBhvr>
                                      <p:to x="100000" y="100000"/>
                                    </p:animScale>
                                    <p:animScale>
                                      <p:cBhvr>
                                        <p:cTn id="42" dur="3">
                                          <p:stCondLst>
                                            <p:cond delay="164"/>
                                          </p:stCondLst>
                                        </p:cTn>
                                        <p:tgtEl>
                                          <p:spTgt spid="3"/>
                                        </p:tgtEl>
                                      </p:cBhvr>
                                      <p:to x="100000" y="90000"/>
                                    </p:animScale>
                                    <p:animScale>
                                      <p:cBhvr>
                                        <p:cTn id="43" dur="17" decel="50000">
                                          <p:stCondLst>
                                            <p:cond delay="167"/>
                                          </p:stCondLst>
                                        </p:cTn>
                                        <p:tgtEl>
                                          <p:spTgt spid="3"/>
                                        </p:tgtEl>
                                      </p:cBhvr>
                                      <p:to x="100000" y="100000"/>
                                    </p:animScale>
                                    <p:animScale>
                                      <p:cBhvr>
                                        <p:cTn id="44" dur="3">
                                          <p:stCondLst>
                                            <p:cond delay="181"/>
                                          </p:stCondLst>
                                        </p:cTn>
                                        <p:tgtEl>
                                          <p:spTgt spid="3"/>
                                        </p:tgtEl>
                                      </p:cBhvr>
                                      <p:to x="100000" y="95000"/>
                                    </p:animScale>
                                    <p:animScale>
                                      <p:cBhvr>
                                        <p:cTn id="45" dur="17" decel="50000">
                                          <p:stCondLst>
                                            <p:cond delay="183"/>
                                          </p:stCondLst>
                                        </p:cTn>
                                        <p:tgtEl>
                                          <p:spTgt spid="3"/>
                                        </p:tgtEl>
                                      </p:cBhvr>
                                      <p:to x="100000" y="100000"/>
                                    </p:animScale>
                                  </p:childTnLst>
                                </p:cTn>
                              </p:par>
                            </p:childTnLst>
                          </p:cTn>
                        </p:par>
                        <p:par>
                          <p:cTn id="46" fill="hold">
                            <p:stCondLst>
                              <p:cond delay="1000"/>
                            </p:stCondLst>
                            <p:childTnLst>
                              <p:par>
                                <p:cTn id="47" presetID="26"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8">
                                          <p:stCondLst>
                                            <p:cond delay="0"/>
                                          </p:stCondLst>
                                        </p:cTn>
                                        <p:tgtEl>
                                          <p:spTgt spid="4"/>
                                        </p:tgtEl>
                                      </p:cBhvr>
                                    </p:animEffect>
                                    <p:anim calcmode="lin" valueType="num">
                                      <p:cBhvr>
                                        <p:cTn id="50" dur="18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66" tmFilter="0, 0; 0.125,0.2665; 0.25,0.4; 0.375,0.465; 0.5,0.5;  0.625,0.535; 0.75,0.6; 0.875,0.7335; 1,1">
                                          <p:stCondLst>
                                            <p:cond delay="66"/>
                                          </p:stCondLst>
                                        </p:cTn>
                                        <p:tgtEl>
                                          <p:spTgt spid="4"/>
                                        </p:tgtEl>
                                        <p:attrNameLst>
                                          <p:attrName>ppt_y</p:attrName>
                                        </p:attrNameLst>
                                      </p:cBhvr>
                                      <p:tavLst>
                                        <p:tav tm="0" fmla="#ppt_y-sin(pi*$)/9">
                                          <p:val>
                                            <p:fltVal val="0"/>
                                          </p:val>
                                        </p:tav>
                                        <p:tav tm="100000">
                                          <p:val>
                                            <p:fltVal val="1"/>
                                          </p:val>
                                        </p:tav>
                                      </p:tavLst>
                                    </p:anim>
                                    <p:anim calcmode="lin" valueType="num">
                                      <p:cBhvr>
                                        <p:cTn id="53" dur="33" tmFilter="0, 0; 0.125,0.2665; 0.25,0.4; 0.375,0.465; 0.5,0.5;  0.625,0.535; 0.75,0.6; 0.875,0.7335; 1,1">
                                          <p:stCondLst>
                                            <p:cond delay="132"/>
                                          </p:stCondLst>
                                        </p:cTn>
                                        <p:tgtEl>
                                          <p:spTgt spid="4"/>
                                        </p:tgtEl>
                                        <p:attrNameLst>
                                          <p:attrName>ppt_y</p:attrName>
                                        </p:attrNameLst>
                                      </p:cBhvr>
                                      <p:tavLst>
                                        <p:tav tm="0" fmla="#ppt_y-sin(pi*$)/27">
                                          <p:val>
                                            <p:fltVal val="0"/>
                                          </p:val>
                                        </p:tav>
                                        <p:tav tm="100000">
                                          <p:val>
                                            <p:fltVal val="1"/>
                                          </p:val>
                                        </p:tav>
                                      </p:tavLst>
                                    </p:anim>
                                    <p:anim calcmode="lin" valueType="num">
                                      <p:cBhvr>
                                        <p:cTn id="54" dur="16" tmFilter="0, 0; 0.125,0.2665; 0.25,0.4; 0.375,0.465; 0.5,0.5;  0.625,0.535; 0.75,0.6; 0.875,0.7335; 1,1">
                                          <p:stCondLst>
                                            <p:cond delay="166"/>
                                          </p:stCondLst>
                                        </p:cTn>
                                        <p:tgtEl>
                                          <p:spTgt spid="4"/>
                                        </p:tgtEl>
                                        <p:attrNameLst>
                                          <p:attrName>ppt_y</p:attrName>
                                        </p:attrNameLst>
                                      </p:cBhvr>
                                      <p:tavLst>
                                        <p:tav tm="0" fmla="#ppt_y-sin(pi*$)/81">
                                          <p:val>
                                            <p:fltVal val="0"/>
                                          </p:val>
                                        </p:tav>
                                        <p:tav tm="100000">
                                          <p:val>
                                            <p:fltVal val="1"/>
                                          </p:val>
                                        </p:tav>
                                      </p:tavLst>
                                    </p:anim>
                                    <p:animScale>
                                      <p:cBhvr>
                                        <p:cTn id="55" dur="3">
                                          <p:stCondLst>
                                            <p:cond delay="65"/>
                                          </p:stCondLst>
                                        </p:cTn>
                                        <p:tgtEl>
                                          <p:spTgt spid="4"/>
                                        </p:tgtEl>
                                      </p:cBhvr>
                                      <p:to x="100000" y="60000"/>
                                    </p:animScale>
                                    <p:animScale>
                                      <p:cBhvr>
                                        <p:cTn id="56" dur="17" decel="50000">
                                          <p:stCondLst>
                                            <p:cond delay="68"/>
                                          </p:stCondLst>
                                        </p:cTn>
                                        <p:tgtEl>
                                          <p:spTgt spid="4"/>
                                        </p:tgtEl>
                                      </p:cBhvr>
                                      <p:to x="100000" y="100000"/>
                                    </p:animScale>
                                    <p:animScale>
                                      <p:cBhvr>
                                        <p:cTn id="57" dur="3">
                                          <p:stCondLst>
                                            <p:cond delay="131"/>
                                          </p:stCondLst>
                                        </p:cTn>
                                        <p:tgtEl>
                                          <p:spTgt spid="4"/>
                                        </p:tgtEl>
                                      </p:cBhvr>
                                      <p:to x="100000" y="80000"/>
                                    </p:animScale>
                                    <p:animScale>
                                      <p:cBhvr>
                                        <p:cTn id="58" dur="17" decel="50000">
                                          <p:stCondLst>
                                            <p:cond delay="134"/>
                                          </p:stCondLst>
                                        </p:cTn>
                                        <p:tgtEl>
                                          <p:spTgt spid="4"/>
                                        </p:tgtEl>
                                      </p:cBhvr>
                                      <p:to x="100000" y="100000"/>
                                    </p:animScale>
                                    <p:animScale>
                                      <p:cBhvr>
                                        <p:cTn id="59" dur="3">
                                          <p:stCondLst>
                                            <p:cond delay="164"/>
                                          </p:stCondLst>
                                        </p:cTn>
                                        <p:tgtEl>
                                          <p:spTgt spid="4"/>
                                        </p:tgtEl>
                                      </p:cBhvr>
                                      <p:to x="100000" y="90000"/>
                                    </p:animScale>
                                    <p:animScale>
                                      <p:cBhvr>
                                        <p:cTn id="60" dur="17" decel="50000">
                                          <p:stCondLst>
                                            <p:cond delay="167"/>
                                          </p:stCondLst>
                                        </p:cTn>
                                        <p:tgtEl>
                                          <p:spTgt spid="4"/>
                                        </p:tgtEl>
                                      </p:cBhvr>
                                      <p:to x="100000" y="100000"/>
                                    </p:animScale>
                                    <p:animScale>
                                      <p:cBhvr>
                                        <p:cTn id="61" dur="3">
                                          <p:stCondLst>
                                            <p:cond delay="181"/>
                                          </p:stCondLst>
                                        </p:cTn>
                                        <p:tgtEl>
                                          <p:spTgt spid="4"/>
                                        </p:tgtEl>
                                      </p:cBhvr>
                                      <p:to x="100000" y="95000"/>
                                    </p:animScale>
                                    <p:animScale>
                                      <p:cBhvr>
                                        <p:cTn id="62" dur="17" decel="50000">
                                          <p:stCondLst>
                                            <p:cond delay="183"/>
                                          </p:stCondLst>
                                        </p:cTn>
                                        <p:tgtEl>
                                          <p:spTgt spid="4"/>
                                        </p:tgtEl>
                                      </p:cBhvr>
                                      <p:to x="100000" y="100000"/>
                                    </p:animScale>
                                  </p:childTnLst>
                                </p:cTn>
                              </p:par>
                            </p:childTnLst>
                          </p:cTn>
                        </p:par>
                        <p:par>
                          <p:cTn id="63" fill="hold">
                            <p:stCondLst>
                              <p:cond delay="1500"/>
                            </p:stCondLst>
                            <p:childTnLst>
                              <p:par>
                                <p:cTn id="64" presetID="26"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58">
                                          <p:stCondLst>
                                            <p:cond delay="0"/>
                                          </p:stCondLst>
                                        </p:cTn>
                                        <p:tgtEl>
                                          <p:spTgt spid="5"/>
                                        </p:tgtEl>
                                      </p:cBhvr>
                                    </p:animEffect>
                                    <p:anim calcmode="lin" valueType="num">
                                      <p:cBhvr>
                                        <p:cTn id="67" dur="18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8" dur="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9" dur="66" tmFilter="0, 0; 0.125,0.2665; 0.25,0.4; 0.375,0.465; 0.5,0.5;  0.625,0.535; 0.75,0.6; 0.875,0.7335; 1,1">
                                          <p:stCondLst>
                                            <p:cond delay="66"/>
                                          </p:stCondLst>
                                        </p:cTn>
                                        <p:tgtEl>
                                          <p:spTgt spid="5"/>
                                        </p:tgtEl>
                                        <p:attrNameLst>
                                          <p:attrName>ppt_y</p:attrName>
                                        </p:attrNameLst>
                                      </p:cBhvr>
                                      <p:tavLst>
                                        <p:tav tm="0" fmla="#ppt_y-sin(pi*$)/9">
                                          <p:val>
                                            <p:fltVal val="0"/>
                                          </p:val>
                                        </p:tav>
                                        <p:tav tm="100000">
                                          <p:val>
                                            <p:fltVal val="1"/>
                                          </p:val>
                                        </p:tav>
                                      </p:tavLst>
                                    </p:anim>
                                    <p:anim calcmode="lin" valueType="num">
                                      <p:cBhvr>
                                        <p:cTn id="70" dur="33" tmFilter="0, 0; 0.125,0.2665; 0.25,0.4; 0.375,0.465; 0.5,0.5;  0.625,0.535; 0.75,0.6; 0.875,0.7335; 1,1">
                                          <p:stCondLst>
                                            <p:cond delay="132"/>
                                          </p:stCondLst>
                                        </p:cTn>
                                        <p:tgtEl>
                                          <p:spTgt spid="5"/>
                                        </p:tgtEl>
                                        <p:attrNameLst>
                                          <p:attrName>ppt_y</p:attrName>
                                        </p:attrNameLst>
                                      </p:cBhvr>
                                      <p:tavLst>
                                        <p:tav tm="0" fmla="#ppt_y-sin(pi*$)/27">
                                          <p:val>
                                            <p:fltVal val="0"/>
                                          </p:val>
                                        </p:tav>
                                        <p:tav tm="100000">
                                          <p:val>
                                            <p:fltVal val="1"/>
                                          </p:val>
                                        </p:tav>
                                      </p:tavLst>
                                    </p:anim>
                                    <p:anim calcmode="lin" valueType="num">
                                      <p:cBhvr>
                                        <p:cTn id="71" dur="16" tmFilter="0, 0; 0.125,0.2665; 0.25,0.4; 0.375,0.465; 0.5,0.5;  0.625,0.535; 0.75,0.6; 0.875,0.7335; 1,1">
                                          <p:stCondLst>
                                            <p:cond delay="166"/>
                                          </p:stCondLst>
                                        </p:cTn>
                                        <p:tgtEl>
                                          <p:spTgt spid="5"/>
                                        </p:tgtEl>
                                        <p:attrNameLst>
                                          <p:attrName>ppt_y</p:attrName>
                                        </p:attrNameLst>
                                      </p:cBhvr>
                                      <p:tavLst>
                                        <p:tav tm="0" fmla="#ppt_y-sin(pi*$)/81">
                                          <p:val>
                                            <p:fltVal val="0"/>
                                          </p:val>
                                        </p:tav>
                                        <p:tav tm="100000">
                                          <p:val>
                                            <p:fltVal val="1"/>
                                          </p:val>
                                        </p:tav>
                                      </p:tavLst>
                                    </p:anim>
                                    <p:animScale>
                                      <p:cBhvr>
                                        <p:cTn id="72" dur="3">
                                          <p:stCondLst>
                                            <p:cond delay="65"/>
                                          </p:stCondLst>
                                        </p:cTn>
                                        <p:tgtEl>
                                          <p:spTgt spid="5"/>
                                        </p:tgtEl>
                                      </p:cBhvr>
                                      <p:to x="100000" y="60000"/>
                                    </p:animScale>
                                    <p:animScale>
                                      <p:cBhvr>
                                        <p:cTn id="73" dur="17" decel="50000">
                                          <p:stCondLst>
                                            <p:cond delay="68"/>
                                          </p:stCondLst>
                                        </p:cTn>
                                        <p:tgtEl>
                                          <p:spTgt spid="5"/>
                                        </p:tgtEl>
                                      </p:cBhvr>
                                      <p:to x="100000" y="100000"/>
                                    </p:animScale>
                                    <p:animScale>
                                      <p:cBhvr>
                                        <p:cTn id="74" dur="3">
                                          <p:stCondLst>
                                            <p:cond delay="131"/>
                                          </p:stCondLst>
                                        </p:cTn>
                                        <p:tgtEl>
                                          <p:spTgt spid="5"/>
                                        </p:tgtEl>
                                      </p:cBhvr>
                                      <p:to x="100000" y="80000"/>
                                    </p:animScale>
                                    <p:animScale>
                                      <p:cBhvr>
                                        <p:cTn id="75" dur="17" decel="50000">
                                          <p:stCondLst>
                                            <p:cond delay="134"/>
                                          </p:stCondLst>
                                        </p:cTn>
                                        <p:tgtEl>
                                          <p:spTgt spid="5"/>
                                        </p:tgtEl>
                                      </p:cBhvr>
                                      <p:to x="100000" y="100000"/>
                                    </p:animScale>
                                    <p:animScale>
                                      <p:cBhvr>
                                        <p:cTn id="76" dur="3">
                                          <p:stCondLst>
                                            <p:cond delay="164"/>
                                          </p:stCondLst>
                                        </p:cTn>
                                        <p:tgtEl>
                                          <p:spTgt spid="5"/>
                                        </p:tgtEl>
                                      </p:cBhvr>
                                      <p:to x="100000" y="90000"/>
                                    </p:animScale>
                                    <p:animScale>
                                      <p:cBhvr>
                                        <p:cTn id="77" dur="17" decel="50000">
                                          <p:stCondLst>
                                            <p:cond delay="167"/>
                                          </p:stCondLst>
                                        </p:cTn>
                                        <p:tgtEl>
                                          <p:spTgt spid="5"/>
                                        </p:tgtEl>
                                      </p:cBhvr>
                                      <p:to x="100000" y="100000"/>
                                    </p:animScale>
                                    <p:animScale>
                                      <p:cBhvr>
                                        <p:cTn id="78" dur="3">
                                          <p:stCondLst>
                                            <p:cond delay="181"/>
                                          </p:stCondLst>
                                        </p:cTn>
                                        <p:tgtEl>
                                          <p:spTgt spid="5"/>
                                        </p:tgtEl>
                                      </p:cBhvr>
                                      <p:to x="100000" y="95000"/>
                                    </p:animScale>
                                    <p:animScale>
                                      <p:cBhvr>
                                        <p:cTn id="79" dur="17" decel="50000">
                                          <p:stCondLst>
                                            <p:cond delay="183"/>
                                          </p:stCondLst>
                                        </p:cTn>
                                        <p:tgtEl>
                                          <p:spTgt spid="5"/>
                                        </p:tgtEl>
                                      </p:cBhvr>
                                      <p:to x="100000" y="100000"/>
                                    </p:animScale>
                                  </p:childTnLst>
                                </p:cTn>
                              </p:par>
                            </p:childTnLst>
                          </p:cTn>
                        </p:par>
                        <p:par>
                          <p:cTn id="80" fill="hold">
                            <p:stCondLst>
                              <p:cond delay="2000"/>
                            </p:stCondLst>
                            <p:childTnLst>
                              <p:par>
                                <p:cTn id="81" presetID="26"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8">
                                          <p:stCondLst>
                                            <p:cond delay="0"/>
                                          </p:stCondLst>
                                        </p:cTn>
                                        <p:tgtEl>
                                          <p:spTgt spid="6"/>
                                        </p:tgtEl>
                                      </p:cBhvr>
                                    </p:animEffect>
                                    <p:anim calcmode="lin" valueType="num">
                                      <p:cBhvr>
                                        <p:cTn id="84" dur="18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66" tmFilter="0, 0; 0.125,0.2665; 0.25,0.4; 0.375,0.465; 0.5,0.5;  0.625,0.535; 0.75,0.6; 0.875,0.7335; 1,1">
                                          <p:stCondLst>
                                            <p:cond delay="66"/>
                                          </p:stCondLst>
                                        </p:cTn>
                                        <p:tgtEl>
                                          <p:spTgt spid="6"/>
                                        </p:tgtEl>
                                        <p:attrNameLst>
                                          <p:attrName>ppt_y</p:attrName>
                                        </p:attrNameLst>
                                      </p:cBhvr>
                                      <p:tavLst>
                                        <p:tav tm="0" fmla="#ppt_y-sin(pi*$)/9">
                                          <p:val>
                                            <p:fltVal val="0"/>
                                          </p:val>
                                        </p:tav>
                                        <p:tav tm="100000">
                                          <p:val>
                                            <p:fltVal val="1"/>
                                          </p:val>
                                        </p:tav>
                                      </p:tavLst>
                                    </p:anim>
                                    <p:anim calcmode="lin" valueType="num">
                                      <p:cBhvr>
                                        <p:cTn id="87" dur="33" tmFilter="0, 0; 0.125,0.2665; 0.25,0.4; 0.375,0.465; 0.5,0.5;  0.625,0.535; 0.75,0.6; 0.875,0.7335; 1,1">
                                          <p:stCondLst>
                                            <p:cond delay="132"/>
                                          </p:stCondLst>
                                        </p:cTn>
                                        <p:tgtEl>
                                          <p:spTgt spid="6"/>
                                        </p:tgtEl>
                                        <p:attrNameLst>
                                          <p:attrName>ppt_y</p:attrName>
                                        </p:attrNameLst>
                                      </p:cBhvr>
                                      <p:tavLst>
                                        <p:tav tm="0" fmla="#ppt_y-sin(pi*$)/27">
                                          <p:val>
                                            <p:fltVal val="0"/>
                                          </p:val>
                                        </p:tav>
                                        <p:tav tm="100000">
                                          <p:val>
                                            <p:fltVal val="1"/>
                                          </p:val>
                                        </p:tav>
                                      </p:tavLst>
                                    </p:anim>
                                    <p:anim calcmode="lin" valueType="num">
                                      <p:cBhvr>
                                        <p:cTn id="88" dur="16" tmFilter="0, 0; 0.125,0.2665; 0.25,0.4; 0.375,0.465; 0.5,0.5;  0.625,0.535; 0.75,0.6; 0.875,0.7335; 1,1">
                                          <p:stCondLst>
                                            <p:cond delay="166"/>
                                          </p:stCondLst>
                                        </p:cTn>
                                        <p:tgtEl>
                                          <p:spTgt spid="6"/>
                                        </p:tgtEl>
                                        <p:attrNameLst>
                                          <p:attrName>ppt_y</p:attrName>
                                        </p:attrNameLst>
                                      </p:cBhvr>
                                      <p:tavLst>
                                        <p:tav tm="0" fmla="#ppt_y-sin(pi*$)/81">
                                          <p:val>
                                            <p:fltVal val="0"/>
                                          </p:val>
                                        </p:tav>
                                        <p:tav tm="100000">
                                          <p:val>
                                            <p:fltVal val="1"/>
                                          </p:val>
                                        </p:tav>
                                      </p:tavLst>
                                    </p:anim>
                                    <p:animScale>
                                      <p:cBhvr>
                                        <p:cTn id="89" dur="3">
                                          <p:stCondLst>
                                            <p:cond delay="65"/>
                                          </p:stCondLst>
                                        </p:cTn>
                                        <p:tgtEl>
                                          <p:spTgt spid="6"/>
                                        </p:tgtEl>
                                      </p:cBhvr>
                                      <p:to x="100000" y="60000"/>
                                    </p:animScale>
                                    <p:animScale>
                                      <p:cBhvr>
                                        <p:cTn id="90" dur="17" decel="50000">
                                          <p:stCondLst>
                                            <p:cond delay="68"/>
                                          </p:stCondLst>
                                        </p:cTn>
                                        <p:tgtEl>
                                          <p:spTgt spid="6"/>
                                        </p:tgtEl>
                                      </p:cBhvr>
                                      <p:to x="100000" y="100000"/>
                                    </p:animScale>
                                    <p:animScale>
                                      <p:cBhvr>
                                        <p:cTn id="91" dur="3">
                                          <p:stCondLst>
                                            <p:cond delay="131"/>
                                          </p:stCondLst>
                                        </p:cTn>
                                        <p:tgtEl>
                                          <p:spTgt spid="6"/>
                                        </p:tgtEl>
                                      </p:cBhvr>
                                      <p:to x="100000" y="80000"/>
                                    </p:animScale>
                                    <p:animScale>
                                      <p:cBhvr>
                                        <p:cTn id="92" dur="17" decel="50000">
                                          <p:stCondLst>
                                            <p:cond delay="134"/>
                                          </p:stCondLst>
                                        </p:cTn>
                                        <p:tgtEl>
                                          <p:spTgt spid="6"/>
                                        </p:tgtEl>
                                      </p:cBhvr>
                                      <p:to x="100000" y="100000"/>
                                    </p:animScale>
                                    <p:animScale>
                                      <p:cBhvr>
                                        <p:cTn id="93" dur="3">
                                          <p:stCondLst>
                                            <p:cond delay="164"/>
                                          </p:stCondLst>
                                        </p:cTn>
                                        <p:tgtEl>
                                          <p:spTgt spid="6"/>
                                        </p:tgtEl>
                                      </p:cBhvr>
                                      <p:to x="100000" y="90000"/>
                                    </p:animScale>
                                    <p:animScale>
                                      <p:cBhvr>
                                        <p:cTn id="94" dur="17" decel="50000">
                                          <p:stCondLst>
                                            <p:cond delay="167"/>
                                          </p:stCondLst>
                                        </p:cTn>
                                        <p:tgtEl>
                                          <p:spTgt spid="6"/>
                                        </p:tgtEl>
                                      </p:cBhvr>
                                      <p:to x="100000" y="100000"/>
                                    </p:animScale>
                                    <p:animScale>
                                      <p:cBhvr>
                                        <p:cTn id="95" dur="3">
                                          <p:stCondLst>
                                            <p:cond delay="181"/>
                                          </p:stCondLst>
                                        </p:cTn>
                                        <p:tgtEl>
                                          <p:spTgt spid="6"/>
                                        </p:tgtEl>
                                      </p:cBhvr>
                                      <p:to x="100000" y="95000"/>
                                    </p:animScale>
                                    <p:animScale>
                                      <p:cBhvr>
                                        <p:cTn id="96" dur="17" decel="50000">
                                          <p:stCondLst>
                                            <p:cond delay="183"/>
                                          </p:stCondLst>
                                        </p:cTn>
                                        <p:tgtEl>
                                          <p:spTgt spid="6"/>
                                        </p:tgtEl>
                                      </p:cBhvr>
                                      <p:to x="100000" y="100000"/>
                                    </p:animScale>
                                  </p:childTnLst>
                                </p:cTn>
                              </p:par>
                            </p:childTnLst>
                          </p:cTn>
                        </p:par>
                        <p:par>
                          <p:cTn id="97" fill="hold">
                            <p:stCondLst>
                              <p:cond delay="2500"/>
                            </p:stCondLst>
                            <p:childTnLst>
                              <p:par>
                                <p:cTn id="98" presetID="26" presetClass="entr" presetSubtype="0"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down)">
                                      <p:cBhvr>
                                        <p:cTn id="100" dur="58">
                                          <p:stCondLst>
                                            <p:cond delay="0"/>
                                          </p:stCondLst>
                                        </p:cTn>
                                        <p:tgtEl>
                                          <p:spTgt spid="7"/>
                                        </p:tgtEl>
                                      </p:cBhvr>
                                    </p:animEffect>
                                    <p:anim calcmode="lin" valueType="num">
                                      <p:cBhvr>
                                        <p:cTn id="101" dur="18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2" dur="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3" dur="66" tmFilter="0, 0; 0.125,0.2665; 0.25,0.4; 0.375,0.465; 0.5,0.5;  0.625,0.535; 0.75,0.6; 0.875,0.7335; 1,1">
                                          <p:stCondLst>
                                            <p:cond delay="66"/>
                                          </p:stCondLst>
                                        </p:cTn>
                                        <p:tgtEl>
                                          <p:spTgt spid="7"/>
                                        </p:tgtEl>
                                        <p:attrNameLst>
                                          <p:attrName>ppt_y</p:attrName>
                                        </p:attrNameLst>
                                      </p:cBhvr>
                                      <p:tavLst>
                                        <p:tav tm="0" fmla="#ppt_y-sin(pi*$)/9">
                                          <p:val>
                                            <p:fltVal val="0"/>
                                          </p:val>
                                        </p:tav>
                                        <p:tav tm="100000">
                                          <p:val>
                                            <p:fltVal val="1"/>
                                          </p:val>
                                        </p:tav>
                                      </p:tavLst>
                                    </p:anim>
                                    <p:anim calcmode="lin" valueType="num">
                                      <p:cBhvr>
                                        <p:cTn id="104" dur="33" tmFilter="0, 0; 0.125,0.2665; 0.25,0.4; 0.375,0.465; 0.5,0.5;  0.625,0.535; 0.75,0.6; 0.875,0.7335; 1,1">
                                          <p:stCondLst>
                                            <p:cond delay="132"/>
                                          </p:stCondLst>
                                        </p:cTn>
                                        <p:tgtEl>
                                          <p:spTgt spid="7"/>
                                        </p:tgtEl>
                                        <p:attrNameLst>
                                          <p:attrName>ppt_y</p:attrName>
                                        </p:attrNameLst>
                                      </p:cBhvr>
                                      <p:tavLst>
                                        <p:tav tm="0" fmla="#ppt_y-sin(pi*$)/27">
                                          <p:val>
                                            <p:fltVal val="0"/>
                                          </p:val>
                                        </p:tav>
                                        <p:tav tm="100000">
                                          <p:val>
                                            <p:fltVal val="1"/>
                                          </p:val>
                                        </p:tav>
                                      </p:tavLst>
                                    </p:anim>
                                    <p:anim calcmode="lin" valueType="num">
                                      <p:cBhvr>
                                        <p:cTn id="105" dur="16" tmFilter="0, 0; 0.125,0.2665; 0.25,0.4; 0.375,0.465; 0.5,0.5;  0.625,0.535; 0.75,0.6; 0.875,0.7335; 1,1">
                                          <p:stCondLst>
                                            <p:cond delay="166"/>
                                          </p:stCondLst>
                                        </p:cTn>
                                        <p:tgtEl>
                                          <p:spTgt spid="7"/>
                                        </p:tgtEl>
                                        <p:attrNameLst>
                                          <p:attrName>ppt_y</p:attrName>
                                        </p:attrNameLst>
                                      </p:cBhvr>
                                      <p:tavLst>
                                        <p:tav tm="0" fmla="#ppt_y-sin(pi*$)/81">
                                          <p:val>
                                            <p:fltVal val="0"/>
                                          </p:val>
                                        </p:tav>
                                        <p:tav tm="100000">
                                          <p:val>
                                            <p:fltVal val="1"/>
                                          </p:val>
                                        </p:tav>
                                      </p:tavLst>
                                    </p:anim>
                                    <p:animScale>
                                      <p:cBhvr>
                                        <p:cTn id="106" dur="3">
                                          <p:stCondLst>
                                            <p:cond delay="65"/>
                                          </p:stCondLst>
                                        </p:cTn>
                                        <p:tgtEl>
                                          <p:spTgt spid="7"/>
                                        </p:tgtEl>
                                      </p:cBhvr>
                                      <p:to x="100000" y="60000"/>
                                    </p:animScale>
                                    <p:animScale>
                                      <p:cBhvr>
                                        <p:cTn id="107" dur="17" decel="50000">
                                          <p:stCondLst>
                                            <p:cond delay="68"/>
                                          </p:stCondLst>
                                        </p:cTn>
                                        <p:tgtEl>
                                          <p:spTgt spid="7"/>
                                        </p:tgtEl>
                                      </p:cBhvr>
                                      <p:to x="100000" y="100000"/>
                                    </p:animScale>
                                    <p:animScale>
                                      <p:cBhvr>
                                        <p:cTn id="108" dur="3">
                                          <p:stCondLst>
                                            <p:cond delay="131"/>
                                          </p:stCondLst>
                                        </p:cTn>
                                        <p:tgtEl>
                                          <p:spTgt spid="7"/>
                                        </p:tgtEl>
                                      </p:cBhvr>
                                      <p:to x="100000" y="80000"/>
                                    </p:animScale>
                                    <p:animScale>
                                      <p:cBhvr>
                                        <p:cTn id="109" dur="17" decel="50000">
                                          <p:stCondLst>
                                            <p:cond delay="134"/>
                                          </p:stCondLst>
                                        </p:cTn>
                                        <p:tgtEl>
                                          <p:spTgt spid="7"/>
                                        </p:tgtEl>
                                      </p:cBhvr>
                                      <p:to x="100000" y="100000"/>
                                    </p:animScale>
                                    <p:animScale>
                                      <p:cBhvr>
                                        <p:cTn id="110" dur="3">
                                          <p:stCondLst>
                                            <p:cond delay="164"/>
                                          </p:stCondLst>
                                        </p:cTn>
                                        <p:tgtEl>
                                          <p:spTgt spid="7"/>
                                        </p:tgtEl>
                                      </p:cBhvr>
                                      <p:to x="100000" y="90000"/>
                                    </p:animScale>
                                    <p:animScale>
                                      <p:cBhvr>
                                        <p:cTn id="111" dur="17" decel="50000">
                                          <p:stCondLst>
                                            <p:cond delay="167"/>
                                          </p:stCondLst>
                                        </p:cTn>
                                        <p:tgtEl>
                                          <p:spTgt spid="7"/>
                                        </p:tgtEl>
                                      </p:cBhvr>
                                      <p:to x="100000" y="100000"/>
                                    </p:animScale>
                                    <p:animScale>
                                      <p:cBhvr>
                                        <p:cTn id="112" dur="3">
                                          <p:stCondLst>
                                            <p:cond delay="181"/>
                                          </p:stCondLst>
                                        </p:cTn>
                                        <p:tgtEl>
                                          <p:spTgt spid="7"/>
                                        </p:tgtEl>
                                      </p:cBhvr>
                                      <p:to x="100000" y="95000"/>
                                    </p:animScale>
                                    <p:animScale>
                                      <p:cBhvr>
                                        <p:cTn id="113" dur="17" decel="50000">
                                          <p:stCondLst>
                                            <p:cond delay="183"/>
                                          </p:stCondLst>
                                        </p:cTn>
                                        <p:tgtEl>
                                          <p:spTgt spid="7"/>
                                        </p:tgtEl>
                                      </p:cBhvr>
                                      <p:to x="100000" y="100000"/>
                                    </p:animScale>
                                  </p:childTnLst>
                                </p:cTn>
                              </p:par>
                            </p:childTnLst>
                          </p:cTn>
                        </p:par>
                        <p:par>
                          <p:cTn id="114" fill="hold">
                            <p:stCondLst>
                              <p:cond delay="3000"/>
                            </p:stCondLst>
                            <p:childTnLst>
                              <p:par>
                                <p:cTn id="115" presetID="41" presetClass="entr" presetSubtype="0" fill="hold" grpId="0" nodeType="afterEffect">
                                  <p:stCondLst>
                                    <p:cond delay="0"/>
                                  </p:stCondLst>
                                  <p:iterate type="lt">
                                    <p:tmPct val="10000"/>
                                  </p:iterate>
                                  <p:childTnLst>
                                    <p:set>
                                      <p:cBhvr>
                                        <p:cTn id="116" dur="1" fill="hold">
                                          <p:stCondLst>
                                            <p:cond delay="0"/>
                                          </p:stCondLst>
                                        </p:cTn>
                                        <p:tgtEl>
                                          <p:spTgt spid="8"/>
                                        </p:tgtEl>
                                        <p:attrNameLst>
                                          <p:attrName>style.visibility</p:attrName>
                                        </p:attrNameLst>
                                      </p:cBhvr>
                                      <p:to>
                                        <p:strVal val="visible"/>
                                      </p:to>
                                    </p:set>
                                    <p:anim calcmode="lin" valueType="num">
                                      <p:cBhvr>
                                        <p:cTn id="11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18" dur="500" fill="hold"/>
                                        <p:tgtEl>
                                          <p:spTgt spid="8"/>
                                        </p:tgtEl>
                                        <p:attrNameLst>
                                          <p:attrName>ppt_y</p:attrName>
                                        </p:attrNameLst>
                                      </p:cBhvr>
                                      <p:tavLst>
                                        <p:tav tm="0">
                                          <p:val>
                                            <p:strVal val="#ppt_y"/>
                                          </p:val>
                                        </p:tav>
                                        <p:tav tm="100000">
                                          <p:val>
                                            <p:strVal val="#ppt_y"/>
                                          </p:val>
                                        </p:tav>
                                      </p:tavLst>
                                    </p:anim>
                                    <p:anim calcmode="lin" valueType="num">
                                      <p:cBhvr>
                                        <p:cTn id="11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2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500" tmFilter="0,0; .5, 1; 1, 1"/>
                                        <p:tgtEl>
                                          <p:spTgt spid="8"/>
                                        </p:tgtEl>
                                      </p:cBhvr>
                                    </p:animEffect>
                                  </p:childTnLst>
                                </p:cTn>
                              </p:par>
                            </p:childTnLst>
                          </p:cTn>
                        </p:par>
                        <p:par>
                          <p:cTn id="122" fill="hold">
                            <p:stCondLst>
                              <p:cond delay="2250"/>
                            </p:stCondLst>
                            <p:childTnLst>
                              <p:par>
                                <p:cTn id="123" presetID="26" presetClass="entr" presetSubtype="0" fill="hold" nodeType="afterEffect">
                                  <p:stCondLst>
                                    <p:cond delay="0"/>
                                  </p:stCondLst>
                                  <p:childTnLst>
                                    <p:set>
                                      <p:cBhvr>
                                        <p:cTn id="124" dur="1" fill="hold">
                                          <p:stCondLst>
                                            <p:cond delay="0"/>
                                          </p:stCondLst>
                                        </p:cTn>
                                        <p:tgtEl>
                                          <p:spTgt spid="9"/>
                                        </p:tgtEl>
                                        <p:attrNameLst>
                                          <p:attrName>style.visibility</p:attrName>
                                        </p:attrNameLst>
                                      </p:cBhvr>
                                      <p:to>
                                        <p:strVal val="visible"/>
                                      </p:to>
                                    </p:set>
                                    <p:animEffect transition="in" filter="wipe(down)">
                                      <p:cBhvr>
                                        <p:cTn id="125" dur="58">
                                          <p:stCondLst>
                                            <p:cond delay="0"/>
                                          </p:stCondLst>
                                        </p:cTn>
                                        <p:tgtEl>
                                          <p:spTgt spid="9"/>
                                        </p:tgtEl>
                                      </p:cBhvr>
                                    </p:animEffect>
                                    <p:anim calcmode="lin" valueType="num">
                                      <p:cBhvr>
                                        <p:cTn id="126" dur="18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7" dur="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8" dur="66" tmFilter="0, 0; 0.125,0.2665; 0.25,0.4; 0.375,0.465; 0.5,0.5;  0.625,0.535; 0.75,0.6; 0.875,0.7335; 1,1">
                                          <p:stCondLst>
                                            <p:cond delay="66"/>
                                          </p:stCondLst>
                                        </p:cTn>
                                        <p:tgtEl>
                                          <p:spTgt spid="9"/>
                                        </p:tgtEl>
                                        <p:attrNameLst>
                                          <p:attrName>ppt_y</p:attrName>
                                        </p:attrNameLst>
                                      </p:cBhvr>
                                      <p:tavLst>
                                        <p:tav tm="0" fmla="#ppt_y-sin(pi*$)/9">
                                          <p:val>
                                            <p:fltVal val="0"/>
                                          </p:val>
                                        </p:tav>
                                        <p:tav tm="100000">
                                          <p:val>
                                            <p:fltVal val="1"/>
                                          </p:val>
                                        </p:tav>
                                      </p:tavLst>
                                    </p:anim>
                                    <p:anim calcmode="lin" valueType="num">
                                      <p:cBhvr>
                                        <p:cTn id="129" dur="33" tmFilter="0, 0; 0.125,0.2665; 0.25,0.4; 0.375,0.465; 0.5,0.5;  0.625,0.535; 0.75,0.6; 0.875,0.7335; 1,1">
                                          <p:stCondLst>
                                            <p:cond delay="132"/>
                                          </p:stCondLst>
                                        </p:cTn>
                                        <p:tgtEl>
                                          <p:spTgt spid="9"/>
                                        </p:tgtEl>
                                        <p:attrNameLst>
                                          <p:attrName>ppt_y</p:attrName>
                                        </p:attrNameLst>
                                      </p:cBhvr>
                                      <p:tavLst>
                                        <p:tav tm="0" fmla="#ppt_y-sin(pi*$)/27">
                                          <p:val>
                                            <p:fltVal val="0"/>
                                          </p:val>
                                        </p:tav>
                                        <p:tav tm="100000">
                                          <p:val>
                                            <p:fltVal val="1"/>
                                          </p:val>
                                        </p:tav>
                                      </p:tavLst>
                                    </p:anim>
                                    <p:anim calcmode="lin" valueType="num">
                                      <p:cBhvr>
                                        <p:cTn id="130" dur="16" tmFilter="0, 0; 0.125,0.2665; 0.25,0.4; 0.375,0.465; 0.5,0.5;  0.625,0.535; 0.75,0.6; 0.875,0.7335; 1,1">
                                          <p:stCondLst>
                                            <p:cond delay="166"/>
                                          </p:stCondLst>
                                        </p:cTn>
                                        <p:tgtEl>
                                          <p:spTgt spid="9"/>
                                        </p:tgtEl>
                                        <p:attrNameLst>
                                          <p:attrName>ppt_y</p:attrName>
                                        </p:attrNameLst>
                                      </p:cBhvr>
                                      <p:tavLst>
                                        <p:tav tm="0" fmla="#ppt_y-sin(pi*$)/81">
                                          <p:val>
                                            <p:fltVal val="0"/>
                                          </p:val>
                                        </p:tav>
                                        <p:tav tm="100000">
                                          <p:val>
                                            <p:fltVal val="1"/>
                                          </p:val>
                                        </p:tav>
                                      </p:tavLst>
                                    </p:anim>
                                    <p:animScale>
                                      <p:cBhvr>
                                        <p:cTn id="131" dur="3">
                                          <p:stCondLst>
                                            <p:cond delay="65"/>
                                          </p:stCondLst>
                                        </p:cTn>
                                        <p:tgtEl>
                                          <p:spTgt spid="9"/>
                                        </p:tgtEl>
                                      </p:cBhvr>
                                      <p:to x="100000" y="60000"/>
                                    </p:animScale>
                                    <p:animScale>
                                      <p:cBhvr>
                                        <p:cTn id="132" dur="17" decel="50000">
                                          <p:stCondLst>
                                            <p:cond delay="68"/>
                                          </p:stCondLst>
                                        </p:cTn>
                                        <p:tgtEl>
                                          <p:spTgt spid="9"/>
                                        </p:tgtEl>
                                      </p:cBhvr>
                                      <p:to x="100000" y="100000"/>
                                    </p:animScale>
                                    <p:animScale>
                                      <p:cBhvr>
                                        <p:cTn id="133" dur="3">
                                          <p:stCondLst>
                                            <p:cond delay="131"/>
                                          </p:stCondLst>
                                        </p:cTn>
                                        <p:tgtEl>
                                          <p:spTgt spid="9"/>
                                        </p:tgtEl>
                                      </p:cBhvr>
                                      <p:to x="100000" y="80000"/>
                                    </p:animScale>
                                    <p:animScale>
                                      <p:cBhvr>
                                        <p:cTn id="134" dur="17" decel="50000">
                                          <p:stCondLst>
                                            <p:cond delay="134"/>
                                          </p:stCondLst>
                                        </p:cTn>
                                        <p:tgtEl>
                                          <p:spTgt spid="9"/>
                                        </p:tgtEl>
                                      </p:cBhvr>
                                      <p:to x="100000" y="100000"/>
                                    </p:animScale>
                                    <p:animScale>
                                      <p:cBhvr>
                                        <p:cTn id="135" dur="3">
                                          <p:stCondLst>
                                            <p:cond delay="164"/>
                                          </p:stCondLst>
                                        </p:cTn>
                                        <p:tgtEl>
                                          <p:spTgt spid="9"/>
                                        </p:tgtEl>
                                      </p:cBhvr>
                                      <p:to x="100000" y="90000"/>
                                    </p:animScale>
                                    <p:animScale>
                                      <p:cBhvr>
                                        <p:cTn id="136" dur="17" decel="50000">
                                          <p:stCondLst>
                                            <p:cond delay="167"/>
                                          </p:stCondLst>
                                        </p:cTn>
                                        <p:tgtEl>
                                          <p:spTgt spid="9"/>
                                        </p:tgtEl>
                                      </p:cBhvr>
                                      <p:to x="100000" y="100000"/>
                                    </p:animScale>
                                    <p:animScale>
                                      <p:cBhvr>
                                        <p:cTn id="137" dur="3">
                                          <p:stCondLst>
                                            <p:cond delay="181"/>
                                          </p:stCondLst>
                                        </p:cTn>
                                        <p:tgtEl>
                                          <p:spTgt spid="9"/>
                                        </p:tgtEl>
                                      </p:cBhvr>
                                      <p:to x="100000" y="95000"/>
                                    </p:animScale>
                                    <p:animScale>
                                      <p:cBhvr>
                                        <p:cTn id="138" dur="17" decel="50000">
                                          <p:stCondLst>
                                            <p:cond delay="183"/>
                                          </p:stCondLst>
                                        </p:cTn>
                                        <p:tgtEl>
                                          <p:spTgt spid="9"/>
                                        </p:tgtEl>
                                      </p:cBhvr>
                                      <p:to x="100000" y="100000"/>
                                    </p:animScale>
                                  </p:childTnLst>
                                </p:cTn>
                              </p:par>
                            </p:childTnLst>
                          </p:cTn>
                        </p:par>
                        <p:par>
                          <p:cTn id="139" fill="hold">
                            <p:stCondLst>
                              <p:cond delay="2750"/>
                            </p:stCondLst>
                            <p:childTnLst>
                              <p:par>
                                <p:cTn id="140" presetID="26" presetClass="entr" presetSubtype="0" fill="hold" grpId="0" nodeType="afterEffect">
                                  <p:stCondLst>
                                    <p:cond delay="0"/>
                                  </p:stCondLst>
                                  <p:childTnLst>
                                    <p:set>
                                      <p:cBhvr>
                                        <p:cTn id="141" dur="1" fill="hold">
                                          <p:stCondLst>
                                            <p:cond delay="0"/>
                                          </p:stCondLst>
                                        </p:cTn>
                                        <p:tgtEl>
                                          <p:spTgt spid="10"/>
                                        </p:tgtEl>
                                        <p:attrNameLst>
                                          <p:attrName>style.visibility</p:attrName>
                                        </p:attrNameLst>
                                      </p:cBhvr>
                                      <p:to>
                                        <p:strVal val="visible"/>
                                      </p:to>
                                    </p:set>
                                    <p:animEffect transition="in" filter="wipe(down)">
                                      <p:cBhvr>
                                        <p:cTn id="142" dur="58">
                                          <p:stCondLst>
                                            <p:cond delay="0"/>
                                          </p:stCondLst>
                                        </p:cTn>
                                        <p:tgtEl>
                                          <p:spTgt spid="10"/>
                                        </p:tgtEl>
                                      </p:cBhvr>
                                    </p:animEffect>
                                    <p:anim calcmode="lin" valueType="num">
                                      <p:cBhvr>
                                        <p:cTn id="143" dur="18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4" dur="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5" dur="66" tmFilter="0, 0; 0.125,0.2665; 0.25,0.4; 0.375,0.465; 0.5,0.5;  0.625,0.535; 0.75,0.6; 0.875,0.7335; 1,1">
                                          <p:stCondLst>
                                            <p:cond delay="66"/>
                                          </p:stCondLst>
                                        </p:cTn>
                                        <p:tgtEl>
                                          <p:spTgt spid="10"/>
                                        </p:tgtEl>
                                        <p:attrNameLst>
                                          <p:attrName>ppt_y</p:attrName>
                                        </p:attrNameLst>
                                      </p:cBhvr>
                                      <p:tavLst>
                                        <p:tav tm="0" fmla="#ppt_y-sin(pi*$)/9">
                                          <p:val>
                                            <p:fltVal val="0"/>
                                          </p:val>
                                        </p:tav>
                                        <p:tav tm="100000">
                                          <p:val>
                                            <p:fltVal val="1"/>
                                          </p:val>
                                        </p:tav>
                                      </p:tavLst>
                                    </p:anim>
                                    <p:anim calcmode="lin" valueType="num">
                                      <p:cBhvr>
                                        <p:cTn id="146" dur="33" tmFilter="0, 0; 0.125,0.2665; 0.25,0.4; 0.375,0.465; 0.5,0.5;  0.625,0.535; 0.75,0.6; 0.875,0.7335; 1,1">
                                          <p:stCondLst>
                                            <p:cond delay="132"/>
                                          </p:stCondLst>
                                        </p:cTn>
                                        <p:tgtEl>
                                          <p:spTgt spid="10"/>
                                        </p:tgtEl>
                                        <p:attrNameLst>
                                          <p:attrName>ppt_y</p:attrName>
                                        </p:attrNameLst>
                                      </p:cBhvr>
                                      <p:tavLst>
                                        <p:tav tm="0" fmla="#ppt_y-sin(pi*$)/27">
                                          <p:val>
                                            <p:fltVal val="0"/>
                                          </p:val>
                                        </p:tav>
                                        <p:tav tm="100000">
                                          <p:val>
                                            <p:fltVal val="1"/>
                                          </p:val>
                                        </p:tav>
                                      </p:tavLst>
                                    </p:anim>
                                    <p:anim calcmode="lin" valueType="num">
                                      <p:cBhvr>
                                        <p:cTn id="147" dur="16" tmFilter="0, 0; 0.125,0.2665; 0.25,0.4; 0.375,0.465; 0.5,0.5;  0.625,0.535; 0.75,0.6; 0.875,0.7335; 1,1">
                                          <p:stCondLst>
                                            <p:cond delay="166"/>
                                          </p:stCondLst>
                                        </p:cTn>
                                        <p:tgtEl>
                                          <p:spTgt spid="10"/>
                                        </p:tgtEl>
                                        <p:attrNameLst>
                                          <p:attrName>ppt_y</p:attrName>
                                        </p:attrNameLst>
                                      </p:cBhvr>
                                      <p:tavLst>
                                        <p:tav tm="0" fmla="#ppt_y-sin(pi*$)/81">
                                          <p:val>
                                            <p:fltVal val="0"/>
                                          </p:val>
                                        </p:tav>
                                        <p:tav tm="100000">
                                          <p:val>
                                            <p:fltVal val="1"/>
                                          </p:val>
                                        </p:tav>
                                      </p:tavLst>
                                    </p:anim>
                                    <p:animScale>
                                      <p:cBhvr>
                                        <p:cTn id="148" dur="3">
                                          <p:stCondLst>
                                            <p:cond delay="65"/>
                                          </p:stCondLst>
                                        </p:cTn>
                                        <p:tgtEl>
                                          <p:spTgt spid="10"/>
                                        </p:tgtEl>
                                      </p:cBhvr>
                                      <p:to x="100000" y="60000"/>
                                    </p:animScale>
                                    <p:animScale>
                                      <p:cBhvr>
                                        <p:cTn id="149" dur="17" decel="50000">
                                          <p:stCondLst>
                                            <p:cond delay="68"/>
                                          </p:stCondLst>
                                        </p:cTn>
                                        <p:tgtEl>
                                          <p:spTgt spid="10"/>
                                        </p:tgtEl>
                                      </p:cBhvr>
                                      <p:to x="100000" y="100000"/>
                                    </p:animScale>
                                    <p:animScale>
                                      <p:cBhvr>
                                        <p:cTn id="150" dur="3">
                                          <p:stCondLst>
                                            <p:cond delay="131"/>
                                          </p:stCondLst>
                                        </p:cTn>
                                        <p:tgtEl>
                                          <p:spTgt spid="10"/>
                                        </p:tgtEl>
                                      </p:cBhvr>
                                      <p:to x="100000" y="80000"/>
                                    </p:animScale>
                                    <p:animScale>
                                      <p:cBhvr>
                                        <p:cTn id="151" dur="17" decel="50000">
                                          <p:stCondLst>
                                            <p:cond delay="134"/>
                                          </p:stCondLst>
                                        </p:cTn>
                                        <p:tgtEl>
                                          <p:spTgt spid="10"/>
                                        </p:tgtEl>
                                      </p:cBhvr>
                                      <p:to x="100000" y="100000"/>
                                    </p:animScale>
                                    <p:animScale>
                                      <p:cBhvr>
                                        <p:cTn id="152" dur="3">
                                          <p:stCondLst>
                                            <p:cond delay="164"/>
                                          </p:stCondLst>
                                        </p:cTn>
                                        <p:tgtEl>
                                          <p:spTgt spid="10"/>
                                        </p:tgtEl>
                                      </p:cBhvr>
                                      <p:to x="100000" y="90000"/>
                                    </p:animScale>
                                    <p:animScale>
                                      <p:cBhvr>
                                        <p:cTn id="153" dur="17" decel="50000">
                                          <p:stCondLst>
                                            <p:cond delay="167"/>
                                          </p:stCondLst>
                                        </p:cTn>
                                        <p:tgtEl>
                                          <p:spTgt spid="10"/>
                                        </p:tgtEl>
                                      </p:cBhvr>
                                      <p:to x="100000" y="100000"/>
                                    </p:animScale>
                                    <p:animScale>
                                      <p:cBhvr>
                                        <p:cTn id="154" dur="3">
                                          <p:stCondLst>
                                            <p:cond delay="181"/>
                                          </p:stCondLst>
                                        </p:cTn>
                                        <p:tgtEl>
                                          <p:spTgt spid="10"/>
                                        </p:tgtEl>
                                      </p:cBhvr>
                                      <p:to x="100000" y="95000"/>
                                    </p:animScale>
                                    <p:animScale>
                                      <p:cBhvr>
                                        <p:cTn id="155" dur="17" decel="50000">
                                          <p:stCondLst>
                                            <p:cond delay="183"/>
                                          </p:stCondLst>
                                        </p:cTn>
                                        <p:tgtEl>
                                          <p:spTgt spid="10"/>
                                        </p:tgtEl>
                                      </p:cBhvr>
                                      <p:to x="100000" y="100000"/>
                                    </p:animScale>
                                  </p:childTnLst>
                                </p:cTn>
                              </p:par>
                            </p:childTnLst>
                          </p:cTn>
                        </p:par>
                        <p:par>
                          <p:cTn id="156" fill="hold">
                            <p:stCondLst>
                              <p:cond delay="3250"/>
                            </p:stCondLst>
                            <p:childTnLst>
                              <p:par>
                                <p:cTn id="157" presetID="26" presetClass="entr" presetSubtype="0" fill="hold" grpId="0" nodeType="afterEffect">
                                  <p:stCondLst>
                                    <p:cond delay="0"/>
                                  </p:stCondLst>
                                  <p:childTnLst>
                                    <p:set>
                                      <p:cBhvr>
                                        <p:cTn id="158" dur="1" fill="hold">
                                          <p:stCondLst>
                                            <p:cond delay="0"/>
                                          </p:stCondLst>
                                        </p:cTn>
                                        <p:tgtEl>
                                          <p:spTgt spid="11"/>
                                        </p:tgtEl>
                                        <p:attrNameLst>
                                          <p:attrName>style.visibility</p:attrName>
                                        </p:attrNameLst>
                                      </p:cBhvr>
                                      <p:to>
                                        <p:strVal val="visible"/>
                                      </p:to>
                                    </p:set>
                                    <p:animEffect transition="in" filter="wipe(down)">
                                      <p:cBhvr>
                                        <p:cTn id="159" dur="58">
                                          <p:stCondLst>
                                            <p:cond delay="0"/>
                                          </p:stCondLst>
                                        </p:cTn>
                                        <p:tgtEl>
                                          <p:spTgt spid="11"/>
                                        </p:tgtEl>
                                      </p:cBhvr>
                                    </p:animEffect>
                                    <p:anim calcmode="lin" valueType="num">
                                      <p:cBhvr>
                                        <p:cTn id="160" dur="18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1" dur="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2" dur="66" tmFilter="0, 0; 0.125,0.2665; 0.25,0.4; 0.375,0.465; 0.5,0.5;  0.625,0.535; 0.75,0.6; 0.875,0.7335; 1,1">
                                          <p:stCondLst>
                                            <p:cond delay="66"/>
                                          </p:stCondLst>
                                        </p:cTn>
                                        <p:tgtEl>
                                          <p:spTgt spid="11"/>
                                        </p:tgtEl>
                                        <p:attrNameLst>
                                          <p:attrName>ppt_y</p:attrName>
                                        </p:attrNameLst>
                                      </p:cBhvr>
                                      <p:tavLst>
                                        <p:tav tm="0" fmla="#ppt_y-sin(pi*$)/9">
                                          <p:val>
                                            <p:fltVal val="0"/>
                                          </p:val>
                                        </p:tav>
                                        <p:tav tm="100000">
                                          <p:val>
                                            <p:fltVal val="1"/>
                                          </p:val>
                                        </p:tav>
                                      </p:tavLst>
                                    </p:anim>
                                    <p:anim calcmode="lin" valueType="num">
                                      <p:cBhvr>
                                        <p:cTn id="163" dur="33" tmFilter="0, 0; 0.125,0.2665; 0.25,0.4; 0.375,0.465; 0.5,0.5;  0.625,0.535; 0.75,0.6; 0.875,0.7335; 1,1">
                                          <p:stCondLst>
                                            <p:cond delay="132"/>
                                          </p:stCondLst>
                                        </p:cTn>
                                        <p:tgtEl>
                                          <p:spTgt spid="11"/>
                                        </p:tgtEl>
                                        <p:attrNameLst>
                                          <p:attrName>ppt_y</p:attrName>
                                        </p:attrNameLst>
                                      </p:cBhvr>
                                      <p:tavLst>
                                        <p:tav tm="0" fmla="#ppt_y-sin(pi*$)/27">
                                          <p:val>
                                            <p:fltVal val="0"/>
                                          </p:val>
                                        </p:tav>
                                        <p:tav tm="100000">
                                          <p:val>
                                            <p:fltVal val="1"/>
                                          </p:val>
                                        </p:tav>
                                      </p:tavLst>
                                    </p:anim>
                                    <p:anim calcmode="lin" valueType="num">
                                      <p:cBhvr>
                                        <p:cTn id="164" dur="16" tmFilter="0, 0; 0.125,0.2665; 0.25,0.4; 0.375,0.465; 0.5,0.5;  0.625,0.535; 0.75,0.6; 0.875,0.7335; 1,1">
                                          <p:stCondLst>
                                            <p:cond delay="166"/>
                                          </p:stCondLst>
                                        </p:cTn>
                                        <p:tgtEl>
                                          <p:spTgt spid="11"/>
                                        </p:tgtEl>
                                        <p:attrNameLst>
                                          <p:attrName>ppt_y</p:attrName>
                                        </p:attrNameLst>
                                      </p:cBhvr>
                                      <p:tavLst>
                                        <p:tav tm="0" fmla="#ppt_y-sin(pi*$)/81">
                                          <p:val>
                                            <p:fltVal val="0"/>
                                          </p:val>
                                        </p:tav>
                                        <p:tav tm="100000">
                                          <p:val>
                                            <p:fltVal val="1"/>
                                          </p:val>
                                        </p:tav>
                                      </p:tavLst>
                                    </p:anim>
                                    <p:animScale>
                                      <p:cBhvr>
                                        <p:cTn id="165" dur="3">
                                          <p:stCondLst>
                                            <p:cond delay="65"/>
                                          </p:stCondLst>
                                        </p:cTn>
                                        <p:tgtEl>
                                          <p:spTgt spid="11"/>
                                        </p:tgtEl>
                                      </p:cBhvr>
                                      <p:to x="100000" y="60000"/>
                                    </p:animScale>
                                    <p:animScale>
                                      <p:cBhvr>
                                        <p:cTn id="166" dur="17" decel="50000">
                                          <p:stCondLst>
                                            <p:cond delay="68"/>
                                          </p:stCondLst>
                                        </p:cTn>
                                        <p:tgtEl>
                                          <p:spTgt spid="11"/>
                                        </p:tgtEl>
                                      </p:cBhvr>
                                      <p:to x="100000" y="100000"/>
                                    </p:animScale>
                                    <p:animScale>
                                      <p:cBhvr>
                                        <p:cTn id="167" dur="3">
                                          <p:stCondLst>
                                            <p:cond delay="131"/>
                                          </p:stCondLst>
                                        </p:cTn>
                                        <p:tgtEl>
                                          <p:spTgt spid="11"/>
                                        </p:tgtEl>
                                      </p:cBhvr>
                                      <p:to x="100000" y="80000"/>
                                    </p:animScale>
                                    <p:animScale>
                                      <p:cBhvr>
                                        <p:cTn id="168" dur="17" decel="50000">
                                          <p:stCondLst>
                                            <p:cond delay="134"/>
                                          </p:stCondLst>
                                        </p:cTn>
                                        <p:tgtEl>
                                          <p:spTgt spid="11"/>
                                        </p:tgtEl>
                                      </p:cBhvr>
                                      <p:to x="100000" y="100000"/>
                                    </p:animScale>
                                    <p:animScale>
                                      <p:cBhvr>
                                        <p:cTn id="169" dur="3">
                                          <p:stCondLst>
                                            <p:cond delay="164"/>
                                          </p:stCondLst>
                                        </p:cTn>
                                        <p:tgtEl>
                                          <p:spTgt spid="11"/>
                                        </p:tgtEl>
                                      </p:cBhvr>
                                      <p:to x="100000" y="90000"/>
                                    </p:animScale>
                                    <p:animScale>
                                      <p:cBhvr>
                                        <p:cTn id="170" dur="17" decel="50000">
                                          <p:stCondLst>
                                            <p:cond delay="167"/>
                                          </p:stCondLst>
                                        </p:cTn>
                                        <p:tgtEl>
                                          <p:spTgt spid="11"/>
                                        </p:tgtEl>
                                      </p:cBhvr>
                                      <p:to x="100000" y="100000"/>
                                    </p:animScale>
                                    <p:animScale>
                                      <p:cBhvr>
                                        <p:cTn id="171" dur="3">
                                          <p:stCondLst>
                                            <p:cond delay="181"/>
                                          </p:stCondLst>
                                        </p:cTn>
                                        <p:tgtEl>
                                          <p:spTgt spid="11"/>
                                        </p:tgtEl>
                                      </p:cBhvr>
                                      <p:to x="100000" y="95000"/>
                                    </p:animScale>
                                    <p:animScale>
                                      <p:cBhvr>
                                        <p:cTn id="172" dur="17" decel="50000">
                                          <p:stCondLst>
                                            <p:cond delay="183"/>
                                          </p:stCondLst>
                                        </p:cTn>
                                        <p:tgtEl>
                                          <p:spTgt spid="11"/>
                                        </p:tgtEl>
                                      </p:cBhvr>
                                      <p:to x="100000" y="100000"/>
                                    </p:animScale>
                                  </p:childTnLst>
                                </p:cTn>
                              </p:par>
                            </p:childTnLst>
                          </p:cTn>
                        </p:par>
                        <p:par>
                          <p:cTn id="173" fill="hold">
                            <p:stCondLst>
                              <p:cond delay="3750"/>
                            </p:stCondLst>
                            <p:childTnLst>
                              <p:par>
                                <p:cTn id="174" presetID="26" presetClass="entr" presetSubtype="0" fill="hold" grpId="0" nodeType="afterEffect">
                                  <p:stCondLst>
                                    <p:cond delay="0"/>
                                  </p:stCondLst>
                                  <p:childTnLst>
                                    <p:set>
                                      <p:cBhvr>
                                        <p:cTn id="175" dur="1" fill="hold">
                                          <p:stCondLst>
                                            <p:cond delay="0"/>
                                          </p:stCondLst>
                                        </p:cTn>
                                        <p:tgtEl>
                                          <p:spTgt spid="12"/>
                                        </p:tgtEl>
                                        <p:attrNameLst>
                                          <p:attrName>style.visibility</p:attrName>
                                        </p:attrNameLst>
                                      </p:cBhvr>
                                      <p:to>
                                        <p:strVal val="visible"/>
                                      </p:to>
                                    </p:set>
                                    <p:animEffect transition="in" filter="wipe(down)">
                                      <p:cBhvr>
                                        <p:cTn id="176" dur="58">
                                          <p:stCondLst>
                                            <p:cond delay="0"/>
                                          </p:stCondLst>
                                        </p:cTn>
                                        <p:tgtEl>
                                          <p:spTgt spid="12"/>
                                        </p:tgtEl>
                                      </p:cBhvr>
                                    </p:animEffect>
                                    <p:anim calcmode="lin" valueType="num">
                                      <p:cBhvr>
                                        <p:cTn id="177" dur="18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8" dur="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9" dur="66" tmFilter="0, 0; 0.125,0.2665; 0.25,0.4; 0.375,0.465; 0.5,0.5;  0.625,0.535; 0.75,0.6; 0.875,0.7335; 1,1">
                                          <p:stCondLst>
                                            <p:cond delay="66"/>
                                          </p:stCondLst>
                                        </p:cTn>
                                        <p:tgtEl>
                                          <p:spTgt spid="12"/>
                                        </p:tgtEl>
                                        <p:attrNameLst>
                                          <p:attrName>ppt_y</p:attrName>
                                        </p:attrNameLst>
                                      </p:cBhvr>
                                      <p:tavLst>
                                        <p:tav tm="0" fmla="#ppt_y-sin(pi*$)/9">
                                          <p:val>
                                            <p:fltVal val="0"/>
                                          </p:val>
                                        </p:tav>
                                        <p:tav tm="100000">
                                          <p:val>
                                            <p:fltVal val="1"/>
                                          </p:val>
                                        </p:tav>
                                      </p:tavLst>
                                    </p:anim>
                                    <p:anim calcmode="lin" valueType="num">
                                      <p:cBhvr>
                                        <p:cTn id="180" dur="33" tmFilter="0, 0; 0.125,0.2665; 0.25,0.4; 0.375,0.465; 0.5,0.5;  0.625,0.535; 0.75,0.6; 0.875,0.7335; 1,1">
                                          <p:stCondLst>
                                            <p:cond delay="132"/>
                                          </p:stCondLst>
                                        </p:cTn>
                                        <p:tgtEl>
                                          <p:spTgt spid="12"/>
                                        </p:tgtEl>
                                        <p:attrNameLst>
                                          <p:attrName>ppt_y</p:attrName>
                                        </p:attrNameLst>
                                      </p:cBhvr>
                                      <p:tavLst>
                                        <p:tav tm="0" fmla="#ppt_y-sin(pi*$)/27">
                                          <p:val>
                                            <p:fltVal val="0"/>
                                          </p:val>
                                        </p:tav>
                                        <p:tav tm="100000">
                                          <p:val>
                                            <p:fltVal val="1"/>
                                          </p:val>
                                        </p:tav>
                                      </p:tavLst>
                                    </p:anim>
                                    <p:anim calcmode="lin" valueType="num">
                                      <p:cBhvr>
                                        <p:cTn id="181" dur="16" tmFilter="0, 0; 0.125,0.2665; 0.25,0.4; 0.375,0.465; 0.5,0.5;  0.625,0.535; 0.75,0.6; 0.875,0.7335; 1,1">
                                          <p:stCondLst>
                                            <p:cond delay="166"/>
                                          </p:stCondLst>
                                        </p:cTn>
                                        <p:tgtEl>
                                          <p:spTgt spid="12"/>
                                        </p:tgtEl>
                                        <p:attrNameLst>
                                          <p:attrName>ppt_y</p:attrName>
                                        </p:attrNameLst>
                                      </p:cBhvr>
                                      <p:tavLst>
                                        <p:tav tm="0" fmla="#ppt_y-sin(pi*$)/81">
                                          <p:val>
                                            <p:fltVal val="0"/>
                                          </p:val>
                                        </p:tav>
                                        <p:tav tm="100000">
                                          <p:val>
                                            <p:fltVal val="1"/>
                                          </p:val>
                                        </p:tav>
                                      </p:tavLst>
                                    </p:anim>
                                    <p:animScale>
                                      <p:cBhvr>
                                        <p:cTn id="182" dur="3">
                                          <p:stCondLst>
                                            <p:cond delay="65"/>
                                          </p:stCondLst>
                                        </p:cTn>
                                        <p:tgtEl>
                                          <p:spTgt spid="12"/>
                                        </p:tgtEl>
                                      </p:cBhvr>
                                      <p:to x="100000" y="60000"/>
                                    </p:animScale>
                                    <p:animScale>
                                      <p:cBhvr>
                                        <p:cTn id="183" dur="17" decel="50000">
                                          <p:stCondLst>
                                            <p:cond delay="68"/>
                                          </p:stCondLst>
                                        </p:cTn>
                                        <p:tgtEl>
                                          <p:spTgt spid="12"/>
                                        </p:tgtEl>
                                      </p:cBhvr>
                                      <p:to x="100000" y="100000"/>
                                    </p:animScale>
                                    <p:animScale>
                                      <p:cBhvr>
                                        <p:cTn id="184" dur="3">
                                          <p:stCondLst>
                                            <p:cond delay="131"/>
                                          </p:stCondLst>
                                        </p:cTn>
                                        <p:tgtEl>
                                          <p:spTgt spid="12"/>
                                        </p:tgtEl>
                                      </p:cBhvr>
                                      <p:to x="100000" y="80000"/>
                                    </p:animScale>
                                    <p:animScale>
                                      <p:cBhvr>
                                        <p:cTn id="185" dur="17" decel="50000">
                                          <p:stCondLst>
                                            <p:cond delay="134"/>
                                          </p:stCondLst>
                                        </p:cTn>
                                        <p:tgtEl>
                                          <p:spTgt spid="12"/>
                                        </p:tgtEl>
                                      </p:cBhvr>
                                      <p:to x="100000" y="100000"/>
                                    </p:animScale>
                                    <p:animScale>
                                      <p:cBhvr>
                                        <p:cTn id="186" dur="3">
                                          <p:stCondLst>
                                            <p:cond delay="164"/>
                                          </p:stCondLst>
                                        </p:cTn>
                                        <p:tgtEl>
                                          <p:spTgt spid="12"/>
                                        </p:tgtEl>
                                      </p:cBhvr>
                                      <p:to x="100000" y="90000"/>
                                    </p:animScale>
                                    <p:animScale>
                                      <p:cBhvr>
                                        <p:cTn id="187" dur="17" decel="50000">
                                          <p:stCondLst>
                                            <p:cond delay="167"/>
                                          </p:stCondLst>
                                        </p:cTn>
                                        <p:tgtEl>
                                          <p:spTgt spid="12"/>
                                        </p:tgtEl>
                                      </p:cBhvr>
                                      <p:to x="100000" y="100000"/>
                                    </p:animScale>
                                    <p:animScale>
                                      <p:cBhvr>
                                        <p:cTn id="188" dur="3">
                                          <p:stCondLst>
                                            <p:cond delay="181"/>
                                          </p:stCondLst>
                                        </p:cTn>
                                        <p:tgtEl>
                                          <p:spTgt spid="12"/>
                                        </p:tgtEl>
                                      </p:cBhvr>
                                      <p:to x="100000" y="95000"/>
                                    </p:animScale>
                                    <p:animScale>
                                      <p:cBhvr>
                                        <p:cTn id="189" dur="17" decel="50000">
                                          <p:stCondLst>
                                            <p:cond delay="183"/>
                                          </p:stCondLst>
                                        </p:cTn>
                                        <p:tgtEl>
                                          <p:spTgt spid="12"/>
                                        </p:tgtEl>
                                      </p:cBhvr>
                                      <p:to x="100000" y="100000"/>
                                    </p:animScale>
                                  </p:childTnLst>
                                </p:cTn>
                              </p:par>
                            </p:childTnLst>
                          </p:cTn>
                        </p:par>
                        <p:par>
                          <p:cTn id="190" fill="hold">
                            <p:stCondLst>
                              <p:cond delay="4250"/>
                            </p:stCondLst>
                            <p:childTnLst>
                              <p:par>
                                <p:cTn id="191" presetID="26" presetClass="entr" presetSubtype="0" fill="hold" grpId="0" nodeType="afterEffect">
                                  <p:stCondLst>
                                    <p:cond delay="0"/>
                                  </p:stCondLst>
                                  <p:childTnLst>
                                    <p:set>
                                      <p:cBhvr>
                                        <p:cTn id="192" dur="1" fill="hold">
                                          <p:stCondLst>
                                            <p:cond delay="0"/>
                                          </p:stCondLst>
                                        </p:cTn>
                                        <p:tgtEl>
                                          <p:spTgt spid="13"/>
                                        </p:tgtEl>
                                        <p:attrNameLst>
                                          <p:attrName>style.visibility</p:attrName>
                                        </p:attrNameLst>
                                      </p:cBhvr>
                                      <p:to>
                                        <p:strVal val="visible"/>
                                      </p:to>
                                    </p:set>
                                    <p:animEffect transition="in" filter="wipe(down)">
                                      <p:cBhvr>
                                        <p:cTn id="193" dur="58">
                                          <p:stCondLst>
                                            <p:cond delay="0"/>
                                          </p:stCondLst>
                                        </p:cTn>
                                        <p:tgtEl>
                                          <p:spTgt spid="13"/>
                                        </p:tgtEl>
                                      </p:cBhvr>
                                    </p:animEffect>
                                    <p:anim calcmode="lin" valueType="num">
                                      <p:cBhvr>
                                        <p:cTn id="194" dur="18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5" dur="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96" dur="66" tmFilter="0, 0; 0.125,0.2665; 0.25,0.4; 0.375,0.465; 0.5,0.5;  0.625,0.535; 0.75,0.6; 0.875,0.7335; 1,1">
                                          <p:stCondLst>
                                            <p:cond delay="66"/>
                                          </p:stCondLst>
                                        </p:cTn>
                                        <p:tgtEl>
                                          <p:spTgt spid="13"/>
                                        </p:tgtEl>
                                        <p:attrNameLst>
                                          <p:attrName>ppt_y</p:attrName>
                                        </p:attrNameLst>
                                      </p:cBhvr>
                                      <p:tavLst>
                                        <p:tav tm="0" fmla="#ppt_y-sin(pi*$)/9">
                                          <p:val>
                                            <p:fltVal val="0"/>
                                          </p:val>
                                        </p:tav>
                                        <p:tav tm="100000">
                                          <p:val>
                                            <p:fltVal val="1"/>
                                          </p:val>
                                        </p:tav>
                                      </p:tavLst>
                                    </p:anim>
                                    <p:anim calcmode="lin" valueType="num">
                                      <p:cBhvr>
                                        <p:cTn id="197" dur="33" tmFilter="0, 0; 0.125,0.2665; 0.25,0.4; 0.375,0.465; 0.5,0.5;  0.625,0.535; 0.75,0.6; 0.875,0.7335; 1,1">
                                          <p:stCondLst>
                                            <p:cond delay="132"/>
                                          </p:stCondLst>
                                        </p:cTn>
                                        <p:tgtEl>
                                          <p:spTgt spid="13"/>
                                        </p:tgtEl>
                                        <p:attrNameLst>
                                          <p:attrName>ppt_y</p:attrName>
                                        </p:attrNameLst>
                                      </p:cBhvr>
                                      <p:tavLst>
                                        <p:tav tm="0" fmla="#ppt_y-sin(pi*$)/27">
                                          <p:val>
                                            <p:fltVal val="0"/>
                                          </p:val>
                                        </p:tav>
                                        <p:tav tm="100000">
                                          <p:val>
                                            <p:fltVal val="1"/>
                                          </p:val>
                                        </p:tav>
                                      </p:tavLst>
                                    </p:anim>
                                    <p:anim calcmode="lin" valueType="num">
                                      <p:cBhvr>
                                        <p:cTn id="198" dur="16" tmFilter="0, 0; 0.125,0.2665; 0.25,0.4; 0.375,0.465; 0.5,0.5;  0.625,0.535; 0.75,0.6; 0.875,0.7335; 1,1">
                                          <p:stCondLst>
                                            <p:cond delay="166"/>
                                          </p:stCondLst>
                                        </p:cTn>
                                        <p:tgtEl>
                                          <p:spTgt spid="13"/>
                                        </p:tgtEl>
                                        <p:attrNameLst>
                                          <p:attrName>ppt_y</p:attrName>
                                        </p:attrNameLst>
                                      </p:cBhvr>
                                      <p:tavLst>
                                        <p:tav tm="0" fmla="#ppt_y-sin(pi*$)/81">
                                          <p:val>
                                            <p:fltVal val="0"/>
                                          </p:val>
                                        </p:tav>
                                        <p:tav tm="100000">
                                          <p:val>
                                            <p:fltVal val="1"/>
                                          </p:val>
                                        </p:tav>
                                      </p:tavLst>
                                    </p:anim>
                                    <p:animScale>
                                      <p:cBhvr>
                                        <p:cTn id="199" dur="3">
                                          <p:stCondLst>
                                            <p:cond delay="65"/>
                                          </p:stCondLst>
                                        </p:cTn>
                                        <p:tgtEl>
                                          <p:spTgt spid="13"/>
                                        </p:tgtEl>
                                      </p:cBhvr>
                                      <p:to x="100000" y="60000"/>
                                    </p:animScale>
                                    <p:animScale>
                                      <p:cBhvr>
                                        <p:cTn id="200" dur="17" decel="50000">
                                          <p:stCondLst>
                                            <p:cond delay="68"/>
                                          </p:stCondLst>
                                        </p:cTn>
                                        <p:tgtEl>
                                          <p:spTgt spid="13"/>
                                        </p:tgtEl>
                                      </p:cBhvr>
                                      <p:to x="100000" y="100000"/>
                                    </p:animScale>
                                    <p:animScale>
                                      <p:cBhvr>
                                        <p:cTn id="201" dur="3">
                                          <p:stCondLst>
                                            <p:cond delay="131"/>
                                          </p:stCondLst>
                                        </p:cTn>
                                        <p:tgtEl>
                                          <p:spTgt spid="13"/>
                                        </p:tgtEl>
                                      </p:cBhvr>
                                      <p:to x="100000" y="80000"/>
                                    </p:animScale>
                                    <p:animScale>
                                      <p:cBhvr>
                                        <p:cTn id="202" dur="17" decel="50000">
                                          <p:stCondLst>
                                            <p:cond delay="134"/>
                                          </p:stCondLst>
                                        </p:cTn>
                                        <p:tgtEl>
                                          <p:spTgt spid="13"/>
                                        </p:tgtEl>
                                      </p:cBhvr>
                                      <p:to x="100000" y="100000"/>
                                    </p:animScale>
                                    <p:animScale>
                                      <p:cBhvr>
                                        <p:cTn id="203" dur="3">
                                          <p:stCondLst>
                                            <p:cond delay="164"/>
                                          </p:stCondLst>
                                        </p:cTn>
                                        <p:tgtEl>
                                          <p:spTgt spid="13"/>
                                        </p:tgtEl>
                                      </p:cBhvr>
                                      <p:to x="100000" y="90000"/>
                                    </p:animScale>
                                    <p:animScale>
                                      <p:cBhvr>
                                        <p:cTn id="204" dur="17" decel="50000">
                                          <p:stCondLst>
                                            <p:cond delay="167"/>
                                          </p:stCondLst>
                                        </p:cTn>
                                        <p:tgtEl>
                                          <p:spTgt spid="13"/>
                                        </p:tgtEl>
                                      </p:cBhvr>
                                      <p:to x="100000" y="100000"/>
                                    </p:animScale>
                                    <p:animScale>
                                      <p:cBhvr>
                                        <p:cTn id="205" dur="3">
                                          <p:stCondLst>
                                            <p:cond delay="181"/>
                                          </p:stCondLst>
                                        </p:cTn>
                                        <p:tgtEl>
                                          <p:spTgt spid="13"/>
                                        </p:tgtEl>
                                      </p:cBhvr>
                                      <p:to x="100000" y="95000"/>
                                    </p:animScale>
                                    <p:animScale>
                                      <p:cBhvr>
                                        <p:cTn id="206" dur="17" decel="50000">
                                          <p:stCondLst>
                                            <p:cond delay="183"/>
                                          </p:stCondLst>
                                        </p:cTn>
                                        <p:tgtEl>
                                          <p:spTgt spid="13"/>
                                        </p:tgtEl>
                                      </p:cBhvr>
                                      <p:to x="100000" y="100000"/>
                                    </p:animScale>
                                  </p:childTnLst>
                                </p:cTn>
                              </p:par>
                            </p:childTnLst>
                          </p:cTn>
                        </p:par>
                        <p:par>
                          <p:cTn id="207" fill="hold">
                            <p:stCondLst>
                              <p:cond delay="4750"/>
                            </p:stCondLst>
                            <p:childTnLst>
                              <p:par>
                                <p:cTn id="208" presetID="26" presetClass="entr" presetSubtype="0" fill="hold" grpId="0" nodeType="afterEffect">
                                  <p:stCondLst>
                                    <p:cond delay="0"/>
                                  </p:stCondLst>
                                  <p:childTnLst>
                                    <p:set>
                                      <p:cBhvr>
                                        <p:cTn id="209" dur="1" fill="hold">
                                          <p:stCondLst>
                                            <p:cond delay="0"/>
                                          </p:stCondLst>
                                        </p:cTn>
                                        <p:tgtEl>
                                          <p:spTgt spid="14"/>
                                        </p:tgtEl>
                                        <p:attrNameLst>
                                          <p:attrName>style.visibility</p:attrName>
                                        </p:attrNameLst>
                                      </p:cBhvr>
                                      <p:to>
                                        <p:strVal val="visible"/>
                                      </p:to>
                                    </p:set>
                                    <p:animEffect transition="in" filter="wipe(down)">
                                      <p:cBhvr>
                                        <p:cTn id="210" dur="58">
                                          <p:stCondLst>
                                            <p:cond delay="0"/>
                                          </p:stCondLst>
                                        </p:cTn>
                                        <p:tgtEl>
                                          <p:spTgt spid="14"/>
                                        </p:tgtEl>
                                      </p:cBhvr>
                                    </p:animEffect>
                                    <p:anim calcmode="lin" valueType="num">
                                      <p:cBhvr>
                                        <p:cTn id="211" dur="18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2" dur="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3" dur="66" tmFilter="0, 0; 0.125,0.2665; 0.25,0.4; 0.375,0.465; 0.5,0.5;  0.625,0.535; 0.75,0.6; 0.875,0.7335; 1,1">
                                          <p:stCondLst>
                                            <p:cond delay="66"/>
                                          </p:stCondLst>
                                        </p:cTn>
                                        <p:tgtEl>
                                          <p:spTgt spid="14"/>
                                        </p:tgtEl>
                                        <p:attrNameLst>
                                          <p:attrName>ppt_y</p:attrName>
                                        </p:attrNameLst>
                                      </p:cBhvr>
                                      <p:tavLst>
                                        <p:tav tm="0" fmla="#ppt_y-sin(pi*$)/9">
                                          <p:val>
                                            <p:fltVal val="0"/>
                                          </p:val>
                                        </p:tav>
                                        <p:tav tm="100000">
                                          <p:val>
                                            <p:fltVal val="1"/>
                                          </p:val>
                                        </p:tav>
                                      </p:tavLst>
                                    </p:anim>
                                    <p:anim calcmode="lin" valueType="num">
                                      <p:cBhvr>
                                        <p:cTn id="214" dur="33" tmFilter="0, 0; 0.125,0.2665; 0.25,0.4; 0.375,0.465; 0.5,0.5;  0.625,0.535; 0.75,0.6; 0.875,0.7335; 1,1">
                                          <p:stCondLst>
                                            <p:cond delay="132"/>
                                          </p:stCondLst>
                                        </p:cTn>
                                        <p:tgtEl>
                                          <p:spTgt spid="14"/>
                                        </p:tgtEl>
                                        <p:attrNameLst>
                                          <p:attrName>ppt_y</p:attrName>
                                        </p:attrNameLst>
                                      </p:cBhvr>
                                      <p:tavLst>
                                        <p:tav tm="0" fmla="#ppt_y-sin(pi*$)/27">
                                          <p:val>
                                            <p:fltVal val="0"/>
                                          </p:val>
                                        </p:tav>
                                        <p:tav tm="100000">
                                          <p:val>
                                            <p:fltVal val="1"/>
                                          </p:val>
                                        </p:tav>
                                      </p:tavLst>
                                    </p:anim>
                                    <p:anim calcmode="lin" valueType="num">
                                      <p:cBhvr>
                                        <p:cTn id="215" dur="16" tmFilter="0, 0; 0.125,0.2665; 0.25,0.4; 0.375,0.465; 0.5,0.5;  0.625,0.535; 0.75,0.6; 0.875,0.7335; 1,1">
                                          <p:stCondLst>
                                            <p:cond delay="166"/>
                                          </p:stCondLst>
                                        </p:cTn>
                                        <p:tgtEl>
                                          <p:spTgt spid="14"/>
                                        </p:tgtEl>
                                        <p:attrNameLst>
                                          <p:attrName>ppt_y</p:attrName>
                                        </p:attrNameLst>
                                      </p:cBhvr>
                                      <p:tavLst>
                                        <p:tav tm="0" fmla="#ppt_y-sin(pi*$)/81">
                                          <p:val>
                                            <p:fltVal val="0"/>
                                          </p:val>
                                        </p:tav>
                                        <p:tav tm="100000">
                                          <p:val>
                                            <p:fltVal val="1"/>
                                          </p:val>
                                        </p:tav>
                                      </p:tavLst>
                                    </p:anim>
                                    <p:animScale>
                                      <p:cBhvr>
                                        <p:cTn id="216" dur="3">
                                          <p:stCondLst>
                                            <p:cond delay="65"/>
                                          </p:stCondLst>
                                        </p:cTn>
                                        <p:tgtEl>
                                          <p:spTgt spid="14"/>
                                        </p:tgtEl>
                                      </p:cBhvr>
                                      <p:to x="100000" y="60000"/>
                                    </p:animScale>
                                    <p:animScale>
                                      <p:cBhvr>
                                        <p:cTn id="217" dur="17" decel="50000">
                                          <p:stCondLst>
                                            <p:cond delay="68"/>
                                          </p:stCondLst>
                                        </p:cTn>
                                        <p:tgtEl>
                                          <p:spTgt spid="14"/>
                                        </p:tgtEl>
                                      </p:cBhvr>
                                      <p:to x="100000" y="100000"/>
                                    </p:animScale>
                                    <p:animScale>
                                      <p:cBhvr>
                                        <p:cTn id="218" dur="3">
                                          <p:stCondLst>
                                            <p:cond delay="131"/>
                                          </p:stCondLst>
                                        </p:cTn>
                                        <p:tgtEl>
                                          <p:spTgt spid="14"/>
                                        </p:tgtEl>
                                      </p:cBhvr>
                                      <p:to x="100000" y="80000"/>
                                    </p:animScale>
                                    <p:animScale>
                                      <p:cBhvr>
                                        <p:cTn id="219" dur="17" decel="50000">
                                          <p:stCondLst>
                                            <p:cond delay="134"/>
                                          </p:stCondLst>
                                        </p:cTn>
                                        <p:tgtEl>
                                          <p:spTgt spid="14"/>
                                        </p:tgtEl>
                                      </p:cBhvr>
                                      <p:to x="100000" y="100000"/>
                                    </p:animScale>
                                    <p:animScale>
                                      <p:cBhvr>
                                        <p:cTn id="220" dur="3">
                                          <p:stCondLst>
                                            <p:cond delay="164"/>
                                          </p:stCondLst>
                                        </p:cTn>
                                        <p:tgtEl>
                                          <p:spTgt spid="14"/>
                                        </p:tgtEl>
                                      </p:cBhvr>
                                      <p:to x="100000" y="90000"/>
                                    </p:animScale>
                                    <p:animScale>
                                      <p:cBhvr>
                                        <p:cTn id="221" dur="17" decel="50000">
                                          <p:stCondLst>
                                            <p:cond delay="167"/>
                                          </p:stCondLst>
                                        </p:cTn>
                                        <p:tgtEl>
                                          <p:spTgt spid="14"/>
                                        </p:tgtEl>
                                      </p:cBhvr>
                                      <p:to x="100000" y="100000"/>
                                    </p:animScale>
                                    <p:animScale>
                                      <p:cBhvr>
                                        <p:cTn id="222" dur="3">
                                          <p:stCondLst>
                                            <p:cond delay="181"/>
                                          </p:stCondLst>
                                        </p:cTn>
                                        <p:tgtEl>
                                          <p:spTgt spid="14"/>
                                        </p:tgtEl>
                                      </p:cBhvr>
                                      <p:to x="100000" y="95000"/>
                                    </p:animScale>
                                    <p:animScale>
                                      <p:cBhvr>
                                        <p:cTn id="223" dur="17" decel="50000">
                                          <p:stCondLst>
                                            <p:cond delay="183"/>
                                          </p:stCondLst>
                                        </p:cTn>
                                        <p:tgtEl>
                                          <p:spTgt spid="14"/>
                                        </p:tgtEl>
                                      </p:cBhvr>
                                      <p:to x="100000" y="100000"/>
                                    </p:animScale>
                                  </p:childTnLst>
                                </p:cTn>
                              </p:par>
                            </p:childTnLst>
                          </p:cTn>
                        </p:par>
                        <p:par>
                          <p:cTn id="224" fill="hold">
                            <p:stCondLst>
                              <p:cond delay="5250"/>
                            </p:stCondLst>
                            <p:childTnLst>
                              <p:par>
                                <p:cTn id="225" presetID="26" presetClass="entr" presetSubtype="0" fill="hold" grpId="0" nodeType="afterEffect">
                                  <p:stCondLst>
                                    <p:cond delay="0"/>
                                  </p:stCondLst>
                                  <p:childTnLst>
                                    <p:set>
                                      <p:cBhvr>
                                        <p:cTn id="226" dur="1" fill="hold">
                                          <p:stCondLst>
                                            <p:cond delay="0"/>
                                          </p:stCondLst>
                                        </p:cTn>
                                        <p:tgtEl>
                                          <p:spTgt spid="15"/>
                                        </p:tgtEl>
                                        <p:attrNameLst>
                                          <p:attrName>style.visibility</p:attrName>
                                        </p:attrNameLst>
                                      </p:cBhvr>
                                      <p:to>
                                        <p:strVal val="visible"/>
                                      </p:to>
                                    </p:set>
                                    <p:animEffect transition="in" filter="wipe(down)">
                                      <p:cBhvr>
                                        <p:cTn id="227" dur="58">
                                          <p:stCondLst>
                                            <p:cond delay="0"/>
                                          </p:stCondLst>
                                        </p:cTn>
                                        <p:tgtEl>
                                          <p:spTgt spid="15"/>
                                        </p:tgtEl>
                                      </p:cBhvr>
                                    </p:animEffect>
                                    <p:anim calcmode="lin" valueType="num">
                                      <p:cBhvr>
                                        <p:cTn id="228" dur="18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9" dur="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0" dur="66" tmFilter="0, 0; 0.125,0.2665; 0.25,0.4; 0.375,0.465; 0.5,0.5;  0.625,0.535; 0.75,0.6; 0.875,0.7335; 1,1">
                                          <p:stCondLst>
                                            <p:cond delay="66"/>
                                          </p:stCondLst>
                                        </p:cTn>
                                        <p:tgtEl>
                                          <p:spTgt spid="15"/>
                                        </p:tgtEl>
                                        <p:attrNameLst>
                                          <p:attrName>ppt_y</p:attrName>
                                        </p:attrNameLst>
                                      </p:cBhvr>
                                      <p:tavLst>
                                        <p:tav tm="0" fmla="#ppt_y-sin(pi*$)/9">
                                          <p:val>
                                            <p:fltVal val="0"/>
                                          </p:val>
                                        </p:tav>
                                        <p:tav tm="100000">
                                          <p:val>
                                            <p:fltVal val="1"/>
                                          </p:val>
                                        </p:tav>
                                      </p:tavLst>
                                    </p:anim>
                                    <p:anim calcmode="lin" valueType="num">
                                      <p:cBhvr>
                                        <p:cTn id="231" dur="33" tmFilter="0, 0; 0.125,0.2665; 0.25,0.4; 0.375,0.465; 0.5,0.5;  0.625,0.535; 0.75,0.6; 0.875,0.7335; 1,1">
                                          <p:stCondLst>
                                            <p:cond delay="132"/>
                                          </p:stCondLst>
                                        </p:cTn>
                                        <p:tgtEl>
                                          <p:spTgt spid="15"/>
                                        </p:tgtEl>
                                        <p:attrNameLst>
                                          <p:attrName>ppt_y</p:attrName>
                                        </p:attrNameLst>
                                      </p:cBhvr>
                                      <p:tavLst>
                                        <p:tav tm="0" fmla="#ppt_y-sin(pi*$)/27">
                                          <p:val>
                                            <p:fltVal val="0"/>
                                          </p:val>
                                        </p:tav>
                                        <p:tav tm="100000">
                                          <p:val>
                                            <p:fltVal val="1"/>
                                          </p:val>
                                        </p:tav>
                                      </p:tavLst>
                                    </p:anim>
                                    <p:anim calcmode="lin" valueType="num">
                                      <p:cBhvr>
                                        <p:cTn id="232" dur="16" tmFilter="0, 0; 0.125,0.2665; 0.25,0.4; 0.375,0.465; 0.5,0.5;  0.625,0.535; 0.75,0.6; 0.875,0.7335; 1,1">
                                          <p:stCondLst>
                                            <p:cond delay="166"/>
                                          </p:stCondLst>
                                        </p:cTn>
                                        <p:tgtEl>
                                          <p:spTgt spid="15"/>
                                        </p:tgtEl>
                                        <p:attrNameLst>
                                          <p:attrName>ppt_y</p:attrName>
                                        </p:attrNameLst>
                                      </p:cBhvr>
                                      <p:tavLst>
                                        <p:tav tm="0" fmla="#ppt_y-sin(pi*$)/81">
                                          <p:val>
                                            <p:fltVal val="0"/>
                                          </p:val>
                                        </p:tav>
                                        <p:tav tm="100000">
                                          <p:val>
                                            <p:fltVal val="1"/>
                                          </p:val>
                                        </p:tav>
                                      </p:tavLst>
                                    </p:anim>
                                    <p:animScale>
                                      <p:cBhvr>
                                        <p:cTn id="233" dur="3">
                                          <p:stCondLst>
                                            <p:cond delay="65"/>
                                          </p:stCondLst>
                                        </p:cTn>
                                        <p:tgtEl>
                                          <p:spTgt spid="15"/>
                                        </p:tgtEl>
                                      </p:cBhvr>
                                      <p:to x="100000" y="60000"/>
                                    </p:animScale>
                                    <p:animScale>
                                      <p:cBhvr>
                                        <p:cTn id="234" dur="17" decel="50000">
                                          <p:stCondLst>
                                            <p:cond delay="68"/>
                                          </p:stCondLst>
                                        </p:cTn>
                                        <p:tgtEl>
                                          <p:spTgt spid="15"/>
                                        </p:tgtEl>
                                      </p:cBhvr>
                                      <p:to x="100000" y="100000"/>
                                    </p:animScale>
                                    <p:animScale>
                                      <p:cBhvr>
                                        <p:cTn id="235" dur="3">
                                          <p:stCondLst>
                                            <p:cond delay="131"/>
                                          </p:stCondLst>
                                        </p:cTn>
                                        <p:tgtEl>
                                          <p:spTgt spid="15"/>
                                        </p:tgtEl>
                                      </p:cBhvr>
                                      <p:to x="100000" y="80000"/>
                                    </p:animScale>
                                    <p:animScale>
                                      <p:cBhvr>
                                        <p:cTn id="236" dur="17" decel="50000">
                                          <p:stCondLst>
                                            <p:cond delay="134"/>
                                          </p:stCondLst>
                                        </p:cTn>
                                        <p:tgtEl>
                                          <p:spTgt spid="15"/>
                                        </p:tgtEl>
                                      </p:cBhvr>
                                      <p:to x="100000" y="100000"/>
                                    </p:animScale>
                                    <p:animScale>
                                      <p:cBhvr>
                                        <p:cTn id="237" dur="3">
                                          <p:stCondLst>
                                            <p:cond delay="164"/>
                                          </p:stCondLst>
                                        </p:cTn>
                                        <p:tgtEl>
                                          <p:spTgt spid="15"/>
                                        </p:tgtEl>
                                      </p:cBhvr>
                                      <p:to x="100000" y="90000"/>
                                    </p:animScale>
                                    <p:animScale>
                                      <p:cBhvr>
                                        <p:cTn id="238" dur="17" decel="50000">
                                          <p:stCondLst>
                                            <p:cond delay="167"/>
                                          </p:stCondLst>
                                        </p:cTn>
                                        <p:tgtEl>
                                          <p:spTgt spid="15"/>
                                        </p:tgtEl>
                                      </p:cBhvr>
                                      <p:to x="100000" y="100000"/>
                                    </p:animScale>
                                    <p:animScale>
                                      <p:cBhvr>
                                        <p:cTn id="239" dur="3">
                                          <p:stCondLst>
                                            <p:cond delay="181"/>
                                          </p:stCondLst>
                                        </p:cTn>
                                        <p:tgtEl>
                                          <p:spTgt spid="15"/>
                                        </p:tgtEl>
                                      </p:cBhvr>
                                      <p:to x="100000" y="95000"/>
                                    </p:animScale>
                                    <p:animScale>
                                      <p:cBhvr>
                                        <p:cTn id="240" dur="17" decel="50000">
                                          <p:stCondLst>
                                            <p:cond delay="183"/>
                                          </p:stCondLst>
                                        </p:cTn>
                                        <p:tgtEl>
                                          <p:spTgt spid="15"/>
                                        </p:tgtEl>
                                      </p:cBhvr>
                                      <p:to x="100000" y="100000"/>
                                    </p:animScale>
                                  </p:childTnLst>
                                </p:cTn>
                              </p:par>
                            </p:childTnLst>
                          </p:cTn>
                        </p:par>
                        <p:par>
                          <p:cTn id="241" fill="hold">
                            <p:stCondLst>
                              <p:cond delay="5750"/>
                            </p:stCondLst>
                            <p:childTnLst>
                              <p:par>
                                <p:cTn id="242" presetID="41" presetClass="entr" presetSubtype="0" fill="hold" grpId="0" nodeType="afterEffect">
                                  <p:stCondLst>
                                    <p:cond delay="0"/>
                                  </p:stCondLst>
                                  <p:iterate type="lt">
                                    <p:tmPct val="10000"/>
                                  </p:iterate>
                                  <p:childTnLst>
                                    <p:set>
                                      <p:cBhvr>
                                        <p:cTn id="243" dur="1" fill="hold">
                                          <p:stCondLst>
                                            <p:cond delay="0"/>
                                          </p:stCondLst>
                                        </p:cTn>
                                        <p:tgtEl>
                                          <p:spTgt spid="16"/>
                                        </p:tgtEl>
                                        <p:attrNameLst>
                                          <p:attrName>style.visibility</p:attrName>
                                        </p:attrNameLst>
                                      </p:cBhvr>
                                      <p:to>
                                        <p:strVal val="visible"/>
                                      </p:to>
                                    </p:set>
                                    <p:anim calcmode="lin" valueType="num">
                                      <p:cBhvr>
                                        <p:cTn id="24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45" dur="500" fill="hold"/>
                                        <p:tgtEl>
                                          <p:spTgt spid="16"/>
                                        </p:tgtEl>
                                        <p:attrNameLst>
                                          <p:attrName>ppt_y</p:attrName>
                                        </p:attrNameLst>
                                      </p:cBhvr>
                                      <p:tavLst>
                                        <p:tav tm="0">
                                          <p:val>
                                            <p:strVal val="#ppt_y"/>
                                          </p:val>
                                        </p:tav>
                                        <p:tav tm="100000">
                                          <p:val>
                                            <p:strVal val="#ppt_y"/>
                                          </p:val>
                                        </p:tav>
                                      </p:tavLst>
                                    </p:anim>
                                    <p:anim calcmode="lin" valueType="num">
                                      <p:cBhvr>
                                        <p:cTn id="24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4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48" dur="500" tmFilter="0,0; .5, 1; 1, 1"/>
                                        <p:tgtEl>
                                          <p:spTgt spid="16"/>
                                        </p:tgtEl>
                                      </p:cBhvr>
                                    </p:animEffect>
                                  </p:childTnLst>
                                </p:cTn>
                              </p:par>
                            </p:childTnLst>
                          </p:cTn>
                        </p:par>
                        <p:par>
                          <p:cTn id="249" fill="hold">
                            <p:stCondLst>
                              <p:cond delay="4699"/>
                            </p:stCondLst>
                            <p:childTnLst>
                              <p:par>
                                <p:cTn id="250" presetID="26" presetClass="entr" presetSubtype="0" fill="hold" grpId="0" nodeType="afterEffect">
                                  <p:stCondLst>
                                    <p:cond delay="0"/>
                                  </p:stCondLst>
                                  <p:childTnLst>
                                    <p:set>
                                      <p:cBhvr>
                                        <p:cTn id="251" dur="1" fill="hold">
                                          <p:stCondLst>
                                            <p:cond delay="0"/>
                                          </p:stCondLst>
                                        </p:cTn>
                                        <p:tgtEl>
                                          <p:spTgt spid="17"/>
                                        </p:tgtEl>
                                        <p:attrNameLst>
                                          <p:attrName>style.visibility</p:attrName>
                                        </p:attrNameLst>
                                      </p:cBhvr>
                                      <p:to>
                                        <p:strVal val="visible"/>
                                      </p:to>
                                    </p:set>
                                    <p:animEffect transition="in" filter="wipe(down)">
                                      <p:cBhvr>
                                        <p:cTn id="252" dur="58">
                                          <p:stCondLst>
                                            <p:cond delay="0"/>
                                          </p:stCondLst>
                                        </p:cTn>
                                        <p:tgtEl>
                                          <p:spTgt spid="17"/>
                                        </p:tgtEl>
                                      </p:cBhvr>
                                    </p:animEffect>
                                    <p:anim calcmode="lin" valueType="num">
                                      <p:cBhvr>
                                        <p:cTn id="253" dur="18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4" dur="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5" dur="66" tmFilter="0, 0; 0.125,0.2665; 0.25,0.4; 0.375,0.465; 0.5,0.5;  0.625,0.535; 0.75,0.6; 0.875,0.7335; 1,1">
                                          <p:stCondLst>
                                            <p:cond delay="66"/>
                                          </p:stCondLst>
                                        </p:cTn>
                                        <p:tgtEl>
                                          <p:spTgt spid="17"/>
                                        </p:tgtEl>
                                        <p:attrNameLst>
                                          <p:attrName>ppt_y</p:attrName>
                                        </p:attrNameLst>
                                      </p:cBhvr>
                                      <p:tavLst>
                                        <p:tav tm="0" fmla="#ppt_y-sin(pi*$)/9">
                                          <p:val>
                                            <p:fltVal val="0"/>
                                          </p:val>
                                        </p:tav>
                                        <p:tav tm="100000">
                                          <p:val>
                                            <p:fltVal val="1"/>
                                          </p:val>
                                        </p:tav>
                                      </p:tavLst>
                                    </p:anim>
                                    <p:anim calcmode="lin" valueType="num">
                                      <p:cBhvr>
                                        <p:cTn id="256" dur="33" tmFilter="0, 0; 0.125,0.2665; 0.25,0.4; 0.375,0.465; 0.5,0.5;  0.625,0.535; 0.75,0.6; 0.875,0.7335; 1,1">
                                          <p:stCondLst>
                                            <p:cond delay="132"/>
                                          </p:stCondLst>
                                        </p:cTn>
                                        <p:tgtEl>
                                          <p:spTgt spid="17"/>
                                        </p:tgtEl>
                                        <p:attrNameLst>
                                          <p:attrName>ppt_y</p:attrName>
                                        </p:attrNameLst>
                                      </p:cBhvr>
                                      <p:tavLst>
                                        <p:tav tm="0" fmla="#ppt_y-sin(pi*$)/27">
                                          <p:val>
                                            <p:fltVal val="0"/>
                                          </p:val>
                                        </p:tav>
                                        <p:tav tm="100000">
                                          <p:val>
                                            <p:fltVal val="1"/>
                                          </p:val>
                                        </p:tav>
                                      </p:tavLst>
                                    </p:anim>
                                    <p:anim calcmode="lin" valueType="num">
                                      <p:cBhvr>
                                        <p:cTn id="257" dur="16" tmFilter="0, 0; 0.125,0.2665; 0.25,0.4; 0.375,0.465; 0.5,0.5;  0.625,0.535; 0.75,0.6; 0.875,0.7335; 1,1">
                                          <p:stCondLst>
                                            <p:cond delay="166"/>
                                          </p:stCondLst>
                                        </p:cTn>
                                        <p:tgtEl>
                                          <p:spTgt spid="17"/>
                                        </p:tgtEl>
                                        <p:attrNameLst>
                                          <p:attrName>ppt_y</p:attrName>
                                        </p:attrNameLst>
                                      </p:cBhvr>
                                      <p:tavLst>
                                        <p:tav tm="0" fmla="#ppt_y-sin(pi*$)/81">
                                          <p:val>
                                            <p:fltVal val="0"/>
                                          </p:val>
                                        </p:tav>
                                        <p:tav tm="100000">
                                          <p:val>
                                            <p:fltVal val="1"/>
                                          </p:val>
                                        </p:tav>
                                      </p:tavLst>
                                    </p:anim>
                                    <p:animScale>
                                      <p:cBhvr>
                                        <p:cTn id="258" dur="3">
                                          <p:stCondLst>
                                            <p:cond delay="65"/>
                                          </p:stCondLst>
                                        </p:cTn>
                                        <p:tgtEl>
                                          <p:spTgt spid="17"/>
                                        </p:tgtEl>
                                      </p:cBhvr>
                                      <p:to x="100000" y="60000"/>
                                    </p:animScale>
                                    <p:animScale>
                                      <p:cBhvr>
                                        <p:cTn id="259" dur="17" decel="50000">
                                          <p:stCondLst>
                                            <p:cond delay="68"/>
                                          </p:stCondLst>
                                        </p:cTn>
                                        <p:tgtEl>
                                          <p:spTgt spid="17"/>
                                        </p:tgtEl>
                                      </p:cBhvr>
                                      <p:to x="100000" y="100000"/>
                                    </p:animScale>
                                    <p:animScale>
                                      <p:cBhvr>
                                        <p:cTn id="260" dur="3">
                                          <p:stCondLst>
                                            <p:cond delay="131"/>
                                          </p:stCondLst>
                                        </p:cTn>
                                        <p:tgtEl>
                                          <p:spTgt spid="17"/>
                                        </p:tgtEl>
                                      </p:cBhvr>
                                      <p:to x="100000" y="80000"/>
                                    </p:animScale>
                                    <p:animScale>
                                      <p:cBhvr>
                                        <p:cTn id="261" dur="17" decel="50000">
                                          <p:stCondLst>
                                            <p:cond delay="134"/>
                                          </p:stCondLst>
                                        </p:cTn>
                                        <p:tgtEl>
                                          <p:spTgt spid="17"/>
                                        </p:tgtEl>
                                      </p:cBhvr>
                                      <p:to x="100000" y="100000"/>
                                    </p:animScale>
                                    <p:animScale>
                                      <p:cBhvr>
                                        <p:cTn id="262" dur="3">
                                          <p:stCondLst>
                                            <p:cond delay="164"/>
                                          </p:stCondLst>
                                        </p:cTn>
                                        <p:tgtEl>
                                          <p:spTgt spid="17"/>
                                        </p:tgtEl>
                                      </p:cBhvr>
                                      <p:to x="100000" y="90000"/>
                                    </p:animScale>
                                    <p:animScale>
                                      <p:cBhvr>
                                        <p:cTn id="263" dur="17" decel="50000">
                                          <p:stCondLst>
                                            <p:cond delay="167"/>
                                          </p:stCondLst>
                                        </p:cTn>
                                        <p:tgtEl>
                                          <p:spTgt spid="17"/>
                                        </p:tgtEl>
                                      </p:cBhvr>
                                      <p:to x="100000" y="100000"/>
                                    </p:animScale>
                                    <p:animScale>
                                      <p:cBhvr>
                                        <p:cTn id="264" dur="3">
                                          <p:stCondLst>
                                            <p:cond delay="181"/>
                                          </p:stCondLst>
                                        </p:cTn>
                                        <p:tgtEl>
                                          <p:spTgt spid="17"/>
                                        </p:tgtEl>
                                      </p:cBhvr>
                                      <p:to x="100000" y="95000"/>
                                    </p:animScale>
                                    <p:animScale>
                                      <p:cBhvr>
                                        <p:cTn id="265" dur="17" decel="50000">
                                          <p:stCondLst>
                                            <p:cond delay="183"/>
                                          </p:stCondLst>
                                        </p:cTn>
                                        <p:tgtEl>
                                          <p:spTgt spid="17"/>
                                        </p:tgtEl>
                                      </p:cBhvr>
                                      <p:to x="100000" y="100000"/>
                                    </p:animScale>
                                  </p:childTnLst>
                                </p:cTn>
                              </p:par>
                            </p:childTnLst>
                          </p:cTn>
                        </p:par>
                        <p:par>
                          <p:cTn id="266" fill="hold">
                            <p:stCondLst>
                              <p:cond delay="5199"/>
                            </p:stCondLst>
                            <p:childTnLst>
                              <p:par>
                                <p:cTn id="267" presetID="26" presetClass="entr" presetSubtype="0" fill="hold" grpId="0" nodeType="afterEffect">
                                  <p:stCondLst>
                                    <p:cond delay="0"/>
                                  </p:stCondLst>
                                  <p:childTnLst>
                                    <p:set>
                                      <p:cBhvr>
                                        <p:cTn id="268" dur="1" fill="hold">
                                          <p:stCondLst>
                                            <p:cond delay="0"/>
                                          </p:stCondLst>
                                        </p:cTn>
                                        <p:tgtEl>
                                          <p:spTgt spid="18"/>
                                        </p:tgtEl>
                                        <p:attrNameLst>
                                          <p:attrName>style.visibility</p:attrName>
                                        </p:attrNameLst>
                                      </p:cBhvr>
                                      <p:to>
                                        <p:strVal val="visible"/>
                                      </p:to>
                                    </p:set>
                                    <p:animEffect transition="in" filter="wipe(down)">
                                      <p:cBhvr>
                                        <p:cTn id="269" dur="58">
                                          <p:stCondLst>
                                            <p:cond delay="0"/>
                                          </p:stCondLst>
                                        </p:cTn>
                                        <p:tgtEl>
                                          <p:spTgt spid="18"/>
                                        </p:tgtEl>
                                      </p:cBhvr>
                                    </p:animEffect>
                                    <p:anim calcmode="lin" valueType="num">
                                      <p:cBhvr>
                                        <p:cTn id="270" dur="18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1" dur="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72" dur="66" tmFilter="0, 0; 0.125,0.2665; 0.25,0.4; 0.375,0.465; 0.5,0.5;  0.625,0.535; 0.75,0.6; 0.875,0.7335; 1,1">
                                          <p:stCondLst>
                                            <p:cond delay="66"/>
                                          </p:stCondLst>
                                        </p:cTn>
                                        <p:tgtEl>
                                          <p:spTgt spid="18"/>
                                        </p:tgtEl>
                                        <p:attrNameLst>
                                          <p:attrName>ppt_y</p:attrName>
                                        </p:attrNameLst>
                                      </p:cBhvr>
                                      <p:tavLst>
                                        <p:tav tm="0" fmla="#ppt_y-sin(pi*$)/9">
                                          <p:val>
                                            <p:fltVal val="0"/>
                                          </p:val>
                                        </p:tav>
                                        <p:tav tm="100000">
                                          <p:val>
                                            <p:fltVal val="1"/>
                                          </p:val>
                                        </p:tav>
                                      </p:tavLst>
                                    </p:anim>
                                    <p:anim calcmode="lin" valueType="num">
                                      <p:cBhvr>
                                        <p:cTn id="273" dur="33" tmFilter="0, 0; 0.125,0.2665; 0.25,0.4; 0.375,0.465; 0.5,0.5;  0.625,0.535; 0.75,0.6; 0.875,0.7335; 1,1">
                                          <p:stCondLst>
                                            <p:cond delay="132"/>
                                          </p:stCondLst>
                                        </p:cTn>
                                        <p:tgtEl>
                                          <p:spTgt spid="18"/>
                                        </p:tgtEl>
                                        <p:attrNameLst>
                                          <p:attrName>ppt_y</p:attrName>
                                        </p:attrNameLst>
                                      </p:cBhvr>
                                      <p:tavLst>
                                        <p:tav tm="0" fmla="#ppt_y-sin(pi*$)/27">
                                          <p:val>
                                            <p:fltVal val="0"/>
                                          </p:val>
                                        </p:tav>
                                        <p:tav tm="100000">
                                          <p:val>
                                            <p:fltVal val="1"/>
                                          </p:val>
                                        </p:tav>
                                      </p:tavLst>
                                    </p:anim>
                                    <p:anim calcmode="lin" valueType="num">
                                      <p:cBhvr>
                                        <p:cTn id="274" dur="16" tmFilter="0, 0; 0.125,0.2665; 0.25,0.4; 0.375,0.465; 0.5,0.5;  0.625,0.535; 0.75,0.6; 0.875,0.7335; 1,1">
                                          <p:stCondLst>
                                            <p:cond delay="166"/>
                                          </p:stCondLst>
                                        </p:cTn>
                                        <p:tgtEl>
                                          <p:spTgt spid="18"/>
                                        </p:tgtEl>
                                        <p:attrNameLst>
                                          <p:attrName>ppt_y</p:attrName>
                                        </p:attrNameLst>
                                      </p:cBhvr>
                                      <p:tavLst>
                                        <p:tav tm="0" fmla="#ppt_y-sin(pi*$)/81">
                                          <p:val>
                                            <p:fltVal val="0"/>
                                          </p:val>
                                        </p:tav>
                                        <p:tav tm="100000">
                                          <p:val>
                                            <p:fltVal val="1"/>
                                          </p:val>
                                        </p:tav>
                                      </p:tavLst>
                                    </p:anim>
                                    <p:animScale>
                                      <p:cBhvr>
                                        <p:cTn id="275" dur="3">
                                          <p:stCondLst>
                                            <p:cond delay="65"/>
                                          </p:stCondLst>
                                        </p:cTn>
                                        <p:tgtEl>
                                          <p:spTgt spid="18"/>
                                        </p:tgtEl>
                                      </p:cBhvr>
                                      <p:to x="100000" y="60000"/>
                                    </p:animScale>
                                    <p:animScale>
                                      <p:cBhvr>
                                        <p:cTn id="276" dur="17" decel="50000">
                                          <p:stCondLst>
                                            <p:cond delay="68"/>
                                          </p:stCondLst>
                                        </p:cTn>
                                        <p:tgtEl>
                                          <p:spTgt spid="18"/>
                                        </p:tgtEl>
                                      </p:cBhvr>
                                      <p:to x="100000" y="100000"/>
                                    </p:animScale>
                                    <p:animScale>
                                      <p:cBhvr>
                                        <p:cTn id="277" dur="3">
                                          <p:stCondLst>
                                            <p:cond delay="131"/>
                                          </p:stCondLst>
                                        </p:cTn>
                                        <p:tgtEl>
                                          <p:spTgt spid="18"/>
                                        </p:tgtEl>
                                      </p:cBhvr>
                                      <p:to x="100000" y="80000"/>
                                    </p:animScale>
                                    <p:animScale>
                                      <p:cBhvr>
                                        <p:cTn id="278" dur="17" decel="50000">
                                          <p:stCondLst>
                                            <p:cond delay="134"/>
                                          </p:stCondLst>
                                        </p:cTn>
                                        <p:tgtEl>
                                          <p:spTgt spid="18"/>
                                        </p:tgtEl>
                                      </p:cBhvr>
                                      <p:to x="100000" y="100000"/>
                                    </p:animScale>
                                    <p:animScale>
                                      <p:cBhvr>
                                        <p:cTn id="279" dur="3">
                                          <p:stCondLst>
                                            <p:cond delay="164"/>
                                          </p:stCondLst>
                                        </p:cTn>
                                        <p:tgtEl>
                                          <p:spTgt spid="18"/>
                                        </p:tgtEl>
                                      </p:cBhvr>
                                      <p:to x="100000" y="90000"/>
                                    </p:animScale>
                                    <p:animScale>
                                      <p:cBhvr>
                                        <p:cTn id="280" dur="17" decel="50000">
                                          <p:stCondLst>
                                            <p:cond delay="167"/>
                                          </p:stCondLst>
                                        </p:cTn>
                                        <p:tgtEl>
                                          <p:spTgt spid="18"/>
                                        </p:tgtEl>
                                      </p:cBhvr>
                                      <p:to x="100000" y="100000"/>
                                    </p:animScale>
                                    <p:animScale>
                                      <p:cBhvr>
                                        <p:cTn id="281" dur="3">
                                          <p:stCondLst>
                                            <p:cond delay="181"/>
                                          </p:stCondLst>
                                        </p:cTn>
                                        <p:tgtEl>
                                          <p:spTgt spid="18"/>
                                        </p:tgtEl>
                                      </p:cBhvr>
                                      <p:to x="100000" y="95000"/>
                                    </p:animScale>
                                    <p:animScale>
                                      <p:cBhvr>
                                        <p:cTn id="282" dur="17" decel="50000">
                                          <p:stCondLst>
                                            <p:cond delay="183"/>
                                          </p:stCondLst>
                                        </p:cTn>
                                        <p:tgtEl>
                                          <p:spTgt spid="18"/>
                                        </p:tgtEl>
                                      </p:cBhvr>
                                      <p:to x="100000" y="100000"/>
                                    </p:animScale>
                                  </p:childTnLst>
                                </p:cTn>
                              </p:par>
                            </p:childTnLst>
                          </p:cTn>
                        </p:par>
                        <p:par>
                          <p:cTn id="283" fill="hold">
                            <p:stCondLst>
                              <p:cond delay="5699"/>
                            </p:stCondLst>
                            <p:childTnLst>
                              <p:par>
                                <p:cTn id="284" presetID="26" presetClass="entr" presetSubtype="0" fill="hold" grpId="0" nodeType="afterEffect">
                                  <p:stCondLst>
                                    <p:cond delay="0"/>
                                  </p:stCondLst>
                                  <p:childTnLst>
                                    <p:set>
                                      <p:cBhvr>
                                        <p:cTn id="285" dur="1" fill="hold">
                                          <p:stCondLst>
                                            <p:cond delay="0"/>
                                          </p:stCondLst>
                                        </p:cTn>
                                        <p:tgtEl>
                                          <p:spTgt spid="19"/>
                                        </p:tgtEl>
                                        <p:attrNameLst>
                                          <p:attrName>style.visibility</p:attrName>
                                        </p:attrNameLst>
                                      </p:cBhvr>
                                      <p:to>
                                        <p:strVal val="visible"/>
                                      </p:to>
                                    </p:set>
                                    <p:animEffect transition="in" filter="wipe(down)">
                                      <p:cBhvr>
                                        <p:cTn id="286" dur="58">
                                          <p:stCondLst>
                                            <p:cond delay="0"/>
                                          </p:stCondLst>
                                        </p:cTn>
                                        <p:tgtEl>
                                          <p:spTgt spid="19"/>
                                        </p:tgtEl>
                                      </p:cBhvr>
                                    </p:animEffect>
                                    <p:anim calcmode="lin" valueType="num">
                                      <p:cBhvr>
                                        <p:cTn id="287"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88"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9"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290"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291"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292" dur="3">
                                          <p:stCondLst>
                                            <p:cond delay="65"/>
                                          </p:stCondLst>
                                        </p:cTn>
                                        <p:tgtEl>
                                          <p:spTgt spid="19"/>
                                        </p:tgtEl>
                                      </p:cBhvr>
                                      <p:to x="100000" y="60000"/>
                                    </p:animScale>
                                    <p:animScale>
                                      <p:cBhvr>
                                        <p:cTn id="293" dur="17" decel="50000">
                                          <p:stCondLst>
                                            <p:cond delay="68"/>
                                          </p:stCondLst>
                                        </p:cTn>
                                        <p:tgtEl>
                                          <p:spTgt spid="19"/>
                                        </p:tgtEl>
                                      </p:cBhvr>
                                      <p:to x="100000" y="100000"/>
                                    </p:animScale>
                                    <p:animScale>
                                      <p:cBhvr>
                                        <p:cTn id="294" dur="3">
                                          <p:stCondLst>
                                            <p:cond delay="131"/>
                                          </p:stCondLst>
                                        </p:cTn>
                                        <p:tgtEl>
                                          <p:spTgt spid="19"/>
                                        </p:tgtEl>
                                      </p:cBhvr>
                                      <p:to x="100000" y="80000"/>
                                    </p:animScale>
                                    <p:animScale>
                                      <p:cBhvr>
                                        <p:cTn id="295" dur="17" decel="50000">
                                          <p:stCondLst>
                                            <p:cond delay="134"/>
                                          </p:stCondLst>
                                        </p:cTn>
                                        <p:tgtEl>
                                          <p:spTgt spid="19"/>
                                        </p:tgtEl>
                                      </p:cBhvr>
                                      <p:to x="100000" y="100000"/>
                                    </p:animScale>
                                    <p:animScale>
                                      <p:cBhvr>
                                        <p:cTn id="296" dur="3">
                                          <p:stCondLst>
                                            <p:cond delay="164"/>
                                          </p:stCondLst>
                                        </p:cTn>
                                        <p:tgtEl>
                                          <p:spTgt spid="19"/>
                                        </p:tgtEl>
                                      </p:cBhvr>
                                      <p:to x="100000" y="90000"/>
                                    </p:animScale>
                                    <p:animScale>
                                      <p:cBhvr>
                                        <p:cTn id="297" dur="17" decel="50000">
                                          <p:stCondLst>
                                            <p:cond delay="167"/>
                                          </p:stCondLst>
                                        </p:cTn>
                                        <p:tgtEl>
                                          <p:spTgt spid="19"/>
                                        </p:tgtEl>
                                      </p:cBhvr>
                                      <p:to x="100000" y="100000"/>
                                    </p:animScale>
                                    <p:animScale>
                                      <p:cBhvr>
                                        <p:cTn id="298" dur="3">
                                          <p:stCondLst>
                                            <p:cond delay="181"/>
                                          </p:stCondLst>
                                        </p:cTn>
                                        <p:tgtEl>
                                          <p:spTgt spid="19"/>
                                        </p:tgtEl>
                                      </p:cBhvr>
                                      <p:to x="100000" y="95000"/>
                                    </p:animScale>
                                    <p:animScale>
                                      <p:cBhvr>
                                        <p:cTn id="299" dur="17" decel="50000">
                                          <p:stCondLst>
                                            <p:cond delay="183"/>
                                          </p:stCondLst>
                                        </p:cTn>
                                        <p:tgtEl>
                                          <p:spTgt spid="19"/>
                                        </p:tgtEl>
                                      </p:cBhvr>
                                      <p:to x="100000" y="100000"/>
                                    </p:animScale>
                                  </p:childTnLst>
                                </p:cTn>
                              </p:par>
                            </p:childTnLst>
                          </p:cTn>
                        </p:par>
                        <p:par>
                          <p:cTn id="300" fill="hold">
                            <p:stCondLst>
                              <p:cond delay="6199"/>
                            </p:stCondLst>
                            <p:childTnLst>
                              <p:par>
                                <p:cTn id="301" presetID="26" presetClass="entr" presetSubtype="0" fill="hold" grpId="0" nodeType="afterEffect">
                                  <p:stCondLst>
                                    <p:cond delay="0"/>
                                  </p:stCondLst>
                                  <p:childTnLst>
                                    <p:set>
                                      <p:cBhvr>
                                        <p:cTn id="302" dur="1" fill="hold">
                                          <p:stCondLst>
                                            <p:cond delay="0"/>
                                          </p:stCondLst>
                                        </p:cTn>
                                        <p:tgtEl>
                                          <p:spTgt spid="20"/>
                                        </p:tgtEl>
                                        <p:attrNameLst>
                                          <p:attrName>style.visibility</p:attrName>
                                        </p:attrNameLst>
                                      </p:cBhvr>
                                      <p:to>
                                        <p:strVal val="visible"/>
                                      </p:to>
                                    </p:set>
                                    <p:animEffect transition="in" filter="wipe(down)">
                                      <p:cBhvr>
                                        <p:cTn id="303" dur="58">
                                          <p:stCondLst>
                                            <p:cond delay="0"/>
                                          </p:stCondLst>
                                        </p:cTn>
                                        <p:tgtEl>
                                          <p:spTgt spid="20"/>
                                        </p:tgtEl>
                                      </p:cBhvr>
                                    </p:animEffect>
                                    <p:anim calcmode="lin" valueType="num">
                                      <p:cBhvr>
                                        <p:cTn id="304"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5"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6"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307"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308"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309" dur="3">
                                          <p:stCondLst>
                                            <p:cond delay="65"/>
                                          </p:stCondLst>
                                        </p:cTn>
                                        <p:tgtEl>
                                          <p:spTgt spid="20"/>
                                        </p:tgtEl>
                                      </p:cBhvr>
                                      <p:to x="100000" y="60000"/>
                                    </p:animScale>
                                    <p:animScale>
                                      <p:cBhvr>
                                        <p:cTn id="310" dur="17" decel="50000">
                                          <p:stCondLst>
                                            <p:cond delay="68"/>
                                          </p:stCondLst>
                                        </p:cTn>
                                        <p:tgtEl>
                                          <p:spTgt spid="20"/>
                                        </p:tgtEl>
                                      </p:cBhvr>
                                      <p:to x="100000" y="100000"/>
                                    </p:animScale>
                                    <p:animScale>
                                      <p:cBhvr>
                                        <p:cTn id="311" dur="3">
                                          <p:stCondLst>
                                            <p:cond delay="131"/>
                                          </p:stCondLst>
                                        </p:cTn>
                                        <p:tgtEl>
                                          <p:spTgt spid="20"/>
                                        </p:tgtEl>
                                      </p:cBhvr>
                                      <p:to x="100000" y="80000"/>
                                    </p:animScale>
                                    <p:animScale>
                                      <p:cBhvr>
                                        <p:cTn id="312" dur="17" decel="50000">
                                          <p:stCondLst>
                                            <p:cond delay="134"/>
                                          </p:stCondLst>
                                        </p:cTn>
                                        <p:tgtEl>
                                          <p:spTgt spid="20"/>
                                        </p:tgtEl>
                                      </p:cBhvr>
                                      <p:to x="100000" y="100000"/>
                                    </p:animScale>
                                    <p:animScale>
                                      <p:cBhvr>
                                        <p:cTn id="313" dur="3">
                                          <p:stCondLst>
                                            <p:cond delay="164"/>
                                          </p:stCondLst>
                                        </p:cTn>
                                        <p:tgtEl>
                                          <p:spTgt spid="20"/>
                                        </p:tgtEl>
                                      </p:cBhvr>
                                      <p:to x="100000" y="90000"/>
                                    </p:animScale>
                                    <p:animScale>
                                      <p:cBhvr>
                                        <p:cTn id="314" dur="17" decel="50000">
                                          <p:stCondLst>
                                            <p:cond delay="167"/>
                                          </p:stCondLst>
                                        </p:cTn>
                                        <p:tgtEl>
                                          <p:spTgt spid="20"/>
                                        </p:tgtEl>
                                      </p:cBhvr>
                                      <p:to x="100000" y="100000"/>
                                    </p:animScale>
                                    <p:animScale>
                                      <p:cBhvr>
                                        <p:cTn id="315" dur="3">
                                          <p:stCondLst>
                                            <p:cond delay="181"/>
                                          </p:stCondLst>
                                        </p:cTn>
                                        <p:tgtEl>
                                          <p:spTgt spid="20"/>
                                        </p:tgtEl>
                                      </p:cBhvr>
                                      <p:to x="100000" y="95000"/>
                                    </p:animScale>
                                    <p:animScale>
                                      <p:cBhvr>
                                        <p:cTn id="316" dur="17" decel="50000">
                                          <p:stCondLst>
                                            <p:cond delay="183"/>
                                          </p:stCondLst>
                                        </p:cTn>
                                        <p:tgtEl>
                                          <p:spTgt spid="20"/>
                                        </p:tgtEl>
                                      </p:cBhvr>
                                      <p:to x="100000" y="100000"/>
                                    </p:animScale>
                                  </p:childTnLst>
                                </p:cTn>
                              </p:par>
                            </p:childTnLst>
                          </p:cTn>
                        </p:par>
                        <p:par>
                          <p:cTn id="317" fill="hold">
                            <p:stCondLst>
                              <p:cond delay="6699"/>
                            </p:stCondLst>
                            <p:childTnLst>
                              <p:par>
                                <p:cTn id="318" presetID="26" presetClass="entr" presetSubtype="0" fill="hold" grpId="0" nodeType="afterEffect">
                                  <p:stCondLst>
                                    <p:cond delay="0"/>
                                  </p:stCondLst>
                                  <p:childTnLst>
                                    <p:set>
                                      <p:cBhvr>
                                        <p:cTn id="319" dur="1" fill="hold">
                                          <p:stCondLst>
                                            <p:cond delay="0"/>
                                          </p:stCondLst>
                                        </p:cTn>
                                        <p:tgtEl>
                                          <p:spTgt spid="21"/>
                                        </p:tgtEl>
                                        <p:attrNameLst>
                                          <p:attrName>style.visibility</p:attrName>
                                        </p:attrNameLst>
                                      </p:cBhvr>
                                      <p:to>
                                        <p:strVal val="visible"/>
                                      </p:to>
                                    </p:set>
                                    <p:animEffect transition="in" filter="wipe(down)">
                                      <p:cBhvr>
                                        <p:cTn id="320" dur="58">
                                          <p:stCondLst>
                                            <p:cond delay="0"/>
                                          </p:stCondLst>
                                        </p:cTn>
                                        <p:tgtEl>
                                          <p:spTgt spid="21"/>
                                        </p:tgtEl>
                                      </p:cBhvr>
                                    </p:animEffect>
                                    <p:anim calcmode="lin" valueType="num">
                                      <p:cBhvr>
                                        <p:cTn id="321" dur="18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22" dur="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23" dur="66" tmFilter="0, 0; 0.125,0.2665; 0.25,0.4; 0.375,0.465; 0.5,0.5;  0.625,0.535; 0.75,0.6; 0.875,0.7335; 1,1">
                                          <p:stCondLst>
                                            <p:cond delay="66"/>
                                          </p:stCondLst>
                                        </p:cTn>
                                        <p:tgtEl>
                                          <p:spTgt spid="21"/>
                                        </p:tgtEl>
                                        <p:attrNameLst>
                                          <p:attrName>ppt_y</p:attrName>
                                        </p:attrNameLst>
                                      </p:cBhvr>
                                      <p:tavLst>
                                        <p:tav tm="0" fmla="#ppt_y-sin(pi*$)/9">
                                          <p:val>
                                            <p:fltVal val="0"/>
                                          </p:val>
                                        </p:tav>
                                        <p:tav tm="100000">
                                          <p:val>
                                            <p:fltVal val="1"/>
                                          </p:val>
                                        </p:tav>
                                      </p:tavLst>
                                    </p:anim>
                                    <p:anim calcmode="lin" valueType="num">
                                      <p:cBhvr>
                                        <p:cTn id="324" dur="33" tmFilter="0, 0; 0.125,0.2665; 0.25,0.4; 0.375,0.465; 0.5,0.5;  0.625,0.535; 0.75,0.6; 0.875,0.7335; 1,1">
                                          <p:stCondLst>
                                            <p:cond delay="132"/>
                                          </p:stCondLst>
                                        </p:cTn>
                                        <p:tgtEl>
                                          <p:spTgt spid="21"/>
                                        </p:tgtEl>
                                        <p:attrNameLst>
                                          <p:attrName>ppt_y</p:attrName>
                                        </p:attrNameLst>
                                      </p:cBhvr>
                                      <p:tavLst>
                                        <p:tav tm="0" fmla="#ppt_y-sin(pi*$)/27">
                                          <p:val>
                                            <p:fltVal val="0"/>
                                          </p:val>
                                        </p:tav>
                                        <p:tav tm="100000">
                                          <p:val>
                                            <p:fltVal val="1"/>
                                          </p:val>
                                        </p:tav>
                                      </p:tavLst>
                                    </p:anim>
                                    <p:anim calcmode="lin" valueType="num">
                                      <p:cBhvr>
                                        <p:cTn id="325" dur="16" tmFilter="0, 0; 0.125,0.2665; 0.25,0.4; 0.375,0.465; 0.5,0.5;  0.625,0.535; 0.75,0.6; 0.875,0.7335; 1,1">
                                          <p:stCondLst>
                                            <p:cond delay="166"/>
                                          </p:stCondLst>
                                        </p:cTn>
                                        <p:tgtEl>
                                          <p:spTgt spid="21"/>
                                        </p:tgtEl>
                                        <p:attrNameLst>
                                          <p:attrName>ppt_y</p:attrName>
                                        </p:attrNameLst>
                                      </p:cBhvr>
                                      <p:tavLst>
                                        <p:tav tm="0" fmla="#ppt_y-sin(pi*$)/81">
                                          <p:val>
                                            <p:fltVal val="0"/>
                                          </p:val>
                                        </p:tav>
                                        <p:tav tm="100000">
                                          <p:val>
                                            <p:fltVal val="1"/>
                                          </p:val>
                                        </p:tav>
                                      </p:tavLst>
                                    </p:anim>
                                    <p:animScale>
                                      <p:cBhvr>
                                        <p:cTn id="326" dur="3">
                                          <p:stCondLst>
                                            <p:cond delay="65"/>
                                          </p:stCondLst>
                                        </p:cTn>
                                        <p:tgtEl>
                                          <p:spTgt spid="21"/>
                                        </p:tgtEl>
                                      </p:cBhvr>
                                      <p:to x="100000" y="60000"/>
                                    </p:animScale>
                                    <p:animScale>
                                      <p:cBhvr>
                                        <p:cTn id="327" dur="17" decel="50000">
                                          <p:stCondLst>
                                            <p:cond delay="68"/>
                                          </p:stCondLst>
                                        </p:cTn>
                                        <p:tgtEl>
                                          <p:spTgt spid="21"/>
                                        </p:tgtEl>
                                      </p:cBhvr>
                                      <p:to x="100000" y="100000"/>
                                    </p:animScale>
                                    <p:animScale>
                                      <p:cBhvr>
                                        <p:cTn id="328" dur="3">
                                          <p:stCondLst>
                                            <p:cond delay="131"/>
                                          </p:stCondLst>
                                        </p:cTn>
                                        <p:tgtEl>
                                          <p:spTgt spid="21"/>
                                        </p:tgtEl>
                                      </p:cBhvr>
                                      <p:to x="100000" y="80000"/>
                                    </p:animScale>
                                    <p:animScale>
                                      <p:cBhvr>
                                        <p:cTn id="329" dur="17" decel="50000">
                                          <p:stCondLst>
                                            <p:cond delay="134"/>
                                          </p:stCondLst>
                                        </p:cTn>
                                        <p:tgtEl>
                                          <p:spTgt spid="21"/>
                                        </p:tgtEl>
                                      </p:cBhvr>
                                      <p:to x="100000" y="100000"/>
                                    </p:animScale>
                                    <p:animScale>
                                      <p:cBhvr>
                                        <p:cTn id="330" dur="3">
                                          <p:stCondLst>
                                            <p:cond delay="164"/>
                                          </p:stCondLst>
                                        </p:cTn>
                                        <p:tgtEl>
                                          <p:spTgt spid="21"/>
                                        </p:tgtEl>
                                      </p:cBhvr>
                                      <p:to x="100000" y="90000"/>
                                    </p:animScale>
                                    <p:animScale>
                                      <p:cBhvr>
                                        <p:cTn id="331" dur="17" decel="50000">
                                          <p:stCondLst>
                                            <p:cond delay="167"/>
                                          </p:stCondLst>
                                        </p:cTn>
                                        <p:tgtEl>
                                          <p:spTgt spid="21"/>
                                        </p:tgtEl>
                                      </p:cBhvr>
                                      <p:to x="100000" y="100000"/>
                                    </p:animScale>
                                    <p:animScale>
                                      <p:cBhvr>
                                        <p:cTn id="332" dur="3">
                                          <p:stCondLst>
                                            <p:cond delay="181"/>
                                          </p:stCondLst>
                                        </p:cTn>
                                        <p:tgtEl>
                                          <p:spTgt spid="21"/>
                                        </p:tgtEl>
                                      </p:cBhvr>
                                      <p:to x="100000" y="95000"/>
                                    </p:animScale>
                                    <p:animScale>
                                      <p:cBhvr>
                                        <p:cTn id="333" dur="17" decel="50000">
                                          <p:stCondLst>
                                            <p:cond delay="183"/>
                                          </p:stCondLst>
                                        </p:cTn>
                                        <p:tgtEl>
                                          <p:spTgt spid="21"/>
                                        </p:tgtEl>
                                      </p:cBhvr>
                                      <p:to x="100000" y="100000"/>
                                    </p:animScale>
                                  </p:childTnLst>
                                </p:cTn>
                              </p:par>
                            </p:childTnLst>
                          </p:cTn>
                        </p:par>
                        <p:par>
                          <p:cTn id="334" fill="hold">
                            <p:stCondLst>
                              <p:cond delay="7199"/>
                            </p:stCondLst>
                            <p:childTnLst>
                              <p:par>
                                <p:cTn id="335" presetID="26" presetClass="entr" presetSubtype="0" fill="hold" grpId="0" nodeType="afterEffect">
                                  <p:stCondLst>
                                    <p:cond delay="0"/>
                                  </p:stCondLst>
                                  <p:childTnLst>
                                    <p:set>
                                      <p:cBhvr>
                                        <p:cTn id="336" dur="1" fill="hold">
                                          <p:stCondLst>
                                            <p:cond delay="0"/>
                                          </p:stCondLst>
                                        </p:cTn>
                                        <p:tgtEl>
                                          <p:spTgt spid="22"/>
                                        </p:tgtEl>
                                        <p:attrNameLst>
                                          <p:attrName>style.visibility</p:attrName>
                                        </p:attrNameLst>
                                      </p:cBhvr>
                                      <p:to>
                                        <p:strVal val="visible"/>
                                      </p:to>
                                    </p:set>
                                    <p:animEffect transition="in" filter="wipe(down)">
                                      <p:cBhvr>
                                        <p:cTn id="337" dur="58">
                                          <p:stCondLst>
                                            <p:cond delay="0"/>
                                          </p:stCondLst>
                                        </p:cTn>
                                        <p:tgtEl>
                                          <p:spTgt spid="22"/>
                                        </p:tgtEl>
                                      </p:cBhvr>
                                    </p:animEffect>
                                    <p:anim calcmode="lin" valueType="num">
                                      <p:cBhvr>
                                        <p:cTn id="338" dur="18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39" dur="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40" dur="66" tmFilter="0, 0; 0.125,0.2665; 0.25,0.4; 0.375,0.465; 0.5,0.5;  0.625,0.535; 0.75,0.6; 0.875,0.7335; 1,1">
                                          <p:stCondLst>
                                            <p:cond delay="66"/>
                                          </p:stCondLst>
                                        </p:cTn>
                                        <p:tgtEl>
                                          <p:spTgt spid="22"/>
                                        </p:tgtEl>
                                        <p:attrNameLst>
                                          <p:attrName>ppt_y</p:attrName>
                                        </p:attrNameLst>
                                      </p:cBhvr>
                                      <p:tavLst>
                                        <p:tav tm="0" fmla="#ppt_y-sin(pi*$)/9">
                                          <p:val>
                                            <p:fltVal val="0"/>
                                          </p:val>
                                        </p:tav>
                                        <p:tav tm="100000">
                                          <p:val>
                                            <p:fltVal val="1"/>
                                          </p:val>
                                        </p:tav>
                                      </p:tavLst>
                                    </p:anim>
                                    <p:anim calcmode="lin" valueType="num">
                                      <p:cBhvr>
                                        <p:cTn id="341" dur="33" tmFilter="0, 0; 0.125,0.2665; 0.25,0.4; 0.375,0.465; 0.5,0.5;  0.625,0.535; 0.75,0.6; 0.875,0.7335; 1,1">
                                          <p:stCondLst>
                                            <p:cond delay="132"/>
                                          </p:stCondLst>
                                        </p:cTn>
                                        <p:tgtEl>
                                          <p:spTgt spid="22"/>
                                        </p:tgtEl>
                                        <p:attrNameLst>
                                          <p:attrName>ppt_y</p:attrName>
                                        </p:attrNameLst>
                                      </p:cBhvr>
                                      <p:tavLst>
                                        <p:tav tm="0" fmla="#ppt_y-sin(pi*$)/27">
                                          <p:val>
                                            <p:fltVal val="0"/>
                                          </p:val>
                                        </p:tav>
                                        <p:tav tm="100000">
                                          <p:val>
                                            <p:fltVal val="1"/>
                                          </p:val>
                                        </p:tav>
                                      </p:tavLst>
                                    </p:anim>
                                    <p:anim calcmode="lin" valueType="num">
                                      <p:cBhvr>
                                        <p:cTn id="342" dur="16" tmFilter="0, 0; 0.125,0.2665; 0.25,0.4; 0.375,0.465; 0.5,0.5;  0.625,0.535; 0.75,0.6; 0.875,0.7335; 1,1">
                                          <p:stCondLst>
                                            <p:cond delay="166"/>
                                          </p:stCondLst>
                                        </p:cTn>
                                        <p:tgtEl>
                                          <p:spTgt spid="22"/>
                                        </p:tgtEl>
                                        <p:attrNameLst>
                                          <p:attrName>ppt_y</p:attrName>
                                        </p:attrNameLst>
                                      </p:cBhvr>
                                      <p:tavLst>
                                        <p:tav tm="0" fmla="#ppt_y-sin(pi*$)/81">
                                          <p:val>
                                            <p:fltVal val="0"/>
                                          </p:val>
                                        </p:tav>
                                        <p:tav tm="100000">
                                          <p:val>
                                            <p:fltVal val="1"/>
                                          </p:val>
                                        </p:tav>
                                      </p:tavLst>
                                    </p:anim>
                                    <p:animScale>
                                      <p:cBhvr>
                                        <p:cTn id="343" dur="3">
                                          <p:stCondLst>
                                            <p:cond delay="65"/>
                                          </p:stCondLst>
                                        </p:cTn>
                                        <p:tgtEl>
                                          <p:spTgt spid="22"/>
                                        </p:tgtEl>
                                      </p:cBhvr>
                                      <p:to x="100000" y="60000"/>
                                    </p:animScale>
                                    <p:animScale>
                                      <p:cBhvr>
                                        <p:cTn id="344" dur="17" decel="50000">
                                          <p:stCondLst>
                                            <p:cond delay="68"/>
                                          </p:stCondLst>
                                        </p:cTn>
                                        <p:tgtEl>
                                          <p:spTgt spid="22"/>
                                        </p:tgtEl>
                                      </p:cBhvr>
                                      <p:to x="100000" y="100000"/>
                                    </p:animScale>
                                    <p:animScale>
                                      <p:cBhvr>
                                        <p:cTn id="345" dur="3">
                                          <p:stCondLst>
                                            <p:cond delay="131"/>
                                          </p:stCondLst>
                                        </p:cTn>
                                        <p:tgtEl>
                                          <p:spTgt spid="22"/>
                                        </p:tgtEl>
                                      </p:cBhvr>
                                      <p:to x="100000" y="80000"/>
                                    </p:animScale>
                                    <p:animScale>
                                      <p:cBhvr>
                                        <p:cTn id="346" dur="17" decel="50000">
                                          <p:stCondLst>
                                            <p:cond delay="134"/>
                                          </p:stCondLst>
                                        </p:cTn>
                                        <p:tgtEl>
                                          <p:spTgt spid="22"/>
                                        </p:tgtEl>
                                      </p:cBhvr>
                                      <p:to x="100000" y="100000"/>
                                    </p:animScale>
                                    <p:animScale>
                                      <p:cBhvr>
                                        <p:cTn id="347" dur="3">
                                          <p:stCondLst>
                                            <p:cond delay="164"/>
                                          </p:stCondLst>
                                        </p:cTn>
                                        <p:tgtEl>
                                          <p:spTgt spid="22"/>
                                        </p:tgtEl>
                                      </p:cBhvr>
                                      <p:to x="100000" y="90000"/>
                                    </p:animScale>
                                    <p:animScale>
                                      <p:cBhvr>
                                        <p:cTn id="348" dur="17" decel="50000">
                                          <p:stCondLst>
                                            <p:cond delay="167"/>
                                          </p:stCondLst>
                                        </p:cTn>
                                        <p:tgtEl>
                                          <p:spTgt spid="22"/>
                                        </p:tgtEl>
                                      </p:cBhvr>
                                      <p:to x="100000" y="100000"/>
                                    </p:animScale>
                                    <p:animScale>
                                      <p:cBhvr>
                                        <p:cTn id="349" dur="3">
                                          <p:stCondLst>
                                            <p:cond delay="181"/>
                                          </p:stCondLst>
                                        </p:cTn>
                                        <p:tgtEl>
                                          <p:spTgt spid="22"/>
                                        </p:tgtEl>
                                      </p:cBhvr>
                                      <p:to x="100000" y="95000"/>
                                    </p:animScale>
                                    <p:animScale>
                                      <p:cBhvr>
                                        <p:cTn id="350" dur="17" decel="50000">
                                          <p:stCondLst>
                                            <p:cond delay="183"/>
                                          </p:stCondLst>
                                        </p:cTn>
                                        <p:tgtEl>
                                          <p:spTgt spid="22"/>
                                        </p:tgtEl>
                                      </p:cBhvr>
                                      <p:to x="100000" y="100000"/>
                                    </p:animScale>
                                  </p:childTnLst>
                                </p:cTn>
                              </p:par>
                            </p:childTnLst>
                          </p:cTn>
                        </p:par>
                        <p:par>
                          <p:cTn id="351" fill="hold">
                            <p:stCondLst>
                              <p:cond delay="7699"/>
                            </p:stCondLst>
                            <p:childTnLst>
                              <p:par>
                                <p:cTn id="352" presetID="41" presetClass="entr" presetSubtype="0" fill="hold" grpId="0" nodeType="afterEffect">
                                  <p:stCondLst>
                                    <p:cond delay="0"/>
                                  </p:stCondLst>
                                  <p:iterate type="lt">
                                    <p:tmPct val="10000"/>
                                  </p:iterate>
                                  <p:childTnLst>
                                    <p:set>
                                      <p:cBhvr>
                                        <p:cTn id="353" dur="1" fill="hold">
                                          <p:stCondLst>
                                            <p:cond delay="0"/>
                                          </p:stCondLst>
                                        </p:cTn>
                                        <p:tgtEl>
                                          <p:spTgt spid="23"/>
                                        </p:tgtEl>
                                        <p:attrNameLst>
                                          <p:attrName>style.visibility</p:attrName>
                                        </p:attrNameLst>
                                      </p:cBhvr>
                                      <p:to>
                                        <p:strVal val="visible"/>
                                      </p:to>
                                    </p:set>
                                    <p:anim calcmode="lin" valueType="num">
                                      <p:cBhvr>
                                        <p:cTn id="354"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355" dur="500" fill="hold"/>
                                        <p:tgtEl>
                                          <p:spTgt spid="23"/>
                                        </p:tgtEl>
                                        <p:attrNameLst>
                                          <p:attrName>ppt_y</p:attrName>
                                        </p:attrNameLst>
                                      </p:cBhvr>
                                      <p:tavLst>
                                        <p:tav tm="0">
                                          <p:val>
                                            <p:strVal val="#ppt_y"/>
                                          </p:val>
                                        </p:tav>
                                        <p:tav tm="100000">
                                          <p:val>
                                            <p:strVal val="#ppt_y"/>
                                          </p:val>
                                        </p:tav>
                                      </p:tavLst>
                                    </p:anim>
                                    <p:anim calcmode="lin" valueType="num">
                                      <p:cBhvr>
                                        <p:cTn id="356"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357"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358" dur="500" tmFilter="0,0; .5, 1; 1, 1"/>
                                        <p:tgtEl>
                                          <p:spTgt spid="23"/>
                                        </p:tgtEl>
                                      </p:cBhvr>
                                    </p:animEffect>
                                  </p:childTnLst>
                                </p:cTn>
                              </p:par>
                            </p:childTnLst>
                          </p:cTn>
                        </p:par>
                        <p:par>
                          <p:cTn id="359" fill="hold">
                            <p:stCondLst>
                              <p:cond delay="6949"/>
                            </p:stCondLst>
                            <p:childTnLst>
                              <p:par>
                                <p:cTn id="360" presetID="26" presetClass="entr" presetSubtype="0" fill="hold" grpId="0" nodeType="afterEffect">
                                  <p:stCondLst>
                                    <p:cond delay="0"/>
                                  </p:stCondLst>
                                  <p:childTnLst>
                                    <p:set>
                                      <p:cBhvr>
                                        <p:cTn id="361" dur="1" fill="hold">
                                          <p:stCondLst>
                                            <p:cond delay="0"/>
                                          </p:stCondLst>
                                        </p:cTn>
                                        <p:tgtEl>
                                          <p:spTgt spid="24"/>
                                        </p:tgtEl>
                                        <p:attrNameLst>
                                          <p:attrName>style.visibility</p:attrName>
                                        </p:attrNameLst>
                                      </p:cBhvr>
                                      <p:to>
                                        <p:strVal val="visible"/>
                                      </p:to>
                                    </p:set>
                                    <p:animEffect transition="in" filter="wipe(down)">
                                      <p:cBhvr>
                                        <p:cTn id="362" dur="58">
                                          <p:stCondLst>
                                            <p:cond delay="0"/>
                                          </p:stCondLst>
                                        </p:cTn>
                                        <p:tgtEl>
                                          <p:spTgt spid="24"/>
                                        </p:tgtEl>
                                      </p:cBhvr>
                                    </p:animEffect>
                                    <p:anim calcmode="lin" valueType="num">
                                      <p:cBhvr>
                                        <p:cTn id="363"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64"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5"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366"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367"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368" dur="3">
                                          <p:stCondLst>
                                            <p:cond delay="65"/>
                                          </p:stCondLst>
                                        </p:cTn>
                                        <p:tgtEl>
                                          <p:spTgt spid="24"/>
                                        </p:tgtEl>
                                      </p:cBhvr>
                                      <p:to x="100000" y="60000"/>
                                    </p:animScale>
                                    <p:animScale>
                                      <p:cBhvr>
                                        <p:cTn id="369" dur="17" decel="50000">
                                          <p:stCondLst>
                                            <p:cond delay="68"/>
                                          </p:stCondLst>
                                        </p:cTn>
                                        <p:tgtEl>
                                          <p:spTgt spid="24"/>
                                        </p:tgtEl>
                                      </p:cBhvr>
                                      <p:to x="100000" y="100000"/>
                                    </p:animScale>
                                    <p:animScale>
                                      <p:cBhvr>
                                        <p:cTn id="370" dur="3">
                                          <p:stCondLst>
                                            <p:cond delay="131"/>
                                          </p:stCondLst>
                                        </p:cTn>
                                        <p:tgtEl>
                                          <p:spTgt spid="24"/>
                                        </p:tgtEl>
                                      </p:cBhvr>
                                      <p:to x="100000" y="80000"/>
                                    </p:animScale>
                                    <p:animScale>
                                      <p:cBhvr>
                                        <p:cTn id="371" dur="17" decel="50000">
                                          <p:stCondLst>
                                            <p:cond delay="134"/>
                                          </p:stCondLst>
                                        </p:cTn>
                                        <p:tgtEl>
                                          <p:spTgt spid="24"/>
                                        </p:tgtEl>
                                      </p:cBhvr>
                                      <p:to x="100000" y="100000"/>
                                    </p:animScale>
                                    <p:animScale>
                                      <p:cBhvr>
                                        <p:cTn id="372" dur="3">
                                          <p:stCondLst>
                                            <p:cond delay="164"/>
                                          </p:stCondLst>
                                        </p:cTn>
                                        <p:tgtEl>
                                          <p:spTgt spid="24"/>
                                        </p:tgtEl>
                                      </p:cBhvr>
                                      <p:to x="100000" y="90000"/>
                                    </p:animScale>
                                    <p:animScale>
                                      <p:cBhvr>
                                        <p:cTn id="373" dur="17" decel="50000">
                                          <p:stCondLst>
                                            <p:cond delay="167"/>
                                          </p:stCondLst>
                                        </p:cTn>
                                        <p:tgtEl>
                                          <p:spTgt spid="24"/>
                                        </p:tgtEl>
                                      </p:cBhvr>
                                      <p:to x="100000" y="100000"/>
                                    </p:animScale>
                                    <p:animScale>
                                      <p:cBhvr>
                                        <p:cTn id="374" dur="3">
                                          <p:stCondLst>
                                            <p:cond delay="181"/>
                                          </p:stCondLst>
                                        </p:cTn>
                                        <p:tgtEl>
                                          <p:spTgt spid="24"/>
                                        </p:tgtEl>
                                      </p:cBhvr>
                                      <p:to x="100000" y="95000"/>
                                    </p:animScale>
                                    <p:animScale>
                                      <p:cBhvr>
                                        <p:cTn id="375" dur="17" decel="50000">
                                          <p:stCondLst>
                                            <p:cond delay="183"/>
                                          </p:stCondLst>
                                        </p:cTn>
                                        <p:tgtEl>
                                          <p:spTgt spid="24"/>
                                        </p:tgtEl>
                                      </p:cBhvr>
                                      <p:to x="100000" y="100000"/>
                                    </p:animScale>
                                  </p:childTnLst>
                                </p:cTn>
                              </p:par>
                            </p:childTnLst>
                          </p:cTn>
                        </p:par>
                        <p:par>
                          <p:cTn id="376" fill="hold">
                            <p:stCondLst>
                              <p:cond delay="7449"/>
                            </p:stCondLst>
                            <p:childTnLst>
                              <p:par>
                                <p:cTn id="377" presetID="26" presetClass="entr" presetSubtype="0" fill="hold" grpId="0" nodeType="afterEffect">
                                  <p:stCondLst>
                                    <p:cond delay="0"/>
                                  </p:stCondLst>
                                  <p:childTnLst>
                                    <p:set>
                                      <p:cBhvr>
                                        <p:cTn id="378" dur="1" fill="hold">
                                          <p:stCondLst>
                                            <p:cond delay="0"/>
                                          </p:stCondLst>
                                        </p:cTn>
                                        <p:tgtEl>
                                          <p:spTgt spid="25"/>
                                        </p:tgtEl>
                                        <p:attrNameLst>
                                          <p:attrName>style.visibility</p:attrName>
                                        </p:attrNameLst>
                                      </p:cBhvr>
                                      <p:to>
                                        <p:strVal val="visible"/>
                                      </p:to>
                                    </p:set>
                                    <p:animEffect transition="in" filter="wipe(down)">
                                      <p:cBhvr>
                                        <p:cTn id="379" dur="58">
                                          <p:stCondLst>
                                            <p:cond delay="0"/>
                                          </p:stCondLst>
                                        </p:cTn>
                                        <p:tgtEl>
                                          <p:spTgt spid="25"/>
                                        </p:tgtEl>
                                      </p:cBhvr>
                                    </p:animEffect>
                                    <p:anim calcmode="lin" valueType="num">
                                      <p:cBhvr>
                                        <p:cTn id="380"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81"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82"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383"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384"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385" dur="3">
                                          <p:stCondLst>
                                            <p:cond delay="65"/>
                                          </p:stCondLst>
                                        </p:cTn>
                                        <p:tgtEl>
                                          <p:spTgt spid="25"/>
                                        </p:tgtEl>
                                      </p:cBhvr>
                                      <p:to x="100000" y="60000"/>
                                    </p:animScale>
                                    <p:animScale>
                                      <p:cBhvr>
                                        <p:cTn id="386" dur="17" decel="50000">
                                          <p:stCondLst>
                                            <p:cond delay="68"/>
                                          </p:stCondLst>
                                        </p:cTn>
                                        <p:tgtEl>
                                          <p:spTgt spid="25"/>
                                        </p:tgtEl>
                                      </p:cBhvr>
                                      <p:to x="100000" y="100000"/>
                                    </p:animScale>
                                    <p:animScale>
                                      <p:cBhvr>
                                        <p:cTn id="387" dur="3">
                                          <p:stCondLst>
                                            <p:cond delay="131"/>
                                          </p:stCondLst>
                                        </p:cTn>
                                        <p:tgtEl>
                                          <p:spTgt spid="25"/>
                                        </p:tgtEl>
                                      </p:cBhvr>
                                      <p:to x="100000" y="80000"/>
                                    </p:animScale>
                                    <p:animScale>
                                      <p:cBhvr>
                                        <p:cTn id="388" dur="17" decel="50000">
                                          <p:stCondLst>
                                            <p:cond delay="134"/>
                                          </p:stCondLst>
                                        </p:cTn>
                                        <p:tgtEl>
                                          <p:spTgt spid="25"/>
                                        </p:tgtEl>
                                      </p:cBhvr>
                                      <p:to x="100000" y="100000"/>
                                    </p:animScale>
                                    <p:animScale>
                                      <p:cBhvr>
                                        <p:cTn id="389" dur="3">
                                          <p:stCondLst>
                                            <p:cond delay="164"/>
                                          </p:stCondLst>
                                        </p:cTn>
                                        <p:tgtEl>
                                          <p:spTgt spid="25"/>
                                        </p:tgtEl>
                                      </p:cBhvr>
                                      <p:to x="100000" y="90000"/>
                                    </p:animScale>
                                    <p:animScale>
                                      <p:cBhvr>
                                        <p:cTn id="390" dur="17" decel="50000">
                                          <p:stCondLst>
                                            <p:cond delay="167"/>
                                          </p:stCondLst>
                                        </p:cTn>
                                        <p:tgtEl>
                                          <p:spTgt spid="25"/>
                                        </p:tgtEl>
                                      </p:cBhvr>
                                      <p:to x="100000" y="100000"/>
                                    </p:animScale>
                                    <p:animScale>
                                      <p:cBhvr>
                                        <p:cTn id="391" dur="3">
                                          <p:stCondLst>
                                            <p:cond delay="181"/>
                                          </p:stCondLst>
                                        </p:cTn>
                                        <p:tgtEl>
                                          <p:spTgt spid="25"/>
                                        </p:tgtEl>
                                      </p:cBhvr>
                                      <p:to x="100000" y="95000"/>
                                    </p:animScale>
                                    <p:animScale>
                                      <p:cBhvr>
                                        <p:cTn id="392" dur="17" decel="50000">
                                          <p:stCondLst>
                                            <p:cond delay="183"/>
                                          </p:stCondLst>
                                        </p:cTn>
                                        <p:tgtEl>
                                          <p:spTgt spid="25"/>
                                        </p:tgtEl>
                                      </p:cBhvr>
                                      <p:to x="100000" y="100000"/>
                                    </p:animScale>
                                  </p:childTnLst>
                                </p:cTn>
                              </p:par>
                            </p:childTnLst>
                          </p:cTn>
                        </p:par>
                        <p:par>
                          <p:cTn id="393" fill="hold">
                            <p:stCondLst>
                              <p:cond delay="7949"/>
                            </p:stCondLst>
                            <p:childTnLst>
                              <p:par>
                                <p:cTn id="394" presetID="26" presetClass="entr" presetSubtype="0" fill="hold" grpId="0" nodeType="afterEffect">
                                  <p:stCondLst>
                                    <p:cond delay="0"/>
                                  </p:stCondLst>
                                  <p:childTnLst>
                                    <p:set>
                                      <p:cBhvr>
                                        <p:cTn id="395" dur="1" fill="hold">
                                          <p:stCondLst>
                                            <p:cond delay="0"/>
                                          </p:stCondLst>
                                        </p:cTn>
                                        <p:tgtEl>
                                          <p:spTgt spid="26"/>
                                        </p:tgtEl>
                                        <p:attrNameLst>
                                          <p:attrName>style.visibility</p:attrName>
                                        </p:attrNameLst>
                                      </p:cBhvr>
                                      <p:to>
                                        <p:strVal val="visible"/>
                                      </p:to>
                                    </p:set>
                                    <p:animEffect transition="in" filter="wipe(down)">
                                      <p:cBhvr>
                                        <p:cTn id="396" dur="58">
                                          <p:stCondLst>
                                            <p:cond delay="0"/>
                                          </p:stCondLst>
                                        </p:cTn>
                                        <p:tgtEl>
                                          <p:spTgt spid="26"/>
                                        </p:tgtEl>
                                      </p:cBhvr>
                                    </p:animEffect>
                                    <p:anim calcmode="lin" valueType="num">
                                      <p:cBhvr>
                                        <p:cTn id="397" dur="18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98" dur="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99" dur="66" tmFilter="0, 0; 0.125,0.2665; 0.25,0.4; 0.375,0.465; 0.5,0.5;  0.625,0.535; 0.75,0.6; 0.875,0.7335; 1,1">
                                          <p:stCondLst>
                                            <p:cond delay="66"/>
                                          </p:stCondLst>
                                        </p:cTn>
                                        <p:tgtEl>
                                          <p:spTgt spid="26"/>
                                        </p:tgtEl>
                                        <p:attrNameLst>
                                          <p:attrName>ppt_y</p:attrName>
                                        </p:attrNameLst>
                                      </p:cBhvr>
                                      <p:tavLst>
                                        <p:tav tm="0" fmla="#ppt_y-sin(pi*$)/9">
                                          <p:val>
                                            <p:fltVal val="0"/>
                                          </p:val>
                                        </p:tav>
                                        <p:tav tm="100000">
                                          <p:val>
                                            <p:fltVal val="1"/>
                                          </p:val>
                                        </p:tav>
                                      </p:tavLst>
                                    </p:anim>
                                    <p:anim calcmode="lin" valueType="num">
                                      <p:cBhvr>
                                        <p:cTn id="400" dur="33" tmFilter="0, 0; 0.125,0.2665; 0.25,0.4; 0.375,0.465; 0.5,0.5;  0.625,0.535; 0.75,0.6; 0.875,0.7335; 1,1">
                                          <p:stCondLst>
                                            <p:cond delay="132"/>
                                          </p:stCondLst>
                                        </p:cTn>
                                        <p:tgtEl>
                                          <p:spTgt spid="26"/>
                                        </p:tgtEl>
                                        <p:attrNameLst>
                                          <p:attrName>ppt_y</p:attrName>
                                        </p:attrNameLst>
                                      </p:cBhvr>
                                      <p:tavLst>
                                        <p:tav tm="0" fmla="#ppt_y-sin(pi*$)/27">
                                          <p:val>
                                            <p:fltVal val="0"/>
                                          </p:val>
                                        </p:tav>
                                        <p:tav tm="100000">
                                          <p:val>
                                            <p:fltVal val="1"/>
                                          </p:val>
                                        </p:tav>
                                      </p:tavLst>
                                    </p:anim>
                                    <p:anim calcmode="lin" valueType="num">
                                      <p:cBhvr>
                                        <p:cTn id="401" dur="16" tmFilter="0, 0; 0.125,0.2665; 0.25,0.4; 0.375,0.465; 0.5,0.5;  0.625,0.535; 0.75,0.6; 0.875,0.7335; 1,1">
                                          <p:stCondLst>
                                            <p:cond delay="166"/>
                                          </p:stCondLst>
                                        </p:cTn>
                                        <p:tgtEl>
                                          <p:spTgt spid="26"/>
                                        </p:tgtEl>
                                        <p:attrNameLst>
                                          <p:attrName>ppt_y</p:attrName>
                                        </p:attrNameLst>
                                      </p:cBhvr>
                                      <p:tavLst>
                                        <p:tav tm="0" fmla="#ppt_y-sin(pi*$)/81">
                                          <p:val>
                                            <p:fltVal val="0"/>
                                          </p:val>
                                        </p:tav>
                                        <p:tav tm="100000">
                                          <p:val>
                                            <p:fltVal val="1"/>
                                          </p:val>
                                        </p:tav>
                                      </p:tavLst>
                                    </p:anim>
                                    <p:animScale>
                                      <p:cBhvr>
                                        <p:cTn id="402" dur="3">
                                          <p:stCondLst>
                                            <p:cond delay="65"/>
                                          </p:stCondLst>
                                        </p:cTn>
                                        <p:tgtEl>
                                          <p:spTgt spid="26"/>
                                        </p:tgtEl>
                                      </p:cBhvr>
                                      <p:to x="100000" y="60000"/>
                                    </p:animScale>
                                    <p:animScale>
                                      <p:cBhvr>
                                        <p:cTn id="403" dur="17" decel="50000">
                                          <p:stCondLst>
                                            <p:cond delay="68"/>
                                          </p:stCondLst>
                                        </p:cTn>
                                        <p:tgtEl>
                                          <p:spTgt spid="26"/>
                                        </p:tgtEl>
                                      </p:cBhvr>
                                      <p:to x="100000" y="100000"/>
                                    </p:animScale>
                                    <p:animScale>
                                      <p:cBhvr>
                                        <p:cTn id="404" dur="3">
                                          <p:stCondLst>
                                            <p:cond delay="131"/>
                                          </p:stCondLst>
                                        </p:cTn>
                                        <p:tgtEl>
                                          <p:spTgt spid="26"/>
                                        </p:tgtEl>
                                      </p:cBhvr>
                                      <p:to x="100000" y="80000"/>
                                    </p:animScale>
                                    <p:animScale>
                                      <p:cBhvr>
                                        <p:cTn id="405" dur="17" decel="50000">
                                          <p:stCondLst>
                                            <p:cond delay="134"/>
                                          </p:stCondLst>
                                        </p:cTn>
                                        <p:tgtEl>
                                          <p:spTgt spid="26"/>
                                        </p:tgtEl>
                                      </p:cBhvr>
                                      <p:to x="100000" y="100000"/>
                                    </p:animScale>
                                    <p:animScale>
                                      <p:cBhvr>
                                        <p:cTn id="406" dur="3">
                                          <p:stCondLst>
                                            <p:cond delay="164"/>
                                          </p:stCondLst>
                                        </p:cTn>
                                        <p:tgtEl>
                                          <p:spTgt spid="26"/>
                                        </p:tgtEl>
                                      </p:cBhvr>
                                      <p:to x="100000" y="90000"/>
                                    </p:animScale>
                                    <p:animScale>
                                      <p:cBhvr>
                                        <p:cTn id="407" dur="17" decel="50000">
                                          <p:stCondLst>
                                            <p:cond delay="167"/>
                                          </p:stCondLst>
                                        </p:cTn>
                                        <p:tgtEl>
                                          <p:spTgt spid="26"/>
                                        </p:tgtEl>
                                      </p:cBhvr>
                                      <p:to x="100000" y="100000"/>
                                    </p:animScale>
                                    <p:animScale>
                                      <p:cBhvr>
                                        <p:cTn id="408" dur="3">
                                          <p:stCondLst>
                                            <p:cond delay="181"/>
                                          </p:stCondLst>
                                        </p:cTn>
                                        <p:tgtEl>
                                          <p:spTgt spid="26"/>
                                        </p:tgtEl>
                                      </p:cBhvr>
                                      <p:to x="100000" y="95000"/>
                                    </p:animScale>
                                    <p:animScale>
                                      <p:cBhvr>
                                        <p:cTn id="409" dur="17" decel="50000">
                                          <p:stCondLst>
                                            <p:cond delay="183"/>
                                          </p:stCondLst>
                                        </p:cTn>
                                        <p:tgtEl>
                                          <p:spTgt spid="26"/>
                                        </p:tgtEl>
                                      </p:cBhvr>
                                      <p:to x="100000" y="100000"/>
                                    </p:animScale>
                                  </p:childTnLst>
                                </p:cTn>
                              </p:par>
                            </p:childTnLst>
                          </p:cTn>
                        </p:par>
                        <p:par>
                          <p:cTn id="410" fill="hold">
                            <p:stCondLst>
                              <p:cond delay="8449"/>
                            </p:stCondLst>
                            <p:childTnLst>
                              <p:par>
                                <p:cTn id="411" presetID="26" presetClass="entr" presetSubtype="0" fill="hold" grpId="0" nodeType="afterEffect">
                                  <p:stCondLst>
                                    <p:cond delay="0"/>
                                  </p:stCondLst>
                                  <p:childTnLst>
                                    <p:set>
                                      <p:cBhvr>
                                        <p:cTn id="412" dur="1" fill="hold">
                                          <p:stCondLst>
                                            <p:cond delay="0"/>
                                          </p:stCondLst>
                                        </p:cTn>
                                        <p:tgtEl>
                                          <p:spTgt spid="27"/>
                                        </p:tgtEl>
                                        <p:attrNameLst>
                                          <p:attrName>style.visibility</p:attrName>
                                        </p:attrNameLst>
                                      </p:cBhvr>
                                      <p:to>
                                        <p:strVal val="visible"/>
                                      </p:to>
                                    </p:set>
                                    <p:animEffect transition="in" filter="wipe(down)">
                                      <p:cBhvr>
                                        <p:cTn id="413" dur="58">
                                          <p:stCondLst>
                                            <p:cond delay="0"/>
                                          </p:stCondLst>
                                        </p:cTn>
                                        <p:tgtEl>
                                          <p:spTgt spid="27"/>
                                        </p:tgtEl>
                                      </p:cBhvr>
                                    </p:animEffect>
                                    <p:anim calcmode="lin" valueType="num">
                                      <p:cBhvr>
                                        <p:cTn id="414" dur="18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15" dur="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16" dur="66" tmFilter="0, 0; 0.125,0.2665; 0.25,0.4; 0.375,0.465; 0.5,0.5;  0.625,0.535; 0.75,0.6; 0.875,0.7335; 1,1">
                                          <p:stCondLst>
                                            <p:cond delay="66"/>
                                          </p:stCondLst>
                                        </p:cTn>
                                        <p:tgtEl>
                                          <p:spTgt spid="27"/>
                                        </p:tgtEl>
                                        <p:attrNameLst>
                                          <p:attrName>ppt_y</p:attrName>
                                        </p:attrNameLst>
                                      </p:cBhvr>
                                      <p:tavLst>
                                        <p:tav tm="0" fmla="#ppt_y-sin(pi*$)/9">
                                          <p:val>
                                            <p:fltVal val="0"/>
                                          </p:val>
                                        </p:tav>
                                        <p:tav tm="100000">
                                          <p:val>
                                            <p:fltVal val="1"/>
                                          </p:val>
                                        </p:tav>
                                      </p:tavLst>
                                    </p:anim>
                                    <p:anim calcmode="lin" valueType="num">
                                      <p:cBhvr>
                                        <p:cTn id="417" dur="33" tmFilter="0, 0; 0.125,0.2665; 0.25,0.4; 0.375,0.465; 0.5,0.5;  0.625,0.535; 0.75,0.6; 0.875,0.7335; 1,1">
                                          <p:stCondLst>
                                            <p:cond delay="132"/>
                                          </p:stCondLst>
                                        </p:cTn>
                                        <p:tgtEl>
                                          <p:spTgt spid="27"/>
                                        </p:tgtEl>
                                        <p:attrNameLst>
                                          <p:attrName>ppt_y</p:attrName>
                                        </p:attrNameLst>
                                      </p:cBhvr>
                                      <p:tavLst>
                                        <p:tav tm="0" fmla="#ppt_y-sin(pi*$)/27">
                                          <p:val>
                                            <p:fltVal val="0"/>
                                          </p:val>
                                        </p:tav>
                                        <p:tav tm="100000">
                                          <p:val>
                                            <p:fltVal val="1"/>
                                          </p:val>
                                        </p:tav>
                                      </p:tavLst>
                                    </p:anim>
                                    <p:anim calcmode="lin" valueType="num">
                                      <p:cBhvr>
                                        <p:cTn id="418" dur="16" tmFilter="0, 0; 0.125,0.2665; 0.25,0.4; 0.375,0.465; 0.5,0.5;  0.625,0.535; 0.75,0.6; 0.875,0.7335; 1,1">
                                          <p:stCondLst>
                                            <p:cond delay="166"/>
                                          </p:stCondLst>
                                        </p:cTn>
                                        <p:tgtEl>
                                          <p:spTgt spid="27"/>
                                        </p:tgtEl>
                                        <p:attrNameLst>
                                          <p:attrName>ppt_y</p:attrName>
                                        </p:attrNameLst>
                                      </p:cBhvr>
                                      <p:tavLst>
                                        <p:tav tm="0" fmla="#ppt_y-sin(pi*$)/81">
                                          <p:val>
                                            <p:fltVal val="0"/>
                                          </p:val>
                                        </p:tav>
                                        <p:tav tm="100000">
                                          <p:val>
                                            <p:fltVal val="1"/>
                                          </p:val>
                                        </p:tav>
                                      </p:tavLst>
                                    </p:anim>
                                    <p:animScale>
                                      <p:cBhvr>
                                        <p:cTn id="419" dur="3">
                                          <p:stCondLst>
                                            <p:cond delay="65"/>
                                          </p:stCondLst>
                                        </p:cTn>
                                        <p:tgtEl>
                                          <p:spTgt spid="27"/>
                                        </p:tgtEl>
                                      </p:cBhvr>
                                      <p:to x="100000" y="60000"/>
                                    </p:animScale>
                                    <p:animScale>
                                      <p:cBhvr>
                                        <p:cTn id="420" dur="17" decel="50000">
                                          <p:stCondLst>
                                            <p:cond delay="68"/>
                                          </p:stCondLst>
                                        </p:cTn>
                                        <p:tgtEl>
                                          <p:spTgt spid="27"/>
                                        </p:tgtEl>
                                      </p:cBhvr>
                                      <p:to x="100000" y="100000"/>
                                    </p:animScale>
                                    <p:animScale>
                                      <p:cBhvr>
                                        <p:cTn id="421" dur="3">
                                          <p:stCondLst>
                                            <p:cond delay="131"/>
                                          </p:stCondLst>
                                        </p:cTn>
                                        <p:tgtEl>
                                          <p:spTgt spid="27"/>
                                        </p:tgtEl>
                                      </p:cBhvr>
                                      <p:to x="100000" y="80000"/>
                                    </p:animScale>
                                    <p:animScale>
                                      <p:cBhvr>
                                        <p:cTn id="422" dur="17" decel="50000">
                                          <p:stCondLst>
                                            <p:cond delay="134"/>
                                          </p:stCondLst>
                                        </p:cTn>
                                        <p:tgtEl>
                                          <p:spTgt spid="27"/>
                                        </p:tgtEl>
                                      </p:cBhvr>
                                      <p:to x="100000" y="100000"/>
                                    </p:animScale>
                                    <p:animScale>
                                      <p:cBhvr>
                                        <p:cTn id="423" dur="3">
                                          <p:stCondLst>
                                            <p:cond delay="164"/>
                                          </p:stCondLst>
                                        </p:cTn>
                                        <p:tgtEl>
                                          <p:spTgt spid="27"/>
                                        </p:tgtEl>
                                      </p:cBhvr>
                                      <p:to x="100000" y="90000"/>
                                    </p:animScale>
                                    <p:animScale>
                                      <p:cBhvr>
                                        <p:cTn id="424" dur="17" decel="50000">
                                          <p:stCondLst>
                                            <p:cond delay="167"/>
                                          </p:stCondLst>
                                        </p:cTn>
                                        <p:tgtEl>
                                          <p:spTgt spid="27"/>
                                        </p:tgtEl>
                                      </p:cBhvr>
                                      <p:to x="100000" y="100000"/>
                                    </p:animScale>
                                    <p:animScale>
                                      <p:cBhvr>
                                        <p:cTn id="425" dur="3">
                                          <p:stCondLst>
                                            <p:cond delay="181"/>
                                          </p:stCondLst>
                                        </p:cTn>
                                        <p:tgtEl>
                                          <p:spTgt spid="27"/>
                                        </p:tgtEl>
                                      </p:cBhvr>
                                      <p:to x="100000" y="95000"/>
                                    </p:animScale>
                                    <p:animScale>
                                      <p:cBhvr>
                                        <p:cTn id="426" dur="17" decel="50000">
                                          <p:stCondLst>
                                            <p:cond delay="183"/>
                                          </p:stCondLst>
                                        </p:cTn>
                                        <p:tgtEl>
                                          <p:spTgt spid="27"/>
                                        </p:tgtEl>
                                      </p:cBhvr>
                                      <p:to x="100000" y="100000"/>
                                    </p:animScale>
                                  </p:childTnLst>
                                </p:cTn>
                              </p:par>
                            </p:childTnLst>
                          </p:cTn>
                        </p:par>
                        <p:par>
                          <p:cTn id="427" fill="hold">
                            <p:stCondLst>
                              <p:cond delay="8949"/>
                            </p:stCondLst>
                            <p:childTnLst>
                              <p:par>
                                <p:cTn id="428" presetID="26" presetClass="entr" presetSubtype="0" fill="hold" grpId="0" nodeType="afterEffect">
                                  <p:stCondLst>
                                    <p:cond delay="0"/>
                                  </p:stCondLst>
                                  <p:childTnLst>
                                    <p:set>
                                      <p:cBhvr>
                                        <p:cTn id="429" dur="1" fill="hold">
                                          <p:stCondLst>
                                            <p:cond delay="0"/>
                                          </p:stCondLst>
                                        </p:cTn>
                                        <p:tgtEl>
                                          <p:spTgt spid="28"/>
                                        </p:tgtEl>
                                        <p:attrNameLst>
                                          <p:attrName>style.visibility</p:attrName>
                                        </p:attrNameLst>
                                      </p:cBhvr>
                                      <p:to>
                                        <p:strVal val="visible"/>
                                      </p:to>
                                    </p:set>
                                    <p:animEffect transition="in" filter="wipe(down)">
                                      <p:cBhvr>
                                        <p:cTn id="430" dur="58">
                                          <p:stCondLst>
                                            <p:cond delay="0"/>
                                          </p:stCondLst>
                                        </p:cTn>
                                        <p:tgtEl>
                                          <p:spTgt spid="28"/>
                                        </p:tgtEl>
                                      </p:cBhvr>
                                    </p:animEffect>
                                    <p:anim calcmode="lin" valueType="num">
                                      <p:cBhvr>
                                        <p:cTn id="431" dur="18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32" dur="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33" dur="66" tmFilter="0, 0; 0.125,0.2665; 0.25,0.4; 0.375,0.465; 0.5,0.5;  0.625,0.535; 0.75,0.6; 0.875,0.7335; 1,1">
                                          <p:stCondLst>
                                            <p:cond delay="66"/>
                                          </p:stCondLst>
                                        </p:cTn>
                                        <p:tgtEl>
                                          <p:spTgt spid="28"/>
                                        </p:tgtEl>
                                        <p:attrNameLst>
                                          <p:attrName>ppt_y</p:attrName>
                                        </p:attrNameLst>
                                      </p:cBhvr>
                                      <p:tavLst>
                                        <p:tav tm="0" fmla="#ppt_y-sin(pi*$)/9">
                                          <p:val>
                                            <p:fltVal val="0"/>
                                          </p:val>
                                        </p:tav>
                                        <p:tav tm="100000">
                                          <p:val>
                                            <p:fltVal val="1"/>
                                          </p:val>
                                        </p:tav>
                                      </p:tavLst>
                                    </p:anim>
                                    <p:anim calcmode="lin" valueType="num">
                                      <p:cBhvr>
                                        <p:cTn id="434" dur="33" tmFilter="0, 0; 0.125,0.2665; 0.25,0.4; 0.375,0.465; 0.5,0.5;  0.625,0.535; 0.75,0.6; 0.875,0.7335; 1,1">
                                          <p:stCondLst>
                                            <p:cond delay="132"/>
                                          </p:stCondLst>
                                        </p:cTn>
                                        <p:tgtEl>
                                          <p:spTgt spid="28"/>
                                        </p:tgtEl>
                                        <p:attrNameLst>
                                          <p:attrName>ppt_y</p:attrName>
                                        </p:attrNameLst>
                                      </p:cBhvr>
                                      <p:tavLst>
                                        <p:tav tm="0" fmla="#ppt_y-sin(pi*$)/27">
                                          <p:val>
                                            <p:fltVal val="0"/>
                                          </p:val>
                                        </p:tav>
                                        <p:tav tm="100000">
                                          <p:val>
                                            <p:fltVal val="1"/>
                                          </p:val>
                                        </p:tav>
                                      </p:tavLst>
                                    </p:anim>
                                    <p:anim calcmode="lin" valueType="num">
                                      <p:cBhvr>
                                        <p:cTn id="435" dur="16" tmFilter="0, 0; 0.125,0.2665; 0.25,0.4; 0.375,0.465; 0.5,0.5;  0.625,0.535; 0.75,0.6; 0.875,0.7335; 1,1">
                                          <p:stCondLst>
                                            <p:cond delay="166"/>
                                          </p:stCondLst>
                                        </p:cTn>
                                        <p:tgtEl>
                                          <p:spTgt spid="28"/>
                                        </p:tgtEl>
                                        <p:attrNameLst>
                                          <p:attrName>ppt_y</p:attrName>
                                        </p:attrNameLst>
                                      </p:cBhvr>
                                      <p:tavLst>
                                        <p:tav tm="0" fmla="#ppt_y-sin(pi*$)/81">
                                          <p:val>
                                            <p:fltVal val="0"/>
                                          </p:val>
                                        </p:tav>
                                        <p:tav tm="100000">
                                          <p:val>
                                            <p:fltVal val="1"/>
                                          </p:val>
                                        </p:tav>
                                      </p:tavLst>
                                    </p:anim>
                                    <p:animScale>
                                      <p:cBhvr>
                                        <p:cTn id="436" dur="3">
                                          <p:stCondLst>
                                            <p:cond delay="65"/>
                                          </p:stCondLst>
                                        </p:cTn>
                                        <p:tgtEl>
                                          <p:spTgt spid="28"/>
                                        </p:tgtEl>
                                      </p:cBhvr>
                                      <p:to x="100000" y="60000"/>
                                    </p:animScale>
                                    <p:animScale>
                                      <p:cBhvr>
                                        <p:cTn id="437" dur="17" decel="50000">
                                          <p:stCondLst>
                                            <p:cond delay="68"/>
                                          </p:stCondLst>
                                        </p:cTn>
                                        <p:tgtEl>
                                          <p:spTgt spid="28"/>
                                        </p:tgtEl>
                                      </p:cBhvr>
                                      <p:to x="100000" y="100000"/>
                                    </p:animScale>
                                    <p:animScale>
                                      <p:cBhvr>
                                        <p:cTn id="438" dur="3">
                                          <p:stCondLst>
                                            <p:cond delay="131"/>
                                          </p:stCondLst>
                                        </p:cTn>
                                        <p:tgtEl>
                                          <p:spTgt spid="28"/>
                                        </p:tgtEl>
                                      </p:cBhvr>
                                      <p:to x="100000" y="80000"/>
                                    </p:animScale>
                                    <p:animScale>
                                      <p:cBhvr>
                                        <p:cTn id="439" dur="17" decel="50000">
                                          <p:stCondLst>
                                            <p:cond delay="134"/>
                                          </p:stCondLst>
                                        </p:cTn>
                                        <p:tgtEl>
                                          <p:spTgt spid="28"/>
                                        </p:tgtEl>
                                      </p:cBhvr>
                                      <p:to x="100000" y="100000"/>
                                    </p:animScale>
                                    <p:animScale>
                                      <p:cBhvr>
                                        <p:cTn id="440" dur="3">
                                          <p:stCondLst>
                                            <p:cond delay="164"/>
                                          </p:stCondLst>
                                        </p:cTn>
                                        <p:tgtEl>
                                          <p:spTgt spid="28"/>
                                        </p:tgtEl>
                                      </p:cBhvr>
                                      <p:to x="100000" y="90000"/>
                                    </p:animScale>
                                    <p:animScale>
                                      <p:cBhvr>
                                        <p:cTn id="441" dur="17" decel="50000">
                                          <p:stCondLst>
                                            <p:cond delay="167"/>
                                          </p:stCondLst>
                                        </p:cTn>
                                        <p:tgtEl>
                                          <p:spTgt spid="28"/>
                                        </p:tgtEl>
                                      </p:cBhvr>
                                      <p:to x="100000" y="100000"/>
                                    </p:animScale>
                                    <p:animScale>
                                      <p:cBhvr>
                                        <p:cTn id="442" dur="3">
                                          <p:stCondLst>
                                            <p:cond delay="181"/>
                                          </p:stCondLst>
                                        </p:cTn>
                                        <p:tgtEl>
                                          <p:spTgt spid="28"/>
                                        </p:tgtEl>
                                      </p:cBhvr>
                                      <p:to x="100000" y="95000"/>
                                    </p:animScale>
                                    <p:animScale>
                                      <p:cBhvr>
                                        <p:cTn id="443" dur="17" decel="50000">
                                          <p:stCondLst>
                                            <p:cond delay="183"/>
                                          </p:stCondLst>
                                        </p:cTn>
                                        <p:tgtEl>
                                          <p:spTgt spid="28"/>
                                        </p:tgtEl>
                                      </p:cBhvr>
                                      <p:to x="100000" y="100000"/>
                                    </p:animScale>
                                  </p:childTnLst>
                                </p:cTn>
                              </p:par>
                            </p:childTnLst>
                          </p:cTn>
                        </p:par>
                        <p:par>
                          <p:cTn id="444" fill="hold">
                            <p:stCondLst>
                              <p:cond delay="9449"/>
                            </p:stCondLst>
                            <p:childTnLst>
                              <p:par>
                                <p:cTn id="445" presetID="26" presetClass="entr" presetSubtype="0" fill="hold" grpId="0" nodeType="afterEffect">
                                  <p:stCondLst>
                                    <p:cond delay="0"/>
                                  </p:stCondLst>
                                  <p:childTnLst>
                                    <p:set>
                                      <p:cBhvr>
                                        <p:cTn id="446" dur="1" fill="hold">
                                          <p:stCondLst>
                                            <p:cond delay="0"/>
                                          </p:stCondLst>
                                        </p:cTn>
                                        <p:tgtEl>
                                          <p:spTgt spid="29"/>
                                        </p:tgtEl>
                                        <p:attrNameLst>
                                          <p:attrName>style.visibility</p:attrName>
                                        </p:attrNameLst>
                                      </p:cBhvr>
                                      <p:to>
                                        <p:strVal val="visible"/>
                                      </p:to>
                                    </p:set>
                                    <p:animEffect transition="in" filter="wipe(down)">
                                      <p:cBhvr>
                                        <p:cTn id="447" dur="58">
                                          <p:stCondLst>
                                            <p:cond delay="0"/>
                                          </p:stCondLst>
                                        </p:cTn>
                                        <p:tgtEl>
                                          <p:spTgt spid="29"/>
                                        </p:tgtEl>
                                      </p:cBhvr>
                                    </p:animEffect>
                                    <p:anim calcmode="lin" valueType="num">
                                      <p:cBhvr>
                                        <p:cTn id="448" dur="18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449" dur="66"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50" dur="66" tmFilter="0, 0; 0.125,0.2665; 0.25,0.4; 0.375,0.465; 0.5,0.5;  0.625,0.535; 0.75,0.6; 0.875,0.7335; 1,1">
                                          <p:stCondLst>
                                            <p:cond delay="66"/>
                                          </p:stCondLst>
                                        </p:cTn>
                                        <p:tgtEl>
                                          <p:spTgt spid="29"/>
                                        </p:tgtEl>
                                        <p:attrNameLst>
                                          <p:attrName>ppt_y</p:attrName>
                                        </p:attrNameLst>
                                      </p:cBhvr>
                                      <p:tavLst>
                                        <p:tav tm="0" fmla="#ppt_y-sin(pi*$)/9">
                                          <p:val>
                                            <p:fltVal val="0"/>
                                          </p:val>
                                        </p:tav>
                                        <p:tav tm="100000">
                                          <p:val>
                                            <p:fltVal val="1"/>
                                          </p:val>
                                        </p:tav>
                                      </p:tavLst>
                                    </p:anim>
                                    <p:anim calcmode="lin" valueType="num">
                                      <p:cBhvr>
                                        <p:cTn id="451" dur="33" tmFilter="0, 0; 0.125,0.2665; 0.25,0.4; 0.375,0.465; 0.5,0.5;  0.625,0.535; 0.75,0.6; 0.875,0.7335; 1,1">
                                          <p:stCondLst>
                                            <p:cond delay="132"/>
                                          </p:stCondLst>
                                        </p:cTn>
                                        <p:tgtEl>
                                          <p:spTgt spid="29"/>
                                        </p:tgtEl>
                                        <p:attrNameLst>
                                          <p:attrName>ppt_y</p:attrName>
                                        </p:attrNameLst>
                                      </p:cBhvr>
                                      <p:tavLst>
                                        <p:tav tm="0" fmla="#ppt_y-sin(pi*$)/27">
                                          <p:val>
                                            <p:fltVal val="0"/>
                                          </p:val>
                                        </p:tav>
                                        <p:tav tm="100000">
                                          <p:val>
                                            <p:fltVal val="1"/>
                                          </p:val>
                                        </p:tav>
                                      </p:tavLst>
                                    </p:anim>
                                    <p:anim calcmode="lin" valueType="num">
                                      <p:cBhvr>
                                        <p:cTn id="452" dur="16" tmFilter="0, 0; 0.125,0.2665; 0.25,0.4; 0.375,0.465; 0.5,0.5;  0.625,0.535; 0.75,0.6; 0.875,0.7335; 1,1">
                                          <p:stCondLst>
                                            <p:cond delay="166"/>
                                          </p:stCondLst>
                                        </p:cTn>
                                        <p:tgtEl>
                                          <p:spTgt spid="29"/>
                                        </p:tgtEl>
                                        <p:attrNameLst>
                                          <p:attrName>ppt_y</p:attrName>
                                        </p:attrNameLst>
                                      </p:cBhvr>
                                      <p:tavLst>
                                        <p:tav tm="0" fmla="#ppt_y-sin(pi*$)/81">
                                          <p:val>
                                            <p:fltVal val="0"/>
                                          </p:val>
                                        </p:tav>
                                        <p:tav tm="100000">
                                          <p:val>
                                            <p:fltVal val="1"/>
                                          </p:val>
                                        </p:tav>
                                      </p:tavLst>
                                    </p:anim>
                                    <p:animScale>
                                      <p:cBhvr>
                                        <p:cTn id="453" dur="3">
                                          <p:stCondLst>
                                            <p:cond delay="65"/>
                                          </p:stCondLst>
                                        </p:cTn>
                                        <p:tgtEl>
                                          <p:spTgt spid="29"/>
                                        </p:tgtEl>
                                      </p:cBhvr>
                                      <p:to x="100000" y="60000"/>
                                    </p:animScale>
                                    <p:animScale>
                                      <p:cBhvr>
                                        <p:cTn id="454" dur="17" decel="50000">
                                          <p:stCondLst>
                                            <p:cond delay="68"/>
                                          </p:stCondLst>
                                        </p:cTn>
                                        <p:tgtEl>
                                          <p:spTgt spid="29"/>
                                        </p:tgtEl>
                                      </p:cBhvr>
                                      <p:to x="100000" y="100000"/>
                                    </p:animScale>
                                    <p:animScale>
                                      <p:cBhvr>
                                        <p:cTn id="455" dur="3">
                                          <p:stCondLst>
                                            <p:cond delay="131"/>
                                          </p:stCondLst>
                                        </p:cTn>
                                        <p:tgtEl>
                                          <p:spTgt spid="29"/>
                                        </p:tgtEl>
                                      </p:cBhvr>
                                      <p:to x="100000" y="80000"/>
                                    </p:animScale>
                                    <p:animScale>
                                      <p:cBhvr>
                                        <p:cTn id="456" dur="17" decel="50000">
                                          <p:stCondLst>
                                            <p:cond delay="134"/>
                                          </p:stCondLst>
                                        </p:cTn>
                                        <p:tgtEl>
                                          <p:spTgt spid="29"/>
                                        </p:tgtEl>
                                      </p:cBhvr>
                                      <p:to x="100000" y="100000"/>
                                    </p:animScale>
                                    <p:animScale>
                                      <p:cBhvr>
                                        <p:cTn id="457" dur="3">
                                          <p:stCondLst>
                                            <p:cond delay="164"/>
                                          </p:stCondLst>
                                        </p:cTn>
                                        <p:tgtEl>
                                          <p:spTgt spid="29"/>
                                        </p:tgtEl>
                                      </p:cBhvr>
                                      <p:to x="100000" y="90000"/>
                                    </p:animScale>
                                    <p:animScale>
                                      <p:cBhvr>
                                        <p:cTn id="458" dur="17" decel="50000">
                                          <p:stCondLst>
                                            <p:cond delay="167"/>
                                          </p:stCondLst>
                                        </p:cTn>
                                        <p:tgtEl>
                                          <p:spTgt spid="29"/>
                                        </p:tgtEl>
                                      </p:cBhvr>
                                      <p:to x="100000" y="100000"/>
                                    </p:animScale>
                                    <p:animScale>
                                      <p:cBhvr>
                                        <p:cTn id="459" dur="3">
                                          <p:stCondLst>
                                            <p:cond delay="181"/>
                                          </p:stCondLst>
                                        </p:cTn>
                                        <p:tgtEl>
                                          <p:spTgt spid="29"/>
                                        </p:tgtEl>
                                      </p:cBhvr>
                                      <p:to x="100000" y="95000"/>
                                    </p:animScale>
                                    <p:animScale>
                                      <p:cBhvr>
                                        <p:cTn id="460" dur="17" decel="50000">
                                          <p:stCondLst>
                                            <p:cond delay="183"/>
                                          </p:stCondLst>
                                        </p:cTn>
                                        <p:tgtEl>
                                          <p:spTgt spid="29"/>
                                        </p:tgtEl>
                                      </p:cBhvr>
                                      <p:to x="100000" y="100000"/>
                                    </p:animScale>
                                  </p:childTnLst>
                                </p:cTn>
                              </p:par>
                            </p:childTnLst>
                          </p:cTn>
                        </p:par>
                        <p:par>
                          <p:cTn id="461" fill="hold">
                            <p:stCondLst>
                              <p:cond delay="9949"/>
                            </p:stCondLst>
                            <p:childTnLst>
                              <p:par>
                                <p:cTn id="462" presetID="41" presetClass="entr" presetSubtype="0" fill="hold" grpId="0" nodeType="afterEffect">
                                  <p:stCondLst>
                                    <p:cond delay="0"/>
                                  </p:stCondLst>
                                  <p:iterate type="lt">
                                    <p:tmPct val="10000"/>
                                  </p:iterate>
                                  <p:childTnLst>
                                    <p:set>
                                      <p:cBhvr>
                                        <p:cTn id="463" dur="1" fill="hold">
                                          <p:stCondLst>
                                            <p:cond delay="0"/>
                                          </p:stCondLst>
                                        </p:cTn>
                                        <p:tgtEl>
                                          <p:spTgt spid="30"/>
                                        </p:tgtEl>
                                        <p:attrNameLst>
                                          <p:attrName>style.visibility</p:attrName>
                                        </p:attrNameLst>
                                      </p:cBhvr>
                                      <p:to>
                                        <p:strVal val="visible"/>
                                      </p:to>
                                    </p:set>
                                    <p:anim calcmode="lin" valueType="num">
                                      <p:cBhvr>
                                        <p:cTn id="464"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65" dur="500" fill="hold"/>
                                        <p:tgtEl>
                                          <p:spTgt spid="30"/>
                                        </p:tgtEl>
                                        <p:attrNameLst>
                                          <p:attrName>ppt_y</p:attrName>
                                        </p:attrNameLst>
                                      </p:cBhvr>
                                      <p:tavLst>
                                        <p:tav tm="0">
                                          <p:val>
                                            <p:strVal val="#ppt_y"/>
                                          </p:val>
                                        </p:tav>
                                        <p:tav tm="100000">
                                          <p:val>
                                            <p:strVal val="#ppt_y"/>
                                          </p:val>
                                        </p:tav>
                                      </p:tavLst>
                                    </p:anim>
                                    <p:anim calcmode="lin" valueType="num">
                                      <p:cBhvr>
                                        <p:cTn id="466"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467"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468" dur="500" tmFilter="0,0; .5, 1; 1, 1"/>
                                        <p:tgtEl>
                                          <p:spTgt spid="30"/>
                                        </p:tgtEl>
                                      </p:cBhvr>
                                    </p:animEffect>
                                  </p:childTnLst>
                                </p:cTn>
                              </p:par>
                            </p:childTnLst>
                          </p:cTn>
                        </p:par>
                        <p:par>
                          <p:cTn id="469" fill="hold">
                            <p:stCondLst>
                              <p:cond delay="9199"/>
                            </p:stCondLst>
                            <p:childTnLst>
                              <p:par>
                                <p:cTn id="470" presetID="26" presetClass="entr" presetSubtype="0" fill="hold" nodeType="afterEffect">
                                  <p:stCondLst>
                                    <p:cond delay="0"/>
                                  </p:stCondLst>
                                  <p:childTnLst>
                                    <p:set>
                                      <p:cBhvr>
                                        <p:cTn id="471" dur="1" fill="hold">
                                          <p:stCondLst>
                                            <p:cond delay="0"/>
                                          </p:stCondLst>
                                        </p:cTn>
                                        <p:tgtEl>
                                          <p:spTgt spid="31"/>
                                        </p:tgtEl>
                                        <p:attrNameLst>
                                          <p:attrName>style.visibility</p:attrName>
                                        </p:attrNameLst>
                                      </p:cBhvr>
                                      <p:to>
                                        <p:strVal val="visible"/>
                                      </p:to>
                                    </p:set>
                                    <p:animEffect transition="in" filter="wipe(down)">
                                      <p:cBhvr>
                                        <p:cTn id="472" dur="58">
                                          <p:stCondLst>
                                            <p:cond delay="0"/>
                                          </p:stCondLst>
                                        </p:cTn>
                                        <p:tgtEl>
                                          <p:spTgt spid="31"/>
                                        </p:tgtEl>
                                      </p:cBhvr>
                                    </p:animEffect>
                                    <p:anim calcmode="lin" valueType="num">
                                      <p:cBhvr>
                                        <p:cTn id="473" dur="18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74" dur="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75" dur="66" tmFilter="0, 0; 0.125,0.2665; 0.25,0.4; 0.375,0.465; 0.5,0.5;  0.625,0.535; 0.75,0.6; 0.875,0.7335; 1,1">
                                          <p:stCondLst>
                                            <p:cond delay="66"/>
                                          </p:stCondLst>
                                        </p:cTn>
                                        <p:tgtEl>
                                          <p:spTgt spid="31"/>
                                        </p:tgtEl>
                                        <p:attrNameLst>
                                          <p:attrName>ppt_y</p:attrName>
                                        </p:attrNameLst>
                                      </p:cBhvr>
                                      <p:tavLst>
                                        <p:tav tm="0" fmla="#ppt_y-sin(pi*$)/9">
                                          <p:val>
                                            <p:fltVal val="0"/>
                                          </p:val>
                                        </p:tav>
                                        <p:tav tm="100000">
                                          <p:val>
                                            <p:fltVal val="1"/>
                                          </p:val>
                                        </p:tav>
                                      </p:tavLst>
                                    </p:anim>
                                    <p:anim calcmode="lin" valueType="num">
                                      <p:cBhvr>
                                        <p:cTn id="476" dur="33" tmFilter="0, 0; 0.125,0.2665; 0.25,0.4; 0.375,0.465; 0.5,0.5;  0.625,0.535; 0.75,0.6; 0.875,0.7335; 1,1">
                                          <p:stCondLst>
                                            <p:cond delay="132"/>
                                          </p:stCondLst>
                                        </p:cTn>
                                        <p:tgtEl>
                                          <p:spTgt spid="31"/>
                                        </p:tgtEl>
                                        <p:attrNameLst>
                                          <p:attrName>ppt_y</p:attrName>
                                        </p:attrNameLst>
                                      </p:cBhvr>
                                      <p:tavLst>
                                        <p:tav tm="0" fmla="#ppt_y-sin(pi*$)/27">
                                          <p:val>
                                            <p:fltVal val="0"/>
                                          </p:val>
                                        </p:tav>
                                        <p:tav tm="100000">
                                          <p:val>
                                            <p:fltVal val="1"/>
                                          </p:val>
                                        </p:tav>
                                      </p:tavLst>
                                    </p:anim>
                                    <p:anim calcmode="lin" valueType="num">
                                      <p:cBhvr>
                                        <p:cTn id="477" dur="16" tmFilter="0, 0; 0.125,0.2665; 0.25,0.4; 0.375,0.465; 0.5,0.5;  0.625,0.535; 0.75,0.6; 0.875,0.7335; 1,1">
                                          <p:stCondLst>
                                            <p:cond delay="166"/>
                                          </p:stCondLst>
                                        </p:cTn>
                                        <p:tgtEl>
                                          <p:spTgt spid="31"/>
                                        </p:tgtEl>
                                        <p:attrNameLst>
                                          <p:attrName>ppt_y</p:attrName>
                                        </p:attrNameLst>
                                      </p:cBhvr>
                                      <p:tavLst>
                                        <p:tav tm="0" fmla="#ppt_y-sin(pi*$)/81">
                                          <p:val>
                                            <p:fltVal val="0"/>
                                          </p:val>
                                        </p:tav>
                                        <p:tav tm="100000">
                                          <p:val>
                                            <p:fltVal val="1"/>
                                          </p:val>
                                        </p:tav>
                                      </p:tavLst>
                                    </p:anim>
                                    <p:animScale>
                                      <p:cBhvr>
                                        <p:cTn id="478" dur="3">
                                          <p:stCondLst>
                                            <p:cond delay="65"/>
                                          </p:stCondLst>
                                        </p:cTn>
                                        <p:tgtEl>
                                          <p:spTgt spid="31"/>
                                        </p:tgtEl>
                                      </p:cBhvr>
                                      <p:to x="100000" y="60000"/>
                                    </p:animScale>
                                    <p:animScale>
                                      <p:cBhvr>
                                        <p:cTn id="479" dur="17" decel="50000">
                                          <p:stCondLst>
                                            <p:cond delay="68"/>
                                          </p:stCondLst>
                                        </p:cTn>
                                        <p:tgtEl>
                                          <p:spTgt spid="31"/>
                                        </p:tgtEl>
                                      </p:cBhvr>
                                      <p:to x="100000" y="100000"/>
                                    </p:animScale>
                                    <p:animScale>
                                      <p:cBhvr>
                                        <p:cTn id="480" dur="3">
                                          <p:stCondLst>
                                            <p:cond delay="131"/>
                                          </p:stCondLst>
                                        </p:cTn>
                                        <p:tgtEl>
                                          <p:spTgt spid="31"/>
                                        </p:tgtEl>
                                      </p:cBhvr>
                                      <p:to x="100000" y="80000"/>
                                    </p:animScale>
                                    <p:animScale>
                                      <p:cBhvr>
                                        <p:cTn id="481" dur="17" decel="50000">
                                          <p:stCondLst>
                                            <p:cond delay="134"/>
                                          </p:stCondLst>
                                        </p:cTn>
                                        <p:tgtEl>
                                          <p:spTgt spid="31"/>
                                        </p:tgtEl>
                                      </p:cBhvr>
                                      <p:to x="100000" y="100000"/>
                                    </p:animScale>
                                    <p:animScale>
                                      <p:cBhvr>
                                        <p:cTn id="482" dur="3">
                                          <p:stCondLst>
                                            <p:cond delay="164"/>
                                          </p:stCondLst>
                                        </p:cTn>
                                        <p:tgtEl>
                                          <p:spTgt spid="31"/>
                                        </p:tgtEl>
                                      </p:cBhvr>
                                      <p:to x="100000" y="90000"/>
                                    </p:animScale>
                                    <p:animScale>
                                      <p:cBhvr>
                                        <p:cTn id="483" dur="17" decel="50000">
                                          <p:stCondLst>
                                            <p:cond delay="167"/>
                                          </p:stCondLst>
                                        </p:cTn>
                                        <p:tgtEl>
                                          <p:spTgt spid="31"/>
                                        </p:tgtEl>
                                      </p:cBhvr>
                                      <p:to x="100000" y="100000"/>
                                    </p:animScale>
                                    <p:animScale>
                                      <p:cBhvr>
                                        <p:cTn id="484" dur="3">
                                          <p:stCondLst>
                                            <p:cond delay="181"/>
                                          </p:stCondLst>
                                        </p:cTn>
                                        <p:tgtEl>
                                          <p:spTgt spid="31"/>
                                        </p:tgtEl>
                                      </p:cBhvr>
                                      <p:to x="100000" y="95000"/>
                                    </p:animScale>
                                    <p:animScale>
                                      <p:cBhvr>
                                        <p:cTn id="485" dur="17" decel="50000">
                                          <p:stCondLst>
                                            <p:cond delay="183"/>
                                          </p:stCondLst>
                                        </p:cTn>
                                        <p:tgtEl>
                                          <p:spTgt spid="31"/>
                                        </p:tgtEl>
                                      </p:cBhvr>
                                      <p:to x="100000" y="100000"/>
                                    </p:animScale>
                                  </p:childTnLst>
                                </p:cTn>
                              </p:par>
                            </p:childTnLst>
                          </p:cTn>
                        </p:par>
                        <p:par>
                          <p:cTn id="486" fill="hold">
                            <p:stCondLst>
                              <p:cond delay="9699"/>
                            </p:stCondLst>
                            <p:childTnLst>
                              <p:par>
                                <p:cTn id="487" presetID="26" presetClass="entr" presetSubtype="0" fill="hold" nodeType="afterEffect">
                                  <p:stCondLst>
                                    <p:cond delay="0"/>
                                  </p:stCondLst>
                                  <p:childTnLst>
                                    <p:set>
                                      <p:cBhvr>
                                        <p:cTn id="488" dur="1" fill="hold">
                                          <p:stCondLst>
                                            <p:cond delay="0"/>
                                          </p:stCondLst>
                                        </p:cTn>
                                        <p:tgtEl>
                                          <p:spTgt spid="32"/>
                                        </p:tgtEl>
                                        <p:attrNameLst>
                                          <p:attrName>style.visibility</p:attrName>
                                        </p:attrNameLst>
                                      </p:cBhvr>
                                      <p:to>
                                        <p:strVal val="visible"/>
                                      </p:to>
                                    </p:set>
                                    <p:animEffect transition="in" filter="wipe(down)">
                                      <p:cBhvr>
                                        <p:cTn id="489" dur="58">
                                          <p:stCondLst>
                                            <p:cond delay="0"/>
                                          </p:stCondLst>
                                        </p:cTn>
                                        <p:tgtEl>
                                          <p:spTgt spid="32"/>
                                        </p:tgtEl>
                                      </p:cBhvr>
                                    </p:animEffect>
                                    <p:anim calcmode="lin" valueType="num">
                                      <p:cBhvr>
                                        <p:cTn id="490" dur="18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491" dur="6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92" dur="66" tmFilter="0, 0; 0.125,0.2665; 0.25,0.4; 0.375,0.465; 0.5,0.5;  0.625,0.535; 0.75,0.6; 0.875,0.7335; 1,1">
                                          <p:stCondLst>
                                            <p:cond delay="66"/>
                                          </p:stCondLst>
                                        </p:cTn>
                                        <p:tgtEl>
                                          <p:spTgt spid="32"/>
                                        </p:tgtEl>
                                        <p:attrNameLst>
                                          <p:attrName>ppt_y</p:attrName>
                                        </p:attrNameLst>
                                      </p:cBhvr>
                                      <p:tavLst>
                                        <p:tav tm="0" fmla="#ppt_y-sin(pi*$)/9">
                                          <p:val>
                                            <p:fltVal val="0"/>
                                          </p:val>
                                        </p:tav>
                                        <p:tav tm="100000">
                                          <p:val>
                                            <p:fltVal val="1"/>
                                          </p:val>
                                        </p:tav>
                                      </p:tavLst>
                                    </p:anim>
                                    <p:anim calcmode="lin" valueType="num">
                                      <p:cBhvr>
                                        <p:cTn id="493" dur="33" tmFilter="0, 0; 0.125,0.2665; 0.25,0.4; 0.375,0.465; 0.5,0.5;  0.625,0.535; 0.75,0.6; 0.875,0.7335; 1,1">
                                          <p:stCondLst>
                                            <p:cond delay="132"/>
                                          </p:stCondLst>
                                        </p:cTn>
                                        <p:tgtEl>
                                          <p:spTgt spid="32"/>
                                        </p:tgtEl>
                                        <p:attrNameLst>
                                          <p:attrName>ppt_y</p:attrName>
                                        </p:attrNameLst>
                                      </p:cBhvr>
                                      <p:tavLst>
                                        <p:tav tm="0" fmla="#ppt_y-sin(pi*$)/27">
                                          <p:val>
                                            <p:fltVal val="0"/>
                                          </p:val>
                                        </p:tav>
                                        <p:tav tm="100000">
                                          <p:val>
                                            <p:fltVal val="1"/>
                                          </p:val>
                                        </p:tav>
                                      </p:tavLst>
                                    </p:anim>
                                    <p:anim calcmode="lin" valueType="num">
                                      <p:cBhvr>
                                        <p:cTn id="494" dur="16" tmFilter="0, 0; 0.125,0.2665; 0.25,0.4; 0.375,0.465; 0.5,0.5;  0.625,0.535; 0.75,0.6; 0.875,0.7335; 1,1">
                                          <p:stCondLst>
                                            <p:cond delay="166"/>
                                          </p:stCondLst>
                                        </p:cTn>
                                        <p:tgtEl>
                                          <p:spTgt spid="32"/>
                                        </p:tgtEl>
                                        <p:attrNameLst>
                                          <p:attrName>ppt_y</p:attrName>
                                        </p:attrNameLst>
                                      </p:cBhvr>
                                      <p:tavLst>
                                        <p:tav tm="0" fmla="#ppt_y-sin(pi*$)/81">
                                          <p:val>
                                            <p:fltVal val="0"/>
                                          </p:val>
                                        </p:tav>
                                        <p:tav tm="100000">
                                          <p:val>
                                            <p:fltVal val="1"/>
                                          </p:val>
                                        </p:tav>
                                      </p:tavLst>
                                    </p:anim>
                                    <p:animScale>
                                      <p:cBhvr>
                                        <p:cTn id="495" dur="3">
                                          <p:stCondLst>
                                            <p:cond delay="65"/>
                                          </p:stCondLst>
                                        </p:cTn>
                                        <p:tgtEl>
                                          <p:spTgt spid="32"/>
                                        </p:tgtEl>
                                      </p:cBhvr>
                                      <p:to x="100000" y="60000"/>
                                    </p:animScale>
                                    <p:animScale>
                                      <p:cBhvr>
                                        <p:cTn id="496" dur="17" decel="50000">
                                          <p:stCondLst>
                                            <p:cond delay="68"/>
                                          </p:stCondLst>
                                        </p:cTn>
                                        <p:tgtEl>
                                          <p:spTgt spid="32"/>
                                        </p:tgtEl>
                                      </p:cBhvr>
                                      <p:to x="100000" y="100000"/>
                                    </p:animScale>
                                    <p:animScale>
                                      <p:cBhvr>
                                        <p:cTn id="497" dur="3">
                                          <p:stCondLst>
                                            <p:cond delay="131"/>
                                          </p:stCondLst>
                                        </p:cTn>
                                        <p:tgtEl>
                                          <p:spTgt spid="32"/>
                                        </p:tgtEl>
                                      </p:cBhvr>
                                      <p:to x="100000" y="80000"/>
                                    </p:animScale>
                                    <p:animScale>
                                      <p:cBhvr>
                                        <p:cTn id="498" dur="17" decel="50000">
                                          <p:stCondLst>
                                            <p:cond delay="134"/>
                                          </p:stCondLst>
                                        </p:cTn>
                                        <p:tgtEl>
                                          <p:spTgt spid="32"/>
                                        </p:tgtEl>
                                      </p:cBhvr>
                                      <p:to x="100000" y="100000"/>
                                    </p:animScale>
                                    <p:animScale>
                                      <p:cBhvr>
                                        <p:cTn id="499" dur="3">
                                          <p:stCondLst>
                                            <p:cond delay="164"/>
                                          </p:stCondLst>
                                        </p:cTn>
                                        <p:tgtEl>
                                          <p:spTgt spid="32"/>
                                        </p:tgtEl>
                                      </p:cBhvr>
                                      <p:to x="100000" y="90000"/>
                                    </p:animScale>
                                    <p:animScale>
                                      <p:cBhvr>
                                        <p:cTn id="500" dur="17" decel="50000">
                                          <p:stCondLst>
                                            <p:cond delay="167"/>
                                          </p:stCondLst>
                                        </p:cTn>
                                        <p:tgtEl>
                                          <p:spTgt spid="32"/>
                                        </p:tgtEl>
                                      </p:cBhvr>
                                      <p:to x="100000" y="100000"/>
                                    </p:animScale>
                                    <p:animScale>
                                      <p:cBhvr>
                                        <p:cTn id="501" dur="3">
                                          <p:stCondLst>
                                            <p:cond delay="181"/>
                                          </p:stCondLst>
                                        </p:cTn>
                                        <p:tgtEl>
                                          <p:spTgt spid="32"/>
                                        </p:tgtEl>
                                      </p:cBhvr>
                                      <p:to x="100000" y="95000"/>
                                    </p:animScale>
                                    <p:animScale>
                                      <p:cBhvr>
                                        <p:cTn id="502" dur="17" decel="50000">
                                          <p:stCondLst>
                                            <p:cond delay="183"/>
                                          </p:stCondLst>
                                        </p:cTn>
                                        <p:tgtEl>
                                          <p:spTgt spid="32"/>
                                        </p:tgtEl>
                                      </p:cBhvr>
                                      <p:to x="100000" y="100000"/>
                                    </p:animScale>
                                  </p:childTnLst>
                                </p:cTn>
                              </p:par>
                            </p:childTnLst>
                          </p:cTn>
                        </p:par>
                        <p:par>
                          <p:cTn id="503" fill="hold">
                            <p:stCondLst>
                              <p:cond delay="10199"/>
                            </p:stCondLst>
                            <p:childTnLst>
                              <p:par>
                                <p:cTn id="504" presetID="26" presetClass="entr" presetSubtype="0" fill="hold" nodeType="afterEffect">
                                  <p:stCondLst>
                                    <p:cond delay="0"/>
                                  </p:stCondLst>
                                  <p:childTnLst>
                                    <p:set>
                                      <p:cBhvr>
                                        <p:cTn id="505" dur="1" fill="hold">
                                          <p:stCondLst>
                                            <p:cond delay="0"/>
                                          </p:stCondLst>
                                        </p:cTn>
                                        <p:tgtEl>
                                          <p:spTgt spid="33"/>
                                        </p:tgtEl>
                                        <p:attrNameLst>
                                          <p:attrName>style.visibility</p:attrName>
                                        </p:attrNameLst>
                                      </p:cBhvr>
                                      <p:to>
                                        <p:strVal val="visible"/>
                                      </p:to>
                                    </p:set>
                                    <p:animEffect transition="in" filter="wipe(down)">
                                      <p:cBhvr>
                                        <p:cTn id="506" dur="58">
                                          <p:stCondLst>
                                            <p:cond delay="0"/>
                                          </p:stCondLst>
                                        </p:cTn>
                                        <p:tgtEl>
                                          <p:spTgt spid="33"/>
                                        </p:tgtEl>
                                      </p:cBhvr>
                                    </p:animEffect>
                                    <p:anim calcmode="lin" valueType="num">
                                      <p:cBhvr>
                                        <p:cTn id="507" dur="18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08" dur="6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09" dur="66" tmFilter="0, 0; 0.125,0.2665; 0.25,0.4; 0.375,0.465; 0.5,0.5;  0.625,0.535; 0.75,0.6; 0.875,0.7335; 1,1">
                                          <p:stCondLst>
                                            <p:cond delay="66"/>
                                          </p:stCondLst>
                                        </p:cTn>
                                        <p:tgtEl>
                                          <p:spTgt spid="33"/>
                                        </p:tgtEl>
                                        <p:attrNameLst>
                                          <p:attrName>ppt_y</p:attrName>
                                        </p:attrNameLst>
                                      </p:cBhvr>
                                      <p:tavLst>
                                        <p:tav tm="0" fmla="#ppt_y-sin(pi*$)/9">
                                          <p:val>
                                            <p:fltVal val="0"/>
                                          </p:val>
                                        </p:tav>
                                        <p:tav tm="100000">
                                          <p:val>
                                            <p:fltVal val="1"/>
                                          </p:val>
                                        </p:tav>
                                      </p:tavLst>
                                    </p:anim>
                                    <p:anim calcmode="lin" valueType="num">
                                      <p:cBhvr>
                                        <p:cTn id="510" dur="33" tmFilter="0, 0; 0.125,0.2665; 0.25,0.4; 0.375,0.465; 0.5,0.5;  0.625,0.535; 0.75,0.6; 0.875,0.7335; 1,1">
                                          <p:stCondLst>
                                            <p:cond delay="132"/>
                                          </p:stCondLst>
                                        </p:cTn>
                                        <p:tgtEl>
                                          <p:spTgt spid="33"/>
                                        </p:tgtEl>
                                        <p:attrNameLst>
                                          <p:attrName>ppt_y</p:attrName>
                                        </p:attrNameLst>
                                      </p:cBhvr>
                                      <p:tavLst>
                                        <p:tav tm="0" fmla="#ppt_y-sin(pi*$)/27">
                                          <p:val>
                                            <p:fltVal val="0"/>
                                          </p:val>
                                        </p:tav>
                                        <p:tav tm="100000">
                                          <p:val>
                                            <p:fltVal val="1"/>
                                          </p:val>
                                        </p:tav>
                                      </p:tavLst>
                                    </p:anim>
                                    <p:anim calcmode="lin" valueType="num">
                                      <p:cBhvr>
                                        <p:cTn id="511" dur="16" tmFilter="0, 0; 0.125,0.2665; 0.25,0.4; 0.375,0.465; 0.5,0.5;  0.625,0.535; 0.75,0.6; 0.875,0.7335; 1,1">
                                          <p:stCondLst>
                                            <p:cond delay="166"/>
                                          </p:stCondLst>
                                        </p:cTn>
                                        <p:tgtEl>
                                          <p:spTgt spid="33"/>
                                        </p:tgtEl>
                                        <p:attrNameLst>
                                          <p:attrName>ppt_y</p:attrName>
                                        </p:attrNameLst>
                                      </p:cBhvr>
                                      <p:tavLst>
                                        <p:tav tm="0" fmla="#ppt_y-sin(pi*$)/81">
                                          <p:val>
                                            <p:fltVal val="0"/>
                                          </p:val>
                                        </p:tav>
                                        <p:tav tm="100000">
                                          <p:val>
                                            <p:fltVal val="1"/>
                                          </p:val>
                                        </p:tav>
                                      </p:tavLst>
                                    </p:anim>
                                    <p:animScale>
                                      <p:cBhvr>
                                        <p:cTn id="512" dur="3">
                                          <p:stCondLst>
                                            <p:cond delay="65"/>
                                          </p:stCondLst>
                                        </p:cTn>
                                        <p:tgtEl>
                                          <p:spTgt spid="33"/>
                                        </p:tgtEl>
                                      </p:cBhvr>
                                      <p:to x="100000" y="60000"/>
                                    </p:animScale>
                                    <p:animScale>
                                      <p:cBhvr>
                                        <p:cTn id="513" dur="17" decel="50000">
                                          <p:stCondLst>
                                            <p:cond delay="68"/>
                                          </p:stCondLst>
                                        </p:cTn>
                                        <p:tgtEl>
                                          <p:spTgt spid="33"/>
                                        </p:tgtEl>
                                      </p:cBhvr>
                                      <p:to x="100000" y="100000"/>
                                    </p:animScale>
                                    <p:animScale>
                                      <p:cBhvr>
                                        <p:cTn id="514" dur="3">
                                          <p:stCondLst>
                                            <p:cond delay="131"/>
                                          </p:stCondLst>
                                        </p:cTn>
                                        <p:tgtEl>
                                          <p:spTgt spid="33"/>
                                        </p:tgtEl>
                                      </p:cBhvr>
                                      <p:to x="100000" y="80000"/>
                                    </p:animScale>
                                    <p:animScale>
                                      <p:cBhvr>
                                        <p:cTn id="515" dur="17" decel="50000">
                                          <p:stCondLst>
                                            <p:cond delay="134"/>
                                          </p:stCondLst>
                                        </p:cTn>
                                        <p:tgtEl>
                                          <p:spTgt spid="33"/>
                                        </p:tgtEl>
                                      </p:cBhvr>
                                      <p:to x="100000" y="100000"/>
                                    </p:animScale>
                                    <p:animScale>
                                      <p:cBhvr>
                                        <p:cTn id="516" dur="3">
                                          <p:stCondLst>
                                            <p:cond delay="164"/>
                                          </p:stCondLst>
                                        </p:cTn>
                                        <p:tgtEl>
                                          <p:spTgt spid="33"/>
                                        </p:tgtEl>
                                      </p:cBhvr>
                                      <p:to x="100000" y="90000"/>
                                    </p:animScale>
                                    <p:animScale>
                                      <p:cBhvr>
                                        <p:cTn id="517" dur="17" decel="50000">
                                          <p:stCondLst>
                                            <p:cond delay="167"/>
                                          </p:stCondLst>
                                        </p:cTn>
                                        <p:tgtEl>
                                          <p:spTgt spid="33"/>
                                        </p:tgtEl>
                                      </p:cBhvr>
                                      <p:to x="100000" y="100000"/>
                                    </p:animScale>
                                    <p:animScale>
                                      <p:cBhvr>
                                        <p:cTn id="518" dur="3">
                                          <p:stCondLst>
                                            <p:cond delay="181"/>
                                          </p:stCondLst>
                                        </p:cTn>
                                        <p:tgtEl>
                                          <p:spTgt spid="33"/>
                                        </p:tgtEl>
                                      </p:cBhvr>
                                      <p:to x="100000" y="95000"/>
                                    </p:animScale>
                                    <p:animScale>
                                      <p:cBhvr>
                                        <p:cTn id="519" dur="17" decel="50000">
                                          <p:stCondLst>
                                            <p:cond delay="183"/>
                                          </p:stCondLst>
                                        </p:cTn>
                                        <p:tgtEl>
                                          <p:spTgt spid="33"/>
                                        </p:tgtEl>
                                      </p:cBhvr>
                                      <p:to x="100000" y="100000"/>
                                    </p:animScale>
                                  </p:childTnLst>
                                </p:cTn>
                              </p:par>
                            </p:childTnLst>
                          </p:cTn>
                        </p:par>
                        <p:par>
                          <p:cTn id="520" fill="hold">
                            <p:stCondLst>
                              <p:cond delay="10699"/>
                            </p:stCondLst>
                            <p:childTnLst>
                              <p:par>
                                <p:cTn id="521" presetID="26" presetClass="entr" presetSubtype="0" fill="hold" nodeType="afterEffect">
                                  <p:stCondLst>
                                    <p:cond delay="0"/>
                                  </p:stCondLst>
                                  <p:childTnLst>
                                    <p:set>
                                      <p:cBhvr>
                                        <p:cTn id="522" dur="1" fill="hold">
                                          <p:stCondLst>
                                            <p:cond delay="0"/>
                                          </p:stCondLst>
                                        </p:cTn>
                                        <p:tgtEl>
                                          <p:spTgt spid="34"/>
                                        </p:tgtEl>
                                        <p:attrNameLst>
                                          <p:attrName>style.visibility</p:attrName>
                                        </p:attrNameLst>
                                      </p:cBhvr>
                                      <p:to>
                                        <p:strVal val="visible"/>
                                      </p:to>
                                    </p:set>
                                    <p:animEffect transition="in" filter="wipe(down)">
                                      <p:cBhvr>
                                        <p:cTn id="523" dur="58">
                                          <p:stCondLst>
                                            <p:cond delay="0"/>
                                          </p:stCondLst>
                                        </p:cTn>
                                        <p:tgtEl>
                                          <p:spTgt spid="34"/>
                                        </p:tgtEl>
                                      </p:cBhvr>
                                    </p:animEffect>
                                    <p:anim calcmode="lin" valueType="num">
                                      <p:cBhvr>
                                        <p:cTn id="524" dur="18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25" dur="6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26" dur="66" tmFilter="0, 0; 0.125,0.2665; 0.25,0.4; 0.375,0.465; 0.5,0.5;  0.625,0.535; 0.75,0.6; 0.875,0.7335; 1,1">
                                          <p:stCondLst>
                                            <p:cond delay="66"/>
                                          </p:stCondLst>
                                        </p:cTn>
                                        <p:tgtEl>
                                          <p:spTgt spid="34"/>
                                        </p:tgtEl>
                                        <p:attrNameLst>
                                          <p:attrName>ppt_y</p:attrName>
                                        </p:attrNameLst>
                                      </p:cBhvr>
                                      <p:tavLst>
                                        <p:tav tm="0" fmla="#ppt_y-sin(pi*$)/9">
                                          <p:val>
                                            <p:fltVal val="0"/>
                                          </p:val>
                                        </p:tav>
                                        <p:tav tm="100000">
                                          <p:val>
                                            <p:fltVal val="1"/>
                                          </p:val>
                                        </p:tav>
                                      </p:tavLst>
                                    </p:anim>
                                    <p:anim calcmode="lin" valueType="num">
                                      <p:cBhvr>
                                        <p:cTn id="527" dur="33" tmFilter="0, 0; 0.125,0.2665; 0.25,0.4; 0.375,0.465; 0.5,0.5;  0.625,0.535; 0.75,0.6; 0.875,0.7335; 1,1">
                                          <p:stCondLst>
                                            <p:cond delay="132"/>
                                          </p:stCondLst>
                                        </p:cTn>
                                        <p:tgtEl>
                                          <p:spTgt spid="34"/>
                                        </p:tgtEl>
                                        <p:attrNameLst>
                                          <p:attrName>ppt_y</p:attrName>
                                        </p:attrNameLst>
                                      </p:cBhvr>
                                      <p:tavLst>
                                        <p:tav tm="0" fmla="#ppt_y-sin(pi*$)/27">
                                          <p:val>
                                            <p:fltVal val="0"/>
                                          </p:val>
                                        </p:tav>
                                        <p:tav tm="100000">
                                          <p:val>
                                            <p:fltVal val="1"/>
                                          </p:val>
                                        </p:tav>
                                      </p:tavLst>
                                    </p:anim>
                                    <p:anim calcmode="lin" valueType="num">
                                      <p:cBhvr>
                                        <p:cTn id="528" dur="16" tmFilter="0, 0; 0.125,0.2665; 0.25,0.4; 0.375,0.465; 0.5,0.5;  0.625,0.535; 0.75,0.6; 0.875,0.7335; 1,1">
                                          <p:stCondLst>
                                            <p:cond delay="166"/>
                                          </p:stCondLst>
                                        </p:cTn>
                                        <p:tgtEl>
                                          <p:spTgt spid="34"/>
                                        </p:tgtEl>
                                        <p:attrNameLst>
                                          <p:attrName>ppt_y</p:attrName>
                                        </p:attrNameLst>
                                      </p:cBhvr>
                                      <p:tavLst>
                                        <p:tav tm="0" fmla="#ppt_y-sin(pi*$)/81">
                                          <p:val>
                                            <p:fltVal val="0"/>
                                          </p:val>
                                        </p:tav>
                                        <p:tav tm="100000">
                                          <p:val>
                                            <p:fltVal val="1"/>
                                          </p:val>
                                        </p:tav>
                                      </p:tavLst>
                                    </p:anim>
                                    <p:animScale>
                                      <p:cBhvr>
                                        <p:cTn id="529" dur="3">
                                          <p:stCondLst>
                                            <p:cond delay="65"/>
                                          </p:stCondLst>
                                        </p:cTn>
                                        <p:tgtEl>
                                          <p:spTgt spid="34"/>
                                        </p:tgtEl>
                                      </p:cBhvr>
                                      <p:to x="100000" y="60000"/>
                                    </p:animScale>
                                    <p:animScale>
                                      <p:cBhvr>
                                        <p:cTn id="530" dur="17" decel="50000">
                                          <p:stCondLst>
                                            <p:cond delay="68"/>
                                          </p:stCondLst>
                                        </p:cTn>
                                        <p:tgtEl>
                                          <p:spTgt spid="34"/>
                                        </p:tgtEl>
                                      </p:cBhvr>
                                      <p:to x="100000" y="100000"/>
                                    </p:animScale>
                                    <p:animScale>
                                      <p:cBhvr>
                                        <p:cTn id="531" dur="3">
                                          <p:stCondLst>
                                            <p:cond delay="131"/>
                                          </p:stCondLst>
                                        </p:cTn>
                                        <p:tgtEl>
                                          <p:spTgt spid="34"/>
                                        </p:tgtEl>
                                      </p:cBhvr>
                                      <p:to x="100000" y="80000"/>
                                    </p:animScale>
                                    <p:animScale>
                                      <p:cBhvr>
                                        <p:cTn id="532" dur="17" decel="50000">
                                          <p:stCondLst>
                                            <p:cond delay="134"/>
                                          </p:stCondLst>
                                        </p:cTn>
                                        <p:tgtEl>
                                          <p:spTgt spid="34"/>
                                        </p:tgtEl>
                                      </p:cBhvr>
                                      <p:to x="100000" y="100000"/>
                                    </p:animScale>
                                    <p:animScale>
                                      <p:cBhvr>
                                        <p:cTn id="533" dur="3">
                                          <p:stCondLst>
                                            <p:cond delay="164"/>
                                          </p:stCondLst>
                                        </p:cTn>
                                        <p:tgtEl>
                                          <p:spTgt spid="34"/>
                                        </p:tgtEl>
                                      </p:cBhvr>
                                      <p:to x="100000" y="90000"/>
                                    </p:animScale>
                                    <p:animScale>
                                      <p:cBhvr>
                                        <p:cTn id="534" dur="17" decel="50000">
                                          <p:stCondLst>
                                            <p:cond delay="167"/>
                                          </p:stCondLst>
                                        </p:cTn>
                                        <p:tgtEl>
                                          <p:spTgt spid="34"/>
                                        </p:tgtEl>
                                      </p:cBhvr>
                                      <p:to x="100000" y="100000"/>
                                    </p:animScale>
                                    <p:animScale>
                                      <p:cBhvr>
                                        <p:cTn id="535" dur="3">
                                          <p:stCondLst>
                                            <p:cond delay="181"/>
                                          </p:stCondLst>
                                        </p:cTn>
                                        <p:tgtEl>
                                          <p:spTgt spid="34"/>
                                        </p:tgtEl>
                                      </p:cBhvr>
                                      <p:to x="100000" y="95000"/>
                                    </p:animScale>
                                    <p:animScale>
                                      <p:cBhvr>
                                        <p:cTn id="536" dur="17" decel="50000">
                                          <p:stCondLst>
                                            <p:cond delay="183"/>
                                          </p:stCondLst>
                                        </p:cTn>
                                        <p:tgtEl>
                                          <p:spTgt spid="34"/>
                                        </p:tgtEl>
                                      </p:cBhvr>
                                      <p:to x="100000" y="100000"/>
                                    </p:animScale>
                                  </p:childTnLst>
                                </p:cTn>
                              </p:par>
                            </p:childTnLst>
                          </p:cTn>
                        </p:par>
                        <p:par>
                          <p:cTn id="537" fill="hold">
                            <p:stCondLst>
                              <p:cond delay="11199"/>
                            </p:stCondLst>
                            <p:childTnLst>
                              <p:par>
                                <p:cTn id="538" presetID="26" presetClass="entr" presetSubtype="0" fill="hold" nodeType="afterEffect">
                                  <p:stCondLst>
                                    <p:cond delay="0"/>
                                  </p:stCondLst>
                                  <p:childTnLst>
                                    <p:set>
                                      <p:cBhvr>
                                        <p:cTn id="539" dur="1" fill="hold">
                                          <p:stCondLst>
                                            <p:cond delay="0"/>
                                          </p:stCondLst>
                                        </p:cTn>
                                        <p:tgtEl>
                                          <p:spTgt spid="35"/>
                                        </p:tgtEl>
                                        <p:attrNameLst>
                                          <p:attrName>style.visibility</p:attrName>
                                        </p:attrNameLst>
                                      </p:cBhvr>
                                      <p:to>
                                        <p:strVal val="visible"/>
                                      </p:to>
                                    </p:set>
                                    <p:animEffect transition="in" filter="wipe(down)">
                                      <p:cBhvr>
                                        <p:cTn id="540" dur="58">
                                          <p:stCondLst>
                                            <p:cond delay="0"/>
                                          </p:stCondLst>
                                        </p:cTn>
                                        <p:tgtEl>
                                          <p:spTgt spid="35"/>
                                        </p:tgtEl>
                                      </p:cBhvr>
                                    </p:animEffect>
                                    <p:anim calcmode="lin" valueType="num">
                                      <p:cBhvr>
                                        <p:cTn id="541" dur="18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42" dur="6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43" dur="66" tmFilter="0, 0; 0.125,0.2665; 0.25,0.4; 0.375,0.465; 0.5,0.5;  0.625,0.535; 0.75,0.6; 0.875,0.7335; 1,1">
                                          <p:stCondLst>
                                            <p:cond delay="66"/>
                                          </p:stCondLst>
                                        </p:cTn>
                                        <p:tgtEl>
                                          <p:spTgt spid="35"/>
                                        </p:tgtEl>
                                        <p:attrNameLst>
                                          <p:attrName>ppt_y</p:attrName>
                                        </p:attrNameLst>
                                      </p:cBhvr>
                                      <p:tavLst>
                                        <p:tav tm="0" fmla="#ppt_y-sin(pi*$)/9">
                                          <p:val>
                                            <p:fltVal val="0"/>
                                          </p:val>
                                        </p:tav>
                                        <p:tav tm="100000">
                                          <p:val>
                                            <p:fltVal val="1"/>
                                          </p:val>
                                        </p:tav>
                                      </p:tavLst>
                                    </p:anim>
                                    <p:anim calcmode="lin" valueType="num">
                                      <p:cBhvr>
                                        <p:cTn id="544" dur="33" tmFilter="0, 0; 0.125,0.2665; 0.25,0.4; 0.375,0.465; 0.5,0.5;  0.625,0.535; 0.75,0.6; 0.875,0.7335; 1,1">
                                          <p:stCondLst>
                                            <p:cond delay="132"/>
                                          </p:stCondLst>
                                        </p:cTn>
                                        <p:tgtEl>
                                          <p:spTgt spid="35"/>
                                        </p:tgtEl>
                                        <p:attrNameLst>
                                          <p:attrName>ppt_y</p:attrName>
                                        </p:attrNameLst>
                                      </p:cBhvr>
                                      <p:tavLst>
                                        <p:tav tm="0" fmla="#ppt_y-sin(pi*$)/27">
                                          <p:val>
                                            <p:fltVal val="0"/>
                                          </p:val>
                                        </p:tav>
                                        <p:tav tm="100000">
                                          <p:val>
                                            <p:fltVal val="1"/>
                                          </p:val>
                                        </p:tav>
                                      </p:tavLst>
                                    </p:anim>
                                    <p:anim calcmode="lin" valueType="num">
                                      <p:cBhvr>
                                        <p:cTn id="545" dur="16" tmFilter="0, 0; 0.125,0.2665; 0.25,0.4; 0.375,0.465; 0.5,0.5;  0.625,0.535; 0.75,0.6; 0.875,0.7335; 1,1">
                                          <p:stCondLst>
                                            <p:cond delay="166"/>
                                          </p:stCondLst>
                                        </p:cTn>
                                        <p:tgtEl>
                                          <p:spTgt spid="35"/>
                                        </p:tgtEl>
                                        <p:attrNameLst>
                                          <p:attrName>ppt_y</p:attrName>
                                        </p:attrNameLst>
                                      </p:cBhvr>
                                      <p:tavLst>
                                        <p:tav tm="0" fmla="#ppt_y-sin(pi*$)/81">
                                          <p:val>
                                            <p:fltVal val="0"/>
                                          </p:val>
                                        </p:tav>
                                        <p:tav tm="100000">
                                          <p:val>
                                            <p:fltVal val="1"/>
                                          </p:val>
                                        </p:tav>
                                      </p:tavLst>
                                    </p:anim>
                                    <p:animScale>
                                      <p:cBhvr>
                                        <p:cTn id="546" dur="3">
                                          <p:stCondLst>
                                            <p:cond delay="65"/>
                                          </p:stCondLst>
                                        </p:cTn>
                                        <p:tgtEl>
                                          <p:spTgt spid="35"/>
                                        </p:tgtEl>
                                      </p:cBhvr>
                                      <p:to x="100000" y="60000"/>
                                    </p:animScale>
                                    <p:animScale>
                                      <p:cBhvr>
                                        <p:cTn id="547" dur="17" decel="50000">
                                          <p:stCondLst>
                                            <p:cond delay="68"/>
                                          </p:stCondLst>
                                        </p:cTn>
                                        <p:tgtEl>
                                          <p:spTgt spid="35"/>
                                        </p:tgtEl>
                                      </p:cBhvr>
                                      <p:to x="100000" y="100000"/>
                                    </p:animScale>
                                    <p:animScale>
                                      <p:cBhvr>
                                        <p:cTn id="548" dur="3">
                                          <p:stCondLst>
                                            <p:cond delay="131"/>
                                          </p:stCondLst>
                                        </p:cTn>
                                        <p:tgtEl>
                                          <p:spTgt spid="35"/>
                                        </p:tgtEl>
                                      </p:cBhvr>
                                      <p:to x="100000" y="80000"/>
                                    </p:animScale>
                                    <p:animScale>
                                      <p:cBhvr>
                                        <p:cTn id="549" dur="17" decel="50000">
                                          <p:stCondLst>
                                            <p:cond delay="134"/>
                                          </p:stCondLst>
                                        </p:cTn>
                                        <p:tgtEl>
                                          <p:spTgt spid="35"/>
                                        </p:tgtEl>
                                      </p:cBhvr>
                                      <p:to x="100000" y="100000"/>
                                    </p:animScale>
                                    <p:animScale>
                                      <p:cBhvr>
                                        <p:cTn id="550" dur="3">
                                          <p:stCondLst>
                                            <p:cond delay="164"/>
                                          </p:stCondLst>
                                        </p:cTn>
                                        <p:tgtEl>
                                          <p:spTgt spid="35"/>
                                        </p:tgtEl>
                                      </p:cBhvr>
                                      <p:to x="100000" y="90000"/>
                                    </p:animScale>
                                    <p:animScale>
                                      <p:cBhvr>
                                        <p:cTn id="551" dur="17" decel="50000">
                                          <p:stCondLst>
                                            <p:cond delay="167"/>
                                          </p:stCondLst>
                                        </p:cTn>
                                        <p:tgtEl>
                                          <p:spTgt spid="35"/>
                                        </p:tgtEl>
                                      </p:cBhvr>
                                      <p:to x="100000" y="100000"/>
                                    </p:animScale>
                                    <p:animScale>
                                      <p:cBhvr>
                                        <p:cTn id="552" dur="3">
                                          <p:stCondLst>
                                            <p:cond delay="181"/>
                                          </p:stCondLst>
                                        </p:cTn>
                                        <p:tgtEl>
                                          <p:spTgt spid="35"/>
                                        </p:tgtEl>
                                      </p:cBhvr>
                                      <p:to x="100000" y="95000"/>
                                    </p:animScale>
                                    <p:animScale>
                                      <p:cBhvr>
                                        <p:cTn id="553" dur="17" decel="50000">
                                          <p:stCondLst>
                                            <p:cond delay="183"/>
                                          </p:stCondLst>
                                        </p:cTn>
                                        <p:tgtEl>
                                          <p:spTgt spid="35"/>
                                        </p:tgtEl>
                                      </p:cBhvr>
                                      <p:to x="100000" y="100000"/>
                                    </p:animScale>
                                  </p:childTnLst>
                                </p:cTn>
                              </p:par>
                            </p:childTnLst>
                          </p:cTn>
                        </p:par>
                        <p:par>
                          <p:cTn id="554" fill="hold">
                            <p:stCondLst>
                              <p:cond delay="11699"/>
                            </p:stCondLst>
                            <p:childTnLst>
                              <p:par>
                                <p:cTn id="555" presetID="26" presetClass="entr" presetSubtype="0" fill="hold" nodeType="afterEffect">
                                  <p:stCondLst>
                                    <p:cond delay="0"/>
                                  </p:stCondLst>
                                  <p:childTnLst>
                                    <p:set>
                                      <p:cBhvr>
                                        <p:cTn id="556" dur="1" fill="hold">
                                          <p:stCondLst>
                                            <p:cond delay="0"/>
                                          </p:stCondLst>
                                        </p:cTn>
                                        <p:tgtEl>
                                          <p:spTgt spid="36"/>
                                        </p:tgtEl>
                                        <p:attrNameLst>
                                          <p:attrName>style.visibility</p:attrName>
                                        </p:attrNameLst>
                                      </p:cBhvr>
                                      <p:to>
                                        <p:strVal val="visible"/>
                                      </p:to>
                                    </p:set>
                                    <p:animEffect transition="in" filter="wipe(down)">
                                      <p:cBhvr>
                                        <p:cTn id="557" dur="58">
                                          <p:stCondLst>
                                            <p:cond delay="0"/>
                                          </p:stCondLst>
                                        </p:cTn>
                                        <p:tgtEl>
                                          <p:spTgt spid="36"/>
                                        </p:tgtEl>
                                      </p:cBhvr>
                                    </p:animEffect>
                                    <p:anim calcmode="lin" valueType="num">
                                      <p:cBhvr>
                                        <p:cTn id="558" dur="18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59" dur="6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60" dur="66" tmFilter="0, 0; 0.125,0.2665; 0.25,0.4; 0.375,0.465; 0.5,0.5;  0.625,0.535; 0.75,0.6; 0.875,0.7335; 1,1">
                                          <p:stCondLst>
                                            <p:cond delay="66"/>
                                          </p:stCondLst>
                                        </p:cTn>
                                        <p:tgtEl>
                                          <p:spTgt spid="36"/>
                                        </p:tgtEl>
                                        <p:attrNameLst>
                                          <p:attrName>ppt_y</p:attrName>
                                        </p:attrNameLst>
                                      </p:cBhvr>
                                      <p:tavLst>
                                        <p:tav tm="0" fmla="#ppt_y-sin(pi*$)/9">
                                          <p:val>
                                            <p:fltVal val="0"/>
                                          </p:val>
                                        </p:tav>
                                        <p:tav tm="100000">
                                          <p:val>
                                            <p:fltVal val="1"/>
                                          </p:val>
                                        </p:tav>
                                      </p:tavLst>
                                    </p:anim>
                                    <p:anim calcmode="lin" valueType="num">
                                      <p:cBhvr>
                                        <p:cTn id="561" dur="33" tmFilter="0, 0; 0.125,0.2665; 0.25,0.4; 0.375,0.465; 0.5,0.5;  0.625,0.535; 0.75,0.6; 0.875,0.7335; 1,1">
                                          <p:stCondLst>
                                            <p:cond delay="132"/>
                                          </p:stCondLst>
                                        </p:cTn>
                                        <p:tgtEl>
                                          <p:spTgt spid="36"/>
                                        </p:tgtEl>
                                        <p:attrNameLst>
                                          <p:attrName>ppt_y</p:attrName>
                                        </p:attrNameLst>
                                      </p:cBhvr>
                                      <p:tavLst>
                                        <p:tav tm="0" fmla="#ppt_y-sin(pi*$)/27">
                                          <p:val>
                                            <p:fltVal val="0"/>
                                          </p:val>
                                        </p:tav>
                                        <p:tav tm="100000">
                                          <p:val>
                                            <p:fltVal val="1"/>
                                          </p:val>
                                        </p:tav>
                                      </p:tavLst>
                                    </p:anim>
                                    <p:anim calcmode="lin" valueType="num">
                                      <p:cBhvr>
                                        <p:cTn id="562" dur="16" tmFilter="0, 0; 0.125,0.2665; 0.25,0.4; 0.375,0.465; 0.5,0.5;  0.625,0.535; 0.75,0.6; 0.875,0.7335; 1,1">
                                          <p:stCondLst>
                                            <p:cond delay="166"/>
                                          </p:stCondLst>
                                        </p:cTn>
                                        <p:tgtEl>
                                          <p:spTgt spid="36"/>
                                        </p:tgtEl>
                                        <p:attrNameLst>
                                          <p:attrName>ppt_y</p:attrName>
                                        </p:attrNameLst>
                                      </p:cBhvr>
                                      <p:tavLst>
                                        <p:tav tm="0" fmla="#ppt_y-sin(pi*$)/81">
                                          <p:val>
                                            <p:fltVal val="0"/>
                                          </p:val>
                                        </p:tav>
                                        <p:tav tm="100000">
                                          <p:val>
                                            <p:fltVal val="1"/>
                                          </p:val>
                                        </p:tav>
                                      </p:tavLst>
                                    </p:anim>
                                    <p:animScale>
                                      <p:cBhvr>
                                        <p:cTn id="563" dur="3">
                                          <p:stCondLst>
                                            <p:cond delay="65"/>
                                          </p:stCondLst>
                                        </p:cTn>
                                        <p:tgtEl>
                                          <p:spTgt spid="36"/>
                                        </p:tgtEl>
                                      </p:cBhvr>
                                      <p:to x="100000" y="60000"/>
                                    </p:animScale>
                                    <p:animScale>
                                      <p:cBhvr>
                                        <p:cTn id="564" dur="17" decel="50000">
                                          <p:stCondLst>
                                            <p:cond delay="68"/>
                                          </p:stCondLst>
                                        </p:cTn>
                                        <p:tgtEl>
                                          <p:spTgt spid="36"/>
                                        </p:tgtEl>
                                      </p:cBhvr>
                                      <p:to x="100000" y="100000"/>
                                    </p:animScale>
                                    <p:animScale>
                                      <p:cBhvr>
                                        <p:cTn id="565" dur="3">
                                          <p:stCondLst>
                                            <p:cond delay="131"/>
                                          </p:stCondLst>
                                        </p:cTn>
                                        <p:tgtEl>
                                          <p:spTgt spid="36"/>
                                        </p:tgtEl>
                                      </p:cBhvr>
                                      <p:to x="100000" y="80000"/>
                                    </p:animScale>
                                    <p:animScale>
                                      <p:cBhvr>
                                        <p:cTn id="566" dur="17" decel="50000">
                                          <p:stCondLst>
                                            <p:cond delay="134"/>
                                          </p:stCondLst>
                                        </p:cTn>
                                        <p:tgtEl>
                                          <p:spTgt spid="36"/>
                                        </p:tgtEl>
                                      </p:cBhvr>
                                      <p:to x="100000" y="100000"/>
                                    </p:animScale>
                                    <p:animScale>
                                      <p:cBhvr>
                                        <p:cTn id="567" dur="3">
                                          <p:stCondLst>
                                            <p:cond delay="164"/>
                                          </p:stCondLst>
                                        </p:cTn>
                                        <p:tgtEl>
                                          <p:spTgt spid="36"/>
                                        </p:tgtEl>
                                      </p:cBhvr>
                                      <p:to x="100000" y="90000"/>
                                    </p:animScale>
                                    <p:animScale>
                                      <p:cBhvr>
                                        <p:cTn id="568" dur="17" decel="50000">
                                          <p:stCondLst>
                                            <p:cond delay="167"/>
                                          </p:stCondLst>
                                        </p:cTn>
                                        <p:tgtEl>
                                          <p:spTgt spid="36"/>
                                        </p:tgtEl>
                                      </p:cBhvr>
                                      <p:to x="100000" y="100000"/>
                                    </p:animScale>
                                    <p:animScale>
                                      <p:cBhvr>
                                        <p:cTn id="569" dur="3">
                                          <p:stCondLst>
                                            <p:cond delay="181"/>
                                          </p:stCondLst>
                                        </p:cTn>
                                        <p:tgtEl>
                                          <p:spTgt spid="36"/>
                                        </p:tgtEl>
                                      </p:cBhvr>
                                      <p:to x="100000" y="95000"/>
                                    </p:animScale>
                                    <p:animScale>
                                      <p:cBhvr>
                                        <p:cTn id="570" dur="17" decel="50000">
                                          <p:stCondLst>
                                            <p:cond delay="183"/>
                                          </p:stCondLst>
                                        </p:cTn>
                                        <p:tgtEl>
                                          <p:spTgt spid="36"/>
                                        </p:tgtEl>
                                      </p:cBhvr>
                                      <p:to x="100000" y="100000"/>
                                    </p:animScale>
                                  </p:childTnLst>
                                </p:cTn>
                              </p:par>
                            </p:childTnLst>
                          </p:cTn>
                        </p:par>
                        <p:par>
                          <p:cTn id="571" fill="hold">
                            <p:stCondLst>
                              <p:cond delay="12199"/>
                            </p:stCondLst>
                            <p:childTnLst>
                              <p:par>
                                <p:cTn id="572" presetID="26" presetClass="entr" presetSubtype="0" fill="hold" nodeType="afterEffect">
                                  <p:stCondLst>
                                    <p:cond delay="0"/>
                                  </p:stCondLst>
                                  <p:childTnLst>
                                    <p:set>
                                      <p:cBhvr>
                                        <p:cTn id="573" dur="1" fill="hold">
                                          <p:stCondLst>
                                            <p:cond delay="0"/>
                                          </p:stCondLst>
                                        </p:cTn>
                                        <p:tgtEl>
                                          <p:spTgt spid="37"/>
                                        </p:tgtEl>
                                        <p:attrNameLst>
                                          <p:attrName>style.visibility</p:attrName>
                                        </p:attrNameLst>
                                      </p:cBhvr>
                                      <p:to>
                                        <p:strVal val="visible"/>
                                      </p:to>
                                    </p:set>
                                    <p:animEffect transition="in" filter="wipe(down)">
                                      <p:cBhvr>
                                        <p:cTn id="574" dur="58">
                                          <p:stCondLst>
                                            <p:cond delay="0"/>
                                          </p:stCondLst>
                                        </p:cTn>
                                        <p:tgtEl>
                                          <p:spTgt spid="37"/>
                                        </p:tgtEl>
                                      </p:cBhvr>
                                    </p:animEffect>
                                    <p:anim calcmode="lin" valueType="num">
                                      <p:cBhvr>
                                        <p:cTn id="575" dur="18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76" dur="6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77" dur="66" tmFilter="0, 0; 0.125,0.2665; 0.25,0.4; 0.375,0.465; 0.5,0.5;  0.625,0.535; 0.75,0.6; 0.875,0.7335; 1,1">
                                          <p:stCondLst>
                                            <p:cond delay="66"/>
                                          </p:stCondLst>
                                        </p:cTn>
                                        <p:tgtEl>
                                          <p:spTgt spid="37"/>
                                        </p:tgtEl>
                                        <p:attrNameLst>
                                          <p:attrName>ppt_y</p:attrName>
                                        </p:attrNameLst>
                                      </p:cBhvr>
                                      <p:tavLst>
                                        <p:tav tm="0" fmla="#ppt_y-sin(pi*$)/9">
                                          <p:val>
                                            <p:fltVal val="0"/>
                                          </p:val>
                                        </p:tav>
                                        <p:tav tm="100000">
                                          <p:val>
                                            <p:fltVal val="1"/>
                                          </p:val>
                                        </p:tav>
                                      </p:tavLst>
                                    </p:anim>
                                    <p:anim calcmode="lin" valueType="num">
                                      <p:cBhvr>
                                        <p:cTn id="578" dur="33" tmFilter="0, 0; 0.125,0.2665; 0.25,0.4; 0.375,0.465; 0.5,0.5;  0.625,0.535; 0.75,0.6; 0.875,0.7335; 1,1">
                                          <p:stCondLst>
                                            <p:cond delay="132"/>
                                          </p:stCondLst>
                                        </p:cTn>
                                        <p:tgtEl>
                                          <p:spTgt spid="37"/>
                                        </p:tgtEl>
                                        <p:attrNameLst>
                                          <p:attrName>ppt_y</p:attrName>
                                        </p:attrNameLst>
                                      </p:cBhvr>
                                      <p:tavLst>
                                        <p:tav tm="0" fmla="#ppt_y-sin(pi*$)/27">
                                          <p:val>
                                            <p:fltVal val="0"/>
                                          </p:val>
                                        </p:tav>
                                        <p:tav tm="100000">
                                          <p:val>
                                            <p:fltVal val="1"/>
                                          </p:val>
                                        </p:tav>
                                      </p:tavLst>
                                    </p:anim>
                                    <p:anim calcmode="lin" valueType="num">
                                      <p:cBhvr>
                                        <p:cTn id="579" dur="16" tmFilter="0, 0; 0.125,0.2665; 0.25,0.4; 0.375,0.465; 0.5,0.5;  0.625,0.535; 0.75,0.6; 0.875,0.7335; 1,1">
                                          <p:stCondLst>
                                            <p:cond delay="166"/>
                                          </p:stCondLst>
                                        </p:cTn>
                                        <p:tgtEl>
                                          <p:spTgt spid="37"/>
                                        </p:tgtEl>
                                        <p:attrNameLst>
                                          <p:attrName>ppt_y</p:attrName>
                                        </p:attrNameLst>
                                      </p:cBhvr>
                                      <p:tavLst>
                                        <p:tav tm="0" fmla="#ppt_y-sin(pi*$)/81">
                                          <p:val>
                                            <p:fltVal val="0"/>
                                          </p:val>
                                        </p:tav>
                                        <p:tav tm="100000">
                                          <p:val>
                                            <p:fltVal val="1"/>
                                          </p:val>
                                        </p:tav>
                                      </p:tavLst>
                                    </p:anim>
                                    <p:animScale>
                                      <p:cBhvr>
                                        <p:cTn id="580" dur="3">
                                          <p:stCondLst>
                                            <p:cond delay="65"/>
                                          </p:stCondLst>
                                        </p:cTn>
                                        <p:tgtEl>
                                          <p:spTgt spid="37"/>
                                        </p:tgtEl>
                                      </p:cBhvr>
                                      <p:to x="100000" y="60000"/>
                                    </p:animScale>
                                    <p:animScale>
                                      <p:cBhvr>
                                        <p:cTn id="581" dur="17" decel="50000">
                                          <p:stCondLst>
                                            <p:cond delay="68"/>
                                          </p:stCondLst>
                                        </p:cTn>
                                        <p:tgtEl>
                                          <p:spTgt spid="37"/>
                                        </p:tgtEl>
                                      </p:cBhvr>
                                      <p:to x="100000" y="100000"/>
                                    </p:animScale>
                                    <p:animScale>
                                      <p:cBhvr>
                                        <p:cTn id="582" dur="3">
                                          <p:stCondLst>
                                            <p:cond delay="131"/>
                                          </p:stCondLst>
                                        </p:cTn>
                                        <p:tgtEl>
                                          <p:spTgt spid="37"/>
                                        </p:tgtEl>
                                      </p:cBhvr>
                                      <p:to x="100000" y="80000"/>
                                    </p:animScale>
                                    <p:animScale>
                                      <p:cBhvr>
                                        <p:cTn id="583" dur="17" decel="50000">
                                          <p:stCondLst>
                                            <p:cond delay="134"/>
                                          </p:stCondLst>
                                        </p:cTn>
                                        <p:tgtEl>
                                          <p:spTgt spid="37"/>
                                        </p:tgtEl>
                                      </p:cBhvr>
                                      <p:to x="100000" y="100000"/>
                                    </p:animScale>
                                    <p:animScale>
                                      <p:cBhvr>
                                        <p:cTn id="584" dur="3">
                                          <p:stCondLst>
                                            <p:cond delay="164"/>
                                          </p:stCondLst>
                                        </p:cTn>
                                        <p:tgtEl>
                                          <p:spTgt spid="37"/>
                                        </p:tgtEl>
                                      </p:cBhvr>
                                      <p:to x="100000" y="90000"/>
                                    </p:animScale>
                                    <p:animScale>
                                      <p:cBhvr>
                                        <p:cTn id="585" dur="17" decel="50000">
                                          <p:stCondLst>
                                            <p:cond delay="167"/>
                                          </p:stCondLst>
                                        </p:cTn>
                                        <p:tgtEl>
                                          <p:spTgt spid="37"/>
                                        </p:tgtEl>
                                      </p:cBhvr>
                                      <p:to x="100000" y="100000"/>
                                    </p:animScale>
                                    <p:animScale>
                                      <p:cBhvr>
                                        <p:cTn id="586" dur="3">
                                          <p:stCondLst>
                                            <p:cond delay="181"/>
                                          </p:stCondLst>
                                        </p:cTn>
                                        <p:tgtEl>
                                          <p:spTgt spid="37"/>
                                        </p:tgtEl>
                                      </p:cBhvr>
                                      <p:to x="100000" y="95000"/>
                                    </p:animScale>
                                    <p:animScale>
                                      <p:cBhvr>
                                        <p:cTn id="587" dur="17" decel="50000">
                                          <p:stCondLst>
                                            <p:cond delay="183"/>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animBg="1"/>
      <p:bldP spid="8" grpId="0"/>
      <p:bldP spid="10" grpId="0" animBg="1"/>
      <p:bldP spid="11" grpId="0" animBg="1"/>
      <p:bldP spid="12" grpId="0" animBg="1"/>
      <p:bldP spid="13" grpId="0" animBg="1"/>
      <p:bldP spid="14" grpId="0"/>
      <p:bldP spid="15" grpId="0" animBg="1"/>
      <p:bldP spid="16" grpId="0"/>
      <p:bldP spid="17" grpId="0" animBg="1"/>
      <p:bldP spid="18" grpId="0" animBg="1"/>
      <p:bldP spid="19" grpId="0" animBg="1"/>
      <p:bldP spid="20" grpId="0" animBg="1"/>
      <p:bldP spid="21" grpId="0"/>
      <p:bldP spid="22" grpId="0" animBg="1"/>
      <p:bldP spid="23" grpId="0"/>
      <p:bldP spid="24" grpId="0" animBg="1"/>
      <p:bldP spid="25" grpId="0" animBg="1"/>
      <p:bldP spid="26" grpId="0" animBg="1"/>
      <p:bldP spid="27" grpId="0" animBg="1"/>
      <p:bldP spid="28" grpId="0"/>
      <p:bldP spid="29" grpId="0" animBg="1"/>
      <p:bldP spid="30"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rot="2700000">
            <a:off x="8985526" y="2575077"/>
            <a:ext cx="1009740" cy="1009740"/>
          </a:xfrm>
          <a:prstGeom prst="roundRect">
            <a:avLst/>
          </a:prstGeom>
          <a:solidFill>
            <a:schemeClr val="accent5"/>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 name="圆角矩形 3"/>
          <p:cNvSpPr/>
          <p:nvPr/>
        </p:nvSpPr>
        <p:spPr>
          <a:xfrm rot="2700000">
            <a:off x="4070881" y="3437337"/>
            <a:ext cx="1009740" cy="1009740"/>
          </a:xfrm>
          <a:prstGeom prst="roundRect">
            <a:avLst/>
          </a:prstGeom>
          <a:solidFill>
            <a:schemeClr val="accent2"/>
          </a:solidFill>
          <a:ln w="28575">
            <a:gradFill flip="none" rotWithShape="1">
              <a:gsLst>
                <a:gs pos="0">
                  <a:schemeClr val="accent1">
                    <a:lumMod val="5000"/>
                    <a:lumOff val="95000"/>
                  </a:schemeClr>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 name="圆角矩形 2"/>
          <p:cNvSpPr/>
          <p:nvPr/>
        </p:nvSpPr>
        <p:spPr>
          <a:xfrm rot="2700000">
            <a:off x="5709096" y="2575077"/>
            <a:ext cx="1009740" cy="1009740"/>
          </a:xfrm>
          <a:prstGeom prst="roundRect">
            <a:avLst/>
          </a:prstGeom>
          <a:solidFill>
            <a:schemeClr val="accent3"/>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 name="圆角矩形 4"/>
          <p:cNvSpPr/>
          <p:nvPr/>
        </p:nvSpPr>
        <p:spPr>
          <a:xfrm rot="2700000">
            <a:off x="7347311" y="3437336"/>
            <a:ext cx="1009740" cy="1009740"/>
          </a:xfrm>
          <a:prstGeom prst="roundRect">
            <a:avLst/>
          </a:prstGeom>
          <a:solidFill>
            <a:schemeClr val="accent4"/>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nvGrpSpPr>
          <p:cNvPr id="12" name="组合 11"/>
          <p:cNvGrpSpPr/>
          <p:nvPr/>
        </p:nvGrpSpPr>
        <p:grpSpPr>
          <a:xfrm>
            <a:off x="5709096" y="3043437"/>
            <a:ext cx="1009740" cy="1009740"/>
            <a:chOff x="5709096" y="3409197"/>
            <a:chExt cx="1009740" cy="1009740"/>
          </a:xfrm>
          <a:effectLst>
            <a:outerShdw blurRad="25400" dist="12700" dir="2700000" algn="tl" rotWithShape="0">
              <a:prstClr val="black">
                <a:alpha val="40000"/>
              </a:prstClr>
            </a:outerShdw>
          </a:effectLst>
        </p:grpSpPr>
        <p:sp>
          <p:nvSpPr>
            <p:cNvPr id="48" name="圆角矩形 47"/>
            <p:cNvSpPr/>
            <p:nvPr/>
          </p:nvSpPr>
          <p:spPr>
            <a:xfrm rot="2700000">
              <a:off x="5709096"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5" name="圆角矩形 44"/>
            <p:cNvSpPr/>
            <p:nvPr/>
          </p:nvSpPr>
          <p:spPr>
            <a:xfrm rot="2700000">
              <a:off x="5709096"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14" name="组合 13"/>
          <p:cNvGrpSpPr/>
          <p:nvPr/>
        </p:nvGrpSpPr>
        <p:grpSpPr>
          <a:xfrm>
            <a:off x="8985526" y="3043437"/>
            <a:ext cx="1009740" cy="1009740"/>
            <a:chOff x="8985526" y="3409197"/>
            <a:chExt cx="1009740" cy="1009740"/>
          </a:xfrm>
          <a:effectLst>
            <a:outerShdw blurRad="25400" dist="12700" dir="2700000" algn="tl" rotWithShape="0">
              <a:prstClr val="black">
                <a:alpha val="40000"/>
              </a:prstClr>
            </a:outerShdw>
          </a:effectLst>
        </p:grpSpPr>
        <p:sp>
          <p:nvSpPr>
            <p:cNvPr id="51" name="圆角矩形 50"/>
            <p:cNvSpPr/>
            <p:nvPr/>
          </p:nvSpPr>
          <p:spPr>
            <a:xfrm rot="2700000">
              <a:off x="8985526"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6" name="圆角矩形 45"/>
            <p:cNvSpPr/>
            <p:nvPr/>
          </p:nvSpPr>
          <p:spPr>
            <a:xfrm rot="2700000">
              <a:off x="8985526"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11" name="组合 10"/>
          <p:cNvGrpSpPr/>
          <p:nvPr/>
        </p:nvGrpSpPr>
        <p:grpSpPr>
          <a:xfrm>
            <a:off x="4070881" y="3043437"/>
            <a:ext cx="1009740" cy="1009740"/>
            <a:chOff x="4070881" y="3409197"/>
            <a:chExt cx="1009740" cy="1009740"/>
          </a:xfrm>
          <a:effectLst>
            <a:outerShdw blurRad="25400" dist="12700" dir="2700000" algn="tl" rotWithShape="0">
              <a:prstClr val="black">
                <a:alpha val="40000"/>
              </a:prstClr>
            </a:outerShdw>
          </a:effectLst>
        </p:grpSpPr>
        <p:sp>
          <p:nvSpPr>
            <p:cNvPr id="57" name="圆角矩形 56"/>
            <p:cNvSpPr/>
            <p:nvPr/>
          </p:nvSpPr>
          <p:spPr>
            <a:xfrm rot="2700000">
              <a:off x="4070881"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62" name="圆角矩形 61"/>
            <p:cNvSpPr/>
            <p:nvPr/>
          </p:nvSpPr>
          <p:spPr>
            <a:xfrm rot="2700000">
              <a:off x="4070881"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13" name="组合 12"/>
          <p:cNvGrpSpPr/>
          <p:nvPr/>
        </p:nvGrpSpPr>
        <p:grpSpPr>
          <a:xfrm>
            <a:off x="7347311" y="3043437"/>
            <a:ext cx="1009740" cy="1009740"/>
            <a:chOff x="7347311" y="3409197"/>
            <a:chExt cx="1009740" cy="1009740"/>
          </a:xfrm>
          <a:effectLst>
            <a:outerShdw blurRad="25400" dist="12700" dir="2700000" algn="tl" rotWithShape="0">
              <a:prstClr val="black">
                <a:alpha val="40000"/>
              </a:prstClr>
            </a:outerShdw>
          </a:effectLst>
        </p:grpSpPr>
        <p:sp>
          <p:nvSpPr>
            <p:cNvPr id="60" name="圆角矩形 59"/>
            <p:cNvSpPr/>
            <p:nvPr/>
          </p:nvSpPr>
          <p:spPr>
            <a:xfrm rot="2700000">
              <a:off x="7347311"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63" name="圆角矩形 62"/>
            <p:cNvSpPr/>
            <p:nvPr/>
          </p:nvSpPr>
          <p:spPr>
            <a:xfrm rot="2700000">
              <a:off x="7347311"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2" name="圆角矩形 1"/>
          <p:cNvSpPr/>
          <p:nvPr/>
        </p:nvSpPr>
        <p:spPr>
          <a:xfrm rot="2700000">
            <a:off x="2432666" y="2575080"/>
            <a:ext cx="1009740" cy="1009740"/>
          </a:xfrm>
          <a:prstGeom prst="roundRect">
            <a:avLst/>
          </a:prstGeom>
          <a:solidFill>
            <a:schemeClr val="accent1"/>
          </a:solidFill>
          <a:ln w="28575">
            <a:gradFill flip="none" rotWithShape="1">
              <a:gsLst>
                <a:gs pos="0">
                  <a:schemeClr val="bg1"/>
                </a:gs>
                <a:gs pos="100000">
                  <a:schemeClr val="bg1">
                    <a:lumMod val="50000"/>
                  </a:schemeClr>
                </a:gs>
              </a:gsLst>
              <a:lin ang="2700000" scaled="1"/>
              <a:tileRect/>
            </a:gra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nvGrpSpPr>
          <p:cNvPr id="10" name="组合 9"/>
          <p:cNvGrpSpPr/>
          <p:nvPr/>
        </p:nvGrpSpPr>
        <p:grpSpPr>
          <a:xfrm>
            <a:off x="2432666" y="3043437"/>
            <a:ext cx="1009740" cy="1009740"/>
            <a:chOff x="2432666" y="3409197"/>
            <a:chExt cx="1009740" cy="1009740"/>
          </a:xfrm>
          <a:effectLst>
            <a:outerShdw blurRad="25400" dist="12700" dir="2700000" algn="tl" rotWithShape="0">
              <a:prstClr val="black">
                <a:alpha val="40000"/>
              </a:prstClr>
            </a:outerShdw>
          </a:effectLst>
        </p:grpSpPr>
        <p:sp>
          <p:nvSpPr>
            <p:cNvPr id="54" name="圆角矩形 53"/>
            <p:cNvSpPr/>
            <p:nvPr/>
          </p:nvSpPr>
          <p:spPr>
            <a:xfrm rot="2700000">
              <a:off x="2432666" y="3409197"/>
              <a:ext cx="1009740" cy="1009740"/>
            </a:xfrm>
            <a:prstGeom prst="roundRect">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7" name="圆角矩形 46"/>
            <p:cNvSpPr/>
            <p:nvPr/>
          </p:nvSpPr>
          <p:spPr>
            <a:xfrm rot="2700000">
              <a:off x="2432666" y="3409197"/>
              <a:ext cx="1009740" cy="1009740"/>
            </a:xfrm>
            <a:prstGeom prst="roundRect">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26" name="文本框 25"/>
          <p:cNvSpPr txBox="1"/>
          <p:nvPr/>
        </p:nvSpPr>
        <p:spPr>
          <a:xfrm flipH="1">
            <a:off x="2968585" y="4902002"/>
            <a:ext cx="691215" cy="677108"/>
          </a:xfrm>
          <a:prstGeom prst="rect">
            <a:avLst/>
          </a:prstGeom>
          <a:noFill/>
        </p:spPr>
        <p:txBody>
          <a:bodyPr wrap="none" rtlCol="0">
            <a:spAutoFit/>
          </a:bodyPr>
          <a:lstStyle/>
          <a:p>
            <a:r>
              <a:rPr lang="en-US" altLang="zh-CN" sz="3800" dirty="0" smtClean="0">
                <a:solidFill>
                  <a:schemeClr val="accent2"/>
                </a:solidFill>
                <a:effectLst>
                  <a:innerShdw blurRad="25400" dist="12700" dir="13500000">
                    <a:prstClr val="black">
                      <a:alpha val="50000"/>
                    </a:prstClr>
                  </a:innerShdw>
                </a:effectLst>
                <a:ea typeface="MEllan HK Xbold" panose="00000800000000000000" pitchFamily="2" charset="-120"/>
                <a:sym typeface="+mn-lt"/>
              </a:rPr>
              <a:t>02</a:t>
            </a:r>
            <a:endParaRPr lang="zh-CN" altLang="en-US" sz="3800" dirty="0">
              <a:solidFill>
                <a:schemeClr val="accent2"/>
              </a:solidFill>
              <a:effectLst>
                <a:innerShdw blurRad="25400" dist="12700" dir="13500000">
                  <a:prstClr val="black">
                    <a:alpha val="50000"/>
                  </a:prstClr>
                </a:innerShdw>
              </a:effectLst>
              <a:ea typeface="MEllan HK Xbold" panose="00000800000000000000" pitchFamily="2" charset="-120"/>
              <a:sym typeface="+mn-lt"/>
            </a:endParaRPr>
          </a:p>
        </p:txBody>
      </p:sp>
      <p:sp>
        <p:nvSpPr>
          <p:cNvPr id="25" name="文本框 24"/>
          <p:cNvSpPr txBox="1"/>
          <p:nvPr/>
        </p:nvSpPr>
        <p:spPr>
          <a:xfrm flipH="1">
            <a:off x="3605276" y="4740363"/>
            <a:ext cx="1723549" cy="400110"/>
          </a:xfrm>
          <a:prstGeom prst="rect">
            <a:avLst/>
          </a:prstGeom>
          <a:noFill/>
        </p:spPr>
        <p:txBody>
          <a:bodyPr wrap="none" rtlCol="0">
            <a:spAutoFit/>
          </a:bodyPr>
          <a:lstStyle/>
          <a:p>
            <a:r>
              <a:rPr lang="zh-CN" altLang="en-US" sz="2000" dirty="0" smtClean="0">
                <a:solidFill>
                  <a:schemeClr val="accent2"/>
                </a:solidFill>
                <a:ea typeface="方正粗谭黑简体" panose="02000000000000000000" pitchFamily="2" charset="-122"/>
                <a:sym typeface="+mn-lt"/>
              </a:rPr>
              <a:t>点击添加标题</a:t>
            </a:r>
            <a:endParaRPr lang="en-US" altLang="zh-CN" sz="2000" dirty="0" smtClean="0">
              <a:solidFill>
                <a:schemeClr val="accent2"/>
              </a:solidFill>
              <a:ea typeface="方正粗谭黑简体" panose="02000000000000000000" pitchFamily="2" charset="-122"/>
              <a:sym typeface="+mn-lt"/>
            </a:endParaRPr>
          </a:p>
        </p:txBody>
      </p:sp>
      <p:sp>
        <p:nvSpPr>
          <p:cNvPr id="27" name="文本框 26"/>
          <p:cNvSpPr txBox="1"/>
          <p:nvPr/>
        </p:nvSpPr>
        <p:spPr>
          <a:xfrm flipH="1">
            <a:off x="3605276" y="5106665"/>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29" name="文本框 28"/>
          <p:cNvSpPr txBox="1"/>
          <p:nvPr/>
        </p:nvSpPr>
        <p:spPr>
          <a:xfrm flipH="1">
            <a:off x="6534662" y="4902002"/>
            <a:ext cx="689612" cy="677108"/>
          </a:xfrm>
          <a:prstGeom prst="rect">
            <a:avLst/>
          </a:prstGeom>
          <a:noFill/>
        </p:spPr>
        <p:txBody>
          <a:bodyPr wrap="none" rtlCol="0">
            <a:spAutoFit/>
          </a:bodyPr>
          <a:lstStyle/>
          <a:p>
            <a:r>
              <a:rPr lang="en-US" altLang="zh-CN" sz="3800" dirty="0" smtClean="0">
                <a:solidFill>
                  <a:schemeClr val="accent4"/>
                </a:solidFill>
                <a:effectLst>
                  <a:innerShdw blurRad="25400" dist="12700" dir="13500000">
                    <a:prstClr val="black">
                      <a:alpha val="50000"/>
                    </a:prstClr>
                  </a:innerShdw>
                </a:effectLst>
                <a:ea typeface="MEllan HK Xbold" panose="00000800000000000000" pitchFamily="2" charset="-120"/>
                <a:sym typeface="+mn-lt"/>
              </a:rPr>
              <a:t>04</a:t>
            </a:r>
            <a:endParaRPr lang="zh-CN" altLang="en-US" sz="3800" dirty="0">
              <a:solidFill>
                <a:schemeClr val="accent4"/>
              </a:solidFill>
              <a:effectLst>
                <a:innerShdw blurRad="25400" dist="12700" dir="13500000">
                  <a:prstClr val="black">
                    <a:alpha val="50000"/>
                  </a:prstClr>
                </a:innerShdw>
              </a:effectLst>
              <a:ea typeface="MEllan HK Xbold" panose="00000800000000000000" pitchFamily="2" charset="-120"/>
              <a:sym typeface="+mn-lt"/>
            </a:endParaRPr>
          </a:p>
        </p:txBody>
      </p:sp>
      <p:sp>
        <p:nvSpPr>
          <p:cNvPr id="31" name="文本框 30"/>
          <p:cNvSpPr txBox="1"/>
          <p:nvPr/>
        </p:nvSpPr>
        <p:spPr>
          <a:xfrm flipH="1">
            <a:off x="7171353" y="4740363"/>
            <a:ext cx="1723549" cy="400110"/>
          </a:xfrm>
          <a:prstGeom prst="rect">
            <a:avLst/>
          </a:prstGeom>
          <a:noFill/>
        </p:spPr>
        <p:txBody>
          <a:bodyPr wrap="none" rtlCol="0">
            <a:spAutoFit/>
          </a:bodyPr>
          <a:lstStyle/>
          <a:p>
            <a:r>
              <a:rPr lang="zh-CN" altLang="en-US" sz="2000" dirty="0" smtClean="0">
                <a:solidFill>
                  <a:schemeClr val="accent4"/>
                </a:solidFill>
                <a:ea typeface="方正粗谭黑简体" panose="02000000000000000000" pitchFamily="2" charset="-122"/>
                <a:sym typeface="+mn-lt"/>
              </a:rPr>
              <a:t>点击添加标题</a:t>
            </a:r>
            <a:endParaRPr lang="en-US" altLang="zh-CN" sz="2000" dirty="0" smtClean="0">
              <a:solidFill>
                <a:schemeClr val="accent4"/>
              </a:solidFill>
              <a:ea typeface="方正粗谭黑简体" panose="02000000000000000000" pitchFamily="2" charset="-122"/>
              <a:sym typeface="+mn-lt"/>
            </a:endParaRPr>
          </a:p>
        </p:txBody>
      </p:sp>
      <p:sp>
        <p:nvSpPr>
          <p:cNvPr id="32" name="文本框 31"/>
          <p:cNvSpPr txBox="1"/>
          <p:nvPr/>
        </p:nvSpPr>
        <p:spPr>
          <a:xfrm flipH="1">
            <a:off x="7171353" y="5106665"/>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33" name="文本框 32"/>
          <p:cNvSpPr txBox="1"/>
          <p:nvPr/>
        </p:nvSpPr>
        <p:spPr>
          <a:xfrm flipH="1">
            <a:off x="1682454" y="1653461"/>
            <a:ext cx="631904" cy="677108"/>
          </a:xfrm>
          <a:prstGeom prst="rect">
            <a:avLst/>
          </a:prstGeom>
          <a:noFill/>
        </p:spPr>
        <p:txBody>
          <a:bodyPr wrap="none" rtlCol="0">
            <a:spAutoFit/>
          </a:bodyPr>
          <a:lstStyle/>
          <a:p>
            <a:r>
              <a:rPr lang="en-US" altLang="zh-CN" sz="3800" dirty="0" smtClean="0">
                <a:solidFill>
                  <a:schemeClr val="accent1"/>
                </a:solidFill>
                <a:effectLst>
                  <a:innerShdw blurRad="25400" dist="12700" dir="13500000">
                    <a:prstClr val="black">
                      <a:alpha val="50000"/>
                    </a:prstClr>
                  </a:innerShdw>
                </a:effectLst>
                <a:ea typeface="MEllan HK Xbold" panose="00000800000000000000" pitchFamily="2" charset="-120"/>
                <a:sym typeface="+mn-lt"/>
              </a:rPr>
              <a:t>01</a:t>
            </a:r>
            <a:endParaRPr lang="zh-CN" altLang="en-US" sz="3800" dirty="0">
              <a:solidFill>
                <a:schemeClr val="accent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35" name="文本框 34"/>
          <p:cNvSpPr txBox="1"/>
          <p:nvPr/>
        </p:nvSpPr>
        <p:spPr>
          <a:xfrm flipH="1">
            <a:off x="2319145" y="1491822"/>
            <a:ext cx="1723549" cy="400110"/>
          </a:xfrm>
          <a:prstGeom prst="rect">
            <a:avLst/>
          </a:prstGeom>
          <a:noFill/>
        </p:spPr>
        <p:txBody>
          <a:bodyPr wrap="none" rtlCol="0">
            <a:spAutoFit/>
          </a:bodyPr>
          <a:lstStyle/>
          <a:p>
            <a:r>
              <a:rPr lang="zh-CN" altLang="en-US" sz="2000" dirty="0" smtClean="0">
                <a:solidFill>
                  <a:schemeClr val="accent1"/>
                </a:solidFill>
                <a:ea typeface="方正粗谭黑简体" panose="02000000000000000000" pitchFamily="2" charset="-122"/>
                <a:sym typeface="+mn-lt"/>
              </a:rPr>
              <a:t>点击添加标题</a:t>
            </a:r>
            <a:endParaRPr lang="en-US" altLang="zh-CN" sz="2000" dirty="0" smtClean="0">
              <a:solidFill>
                <a:schemeClr val="accent1"/>
              </a:solidFill>
              <a:ea typeface="方正粗谭黑简体" panose="02000000000000000000" pitchFamily="2" charset="-122"/>
              <a:sym typeface="+mn-lt"/>
            </a:endParaRPr>
          </a:p>
        </p:txBody>
      </p:sp>
      <p:sp>
        <p:nvSpPr>
          <p:cNvPr id="36" name="文本框 35"/>
          <p:cNvSpPr txBox="1"/>
          <p:nvPr/>
        </p:nvSpPr>
        <p:spPr>
          <a:xfrm flipH="1">
            <a:off x="2319145" y="1858124"/>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37" name="文本框 36"/>
          <p:cNvSpPr txBox="1"/>
          <p:nvPr/>
        </p:nvSpPr>
        <p:spPr>
          <a:xfrm flipH="1">
            <a:off x="4842092" y="1653461"/>
            <a:ext cx="704039" cy="677108"/>
          </a:xfrm>
          <a:prstGeom prst="rect">
            <a:avLst/>
          </a:prstGeom>
          <a:noFill/>
        </p:spPr>
        <p:txBody>
          <a:bodyPr wrap="none" rtlCol="0">
            <a:spAutoFit/>
          </a:bodyPr>
          <a:lstStyle/>
          <a:p>
            <a:r>
              <a:rPr lang="en-US" altLang="zh-CN" sz="3800" dirty="0" smtClean="0">
                <a:solidFill>
                  <a:schemeClr val="accent3"/>
                </a:solidFill>
                <a:effectLst>
                  <a:innerShdw blurRad="25400" dist="12700" dir="13500000">
                    <a:prstClr val="black">
                      <a:alpha val="50000"/>
                    </a:prstClr>
                  </a:innerShdw>
                </a:effectLst>
                <a:ea typeface="MEllan HK Xbold" panose="00000800000000000000" pitchFamily="2" charset="-120"/>
                <a:sym typeface="+mn-lt"/>
              </a:rPr>
              <a:t>03</a:t>
            </a:r>
            <a:endParaRPr lang="zh-CN" altLang="en-US" sz="3800" dirty="0">
              <a:solidFill>
                <a:schemeClr val="accent3"/>
              </a:solidFill>
              <a:effectLst>
                <a:innerShdw blurRad="25400" dist="12700" dir="13500000">
                  <a:prstClr val="black">
                    <a:alpha val="50000"/>
                  </a:prstClr>
                </a:innerShdw>
              </a:effectLst>
              <a:ea typeface="MEllan HK Xbold" panose="00000800000000000000" pitchFamily="2" charset="-120"/>
              <a:sym typeface="+mn-lt"/>
            </a:endParaRPr>
          </a:p>
        </p:txBody>
      </p:sp>
      <p:sp>
        <p:nvSpPr>
          <p:cNvPr id="39" name="文本框 38"/>
          <p:cNvSpPr txBox="1"/>
          <p:nvPr/>
        </p:nvSpPr>
        <p:spPr>
          <a:xfrm flipH="1">
            <a:off x="5478783" y="1491822"/>
            <a:ext cx="1723549" cy="400110"/>
          </a:xfrm>
          <a:prstGeom prst="rect">
            <a:avLst/>
          </a:prstGeom>
          <a:noFill/>
        </p:spPr>
        <p:txBody>
          <a:bodyPr wrap="none" rtlCol="0">
            <a:spAutoFit/>
          </a:bodyPr>
          <a:lstStyle/>
          <a:p>
            <a:r>
              <a:rPr lang="zh-CN" altLang="en-US" sz="2000" dirty="0" smtClean="0">
                <a:solidFill>
                  <a:schemeClr val="accent3"/>
                </a:solidFill>
                <a:ea typeface="方正粗谭黑简体" panose="02000000000000000000" pitchFamily="2" charset="-122"/>
                <a:sym typeface="+mn-lt"/>
              </a:rPr>
              <a:t>点击添加标题</a:t>
            </a:r>
            <a:endParaRPr lang="en-US" altLang="zh-CN" sz="2000" dirty="0" smtClean="0">
              <a:solidFill>
                <a:schemeClr val="accent3"/>
              </a:solidFill>
              <a:ea typeface="方正粗谭黑简体" panose="02000000000000000000" pitchFamily="2" charset="-122"/>
              <a:sym typeface="+mn-lt"/>
            </a:endParaRPr>
          </a:p>
        </p:txBody>
      </p:sp>
      <p:sp>
        <p:nvSpPr>
          <p:cNvPr id="40" name="文本框 39"/>
          <p:cNvSpPr txBox="1"/>
          <p:nvPr/>
        </p:nvSpPr>
        <p:spPr>
          <a:xfrm flipH="1">
            <a:off x="5478783" y="1858124"/>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41" name="文本框 40"/>
          <p:cNvSpPr txBox="1"/>
          <p:nvPr/>
        </p:nvSpPr>
        <p:spPr>
          <a:xfrm flipH="1">
            <a:off x="8118522" y="1653461"/>
            <a:ext cx="707245" cy="677108"/>
          </a:xfrm>
          <a:prstGeom prst="rect">
            <a:avLst/>
          </a:prstGeom>
          <a:noFill/>
        </p:spPr>
        <p:txBody>
          <a:bodyPr wrap="none" rtlCol="0">
            <a:spAutoFit/>
          </a:bodyPr>
          <a:lstStyle/>
          <a:p>
            <a:r>
              <a:rPr lang="en-US" altLang="zh-CN" sz="3800" dirty="0" smtClean="0">
                <a:solidFill>
                  <a:schemeClr val="accent5"/>
                </a:solidFill>
                <a:effectLst>
                  <a:innerShdw blurRad="25400" dist="12700" dir="13500000">
                    <a:prstClr val="black">
                      <a:alpha val="50000"/>
                    </a:prstClr>
                  </a:innerShdw>
                </a:effectLst>
                <a:ea typeface="MEllan HK Xbold" panose="00000800000000000000" pitchFamily="2" charset="-120"/>
                <a:sym typeface="+mn-lt"/>
              </a:rPr>
              <a:t>05</a:t>
            </a:r>
            <a:endParaRPr lang="zh-CN" altLang="en-US" sz="3800" dirty="0">
              <a:solidFill>
                <a:schemeClr val="accent5"/>
              </a:solidFill>
              <a:effectLst>
                <a:innerShdw blurRad="25400" dist="12700" dir="13500000">
                  <a:prstClr val="black">
                    <a:alpha val="50000"/>
                  </a:prstClr>
                </a:innerShdw>
              </a:effectLst>
              <a:ea typeface="MEllan HK Xbold" panose="00000800000000000000" pitchFamily="2" charset="-120"/>
              <a:sym typeface="+mn-lt"/>
            </a:endParaRPr>
          </a:p>
        </p:txBody>
      </p:sp>
      <p:sp>
        <p:nvSpPr>
          <p:cNvPr id="43" name="文本框 42"/>
          <p:cNvSpPr txBox="1"/>
          <p:nvPr/>
        </p:nvSpPr>
        <p:spPr>
          <a:xfrm flipH="1">
            <a:off x="8755213" y="1491822"/>
            <a:ext cx="1723549" cy="400110"/>
          </a:xfrm>
          <a:prstGeom prst="rect">
            <a:avLst/>
          </a:prstGeom>
          <a:noFill/>
        </p:spPr>
        <p:txBody>
          <a:bodyPr wrap="none" rtlCol="0">
            <a:spAutoFit/>
          </a:bodyPr>
          <a:lstStyle/>
          <a:p>
            <a:r>
              <a:rPr lang="zh-CN" altLang="en-US" sz="2000" dirty="0" smtClean="0">
                <a:solidFill>
                  <a:schemeClr val="accent5"/>
                </a:solidFill>
                <a:ea typeface="方正粗谭黑简体" panose="02000000000000000000" pitchFamily="2" charset="-122"/>
                <a:sym typeface="+mn-lt"/>
              </a:rPr>
              <a:t>点击添加标题</a:t>
            </a:r>
            <a:endParaRPr lang="en-US" altLang="zh-CN" sz="2000" dirty="0" smtClean="0">
              <a:solidFill>
                <a:schemeClr val="accent5"/>
              </a:solidFill>
              <a:ea typeface="方正粗谭黑简体" panose="02000000000000000000" pitchFamily="2" charset="-122"/>
              <a:sym typeface="+mn-lt"/>
            </a:endParaRPr>
          </a:p>
        </p:txBody>
      </p:sp>
      <p:sp>
        <p:nvSpPr>
          <p:cNvPr id="44" name="文本框 43"/>
          <p:cNvSpPr txBox="1"/>
          <p:nvPr/>
        </p:nvSpPr>
        <p:spPr>
          <a:xfrm flipH="1">
            <a:off x="8755213" y="1858124"/>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19" name="KSO_Shape"/>
          <p:cNvSpPr>
            <a:spLocks noChangeAspect="1"/>
          </p:cNvSpPr>
          <p:nvPr/>
        </p:nvSpPr>
        <p:spPr>
          <a:xfrm>
            <a:off x="2722992" y="3342702"/>
            <a:ext cx="429089" cy="4112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a:noFill/>
          </a:ln>
          <a:effectLst>
            <a:innerShdw blurRad="25400" dist="12700" dir="13500000">
              <a:prstClr val="black">
                <a:alpha val="50000"/>
              </a:prstClr>
            </a:innerShdw>
          </a:effectLst>
        </p:spPr>
        <p:txBody>
          <a:bodyPr vert="horz" wrap="square" lIns="91440" tIns="45720" rIns="91440" bIns="45720" numCol="1" anchor="t" anchorCtr="0" compatLnSpc="1">
            <a:noAutofit/>
          </a:bodyPr>
          <a:lstStyle/>
          <a:p>
            <a:endParaRPr lang="zh-CN" altLang="en-US">
              <a:solidFill>
                <a:schemeClr val="tx1"/>
              </a:solidFill>
              <a:sym typeface="+mn-lt"/>
            </a:endParaRPr>
          </a:p>
        </p:txBody>
      </p:sp>
      <p:sp>
        <p:nvSpPr>
          <p:cNvPr id="20" name="KSO_Shape"/>
          <p:cNvSpPr>
            <a:spLocks noChangeAspect="1"/>
          </p:cNvSpPr>
          <p:nvPr/>
        </p:nvSpPr>
        <p:spPr>
          <a:xfrm>
            <a:off x="4339458" y="3303866"/>
            <a:ext cx="472587" cy="488883"/>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21" name="KSO_Shape"/>
          <p:cNvSpPr>
            <a:spLocks noChangeAspect="1"/>
          </p:cNvSpPr>
          <p:nvPr/>
        </p:nvSpPr>
        <p:spPr>
          <a:xfrm>
            <a:off x="5992951" y="3344605"/>
            <a:ext cx="442031" cy="407404"/>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accent3"/>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23" name="KSO_Shape"/>
          <p:cNvSpPr>
            <a:spLocks noChangeAspect="1"/>
          </p:cNvSpPr>
          <p:nvPr/>
        </p:nvSpPr>
        <p:spPr>
          <a:xfrm>
            <a:off x="9281201" y="3267507"/>
            <a:ext cx="418390" cy="56160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5"/>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22" name="KSO_Shape"/>
          <p:cNvSpPr>
            <a:spLocks noChangeAspect="1"/>
          </p:cNvSpPr>
          <p:nvPr/>
        </p:nvSpPr>
        <p:spPr>
          <a:xfrm>
            <a:off x="7588027" y="3371765"/>
            <a:ext cx="528309" cy="353085"/>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accent4"/>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49"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
                                        </p:tgtEl>
                                        <p:attrNameLst>
                                          <p:attrName>ppt_y</p:attrName>
                                        </p:attrNameLst>
                                      </p:cBhvr>
                                      <p:tavLst>
                                        <p:tav tm="0">
                                          <p:val>
                                            <p:strVal val="#ppt_y"/>
                                          </p:val>
                                        </p:tav>
                                        <p:tav tm="100000">
                                          <p:val>
                                            <p:strVal val="#ppt_y"/>
                                          </p:val>
                                        </p:tav>
                                      </p:tavLst>
                                    </p:anim>
                                    <p:anim calcmode="lin" valueType="num">
                                      <p:cBhvr>
                                        <p:cTn id="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
                                        </p:tgtEl>
                                      </p:cBhvr>
                                    </p:animEffect>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
                                        <p:tgtEl>
                                          <p:spTgt spid="2"/>
                                        </p:tgtEl>
                                      </p:cBhvr>
                                    </p:animEffect>
                                    <p:anim calcmode="lin" valueType="num">
                                      <p:cBhvr>
                                        <p:cTn id="16" dur="300" fill="hold"/>
                                        <p:tgtEl>
                                          <p:spTgt spid="2"/>
                                        </p:tgtEl>
                                        <p:attrNameLst>
                                          <p:attrName>ppt_x</p:attrName>
                                        </p:attrNameLst>
                                      </p:cBhvr>
                                      <p:tavLst>
                                        <p:tav tm="0">
                                          <p:val>
                                            <p:strVal val="#ppt_x"/>
                                          </p:val>
                                        </p:tav>
                                        <p:tav tm="100000">
                                          <p:val>
                                            <p:strVal val="#ppt_x"/>
                                          </p:val>
                                        </p:tav>
                                      </p:tavLst>
                                    </p:anim>
                                    <p:anim calcmode="lin" valueType="num">
                                      <p:cBhvr>
                                        <p:cTn id="17" dur="3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300"/>
                                        <p:tgtEl>
                                          <p:spTgt spid="10"/>
                                        </p:tgtEl>
                                      </p:cBhvr>
                                    </p:animEffect>
                                    <p:anim calcmode="lin" valueType="num">
                                      <p:cBhvr>
                                        <p:cTn id="22" dur="300" fill="hold"/>
                                        <p:tgtEl>
                                          <p:spTgt spid="10"/>
                                        </p:tgtEl>
                                        <p:attrNameLst>
                                          <p:attrName>ppt_x</p:attrName>
                                        </p:attrNameLst>
                                      </p:cBhvr>
                                      <p:tavLst>
                                        <p:tav tm="0">
                                          <p:val>
                                            <p:strVal val="#ppt_x"/>
                                          </p:val>
                                        </p:tav>
                                        <p:tav tm="100000">
                                          <p:val>
                                            <p:strVal val="#ppt_x"/>
                                          </p:val>
                                        </p:tav>
                                      </p:tavLst>
                                    </p:anim>
                                    <p:anim calcmode="lin" valueType="num">
                                      <p:cBhvr>
                                        <p:cTn id="23" dur="3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300"/>
                                        <p:tgtEl>
                                          <p:spTgt spid="19"/>
                                        </p:tgtEl>
                                      </p:cBhvr>
                                    </p:animEffect>
                                    <p:anim calcmode="lin" valueType="num">
                                      <p:cBhvr>
                                        <p:cTn id="28" dur="300" fill="hold"/>
                                        <p:tgtEl>
                                          <p:spTgt spid="19"/>
                                        </p:tgtEl>
                                        <p:attrNameLst>
                                          <p:attrName>ppt_x</p:attrName>
                                        </p:attrNameLst>
                                      </p:cBhvr>
                                      <p:tavLst>
                                        <p:tav tm="0">
                                          <p:val>
                                            <p:strVal val="#ppt_x"/>
                                          </p:val>
                                        </p:tav>
                                        <p:tav tm="100000">
                                          <p:val>
                                            <p:strVal val="#ppt_x"/>
                                          </p:val>
                                        </p:tav>
                                      </p:tavLst>
                                    </p:anim>
                                    <p:anim calcmode="lin" valueType="num">
                                      <p:cBhvr>
                                        <p:cTn id="29" dur="3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
                                        <p:tgtEl>
                                          <p:spTgt spid="4"/>
                                        </p:tgtEl>
                                      </p:cBhvr>
                                    </p:animEffect>
                                    <p:anim calcmode="lin" valueType="num">
                                      <p:cBhvr>
                                        <p:cTn id="34" dur="300" fill="hold"/>
                                        <p:tgtEl>
                                          <p:spTgt spid="4"/>
                                        </p:tgtEl>
                                        <p:attrNameLst>
                                          <p:attrName>ppt_x</p:attrName>
                                        </p:attrNameLst>
                                      </p:cBhvr>
                                      <p:tavLst>
                                        <p:tav tm="0">
                                          <p:val>
                                            <p:strVal val="#ppt_x"/>
                                          </p:val>
                                        </p:tav>
                                        <p:tav tm="100000">
                                          <p:val>
                                            <p:strVal val="#ppt_x"/>
                                          </p:val>
                                        </p:tav>
                                      </p:tavLst>
                                    </p:anim>
                                    <p:anim calcmode="lin" valueType="num">
                                      <p:cBhvr>
                                        <p:cTn id="35" dur="300" fill="hold"/>
                                        <p:tgtEl>
                                          <p:spTgt spid="4"/>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300"/>
                                        <p:tgtEl>
                                          <p:spTgt spid="11"/>
                                        </p:tgtEl>
                                      </p:cBhvr>
                                    </p:animEffect>
                                    <p:anim calcmode="lin" valueType="num">
                                      <p:cBhvr>
                                        <p:cTn id="40" dur="300" fill="hold"/>
                                        <p:tgtEl>
                                          <p:spTgt spid="11"/>
                                        </p:tgtEl>
                                        <p:attrNameLst>
                                          <p:attrName>ppt_x</p:attrName>
                                        </p:attrNameLst>
                                      </p:cBhvr>
                                      <p:tavLst>
                                        <p:tav tm="0">
                                          <p:val>
                                            <p:strVal val="#ppt_x"/>
                                          </p:val>
                                        </p:tav>
                                        <p:tav tm="100000">
                                          <p:val>
                                            <p:strVal val="#ppt_x"/>
                                          </p:val>
                                        </p:tav>
                                      </p:tavLst>
                                    </p:anim>
                                    <p:anim calcmode="lin" valueType="num">
                                      <p:cBhvr>
                                        <p:cTn id="41" dur="3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2"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300"/>
                                        <p:tgtEl>
                                          <p:spTgt spid="20"/>
                                        </p:tgtEl>
                                      </p:cBhvr>
                                    </p:animEffect>
                                    <p:anim calcmode="lin" valueType="num">
                                      <p:cBhvr>
                                        <p:cTn id="46" dur="300" fill="hold"/>
                                        <p:tgtEl>
                                          <p:spTgt spid="20"/>
                                        </p:tgtEl>
                                        <p:attrNameLst>
                                          <p:attrName>ppt_x</p:attrName>
                                        </p:attrNameLst>
                                      </p:cBhvr>
                                      <p:tavLst>
                                        <p:tav tm="0">
                                          <p:val>
                                            <p:strVal val="#ppt_x"/>
                                          </p:val>
                                        </p:tav>
                                        <p:tav tm="100000">
                                          <p:val>
                                            <p:strVal val="#ppt_x"/>
                                          </p:val>
                                        </p:tav>
                                      </p:tavLst>
                                    </p:anim>
                                    <p:anim calcmode="lin" valueType="num">
                                      <p:cBhvr>
                                        <p:cTn id="47" dur="3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300"/>
                                        <p:tgtEl>
                                          <p:spTgt spid="3"/>
                                        </p:tgtEl>
                                      </p:cBhvr>
                                    </p:animEffect>
                                    <p:anim calcmode="lin" valueType="num">
                                      <p:cBhvr>
                                        <p:cTn id="52" dur="300" fill="hold"/>
                                        <p:tgtEl>
                                          <p:spTgt spid="3"/>
                                        </p:tgtEl>
                                        <p:attrNameLst>
                                          <p:attrName>ppt_x</p:attrName>
                                        </p:attrNameLst>
                                      </p:cBhvr>
                                      <p:tavLst>
                                        <p:tav tm="0">
                                          <p:val>
                                            <p:strVal val="#ppt_x"/>
                                          </p:val>
                                        </p:tav>
                                        <p:tav tm="100000">
                                          <p:val>
                                            <p:strVal val="#ppt_x"/>
                                          </p:val>
                                        </p:tav>
                                      </p:tavLst>
                                    </p:anim>
                                    <p:anim calcmode="lin" valueType="num">
                                      <p:cBhvr>
                                        <p:cTn id="53" dur="3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2"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300"/>
                                        <p:tgtEl>
                                          <p:spTgt spid="12"/>
                                        </p:tgtEl>
                                      </p:cBhvr>
                                    </p:animEffect>
                                    <p:anim calcmode="lin" valueType="num">
                                      <p:cBhvr>
                                        <p:cTn id="58" dur="300" fill="hold"/>
                                        <p:tgtEl>
                                          <p:spTgt spid="12"/>
                                        </p:tgtEl>
                                        <p:attrNameLst>
                                          <p:attrName>ppt_x</p:attrName>
                                        </p:attrNameLst>
                                      </p:cBhvr>
                                      <p:tavLst>
                                        <p:tav tm="0">
                                          <p:val>
                                            <p:strVal val="#ppt_x"/>
                                          </p:val>
                                        </p:tav>
                                        <p:tav tm="100000">
                                          <p:val>
                                            <p:strVal val="#ppt_x"/>
                                          </p:val>
                                        </p:tav>
                                      </p:tavLst>
                                    </p:anim>
                                    <p:anim calcmode="lin" valueType="num">
                                      <p:cBhvr>
                                        <p:cTn id="59" dur="300" fill="hold"/>
                                        <p:tgtEl>
                                          <p:spTgt spid="12"/>
                                        </p:tgtEl>
                                        <p:attrNameLst>
                                          <p:attrName>ppt_y</p:attrName>
                                        </p:attrNameLst>
                                      </p:cBhvr>
                                      <p:tavLst>
                                        <p:tav tm="0">
                                          <p:val>
                                            <p:strVal val="#ppt_y+.1"/>
                                          </p:val>
                                        </p:tav>
                                        <p:tav tm="100000">
                                          <p:val>
                                            <p:strVal val="#ppt_y"/>
                                          </p:val>
                                        </p:tav>
                                      </p:tavLst>
                                    </p:anim>
                                  </p:childTnLst>
                                </p:cTn>
                              </p:par>
                            </p:childTnLst>
                          </p:cTn>
                        </p:par>
                        <p:par>
                          <p:cTn id="60" fill="hold">
                            <p:stCondLst>
                              <p:cond delay="4000"/>
                            </p:stCondLst>
                            <p:childTnLst>
                              <p:par>
                                <p:cTn id="61" presetID="42"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300"/>
                                        <p:tgtEl>
                                          <p:spTgt spid="21"/>
                                        </p:tgtEl>
                                      </p:cBhvr>
                                    </p:animEffect>
                                    <p:anim calcmode="lin" valueType="num">
                                      <p:cBhvr>
                                        <p:cTn id="64" dur="300" fill="hold"/>
                                        <p:tgtEl>
                                          <p:spTgt spid="21"/>
                                        </p:tgtEl>
                                        <p:attrNameLst>
                                          <p:attrName>ppt_x</p:attrName>
                                        </p:attrNameLst>
                                      </p:cBhvr>
                                      <p:tavLst>
                                        <p:tav tm="0">
                                          <p:val>
                                            <p:strVal val="#ppt_x"/>
                                          </p:val>
                                        </p:tav>
                                        <p:tav tm="100000">
                                          <p:val>
                                            <p:strVal val="#ppt_x"/>
                                          </p:val>
                                        </p:tav>
                                      </p:tavLst>
                                    </p:anim>
                                    <p:anim calcmode="lin" valueType="num">
                                      <p:cBhvr>
                                        <p:cTn id="65" dur="300" fill="hold"/>
                                        <p:tgtEl>
                                          <p:spTgt spid="21"/>
                                        </p:tgtEl>
                                        <p:attrNameLst>
                                          <p:attrName>ppt_y</p:attrName>
                                        </p:attrNameLst>
                                      </p:cBhvr>
                                      <p:tavLst>
                                        <p:tav tm="0">
                                          <p:val>
                                            <p:strVal val="#ppt_y+.1"/>
                                          </p:val>
                                        </p:tav>
                                        <p:tav tm="100000">
                                          <p:val>
                                            <p:strVal val="#ppt_y"/>
                                          </p:val>
                                        </p:tav>
                                      </p:tavLst>
                                    </p:anim>
                                  </p:childTnLst>
                                </p:cTn>
                              </p:par>
                            </p:childTnLst>
                          </p:cTn>
                        </p:par>
                        <p:par>
                          <p:cTn id="66" fill="hold">
                            <p:stCondLst>
                              <p:cond delay="4500"/>
                            </p:stCondLst>
                            <p:childTnLst>
                              <p:par>
                                <p:cTn id="67" presetID="42" presetClass="entr" presetSubtype="0" fill="hold" grpId="0"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300"/>
                                        <p:tgtEl>
                                          <p:spTgt spid="5"/>
                                        </p:tgtEl>
                                      </p:cBhvr>
                                    </p:animEffect>
                                    <p:anim calcmode="lin" valueType="num">
                                      <p:cBhvr>
                                        <p:cTn id="70" dur="300" fill="hold"/>
                                        <p:tgtEl>
                                          <p:spTgt spid="5"/>
                                        </p:tgtEl>
                                        <p:attrNameLst>
                                          <p:attrName>ppt_x</p:attrName>
                                        </p:attrNameLst>
                                      </p:cBhvr>
                                      <p:tavLst>
                                        <p:tav tm="0">
                                          <p:val>
                                            <p:strVal val="#ppt_x"/>
                                          </p:val>
                                        </p:tav>
                                        <p:tav tm="100000">
                                          <p:val>
                                            <p:strVal val="#ppt_x"/>
                                          </p:val>
                                        </p:tav>
                                      </p:tavLst>
                                    </p:anim>
                                    <p:anim calcmode="lin" valueType="num">
                                      <p:cBhvr>
                                        <p:cTn id="71" dur="300" fill="hold"/>
                                        <p:tgtEl>
                                          <p:spTgt spid="5"/>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42"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300"/>
                                        <p:tgtEl>
                                          <p:spTgt spid="13"/>
                                        </p:tgtEl>
                                      </p:cBhvr>
                                    </p:animEffect>
                                    <p:anim calcmode="lin" valueType="num">
                                      <p:cBhvr>
                                        <p:cTn id="76" dur="300" fill="hold"/>
                                        <p:tgtEl>
                                          <p:spTgt spid="13"/>
                                        </p:tgtEl>
                                        <p:attrNameLst>
                                          <p:attrName>ppt_x</p:attrName>
                                        </p:attrNameLst>
                                      </p:cBhvr>
                                      <p:tavLst>
                                        <p:tav tm="0">
                                          <p:val>
                                            <p:strVal val="#ppt_x"/>
                                          </p:val>
                                        </p:tav>
                                        <p:tav tm="100000">
                                          <p:val>
                                            <p:strVal val="#ppt_x"/>
                                          </p:val>
                                        </p:tav>
                                      </p:tavLst>
                                    </p:anim>
                                    <p:anim calcmode="lin" valueType="num">
                                      <p:cBhvr>
                                        <p:cTn id="77" dur="300" fill="hold"/>
                                        <p:tgtEl>
                                          <p:spTgt spid="13"/>
                                        </p:tgtEl>
                                        <p:attrNameLst>
                                          <p:attrName>ppt_y</p:attrName>
                                        </p:attrNameLst>
                                      </p:cBhvr>
                                      <p:tavLst>
                                        <p:tav tm="0">
                                          <p:val>
                                            <p:strVal val="#ppt_y+.1"/>
                                          </p:val>
                                        </p:tav>
                                        <p:tav tm="100000">
                                          <p:val>
                                            <p:strVal val="#ppt_y"/>
                                          </p:val>
                                        </p:tav>
                                      </p:tavLst>
                                    </p:anim>
                                  </p:childTnLst>
                                </p:cTn>
                              </p:par>
                            </p:childTnLst>
                          </p:cTn>
                        </p:par>
                        <p:par>
                          <p:cTn id="78" fill="hold">
                            <p:stCondLst>
                              <p:cond delay="5500"/>
                            </p:stCondLst>
                            <p:childTnLst>
                              <p:par>
                                <p:cTn id="79" presetID="42" presetClass="entr" presetSubtype="0"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300"/>
                                        <p:tgtEl>
                                          <p:spTgt spid="22"/>
                                        </p:tgtEl>
                                      </p:cBhvr>
                                    </p:animEffect>
                                    <p:anim calcmode="lin" valueType="num">
                                      <p:cBhvr>
                                        <p:cTn id="82" dur="300" fill="hold"/>
                                        <p:tgtEl>
                                          <p:spTgt spid="22"/>
                                        </p:tgtEl>
                                        <p:attrNameLst>
                                          <p:attrName>ppt_x</p:attrName>
                                        </p:attrNameLst>
                                      </p:cBhvr>
                                      <p:tavLst>
                                        <p:tav tm="0">
                                          <p:val>
                                            <p:strVal val="#ppt_x"/>
                                          </p:val>
                                        </p:tav>
                                        <p:tav tm="100000">
                                          <p:val>
                                            <p:strVal val="#ppt_x"/>
                                          </p:val>
                                        </p:tav>
                                      </p:tavLst>
                                    </p:anim>
                                    <p:anim calcmode="lin" valueType="num">
                                      <p:cBhvr>
                                        <p:cTn id="83" dur="300" fill="hold"/>
                                        <p:tgtEl>
                                          <p:spTgt spid="22"/>
                                        </p:tgtEl>
                                        <p:attrNameLst>
                                          <p:attrName>ppt_y</p:attrName>
                                        </p:attrNameLst>
                                      </p:cBhvr>
                                      <p:tavLst>
                                        <p:tav tm="0">
                                          <p:val>
                                            <p:strVal val="#ppt_y+.1"/>
                                          </p:val>
                                        </p:tav>
                                        <p:tav tm="100000">
                                          <p:val>
                                            <p:strVal val="#ppt_y"/>
                                          </p:val>
                                        </p:tav>
                                      </p:tavLst>
                                    </p:anim>
                                  </p:childTnLst>
                                </p:cTn>
                              </p:par>
                            </p:childTnLst>
                          </p:cTn>
                        </p:par>
                        <p:par>
                          <p:cTn id="84" fill="hold">
                            <p:stCondLst>
                              <p:cond delay="6000"/>
                            </p:stCondLst>
                            <p:childTnLst>
                              <p:par>
                                <p:cTn id="85" presetID="42"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300"/>
                                        <p:tgtEl>
                                          <p:spTgt spid="6"/>
                                        </p:tgtEl>
                                      </p:cBhvr>
                                    </p:animEffect>
                                    <p:anim calcmode="lin" valueType="num">
                                      <p:cBhvr>
                                        <p:cTn id="88" dur="300" fill="hold"/>
                                        <p:tgtEl>
                                          <p:spTgt spid="6"/>
                                        </p:tgtEl>
                                        <p:attrNameLst>
                                          <p:attrName>ppt_x</p:attrName>
                                        </p:attrNameLst>
                                      </p:cBhvr>
                                      <p:tavLst>
                                        <p:tav tm="0">
                                          <p:val>
                                            <p:strVal val="#ppt_x"/>
                                          </p:val>
                                        </p:tav>
                                        <p:tav tm="100000">
                                          <p:val>
                                            <p:strVal val="#ppt_x"/>
                                          </p:val>
                                        </p:tav>
                                      </p:tavLst>
                                    </p:anim>
                                    <p:anim calcmode="lin" valueType="num">
                                      <p:cBhvr>
                                        <p:cTn id="89" dur="300" fill="hold"/>
                                        <p:tgtEl>
                                          <p:spTgt spid="6"/>
                                        </p:tgtEl>
                                        <p:attrNameLst>
                                          <p:attrName>ppt_y</p:attrName>
                                        </p:attrNameLst>
                                      </p:cBhvr>
                                      <p:tavLst>
                                        <p:tav tm="0">
                                          <p:val>
                                            <p:strVal val="#ppt_y+.1"/>
                                          </p:val>
                                        </p:tav>
                                        <p:tav tm="100000">
                                          <p:val>
                                            <p:strVal val="#ppt_y"/>
                                          </p:val>
                                        </p:tav>
                                      </p:tavLst>
                                    </p:anim>
                                  </p:childTnLst>
                                </p:cTn>
                              </p:par>
                            </p:childTnLst>
                          </p:cTn>
                        </p:par>
                        <p:par>
                          <p:cTn id="90" fill="hold">
                            <p:stCondLst>
                              <p:cond delay="6500"/>
                            </p:stCondLst>
                            <p:childTnLst>
                              <p:par>
                                <p:cTn id="91" presetID="42" presetClass="entr" presetSubtype="0"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300"/>
                                        <p:tgtEl>
                                          <p:spTgt spid="14"/>
                                        </p:tgtEl>
                                      </p:cBhvr>
                                    </p:animEffect>
                                    <p:anim calcmode="lin" valueType="num">
                                      <p:cBhvr>
                                        <p:cTn id="94" dur="300" fill="hold"/>
                                        <p:tgtEl>
                                          <p:spTgt spid="14"/>
                                        </p:tgtEl>
                                        <p:attrNameLst>
                                          <p:attrName>ppt_x</p:attrName>
                                        </p:attrNameLst>
                                      </p:cBhvr>
                                      <p:tavLst>
                                        <p:tav tm="0">
                                          <p:val>
                                            <p:strVal val="#ppt_x"/>
                                          </p:val>
                                        </p:tav>
                                        <p:tav tm="100000">
                                          <p:val>
                                            <p:strVal val="#ppt_x"/>
                                          </p:val>
                                        </p:tav>
                                      </p:tavLst>
                                    </p:anim>
                                    <p:anim calcmode="lin" valueType="num">
                                      <p:cBhvr>
                                        <p:cTn id="95" dur="300" fill="hold"/>
                                        <p:tgtEl>
                                          <p:spTgt spid="14"/>
                                        </p:tgtEl>
                                        <p:attrNameLst>
                                          <p:attrName>ppt_y</p:attrName>
                                        </p:attrNameLst>
                                      </p:cBhvr>
                                      <p:tavLst>
                                        <p:tav tm="0">
                                          <p:val>
                                            <p:strVal val="#ppt_y+.1"/>
                                          </p:val>
                                        </p:tav>
                                        <p:tav tm="100000">
                                          <p:val>
                                            <p:strVal val="#ppt_y"/>
                                          </p:val>
                                        </p:tav>
                                      </p:tavLst>
                                    </p:anim>
                                  </p:childTnLst>
                                </p:cTn>
                              </p:par>
                            </p:childTnLst>
                          </p:cTn>
                        </p:par>
                        <p:par>
                          <p:cTn id="96" fill="hold">
                            <p:stCondLst>
                              <p:cond delay="7000"/>
                            </p:stCondLst>
                            <p:childTnLst>
                              <p:par>
                                <p:cTn id="97" presetID="42" presetClass="entr" presetSubtype="0" fill="hold" grpId="0" nodeType="after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300"/>
                                        <p:tgtEl>
                                          <p:spTgt spid="23"/>
                                        </p:tgtEl>
                                      </p:cBhvr>
                                    </p:animEffect>
                                    <p:anim calcmode="lin" valueType="num">
                                      <p:cBhvr>
                                        <p:cTn id="100" dur="300" fill="hold"/>
                                        <p:tgtEl>
                                          <p:spTgt spid="23"/>
                                        </p:tgtEl>
                                        <p:attrNameLst>
                                          <p:attrName>ppt_x</p:attrName>
                                        </p:attrNameLst>
                                      </p:cBhvr>
                                      <p:tavLst>
                                        <p:tav tm="0">
                                          <p:val>
                                            <p:strVal val="#ppt_x"/>
                                          </p:val>
                                        </p:tav>
                                        <p:tav tm="100000">
                                          <p:val>
                                            <p:strVal val="#ppt_x"/>
                                          </p:val>
                                        </p:tav>
                                      </p:tavLst>
                                    </p:anim>
                                    <p:anim calcmode="lin" valueType="num">
                                      <p:cBhvr>
                                        <p:cTn id="101" dur="300" fill="hold"/>
                                        <p:tgtEl>
                                          <p:spTgt spid="23"/>
                                        </p:tgtEl>
                                        <p:attrNameLst>
                                          <p:attrName>ppt_y</p:attrName>
                                        </p:attrNameLst>
                                      </p:cBhvr>
                                      <p:tavLst>
                                        <p:tav tm="0">
                                          <p:val>
                                            <p:strVal val="#ppt_y+.1"/>
                                          </p:val>
                                        </p:tav>
                                        <p:tav tm="100000">
                                          <p:val>
                                            <p:strVal val="#ppt_y"/>
                                          </p:val>
                                        </p:tav>
                                      </p:tavLst>
                                    </p:anim>
                                  </p:childTnLst>
                                </p:cTn>
                              </p:par>
                            </p:childTnLst>
                          </p:cTn>
                        </p:par>
                        <p:par>
                          <p:cTn id="102" fill="hold">
                            <p:stCondLst>
                              <p:cond delay="7500"/>
                            </p:stCondLst>
                            <p:childTnLst>
                              <p:par>
                                <p:cTn id="103" presetID="42" presetClass="entr" presetSubtype="0" fill="hold" grpId="0" nodeType="after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300"/>
                                        <p:tgtEl>
                                          <p:spTgt spid="33"/>
                                        </p:tgtEl>
                                      </p:cBhvr>
                                    </p:animEffect>
                                    <p:anim calcmode="lin" valueType="num">
                                      <p:cBhvr>
                                        <p:cTn id="106" dur="300" fill="hold"/>
                                        <p:tgtEl>
                                          <p:spTgt spid="33"/>
                                        </p:tgtEl>
                                        <p:attrNameLst>
                                          <p:attrName>ppt_x</p:attrName>
                                        </p:attrNameLst>
                                      </p:cBhvr>
                                      <p:tavLst>
                                        <p:tav tm="0">
                                          <p:val>
                                            <p:strVal val="#ppt_x"/>
                                          </p:val>
                                        </p:tav>
                                        <p:tav tm="100000">
                                          <p:val>
                                            <p:strVal val="#ppt_x"/>
                                          </p:val>
                                        </p:tav>
                                      </p:tavLst>
                                    </p:anim>
                                    <p:anim calcmode="lin" valueType="num">
                                      <p:cBhvr>
                                        <p:cTn id="107" dur="300" fill="hold"/>
                                        <p:tgtEl>
                                          <p:spTgt spid="33"/>
                                        </p:tgtEl>
                                        <p:attrNameLst>
                                          <p:attrName>ppt_y</p:attrName>
                                        </p:attrNameLst>
                                      </p:cBhvr>
                                      <p:tavLst>
                                        <p:tav tm="0">
                                          <p:val>
                                            <p:strVal val="#ppt_y+.1"/>
                                          </p:val>
                                        </p:tav>
                                        <p:tav tm="100000">
                                          <p:val>
                                            <p:strVal val="#ppt_y"/>
                                          </p:val>
                                        </p:tav>
                                      </p:tavLst>
                                    </p:anim>
                                  </p:childTnLst>
                                </p:cTn>
                              </p:par>
                            </p:childTnLst>
                          </p:cTn>
                        </p:par>
                        <p:par>
                          <p:cTn id="108" fill="hold">
                            <p:stCondLst>
                              <p:cond delay="8000"/>
                            </p:stCondLst>
                            <p:childTnLst>
                              <p:par>
                                <p:cTn id="109" presetID="42"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fade">
                                      <p:cBhvr>
                                        <p:cTn id="111" dur="300"/>
                                        <p:tgtEl>
                                          <p:spTgt spid="35"/>
                                        </p:tgtEl>
                                      </p:cBhvr>
                                    </p:animEffect>
                                    <p:anim calcmode="lin" valueType="num">
                                      <p:cBhvr>
                                        <p:cTn id="112" dur="300" fill="hold"/>
                                        <p:tgtEl>
                                          <p:spTgt spid="35"/>
                                        </p:tgtEl>
                                        <p:attrNameLst>
                                          <p:attrName>ppt_x</p:attrName>
                                        </p:attrNameLst>
                                      </p:cBhvr>
                                      <p:tavLst>
                                        <p:tav tm="0">
                                          <p:val>
                                            <p:strVal val="#ppt_x"/>
                                          </p:val>
                                        </p:tav>
                                        <p:tav tm="100000">
                                          <p:val>
                                            <p:strVal val="#ppt_x"/>
                                          </p:val>
                                        </p:tav>
                                      </p:tavLst>
                                    </p:anim>
                                    <p:anim calcmode="lin" valueType="num">
                                      <p:cBhvr>
                                        <p:cTn id="113" dur="300" fill="hold"/>
                                        <p:tgtEl>
                                          <p:spTgt spid="35"/>
                                        </p:tgtEl>
                                        <p:attrNameLst>
                                          <p:attrName>ppt_y</p:attrName>
                                        </p:attrNameLst>
                                      </p:cBhvr>
                                      <p:tavLst>
                                        <p:tav tm="0">
                                          <p:val>
                                            <p:strVal val="#ppt_y+.1"/>
                                          </p:val>
                                        </p:tav>
                                        <p:tav tm="100000">
                                          <p:val>
                                            <p:strVal val="#ppt_y"/>
                                          </p:val>
                                        </p:tav>
                                      </p:tavLst>
                                    </p:anim>
                                  </p:childTnLst>
                                </p:cTn>
                              </p:par>
                            </p:childTnLst>
                          </p:cTn>
                        </p:par>
                        <p:par>
                          <p:cTn id="114" fill="hold">
                            <p:stCondLst>
                              <p:cond delay="8500"/>
                            </p:stCondLst>
                            <p:childTnLst>
                              <p:par>
                                <p:cTn id="115" presetID="42" presetClass="entr" presetSubtype="0" fill="hold" grpId="0" nodeType="after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300"/>
                                        <p:tgtEl>
                                          <p:spTgt spid="36"/>
                                        </p:tgtEl>
                                      </p:cBhvr>
                                    </p:animEffect>
                                    <p:anim calcmode="lin" valueType="num">
                                      <p:cBhvr>
                                        <p:cTn id="118" dur="300" fill="hold"/>
                                        <p:tgtEl>
                                          <p:spTgt spid="36"/>
                                        </p:tgtEl>
                                        <p:attrNameLst>
                                          <p:attrName>ppt_x</p:attrName>
                                        </p:attrNameLst>
                                      </p:cBhvr>
                                      <p:tavLst>
                                        <p:tav tm="0">
                                          <p:val>
                                            <p:strVal val="#ppt_x"/>
                                          </p:val>
                                        </p:tav>
                                        <p:tav tm="100000">
                                          <p:val>
                                            <p:strVal val="#ppt_x"/>
                                          </p:val>
                                        </p:tav>
                                      </p:tavLst>
                                    </p:anim>
                                    <p:anim calcmode="lin" valueType="num">
                                      <p:cBhvr>
                                        <p:cTn id="119" dur="300" fill="hold"/>
                                        <p:tgtEl>
                                          <p:spTgt spid="36"/>
                                        </p:tgtEl>
                                        <p:attrNameLst>
                                          <p:attrName>ppt_y</p:attrName>
                                        </p:attrNameLst>
                                      </p:cBhvr>
                                      <p:tavLst>
                                        <p:tav tm="0">
                                          <p:val>
                                            <p:strVal val="#ppt_y+.1"/>
                                          </p:val>
                                        </p:tav>
                                        <p:tav tm="100000">
                                          <p:val>
                                            <p:strVal val="#ppt_y"/>
                                          </p:val>
                                        </p:tav>
                                      </p:tavLst>
                                    </p:anim>
                                  </p:childTnLst>
                                </p:cTn>
                              </p:par>
                            </p:childTnLst>
                          </p:cTn>
                        </p:par>
                        <p:par>
                          <p:cTn id="120" fill="hold">
                            <p:stCondLst>
                              <p:cond delay="9000"/>
                            </p:stCondLst>
                            <p:childTnLst>
                              <p:par>
                                <p:cTn id="121" presetID="42" presetClass="entr" presetSubtype="0"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fade">
                                      <p:cBhvr>
                                        <p:cTn id="123" dur="300"/>
                                        <p:tgtEl>
                                          <p:spTgt spid="26"/>
                                        </p:tgtEl>
                                      </p:cBhvr>
                                    </p:animEffect>
                                    <p:anim calcmode="lin" valueType="num">
                                      <p:cBhvr>
                                        <p:cTn id="124" dur="300" fill="hold"/>
                                        <p:tgtEl>
                                          <p:spTgt spid="26"/>
                                        </p:tgtEl>
                                        <p:attrNameLst>
                                          <p:attrName>ppt_x</p:attrName>
                                        </p:attrNameLst>
                                      </p:cBhvr>
                                      <p:tavLst>
                                        <p:tav tm="0">
                                          <p:val>
                                            <p:strVal val="#ppt_x"/>
                                          </p:val>
                                        </p:tav>
                                        <p:tav tm="100000">
                                          <p:val>
                                            <p:strVal val="#ppt_x"/>
                                          </p:val>
                                        </p:tav>
                                      </p:tavLst>
                                    </p:anim>
                                    <p:anim calcmode="lin" valueType="num">
                                      <p:cBhvr>
                                        <p:cTn id="125" dur="300" fill="hold"/>
                                        <p:tgtEl>
                                          <p:spTgt spid="26"/>
                                        </p:tgtEl>
                                        <p:attrNameLst>
                                          <p:attrName>ppt_y</p:attrName>
                                        </p:attrNameLst>
                                      </p:cBhvr>
                                      <p:tavLst>
                                        <p:tav tm="0">
                                          <p:val>
                                            <p:strVal val="#ppt_y+.1"/>
                                          </p:val>
                                        </p:tav>
                                        <p:tav tm="100000">
                                          <p:val>
                                            <p:strVal val="#ppt_y"/>
                                          </p:val>
                                        </p:tav>
                                      </p:tavLst>
                                    </p:anim>
                                  </p:childTnLst>
                                </p:cTn>
                              </p:par>
                            </p:childTnLst>
                          </p:cTn>
                        </p:par>
                        <p:par>
                          <p:cTn id="126" fill="hold">
                            <p:stCondLst>
                              <p:cond delay="9500"/>
                            </p:stCondLst>
                            <p:childTnLst>
                              <p:par>
                                <p:cTn id="127" presetID="42" presetClass="entr" presetSubtype="0" fill="hold" grpId="0" nodeType="afterEffect">
                                  <p:stCondLst>
                                    <p:cond delay="0"/>
                                  </p:stCondLst>
                                  <p:childTnLst>
                                    <p:set>
                                      <p:cBhvr>
                                        <p:cTn id="128" dur="1" fill="hold">
                                          <p:stCondLst>
                                            <p:cond delay="0"/>
                                          </p:stCondLst>
                                        </p:cTn>
                                        <p:tgtEl>
                                          <p:spTgt spid="25"/>
                                        </p:tgtEl>
                                        <p:attrNameLst>
                                          <p:attrName>style.visibility</p:attrName>
                                        </p:attrNameLst>
                                      </p:cBhvr>
                                      <p:to>
                                        <p:strVal val="visible"/>
                                      </p:to>
                                    </p:set>
                                    <p:animEffect transition="in" filter="fade">
                                      <p:cBhvr>
                                        <p:cTn id="129" dur="300"/>
                                        <p:tgtEl>
                                          <p:spTgt spid="25"/>
                                        </p:tgtEl>
                                      </p:cBhvr>
                                    </p:animEffect>
                                    <p:anim calcmode="lin" valueType="num">
                                      <p:cBhvr>
                                        <p:cTn id="130" dur="300" fill="hold"/>
                                        <p:tgtEl>
                                          <p:spTgt spid="25"/>
                                        </p:tgtEl>
                                        <p:attrNameLst>
                                          <p:attrName>ppt_x</p:attrName>
                                        </p:attrNameLst>
                                      </p:cBhvr>
                                      <p:tavLst>
                                        <p:tav tm="0">
                                          <p:val>
                                            <p:strVal val="#ppt_x"/>
                                          </p:val>
                                        </p:tav>
                                        <p:tav tm="100000">
                                          <p:val>
                                            <p:strVal val="#ppt_x"/>
                                          </p:val>
                                        </p:tav>
                                      </p:tavLst>
                                    </p:anim>
                                    <p:anim calcmode="lin" valueType="num">
                                      <p:cBhvr>
                                        <p:cTn id="131" dur="300" fill="hold"/>
                                        <p:tgtEl>
                                          <p:spTgt spid="25"/>
                                        </p:tgtEl>
                                        <p:attrNameLst>
                                          <p:attrName>ppt_y</p:attrName>
                                        </p:attrNameLst>
                                      </p:cBhvr>
                                      <p:tavLst>
                                        <p:tav tm="0">
                                          <p:val>
                                            <p:strVal val="#ppt_y+.1"/>
                                          </p:val>
                                        </p:tav>
                                        <p:tav tm="100000">
                                          <p:val>
                                            <p:strVal val="#ppt_y"/>
                                          </p:val>
                                        </p:tav>
                                      </p:tavLst>
                                    </p:anim>
                                  </p:childTnLst>
                                </p:cTn>
                              </p:par>
                            </p:childTnLst>
                          </p:cTn>
                        </p:par>
                        <p:par>
                          <p:cTn id="132" fill="hold">
                            <p:stCondLst>
                              <p:cond delay="10000"/>
                            </p:stCondLst>
                            <p:childTnLst>
                              <p:par>
                                <p:cTn id="133" presetID="42" presetClass="entr" presetSubtype="0" fill="hold" grpId="0" nodeType="after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300"/>
                                        <p:tgtEl>
                                          <p:spTgt spid="27"/>
                                        </p:tgtEl>
                                      </p:cBhvr>
                                    </p:animEffect>
                                    <p:anim calcmode="lin" valueType="num">
                                      <p:cBhvr>
                                        <p:cTn id="136" dur="300" fill="hold"/>
                                        <p:tgtEl>
                                          <p:spTgt spid="27"/>
                                        </p:tgtEl>
                                        <p:attrNameLst>
                                          <p:attrName>ppt_x</p:attrName>
                                        </p:attrNameLst>
                                      </p:cBhvr>
                                      <p:tavLst>
                                        <p:tav tm="0">
                                          <p:val>
                                            <p:strVal val="#ppt_x"/>
                                          </p:val>
                                        </p:tav>
                                        <p:tav tm="100000">
                                          <p:val>
                                            <p:strVal val="#ppt_x"/>
                                          </p:val>
                                        </p:tav>
                                      </p:tavLst>
                                    </p:anim>
                                    <p:anim calcmode="lin" valueType="num">
                                      <p:cBhvr>
                                        <p:cTn id="137" dur="300" fill="hold"/>
                                        <p:tgtEl>
                                          <p:spTgt spid="27"/>
                                        </p:tgtEl>
                                        <p:attrNameLst>
                                          <p:attrName>ppt_y</p:attrName>
                                        </p:attrNameLst>
                                      </p:cBhvr>
                                      <p:tavLst>
                                        <p:tav tm="0">
                                          <p:val>
                                            <p:strVal val="#ppt_y+.1"/>
                                          </p:val>
                                        </p:tav>
                                        <p:tav tm="100000">
                                          <p:val>
                                            <p:strVal val="#ppt_y"/>
                                          </p:val>
                                        </p:tav>
                                      </p:tavLst>
                                    </p:anim>
                                  </p:childTnLst>
                                </p:cTn>
                              </p:par>
                            </p:childTnLst>
                          </p:cTn>
                        </p:par>
                        <p:par>
                          <p:cTn id="138" fill="hold">
                            <p:stCondLst>
                              <p:cond delay="10500"/>
                            </p:stCondLst>
                            <p:childTnLst>
                              <p:par>
                                <p:cTn id="139" presetID="42" presetClass="entr" presetSubtype="0" fill="hold" grpId="0" nodeType="after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fade">
                                      <p:cBhvr>
                                        <p:cTn id="141" dur="300"/>
                                        <p:tgtEl>
                                          <p:spTgt spid="37"/>
                                        </p:tgtEl>
                                      </p:cBhvr>
                                    </p:animEffect>
                                    <p:anim calcmode="lin" valueType="num">
                                      <p:cBhvr>
                                        <p:cTn id="142" dur="300" fill="hold"/>
                                        <p:tgtEl>
                                          <p:spTgt spid="37"/>
                                        </p:tgtEl>
                                        <p:attrNameLst>
                                          <p:attrName>ppt_x</p:attrName>
                                        </p:attrNameLst>
                                      </p:cBhvr>
                                      <p:tavLst>
                                        <p:tav tm="0">
                                          <p:val>
                                            <p:strVal val="#ppt_x"/>
                                          </p:val>
                                        </p:tav>
                                        <p:tav tm="100000">
                                          <p:val>
                                            <p:strVal val="#ppt_x"/>
                                          </p:val>
                                        </p:tav>
                                      </p:tavLst>
                                    </p:anim>
                                    <p:anim calcmode="lin" valueType="num">
                                      <p:cBhvr>
                                        <p:cTn id="143" dur="300" fill="hold"/>
                                        <p:tgtEl>
                                          <p:spTgt spid="37"/>
                                        </p:tgtEl>
                                        <p:attrNameLst>
                                          <p:attrName>ppt_y</p:attrName>
                                        </p:attrNameLst>
                                      </p:cBhvr>
                                      <p:tavLst>
                                        <p:tav tm="0">
                                          <p:val>
                                            <p:strVal val="#ppt_y+.1"/>
                                          </p:val>
                                        </p:tav>
                                        <p:tav tm="100000">
                                          <p:val>
                                            <p:strVal val="#ppt_y"/>
                                          </p:val>
                                        </p:tav>
                                      </p:tavLst>
                                    </p:anim>
                                  </p:childTnLst>
                                </p:cTn>
                              </p:par>
                            </p:childTnLst>
                          </p:cTn>
                        </p:par>
                        <p:par>
                          <p:cTn id="144" fill="hold">
                            <p:stCondLst>
                              <p:cond delay="11000"/>
                            </p:stCondLst>
                            <p:childTnLst>
                              <p:par>
                                <p:cTn id="145" presetID="42" presetClass="entr" presetSubtype="0" fill="hold" grpId="0"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fade">
                                      <p:cBhvr>
                                        <p:cTn id="147" dur="300"/>
                                        <p:tgtEl>
                                          <p:spTgt spid="39"/>
                                        </p:tgtEl>
                                      </p:cBhvr>
                                    </p:animEffect>
                                    <p:anim calcmode="lin" valueType="num">
                                      <p:cBhvr>
                                        <p:cTn id="148" dur="300" fill="hold"/>
                                        <p:tgtEl>
                                          <p:spTgt spid="39"/>
                                        </p:tgtEl>
                                        <p:attrNameLst>
                                          <p:attrName>ppt_x</p:attrName>
                                        </p:attrNameLst>
                                      </p:cBhvr>
                                      <p:tavLst>
                                        <p:tav tm="0">
                                          <p:val>
                                            <p:strVal val="#ppt_x"/>
                                          </p:val>
                                        </p:tav>
                                        <p:tav tm="100000">
                                          <p:val>
                                            <p:strVal val="#ppt_x"/>
                                          </p:val>
                                        </p:tav>
                                      </p:tavLst>
                                    </p:anim>
                                    <p:anim calcmode="lin" valueType="num">
                                      <p:cBhvr>
                                        <p:cTn id="149" dur="300" fill="hold"/>
                                        <p:tgtEl>
                                          <p:spTgt spid="39"/>
                                        </p:tgtEl>
                                        <p:attrNameLst>
                                          <p:attrName>ppt_y</p:attrName>
                                        </p:attrNameLst>
                                      </p:cBhvr>
                                      <p:tavLst>
                                        <p:tav tm="0">
                                          <p:val>
                                            <p:strVal val="#ppt_y+.1"/>
                                          </p:val>
                                        </p:tav>
                                        <p:tav tm="100000">
                                          <p:val>
                                            <p:strVal val="#ppt_y"/>
                                          </p:val>
                                        </p:tav>
                                      </p:tavLst>
                                    </p:anim>
                                  </p:childTnLst>
                                </p:cTn>
                              </p:par>
                            </p:childTnLst>
                          </p:cTn>
                        </p:par>
                        <p:par>
                          <p:cTn id="150" fill="hold">
                            <p:stCondLst>
                              <p:cond delay="11500"/>
                            </p:stCondLst>
                            <p:childTnLst>
                              <p:par>
                                <p:cTn id="151" presetID="42" presetClass="entr" presetSubtype="0" fill="hold" grpId="0" nodeType="after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300"/>
                                        <p:tgtEl>
                                          <p:spTgt spid="40"/>
                                        </p:tgtEl>
                                      </p:cBhvr>
                                    </p:animEffect>
                                    <p:anim calcmode="lin" valueType="num">
                                      <p:cBhvr>
                                        <p:cTn id="154" dur="300" fill="hold"/>
                                        <p:tgtEl>
                                          <p:spTgt spid="40"/>
                                        </p:tgtEl>
                                        <p:attrNameLst>
                                          <p:attrName>ppt_x</p:attrName>
                                        </p:attrNameLst>
                                      </p:cBhvr>
                                      <p:tavLst>
                                        <p:tav tm="0">
                                          <p:val>
                                            <p:strVal val="#ppt_x"/>
                                          </p:val>
                                        </p:tav>
                                        <p:tav tm="100000">
                                          <p:val>
                                            <p:strVal val="#ppt_x"/>
                                          </p:val>
                                        </p:tav>
                                      </p:tavLst>
                                    </p:anim>
                                    <p:anim calcmode="lin" valueType="num">
                                      <p:cBhvr>
                                        <p:cTn id="155" dur="300" fill="hold"/>
                                        <p:tgtEl>
                                          <p:spTgt spid="40"/>
                                        </p:tgtEl>
                                        <p:attrNameLst>
                                          <p:attrName>ppt_y</p:attrName>
                                        </p:attrNameLst>
                                      </p:cBhvr>
                                      <p:tavLst>
                                        <p:tav tm="0">
                                          <p:val>
                                            <p:strVal val="#ppt_y+.1"/>
                                          </p:val>
                                        </p:tav>
                                        <p:tav tm="100000">
                                          <p:val>
                                            <p:strVal val="#ppt_y"/>
                                          </p:val>
                                        </p:tav>
                                      </p:tavLst>
                                    </p:anim>
                                  </p:childTnLst>
                                </p:cTn>
                              </p:par>
                            </p:childTnLst>
                          </p:cTn>
                        </p:par>
                        <p:par>
                          <p:cTn id="156" fill="hold">
                            <p:stCondLst>
                              <p:cond delay="12000"/>
                            </p:stCondLst>
                            <p:childTnLst>
                              <p:par>
                                <p:cTn id="157" presetID="42" presetClass="entr" presetSubtype="0" fill="hold" grpId="0" nodeType="after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fade">
                                      <p:cBhvr>
                                        <p:cTn id="159" dur="300"/>
                                        <p:tgtEl>
                                          <p:spTgt spid="29"/>
                                        </p:tgtEl>
                                      </p:cBhvr>
                                    </p:animEffect>
                                    <p:anim calcmode="lin" valueType="num">
                                      <p:cBhvr>
                                        <p:cTn id="160" dur="300" fill="hold"/>
                                        <p:tgtEl>
                                          <p:spTgt spid="29"/>
                                        </p:tgtEl>
                                        <p:attrNameLst>
                                          <p:attrName>ppt_x</p:attrName>
                                        </p:attrNameLst>
                                      </p:cBhvr>
                                      <p:tavLst>
                                        <p:tav tm="0">
                                          <p:val>
                                            <p:strVal val="#ppt_x"/>
                                          </p:val>
                                        </p:tav>
                                        <p:tav tm="100000">
                                          <p:val>
                                            <p:strVal val="#ppt_x"/>
                                          </p:val>
                                        </p:tav>
                                      </p:tavLst>
                                    </p:anim>
                                    <p:anim calcmode="lin" valueType="num">
                                      <p:cBhvr>
                                        <p:cTn id="161" dur="300" fill="hold"/>
                                        <p:tgtEl>
                                          <p:spTgt spid="29"/>
                                        </p:tgtEl>
                                        <p:attrNameLst>
                                          <p:attrName>ppt_y</p:attrName>
                                        </p:attrNameLst>
                                      </p:cBhvr>
                                      <p:tavLst>
                                        <p:tav tm="0">
                                          <p:val>
                                            <p:strVal val="#ppt_y+.1"/>
                                          </p:val>
                                        </p:tav>
                                        <p:tav tm="100000">
                                          <p:val>
                                            <p:strVal val="#ppt_y"/>
                                          </p:val>
                                        </p:tav>
                                      </p:tavLst>
                                    </p:anim>
                                  </p:childTnLst>
                                </p:cTn>
                              </p:par>
                            </p:childTnLst>
                          </p:cTn>
                        </p:par>
                        <p:par>
                          <p:cTn id="162" fill="hold">
                            <p:stCondLst>
                              <p:cond delay="12500"/>
                            </p:stCondLst>
                            <p:childTnLst>
                              <p:par>
                                <p:cTn id="163" presetID="42" presetClass="entr" presetSubtype="0" fill="hold" grpId="0" nodeType="afterEffect">
                                  <p:stCondLst>
                                    <p:cond delay="0"/>
                                  </p:stCondLst>
                                  <p:childTnLst>
                                    <p:set>
                                      <p:cBhvr>
                                        <p:cTn id="164" dur="1" fill="hold">
                                          <p:stCondLst>
                                            <p:cond delay="0"/>
                                          </p:stCondLst>
                                        </p:cTn>
                                        <p:tgtEl>
                                          <p:spTgt spid="31"/>
                                        </p:tgtEl>
                                        <p:attrNameLst>
                                          <p:attrName>style.visibility</p:attrName>
                                        </p:attrNameLst>
                                      </p:cBhvr>
                                      <p:to>
                                        <p:strVal val="visible"/>
                                      </p:to>
                                    </p:set>
                                    <p:animEffect transition="in" filter="fade">
                                      <p:cBhvr>
                                        <p:cTn id="165" dur="300"/>
                                        <p:tgtEl>
                                          <p:spTgt spid="31"/>
                                        </p:tgtEl>
                                      </p:cBhvr>
                                    </p:animEffect>
                                    <p:anim calcmode="lin" valueType="num">
                                      <p:cBhvr>
                                        <p:cTn id="166" dur="300" fill="hold"/>
                                        <p:tgtEl>
                                          <p:spTgt spid="31"/>
                                        </p:tgtEl>
                                        <p:attrNameLst>
                                          <p:attrName>ppt_x</p:attrName>
                                        </p:attrNameLst>
                                      </p:cBhvr>
                                      <p:tavLst>
                                        <p:tav tm="0">
                                          <p:val>
                                            <p:strVal val="#ppt_x"/>
                                          </p:val>
                                        </p:tav>
                                        <p:tav tm="100000">
                                          <p:val>
                                            <p:strVal val="#ppt_x"/>
                                          </p:val>
                                        </p:tav>
                                      </p:tavLst>
                                    </p:anim>
                                    <p:anim calcmode="lin" valueType="num">
                                      <p:cBhvr>
                                        <p:cTn id="167" dur="300" fill="hold"/>
                                        <p:tgtEl>
                                          <p:spTgt spid="31"/>
                                        </p:tgtEl>
                                        <p:attrNameLst>
                                          <p:attrName>ppt_y</p:attrName>
                                        </p:attrNameLst>
                                      </p:cBhvr>
                                      <p:tavLst>
                                        <p:tav tm="0">
                                          <p:val>
                                            <p:strVal val="#ppt_y+.1"/>
                                          </p:val>
                                        </p:tav>
                                        <p:tav tm="100000">
                                          <p:val>
                                            <p:strVal val="#ppt_y"/>
                                          </p:val>
                                        </p:tav>
                                      </p:tavLst>
                                    </p:anim>
                                  </p:childTnLst>
                                </p:cTn>
                              </p:par>
                            </p:childTnLst>
                          </p:cTn>
                        </p:par>
                        <p:par>
                          <p:cTn id="168" fill="hold">
                            <p:stCondLst>
                              <p:cond delay="13000"/>
                            </p:stCondLst>
                            <p:childTnLst>
                              <p:par>
                                <p:cTn id="169" presetID="42" presetClass="entr" presetSubtype="0" fill="hold" grpId="0" nodeType="afterEffect">
                                  <p:stCondLst>
                                    <p:cond delay="0"/>
                                  </p:stCondLst>
                                  <p:childTnLst>
                                    <p:set>
                                      <p:cBhvr>
                                        <p:cTn id="170" dur="1" fill="hold">
                                          <p:stCondLst>
                                            <p:cond delay="0"/>
                                          </p:stCondLst>
                                        </p:cTn>
                                        <p:tgtEl>
                                          <p:spTgt spid="32"/>
                                        </p:tgtEl>
                                        <p:attrNameLst>
                                          <p:attrName>style.visibility</p:attrName>
                                        </p:attrNameLst>
                                      </p:cBhvr>
                                      <p:to>
                                        <p:strVal val="visible"/>
                                      </p:to>
                                    </p:set>
                                    <p:animEffect transition="in" filter="fade">
                                      <p:cBhvr>
                                        <p:cTn id="171" dur="300"/>
                                        <p:tgtEl>
                                          <p:spTgt spid="32"/>
                                        </p:tgtEl>
                                      </p:cBhvr>
                                    </p:animEffect>
                                    <p:anim calcmode="lin" valueType="num">
                                      <p:cBhvr>
                                        <p:cTn id="172" dur="300" fill="hold"/>
                                        <p:tgtEl>
                                          <p:spTgt spid="32"/>
                                        </p:tgtEl>
                                        <p:attrNameLst>
                                          <p:attrName>ppt_x</p:attrName>
                                        </p:attrNameLst>
                                      </p:cBhvr>
                                      <p:tavLst>
                                        <p:tav tm="0">
                                          <p:val>
                                            <p:strVal val="#ppt_x"/>
                                          </p:val>
                                        </p:tav>
                                        <p:tav tm="100000">
                                          <p:val>
                                            <p:strVal val="#ppt_x"/>
                                          </p:val>
                                        </p:tav>
                                      </p:tavLst>
                                    </p:anim>
                                    <p:anim calcmode="lin" valueType="num">
                                      <p:cBhvr>
                                        <p:cTn id="173" dur="300" fill="hold"/>
                                        <p:tgtEl>
                                          <p:spTgt spid="32"/>
                                        </p:tgtEl>
                                        <p:attrNameLst>
                                          <p:attrName>ppt_y</p:attrName>
                                        </p:attrNameLst>
                                      </p:cBhvr>
                                      <p:tavLst>
                                        <p:tav tm="0">
                                          <p:val>
                                            <p:strVal val="#ppt_y+.1"/>
                                          </p:val>
                                        </p:tav>
                                        <p:tav tm="100000">
                                          <p:val>
                                            <p:strVal val="#ppt_y"/>
                                          </p:val>
                                        </p:tav>
                                      </p:tavLst>
                                    </p:anim>
                                  </p:childTnLst>
                                </p:cTn>
                              </p:par>
                            </p:childTnLst>
                          </p:cTn>
                        </p:par>
                        <p:par>
                          <p:cTn id="174" fill="hold">
                            <p:stCondLst>
                              <p:cond delay="13500"/>
                            </p:stCondLst>
                            <p:childTnLst>
                              <p:par>
                                <p:cTn id="175" presetID="42" presetClass="entr" presetSubtype="0" fill="hold" grpId="0" nodeType="afterEffect">
                                  <p:stCondLst>
                                    <p:cond delay="0"/>
                                  </p:stCondLst>
                                  <p:childTnLst>
                                    <p:set>
                                      <p:cBhvr>
                                        <p:cTn id="176" dur="1" fill="hold">
                                          <p:stCondLst>
                                            <p:cond delay="0"/>
                                          </p:stCondLst>
                                        </p:cTn>
                                        <p:tgtEl>
                                          <p:spTgt spid="41"/>
                                        </p:tgtEl>
                                        <p:attrNameLst>
                                          <p:attrName>style.visibility</p:attrName>
                                        </p:attrNameLst>
                                      </p:cBhvr>
                                      <p:to>
                                        <p:strVal val="visible"/>
                                      </p:to>
                                    </p:set>
                                    <p:animEffect transition="in" filter="fade">
                                      <p:cBhvr>
                                        <p:cTn id="177" dur="300"/>
                                        <p:tgtEl>
                                          <p:spTgt spid="41"/>
                                        </p:tgtEl>
                                      </p:cBhvr>
                                    </p:animEffect>
                                    <p:anim calcmode="lin" valueType="num">
                                      <p:cBhvr>
                                        <p:cTn id="178" dur="300" fill="hold"/>
                                        <p:tgtEl>
                                          <p:spTgt spid="41"/>
                                        </p:tgtEl>
                                        <p:attrNameLst>
                                          <p:attrName>ppt_x</p:attrName>
                                        </p:attrNameLst>
                                      </p:cBhvr>
                                      <p:tavLst>
                                        <p:tav tm="0">
                                          <p:val>
                                            <p:strVal val="#ppt_x"/>
                                          </p:val>
                                        </p:tav>
                                        <p:tav tm="100000">
                                          <p:val>
                                            <p:strVal val="#ppt_x"/>
                                          </p:val>
                                        </p:tav>
                                      </p:tavLst>
                                    </p:anim>
                                    <p:anim calcmode="lin" valueType="num">
                                      <p:cBhvr>
                                        <p:cTn id="179" dur="300" fill="hold"/>
                                        <p:tgtEl>
                                          <p:spTgt spid="41"/>
                                        </p:tgtEl>
                                        <p:attrNameLst>
                                          <p:attrName>ppt_y</p:attrName>
                                        </p:attrNameLst>
                                      </p:cBhvr>
                                      <p:tavLst>
                                        <p:tav tm="0">
                                          <p:val>
                                            <p:strVal val="#ppt_y+.1"/>
                                          </p:val>
                                        </p:tav>
                                        <p:tav tm="100000">
                                          <p:val>
                                            <p:strVal val="#ppt_y"/>
                                          </p:val>
                                        </p:tav>
                                      </p:tavLst>
                                    </p:anim>
                                  </p:childTnLst>
                                </p:cTn>
                              </p:par>
                            </p:childTnLst>
                          </p:cTn>
                        </p:par>
                        <p:par>
                          <p:cTn id="180" fill="hold">
                            <p:stCondLst>
                              <p:cond delay="14000"/>
                            </p:stCondLst>
                            <p:childTnLst>
                              <p:par>
                                <p:cTn id="181" presetID="42" presetClass="entr" presetSubtype="0" fill="hold" grpId="0" nodeType="after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300"/>
                                        <p:tgtEl>
                                          <p:spTgt spid="43"/>
                                        </p:tgtEl>
                                      </p:cBhvr>
                                    </p:animEffect>
                                    <p:anim calcmode="lin" valueType="num">
                                      <p:cBhvr>
                                        <p:cTn id="184" dur="300" fill="hold"/>
                                        <p:tgtEl>
                                          <p:spTgt spid="43"/>
                                        </p:tgtEl>
                                        <p:attrNameLst>
                                          <p:attrName>ppt_x</p:attrName>
                                        </p:attrNameLst>
                                      </p:cBhvr>
                                      <p:tavLst>
                                        <p:tav tm="0">
                                          <p:val>
                                            <p:strVal val="#ppt_x"/>
                                          </p:val>
                                        </p:tav>
                                        <p:tav tm="100000">
                                          <p:val>
                                            <p:strVal val="#ppt_x"/>
                                          </p:val>
                                        </p:tav>
                                      </p:tavLst>
                                    </p:anim>
                                    <p:anim calcmode="lin" valueType="num">
                                      <p:cBhvr>
                                        <p:cTn id="185" dur="300" fill="hold"/>
                                        <p:tgtEl>
                                          <p:spTgt spid="43"/>
                                        </p:tgtEl>
                                        <p:attrNameLst>
                                          <p:attrName>ppt_y</p:attrName>
                                        </p:attrNameLst>
                                      </p:cBhvr>
                                      <p:tavLst>
                                        <p:tav tm="0">
                                          <p:val>
                                            <p:strVal val="#ppt_y+.1"/>
                                          </p:val>
                                        </p:tav>
                                        <p:tav tm="100000">
                                          <p:val>
                                            <p:strVal val="#ppt_y"/>
                                          </p:val>
                                        </p:tav>
                                      </p:tavLst>
                                    </p:anim>
                                  </p:childTnLst>
                                </p:cTn>
                              </p:par>
                            </p:childTnLst>
                          </p:cTn>
                        </p:par>
                        <p:par>
                          <p:cTn id="186" fill="hold">
                            <p:stCondLst>
                              <p:cond delay="14500"/>
                            </p:stCondLst>
                            <p:childTnLst>
                              <p:par>
                                <p:cTn id="187" presetID="42" presetClass="entr" presetSubtype="0" fill="hold" grpId="0" nodeType="after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fade">
                                      <p:cBhvr>
                                        <p:cTn id="189" dur="300"/>
                                        <p:tgtEl>
                                          <p:spTgt spid="44"/>
                                        </p:tgtEl>
                                      </p:cBhvr>
                                    </p:animEffect>
                                    <p:anim calcmode="lin" valueType="num">
                                      <p:cBhvr>
                                        <p:cTn id="190" dur="300" fill="hold"/>
                                        <p:tgtEl>
                                          <p:spTgt spid="44"/>
                                        </p:tgtEl>
                                        <p:attrNameLst>
                                          <p:attrName>ppt_x</p:attrName>
                                        </p:attrNameLst>
                                      </p:cBhvr>
                                      <p:tavLst>
                                        <p:tav tm="0">
                                          <p:val>
                                            <p:strVal val="#ppt_x"/>
                                          </p:val>
                                        </p:tav>
                                        <p:tav tm="100000">
                                          <p:val>
                                            <p:strVal val="#ppt_x"/>
                                          </p:val>
                                        </p:tav>
                                      </p:tavLst>
                                    </p:anim>
                                    <p:anim calcmode="lin" valueType="num">
                                      <p:cBhvr>
                                        <p:cTn id="191" dur="3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3" grpId="0" animBg="1"/>
      <p:bldP spid="5" grpId="0" animBg="1"/>
      <p:bldP spid="2" grpId="0" animBg="1"/>
      <p:bldP spid="26" grpId="0"/>
      <p:bldP spid="25" grpId="0"/>
      <p:bldP spid="27" grpId="0"/>
      <p:bldP spid="29" grpId="0"/>
      <p:bldP spid="31" grpId="0"/>
      <p:bldP spid="32" grpId="0"/>
      <p:bldP spid="33" grpId="0"/>
      <p:bldP spid="35" grpId="0"/>
      <p:bldP spid="36" grpId="0"/>
      <p:bldP spid="37" grpId="0"/>
      <p:bldP spid="39" grpId="0"/>
      <p:bldP spid="40" grpId="0"/>
      <p:bldP spid="41" grpId="0"/>
      <p:bldP spid="43" grpId="0"/>
      <p:bldP spid="44" grpId="0"/>
      <p:bldP spid="19" grpId="0" animBg="1"/>
      <p:bldP spid="20" grpId="0" animBg="1"/>
      <p:bldP spid="21" grpId="0" animBg="1"/>
      <p:bldP spid="23" grpId="0" animBg="1"/>
      <p:bldP spid="22" grpId="0" animBg="1"/>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矩形 199"/>
          <p:cNvSpPr/>
          <p:nvPr/>
        </p:nvSpPr>
        <p:spPr>
          <a:xfrm>
            <a:off x="2867105" y="2770727"/>
            <a:ext cx="1072730" cy="461665"/>
          </a:xfrm>
          <a:prstGeom prst="rect">
            <a:avLst/>
          </a:prstGeom>
        </p:spPr>
        <p:txBody>
          <a:bodyPr wrap="none">
            <a:spAutoFit/>
          </a:bodyPr>
          <a:lstStyle/>
          <a:p>
            <a:r>
              <a:rPr lang="en-US" altLang="zh-CN" sz="2400" dirty="0">
                <a:solidFill>
                  <a:schemeClr val="accent1"/>
                </a:solidFill>
                <a:ea typeface="MEllan HK Xbold" panose="00000800000000000000" pitchFamily="2" charset="-120"/>
                <a:sym typeface="+mn-lt"/>
              </a:rPr>
              <a:t>OPTION</a:t>
            </a:r>
            <a:endParaRPr lang="zh-CN" altLang="en-US" sz="2400" dirty="0">
              <a:solidFill>
                <a:schemeClr val="accent1"/>
              </a:solidFill>
              <a:ea typeface="MEllan HK Xbold" panose="00000800000000000000" pitchFamily="2" charset="-120"/>
              <a:sym typeface="+mn-lt"/>
            </a:endParaRPr>
          </a:p>
        </p:txBody>
      </p:sp>
      <p:sp>
        <p:nvSpPr>
          <p:cNvPr id="201" name="文本框 200"/>
          <p:cNvSpPr txBox="1"/>
          <p:nvPr/>
        </p:nvSpPr>
        <p:spPr>
          <a:xfrm flipH="1">
            <a:off x="1982248" y="3126710"/>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202" name="矩形 201"/>
          <p:cNvSpPr/>
          <p:nvPr/>
        </p:nvSpPr>
        <p:spPr>
          <a:xfrm>
            <a:off x="3436687" y="1343553"/>
            <a:ext cx="1072730" cy="461665"/>
          </a:xfrm>
          <a:prstGeom prst="rect">
            <a:avLst/>
          </a:prstGeom>
        </p:spPr>
        <p:txBody>
          <a:bodyPr wrap="none">
            <a:spAutoFit/>
          </a:bodyPr>
          <a:lstStyle/>
          <a:p>
            <a:r>
              <a:rPr lang="en-US" altLang="zh-CN" sz="2400" dirty="0">
                <a:solidFill>
                  <a:schemeClr val="accent2"/>
                </a:solidFill>
                <a:ea typeface="MEllan HK Xbold" panose="00000800000000000000" pitchFamily="2" charset="-120"/>
                <a:sym typeface="+mn-lt"/>
              </a:rPr>
              <a:t>OPTION</a:t>
            </a:r>
            <a:endParaRPr lang="zh-CN" altLang="en-US" sz="2400" dirty="0">
              <a:solidFill>
                <a:schemeClr val="accent2"/>
              </a:solidFill>
              <a:ea typeface="MEllan HK Xbold" panose="00000800000000000000" pitchFamily="2" charset="-120"/>
              <a:sym typeface="+mn-lt"/>
            </a:endParaRPr>
          </a:p>
        </p:txBody>
      </p:sp>
      <p:sp>
        <p:nvSpPr>
          <p:cNvPr id="203" name="文本框 202"/>
          <p:cNvSpPr txBox="1"/>
          <p:nvPr/>
        </p:nvSpPr>
        <p:spPr>
          <a:xfrm flipH="1">
            <a:off x="2529388" y="1699536"/>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204" name="矩形 203"/>
          <p:cNvSpPr/>
          <p:nvPr/>
        </p:nvSpPr>
        <p:spPr>
          <a:xfrm>
            <a:off x="7703858" y="1343553"/>
            <a:ext cx="1072730" cy="461665"/>
          </a:xfrm>
          <a:prstGeom prst="rect">
            <a:avLst/>
          </a:prstGeom>
        </p:spPr>
        <p:txBody>
          <a:bodyPr wrap="none">
            <a:spAutoFit/>
          </a:bodyPr>
          <a:lstStyle/>
          <a:p>
            <a:r>
              <a:rPr lang="en-US" altLang="zh-CN" sz="2400" dirty="0">
                <a:solidFill>
                  <a:schemeClr val="accent3"/>
                </a:solidFill>
                <a:ea typeface="MEllan HK Xbold" panose="00000800000000000000" pitchFamily="2" charset="-120"/>
                <a:sym typeface="+mn-lt"/>
              </a:rPr>
              <a:t>OPTION</a:t>
            </a:r>
            <a:endParaRPr lang="zh-CN" altLang="en-US" sz="2400" dirty="0">
              <a:solidFill>
                <a:schemeClr val="accent3"/>
              </a:solidFill>
              <a:ea typeface="MEllan HK Xbold" panose="00000800000000000000" pitchFamily="2" charset="-120"/>
              <a:sym typeface="+mn-lt"/>
            </a:endParaRPr>
          </a:p>
        </p:txBody>
      </p:sp>
      <p:sp>
        <p:nvSpPr>
          <p:cNvPr id="205" name="文本框 204"/>
          <p:cNvSpPr txBox="1"/>
          <p:nvPr/>
        </p:nvSpPr>
        <p:spPr>
          <a:xfrm flipH="1">
            <a:off x="7703858" y="1699536"/>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206" name="矩形 205"/>
          <p:cNvSpPr/>
          <p:nvPr/>
        </p:nvSpPr>
        <p:spPr>
          <a:xfrm>
            <a:off x="7703858" y="4223793"/>
            <a:ext cx="1072730" cy="461665"/>
          </a:xfrm>
          <a:prstGeom prst="rect">
            <a:avLst/>
          </a:prstGeom>
        </p:spPr>
        <p:txBody>
          <a:bodyPr wrap="none">
            <a:spAutoFit/>
          </a:bodyPr>
          <a:lstStyle/>
          <a:p>
            <a:r>
              <a:rPr lang="en-US" altLang="zh-CN" sz="2400" dirty="0">
                <a:solidFill>
                  <a:schemeClr val="accent4"/>
                </a:solidFill>
                <a:ea typeface="MEllan HK Xbold" panose="00000800000000000000" pitchFamily="2" charset="-120"/>
                <a:sym typeface="+mn-lt"/>
              </a:rPr>
              <a:t>OPTION</a:t>
            </a:r>
            <a:endParaRPr lang="zh-CN" altLang="en-US" sz="2400" dirty="0">
              <a:solidFill>
                <a:schemeClr val="accent4"/>
              </a:solidFill>
              <a:ea typeface="MEllan HK Xbold" panose="00000800000000000000" pitchFamily="2" charset="-120"/>
              <a:sym typeface="+mn-lt"/>
            </a:endParaRPr>
          </a:p>
        </p:txBody>
      </p:sp>
      <p:sp>
        <p:nvSpPr>
          <p:cNvPr id="207" name="文本框 206"/>
          <p:cNvSpPr txBox="1"/>
          <p:nvPr/>
        </p:nvSpPr>
        <p:spPr>
          <a:xfrm flipH="1">
            <a:off x="7703858" y="4579776"/>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208" name="矩形 207"/>
          <p:cNvSpPr/>
          <p:nvPr/>
        </p:nvSpPr>
        <p:spPr>
          <a:xfrm>
            <a:off x="3907062" y="4485052"/>
            <a:ext cx="1072730" cy="461665"/>
          </a:xfrm>
          <a:prstGeom prst="rect">
            <a:avLst/>
          </a:prstGeom>
        </p:spPr>
        <p:txBody>
          <a:bodyPr wrap="none">
            <a:spAutoFit/>
          </a:bodyPr>
          <a:lstStyle/>
          <a:p>
            <a:r>
              <a:rPr lang="en-US" altLang="zh-CN" sz="2400" dirty="0">
                <a:solidFill>
                  <a:schemeClr val="accent5"/>
                </a:solidFill>
                <a:ea typeface="MEllan HK Xbold" panose="00000800000000000000" pitchFamily="2" charset="-120"/>
                <a:sym typeface="+mn-lt"/>
              </a:rPr>
              <a:t>OPTION</a:t>
            </a:r>
            <a:endParaRPr lang="zh-CN" altLang="en-US" sz="2400" dirty="0">
              <a:solidFill>
                <a:schemeClr val="accent5"/>
              </a:solidFill>
              <a:ea typeface="MEllan HK Xbold" panose="00000800000000000000" pitchFamily="2" charset="-120"/>
              <a:sym typeface="+mn-lt"/>
            </a:endParaRPr>
          </a:p>
        </p:txBody>
      </p:sp>
      <p:sp>
        <p:nvSpPr>
          <p:cNvPr id="209" name="文本框 208"/>
          <p:cNvSpPr txBox="1"/>
          <p:nvPr/>
        </p:nvSpPr>
        <p:spPr>
          <a:xfrm flipH="1">
            <a:off x="3022205" y="4841035"/>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57" name="Freeform 30"/>
          <p:cNvSpPr/>
          <p:nvPr/>
        </p:nvSpPr>
        <p:spPr bwMode="auto">
          <a:xfrm>
            <a:off x="4872086" y="1871119"/>
            <a:ext cx="998898" cy="719098"/>
          </a:xfrm>
          <a:custGeom>
            <a:avLst/>
            <a:gdLst>
              <a:gd name="T0" fmla="*/ 0 w 1096"/>
              <a:gd name="T1" fmla="*/ 789 h 789"/>
              <a:gd name="T2" fmla="*/ 258 w 1096"/>
              <a:gd name="T3" fmla="*/ 0 h 789"/>
              <a:gd name="T4" fmla="*/ 1096 w 1096"/>
              <a:gd name="T5" fmla="*/ 0 h 789"/>
              <a:gd name="T6" fmla="*/ 760 w 1096"/>
              <a:gd name="T7" fmla="*/ 670 h 789"/>
              <a:gd name="T8" fmla="*/ 0 w 1096"/>
              <a:gd name="T9" fmla="*/ 789 h 789"/>
            </a:gdLst>
            <a:ahLst/>
            <a:cxnLst>
              <a:cxn ang="0">
                <a:pos x="T0" y="T1"/>
              </a:cxn>
              <a:cxn ang="0">
                <a:pos x="T2" y="T3"/>
              </a:cxn>
              <a:cxn ang="0">
                <a:pos x="T4" y="T5"/>
              </a:cxn>
              <a:cxn ang="0">
                <a:pos x="T6" y="T7"/>
              </a:cxn>
              <a:cxn ang="0">
                <a:pos x="T8" y="T9"/>
              </a:cxn>
            </a:cxnLst>
            <a:rect l="0" t="0" r="r" b="b"/>
            <a:pathLst>
              <a:path w="1096" h="789">
                <a:moveTo>
                  <a:pt x="0" y="789"/>
                </a:moveTo>
                <a:lnTo>
                  <a:pt x="258" y="0"/>
                </a:lnTo>
                <a:lnTo>
                  <a:pt x="1096" y="0"/>
                </a:lnTo>
                <a:lnTo>
                  <a:pt x="760" y="670"/>
                </a:lnTo>
                <a:lnTo>
                  <a:pt x="0" y="789"/>
                </a:lnTo>
                <a:close/>
              </a:path>
            </a:pathLst>
          </a:custGeom>
          <a:gradFill flip="none" rotWithShape="1">
            <a:gsLst>
              <a:gs pos="51000">
                <a:schemeClr val="accent2"/>
              </a:gs>
              <a:gs pos="0">
                <a:schemeClr val="accent2">
                  <a:lumMod val="75000"/>
                  <a:lumOff val="25000"/>
                </a:schemeClr>
              </a:gs>
            </a:gsLst>
            <a:path path="circle">
              <a:fillToRect r="100000" b="100000"/>
            </a:path>
            <a:tileRect l="-100000" t="-100000"/>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58" name="Freeform 31"/>
          <p:cNvSpPr/>
          <p:nvPr/>
        </p:nvSpPr>
        <p:spPr bwMode="auto">
          <a:xfrm>
            <a:off x="6286770" y="1878065"/>
            <a:ext cx="992518" cy="714540"/>
          </a:xfrm>
          <a:custGeom>
            <a:avLst/>
            <a:gdLst>
              <a:gd name="T0" fmla="*/ 1089 w 1089"/>
              <a:gd name="T1" fmla="*/ 784 h 784"/>
              <a:gd name="T2" fmla="*/ 828 w 1089"/>
              <a:gd name="T3" fmla="*/ 0 h 784"/>
              <a:gd name="T4" fmla="*/ 0 w 1089"/>
              <a:gd name="T5" fmla="*/ 0 h 784"/>
              <a:gd name="T6" fmla="*/ 338 w 1089"/>
              <a:gd name="T7" fmla="*/ 670 h 784"/>
              <a:gd name="T8" fmla="*/ 1089 w 1089"/>
              <a:gd name="T9" fmla="*/ 784 h 784"/>
            </a:gdLst>
            <a:ahLst/>
            <a:cxnLst>
              <a:cxn ang="0">
                <a:pos x="T0" y="T1"/>
              </a:cxn>
              <a:cxn ang="0">
                <a:pos x="T2" y="T3"/>
              </a:cxn>
              <a:cxn ang="0">
                <a:pos x="T4" y="T5"/>
              </a:cxn>
              <a:cxn ang="0">
                <a:pos x="T6" y="T7"/>
              </a:cxn>
              <a:cxn ang="0">
                <a:pos x="T8" y="T9"/>
              </a:cxn>
            </a:cxnLst>
            <a:rect l="0" t="0" r="r" b="b"/>
            <a:pathLst>
              <a:path w="1089" h="784">
                <a:moveTo>
                  <a:pt x="1089" y="784"/>
                </a:moveTo>
                <a:lnTo>
                  <a:pt x="828" y="0"/>
                </a:lnTo>
                <a:lnTo>
                  <a:pt x="0" y="0"/>
                </a:lnTo>
                <a:lnTo>
                  <a:pt x="338" y="670"/>
                </a:lnTo>
                <a:lnTo>
                  <a:pt x="1089" y="784"/>
                </a:lnTo>
                <a:close/>
              </a:path>
            </a:pathLst>
          </a:custGeom>
          <a:gradFill flip="none" rotWithShape="1">
            <a:gsLst>
              <a:gs pos="51000">
                <a:schemeClr val="accent3"/>
              </a:gs>
              <a:gs pos="0">
                <a:schemeClr val="accent3">
                  <a:lumMod val="75000"/>
                  <a:lumOff val="25000"/>
                </a:schemeClr>
              </a:gs>
            </a:gsLst>
            <a:path path="circle">
              <a:fillToRect r="100000" b="100000"/>
            </a:path>
            <a:tileRect l="-100000" t="-100000"/>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59" name="Freeform 32"/>
          <p:cNvSpPr/>
          <p:nvPr/>
        </p:nvSpPr>
        <p:spPr bwMode="auto">
          <a:xfrm>
            <a:off x="6923486" y="2990283"/>
            <a:ext cx="720920" cy="1177533"/>
          </a:xfrm>
          <a:custGeom>
            <a:avLst/>
            <a:gdLst>
              <a:gd name="T0" fmla="*/ 121 w 791"/>
              <a:gd name="T1" fmla="*/ 1292 h 1292"/>
              <a:gd name="T2" fmla="*/ 791 w 791"/>
              <a:gd name="T3" fmla="*/ 802 h 1292"/>
              <a:gd name="T4" fmla="*/ 535 w 791"/>
              <a:gd name="T5" fmla="*/ 0 h 1292"/>
              <a:gd name="T6" fmla="*/ 0 w 791"/>
              <a:gd name="T7" fmla="*/ 532 h 1292"/>
              <a:gd name="T8" fmla="*/ 121 w 791"/>
              <a:gd name="T9" fmla="*/ 1292 h 1292"/>
            </a:gdLst>
            <a:ahLst/>
            <a:cxnLst>
              <a:cxn ang="0">
                <a:pos x="T0" y="T1"/>
              </a:cxn>
              <a:cxn ang="0">
                <a:pos x="T2" y="T3"/>
              </a:cxn>
              <a:cxn ang="0">
                <a:pos x="T4" y="T5"/>
              </a:cxn>
              <a:cxn ang="0">
                <a:pos x="T6" y="T7"/>
              </a:cxn>
              <a:cxn ang="0">
                <a:pos x="T8" y="T9"/>
              </a:cxn>
            </a:cxnLst>
            <a:rect l="0" t="0" r="r" b="b"/>
            <a:pathLst>
              <a:path w="791" h="1292">
                <a:moveTo>
                  <a:pt x="121" y="1292"/>
                </a:moveTo>
                <a:lnTo>
                  <a:pt x="791" y="802"/>
                </a:lnTo>
                <a:lnTo>
                  <a:pt x="535" y="0"/>
                </a:lnTo>
                <a:lnTo>
                  <a:pt x="0" y="532"/>
                </a:lnTo>
                <a:lnTo>
                  <a:pt x="121" y="1292"/>
                </a:lnTo>
                <a:close/>
              </a:path>
            </a:pathLst>
          </a:custGeom>
          <a:gradFill flip="none" rotWithShape="1">
            <a:gsLst>
              <a:gs pos="50000">
                <a:schemeClr val="accent4"/>
              </a:gs>
              <a:gs pos="0">
                <a:schemeClr val="accent4">
                  <a:lumMod val="75000"/>
                  <a:lumOff val="25000"/>
                </a:schemeClr>
              </a:gs>
            </a:gsLst>
            <a:path path="circle">
              <a:fillToRect r="100000" b="100000"/>
            </a:path>
            <a:tileRect l="-100000" t="-100000"/>
          </a:gra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60" name="Freeform 33"/>
          <p:cNvSpPr/>
          <p:nvPr/>
        </p:nvSpPr>
        <p:spPr bwMode="auto">
          <a:xfrm>
            <a:off x="5444830" y="4064118"/>
            <a:ext cx="1266851" cy="774693"/>
          </a:xfrm>
          <a:custGeom>
            <a:avLst/>
            <a:gdLst>
              <a:gd name="T0" fmla="*/ 0 w 1390"/>
              <a:gd name="T1" fmla="*/ 353 h 850"/>
              <a:gd name="T2" fmla="*/ 696 w 1390"/>
              <a:gd name="T3" fmla="*/ 850 h 850"/>
              <a:gd name="T4" fmla="*/ 1390 w 1390"/>
              <a:gd name="T5" fmla="*/ 348 h 850"/>
              <a:gd name="T6" fmla="*/ 698 w 1390"/>
              <a:gd name="T7" fmla="*/ 0 h 850"/>
              <a:gd name="T8" fmla="*/ 0 w 1390"/>
              <a:gd name="T9" fmla="*/ 353 h 850"/>
            </a:gdLst>
            <a:ahLst/>
            <a:cxnLst>
              <a:cxn ang="0">
                <a:pos x="T0" y="T1"/>
              </a:cxn>
              <a:cxn ang="0">
                <a:pos x="T2" y="T3"/>
              </a:cxn>
              <a:cxn ang="0">
                <a:pos x="T4" y="T5"/>
              </a:cxn>
              <a:cxn ang="0">
                <a:pos x="T6" y="T7"/>
              </a:cxn>
              <a:cxn ang="0">
                <a:pos x="T8" y="T9"/>
              </a:cxn>
            </a:cxnLst>
            <a:rect l="0" t="0" r="r" b="b"/>
            <a:pathLst>
              <a:path w="1390" h="850">
                <a:moveTo>
                  <a:pt x="0" y="353"/>
                </a:moveTo>
                <a:lnTo>
                  <a:pt x="696" y="850"/>
                </a:lnTo>
                <a:lnTo>
                  <a:pt x="1390" y="348"/>
                </a:lnTo>
                <a:lnTo>
                  <a:pt x="698" y="0"/>
                </a:lnTo>
                <a:lnTo>
                  <a:pt x="0" y="353"/>
                </a:lnTo>
                <a:close/>
              </a:path>
            </a:pathLst>
          </a:custGeom>
          <a:gradFill flip="none" rotWithShape="1">
            <a:gsLst>
              <a:gs pos="50000">
                <a:schemeClr val="accent5"/>
              </a:gs>
              <a:gs pos="0">
                <a:schemeClr val="accent5">
                  <a:lumMod val="60000"/>
                  <a:lumOff val="40000"/>
                </a:schemeClr>
              </a:gs>
            </a:gsLst>
            <a:path path="circle">
              <a:fillToRect r="100000" b="100000"/>
            </a:path>
            <a:tileRect l="-100000" t="-100000"/>
          </a:gra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61" name="Freeform 34"/>
          <p:cNvSpPr/>
          <p:nvPr/>
        </p:nvSpPr>
        <p:spPr bwMode="auto">
          <a:xfrm>
            <a:off x="4511733" y="2978298"/>
            <a:ext cx="729123" cy="1195762"/>
          </a:xfrm>
          <a:custGeom>
            <a:avLst/>
            <a:gdLst>
              <a:gd name="T0" fmla="*/ 677 w 800"/>
              <a:gd name="T1" fmla="*/ 1312 h 1312"/>
              <a:gd name="T2" fmla="*/ 0 w 800"/>
              <a:gd name="T3" fmla="*/ 812 h 1312"/>
              <a:gd name="T4" fmla="*/ 263 w 800"/>
              <a:gd name="T5" fmla="*/ 0 h 1312"/>
              <a:gd name="T6" fmla="*/ 800 w 800"/>
              <a:gd name="T7" fmla="*/ 542 h 1312"/>
              <a:gd name="T8" fmla="*/ 677 w 800"/>
              <a:gd name="T9" fmla="*/ 1312 h 1312"/>
            </a:gdLst>
            <a:ahLst/>
            <a:cxnLst>
              <a:cxn ang="0">
                <a:pos x="T0" y="T1"/>
              </a:cxn>
              <a:cxn ang="0">
                <a:pos x="T2" y="T3"/>
              </a:cxn>
              <a:cxn ang="0">
                <a:pos x="T4" y="T5"/>
              </a:cxn>
              <a:cxn ang="0">
                <a:pos x="T6" y="T7"/>
              </a:cxn>
              <a:cxn ang="0">
                <a:pos x="T8" y="T9"/>
              </a:cxn>
            </a:cxnLst>
            <a:rect l="0" t="0" r="r" b="b"/>
            <a:pathLst>
              <a:path w="800" h="1312">
                <a:moveTo>
                  <a:pt x="677" y="1312"/>
                </a:moveTo>
                <a:lnTo>
                  <a:pt x="0" y="812"/>
                </a:lnTo>
                <a:lnTo>
                  <a:pt x="263" y="0"/>
                </a:lnTo>
                <a:lnTo>
                  <a:pt x="800" y="542"/>
                </a:lnTo>
                <a:lnTo>
                  <a:pt x="677" y="1312"/>
                </a:lnTo>
                <a:close/>
              </a:path>
            </a:pathLst>
          </a:custGeom>
          <a:gradFill flip="none" rotWithShape="1">
            <a:gsLst>
              <a:gs pos="50000">
                <a:schemeClr val="accent1"/>
              </a:gs>
              <a:gs pos="0">
                <a:schemeClr val="accent1">
                  <a:lumMod val="75000"/>
                  <a:lumOff val="25000"/>
                </a:schemeClr>
              </a:gs>
            </a:gsLst>
            <a:path path="circle">
              <a:fillToRect r="100000" b="100000"/>
            </a:path>
            <a:tileRect l="-100000" t="-100000"/>
          </a:gradFill>
          <a:ln>
            <a:noFill/>
          </a:ln>
          <a:effectLst>
            <a:outerShdw blurRad="1270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72" name="AutoShape 44"/>
          <p:cNvSpPr>
            <a:spLocks noChangeAspect="1" noChangeArrowheads="1" noTextEdit="1"/>
          </p:cNvSpPr>
          <p:nvPr/>
        </p:nvSpPr>
        <p:spPr bwMode="auto">
          <a:xfrm>
            <a:off x="5394345" y="2388080"/>
            <a:ext cx="1556676" cy="147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a:sym typeface="+mn-lt"/>
            </a:endParaRPr>
          </a:p>
        </p:txBody>
      </p:sp>
      <p:grpSp>
        <p:nvGrpSpPr>
          <p:cNvPr id="9" name="组合 8"/>
          <p:cNvGrpSpPr/>
          <p:nvPr/>
        </p:nvGrpSpPr>
        <p:grpSpPr>
          <a:xfrm>
            <a:off x="4124610" y="2673115"/>
            <a:ext cx="1147211" cy="1868290"/>
            <a:chOff x="3946805" y="3112165"/>
            <a:chExt cx="1267149" cy="2063616"/>
          </a:xfrm>
          <a:effectLst>
            <a:outerShdw blurRad="25400" dist="12700" dir="5400000" algn="t" rotWithShape="0">
              <a:prstClr val="black">
                <a:alpha val="40000"/>
              </a:prstClr>
            </a:outerShdw>
          </a:effectLst>
        </p:grpSpPr>
        <p:sp>
          <p:nvSpPr>
            <p:cNvPr id="17" name="Freeform 5"/>
            <p:cNvSpPr/>
            <p:nvPr/>
          </p:nvSpPr>
          <p:spPr bwMode="auto">
            <a:xfrm>
              <a:off x="3946805" y="3112165"/>
              <a:ext cx="739916" cy="1286549"/>
            </a:xfrm>
            <a:custGeom>
              <a:avLst/>
              <a:gdLst>
                <a:gd name="T0" fmla="*/ 0 w 735"/>
                <a:gd name="T1" fmla="*/ 1278 h 1278"/>
                <a:gd name="T2" fmla="*/ 393 w 735"/>
                <a:gd name="T3" fmla="*/ 1150 h 1278"/>
                <a:gd name="T4" fmla="*/ 735 w 735"/>
                <a:gd name="T5" fmla="*/ 102 h 1278"/>
                <a:gd name="T6" fmla="*/ 417 w 735"/>
                <a:gd name="T7" fmla="*/ 0 h 1278"/>
                <a:gd name="T8" fmla="*/ 0 w 735"/>
                <a:gd name="T9" fmla="*/ 1278 h 1278"/>
              </a:gdLst>
              <a:ahLst/>
              <a:cxnLst>
                <a:cxn ang="0">
                  <a:pos x="T0" y="T1"/>
                </a:cxn>
                <a:cxn ang="0">
                  <a:pos x="T2" y="T3"/>
                </a:cxn>
                <a:cxn ang="0">
                  <a:pos x="T4" y="T5"/>
                </a:cxn>
                <a:cxn ang="0">
                  <a:pos x="T6" y="T7"/>
                </a:cxn>
                <a:cxn ang="0">
                  <a:pos x="T8" y="T9"/>
                </a:cxn>
              </a:cxnLst>
              <a:rect l="0" t="0" r="r" b="b"/>
              <a:pathLst>
                <a:path w="735" h="1278">
                  <a:moveTo>
                    <a:pt x="0" y="1278"/>
                  </a:moveTo>
                  <a:lnTo>
                    <a:pt x="393" y="1150"/>
                  </a:lnTo>
                  <a:lnTo>
                    <a:pt x="735" y="102"/>
                  </a:lnTo>
                  <a:lnTo>
                    <a:pt x="417" y="0"/>
                  </a:lnTo>
                  <a:lnTo>
                    <a:pt x="0" y="1278"/>
                  </a:ln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47" name="Freeform 21"/>
            <p:cNvSpPr/>
            <p:nvPr/>
          </p:nvSpPr>
          <p:spPr bwMode="auto">
            <a:xfrm>
              <a:off x="3949554" y="4270768"/>
              <a:ext cx="1264400" cy="905013"/>
            </a:xfrm>
            <a:custGeom>
              <a:avLst/>
              <a:gdLst>
                <a:gd name="T0" fmla="*/ 388 w 1256"/>
                <a:gd name="T1" fmla="*/ 0 h 899"/>
                <a:gd name="T2" fmla="*/ 0 w 1256"/>
                <a:gd name="T3" fmla="*/ 128 h 899"/>
                <a:gd name="T4" fmla="*/ 1062 w 1256"/>
                <a:gd name="T5" fmla="*/ 899 h 899"/>
                <a:gd name="T6" fmla="*/ 1256 w 1256"/>
                <a:gd name="T7" fmla="*/ 632 h 899"/>
                <a:gd name="T8" fmla="*/ 388 w 1256"/>
                <a:gd name="T9" fmla="*/ 0 h 899"/>
              </a:gdLst>
              <a:ahLst/>
              <a:cxnLst>
                <a:cxn ang="0">
                  <a:pos x="T0" y="T1"/>
                </a:cxn>
                <a:cxn ang="0">
                  <a:pos x="T2" y="T3"/>
                </a:cxn>
                <a:cxn ang="0">
                  <a:pos x="T4" y="T5"/>
                </a:cxn>
                <a:cxn ang="0">
                  <a:pos x="T6" y="T7"/>
                </a:cxn>
                <a:cxn ang="0">
                  <a:pos x="T8" y="T9"/>
                </a:cxn>
              </a:cxnLst>
              <a:rect l="0" t="0" r="r" b="b"/>
              <a:pathLst>
                <a:path w="1256" h="899">
                  <a:moveTo>
                    <a:pt x="388" y="0"/>
                  </a:moveTo>
                  <a:lnTo>
                    <a:pt x="0" y="128"/>
                  </a:lnTo>
                  <a:lnTo>
                    <a:pt x="1062" y="899"/>
                  </a:lnTo>
                  <a:lnTo>
                    <a:pt x="1256" y="632"/>
                  </a:lnTo>
                  <a:lnTo>
                    <a:pt x="388" y="0"/>
                  </a:ln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47" name="Freeform 5"/>
            <p:cNvSpPr/>
            <p:nvPr/>
          </p:nvSpPr>
          <p:spPr bwMode="auto">
            <a:xfrm>
              <a:off x="3946805" y="3112165"/>
              <a:ext cx="739916" cy="1286549"/>
            </a:xfrm>
            <a:custGeom>
              <a:avLst/>
              <a:gdLst>
                <a:gd name="T0" fmla="*/ 0 w 735"/>
                <a:gd name="T1" fmla="*/ 1278 h 1278"/>
                <a:gd name="T2" fmla="*/ 393 w 735"/>
                <a:gd name="T3" fmla="*/ 1150 h 1278"/>
                <a:gd name="T4" fmla="*/ 735 w 735"/>
                <a:gd name="T5" fmla="*/ 102 h 1278"/>
                <a:gd name="T6" fmla="*/ 417 w 735"/>
                <a:gd name="T7" fmla="*/ 0 h 1278"/>
                <a:gd name="T8" fmla="*/ 0 w 735"/>
                <a:gd name="T9" fmla="*/ 1278 h 1278"/>
              </a:gdLst>
              <a:ahLst/>
              <a:cxnLst>
                <a:cxn ang="0">
                  <a:pos x="T0" y="T1"/>
                </a:cxn>
                <a:cxn ang="0">
                  <a:pos x="T2" y="T3"/>
                </a:cxn>
                <a:cxn ang="0">
                  <a:pos x="T4" y="T5"/>
                </a:cxn>
                <a:cxn ang="0">
                  <a:pos x="T6" y="T7"/>
                </a:cxn>
                <a:cxn ang="0">
                  <a:pos x="T8" y="T9"/>
                </a:cxn>
              </a:cxnLst>
              <a:rect l="0" t="0" r="r" b="b"/>
              <a:pathLst>
                <a:path w="735" h="1278">
                  <a:moveTo>
                    <a:pt x="0" y="1278"/>
                  </a:moveTo>
                  <a:lnTo>
                    <a:pt x="393" y="1150"/>
                  </a:lnTo>
                  <a:lnTo>
                    <a:pt x="735" y="102"/>
                  </a:lnTo>
                  <a:lnTo>
                    <a:pt x="417" y="0"/>
                  </a:lnTo>
                  <a:lnTo>
                    <a:pt x="0" y="1278"/>
                  </a:ln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49" name="Freeform 21"/>
            <p:cNvSpPr/>
            <p:nvPr/>
          </p:nvSpPr>
          <p:spPr bwMode="auto">
            <a:xfrm>
              <a:off x="3949554" y="4270768"/>
              <a:ext cx="1264400" cy="905013"/>
            </a:xfrm>
            <a:custGeom>
              <a:avLst/>
              <a:gdLst>
                <a:gd name="T0" fmla="*/ 388 w 1256"/>
                <a:gd name="T1" fmla="*/ 0 h 899"/>
                <a:gd name="T2" fmla="*/ 0 w 1256"/>
                <a:gd name="T3" fmla="*/ 128 h 899"/>
                <a:gd name="T4" fmla="*/ 1062 w 1256"/>
                <a:gd name="T5" fmla="*/ 899 h 899"/>
                <a:gd name="T6" fmla="*/ 1256 w 1256"/>
                <a:gd name="T7" fmla="*/ 632 h 899"/>
                <a:gd name="T8" fmla="*/ 388 w 1256"/>
                <a:gd name="T9" fmla="*/ 0 h 899"/>
              </a:gdLst>
              <a:ahLst/>
              <a:cxnLst>
                <a:cxn ang="0">
                  <a:pos x="T0" y="T1"/>
                </a:cxn>
                <a:cxn ang="0">
                  <a:pos x="T2" y="T3"/>
                </a:cxn>
                <a:cxn ang="0">
                  <a:pos x="T4" y="T5"/>
                </a:cxn>
                <a:cxn ang="0">
                  <a:pos x="T6" y="T7"/>
                </a:cxn>
                <a:cxn ang="0">
                  <a:pos x="T8" y="T9"/>
                </a:cxn>
              </a:cxnLst>
              <a:rect l="0" t="0" r="r" b="b"/>
              <a:pathLst>
                <a:path w="1256" h="899">
                  <a:moveTo>
                    <a:pt x="388" y="0"/>
                  </a:moveTo>
                  <a:lnTo>
                    <a:pt x="0" y="128"/>
                  </a:lnTo>
                  <a:lnTo>
                    <a:pt x="1062" y="899"/>
                  </a:lnTo>
                  <a:lnTo>
                    <a:pt x="1256" y="632"/>
                  </a:lnTo>
                  <a:lnTo>
                    <a:pt x="388" y="0"/>
                  </a:ln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5" name="组合 4"/>
          <p:cNvGrpSpPr/>
          <p:nvPr/>
        </p:nvGrpSpPr>
        <p:grpSpPr>
          <a:xfrm>
            <a:off x="4505721" y="1545414"/>
            <a:ext cx="1573197" cy="1223104"/>
            <a:chOff x="4367760" y="1866565"/>
            <a:chExt cx="1737671" cy="1350977"/>
          </a:xfrm>
          <a:effectLst>
            <a:outerShdw blurRad="25400" dist="12700" dir="5400000" algn="t" rotWithShape="0">
              <a:prstClr val="black">
                <a:alpha val="40000"/>
              </a:prstClr>
            </a:outerShdw>
          </a:effectLst>
        </p:grpSpPr>
        <p:sp>
          <p:nvSpPr>
            <p:cNvPr id="35" name="Freeform 9"/>
            <p:cNvSpPr/>
            <p:nvPr/>
          </p:nvSpPr>
          <p:spPr bwMode="auto">
            <a:xfrm>
              <a:off x="4367760" y="1866565"/>
              <a:ext cx="648307" cy="1350977"/>
            </a:xfrm>
            <a:custGeom>
              <a:avLst/>
              <a:gdLst>
                <a:gd name="T0" fmla="*/ 403 w 644"/>
                <a:gd name="T1" fmla="*/ 0 h 1342"/>
                <a:gd name="T2" fmla="*/ 0 w 644"/>
                <a:gd name="T3" fmla="*/ 1240 h 1342"/>
                <a:gd name="T4" fmla="*/ 318 w 644"/>
                <a:gd name="T5" fmla="*/ 1342 h 1342"/>
                <a:gd name="T6" fmla="*/ 644 w 644"/>
                <a:gd name="T7" fmla="*/ 333 h 1342"/>
                <a:gd name="T8" fmla="*/ 403 w 644"/>
                <a:gd name="T9" fmla="*/ 0 h 1342"/>
              </a:gdLst>
              <a:ahLst/>
              <a:cxnLst>
                <a:cxn ang="0">
                  <a:pos x="T0" y="T1"/>
                </a:cxn>
                <a:cxn ang="0">
                  <a:pos x="T2" y="T3"/>
                </a:cxn>
                <a:cxn ang="0">
                  <a:pos x="T4" y="T5"/>
                </a:cxn>
                <a:cxn ang="0">
                  <a:pos x="T6" y="T7"/>
                </a:cxn>
                <a:cxn ang="0">
                  <a:pos x="T8" y="T9"/>
                </a:cxn>
              </a:cxnLst>
              <a:rect l="0" t="0" r="r" b="b"/>
              <a:pathLst>
                <a:path w="644" h="1342">
                  <a:moveTo>
                    <a:pt x="403" y="0"/>
                  </a:moveTo>
                  <a:lnTo>
                    <a:pt x="0" y="1240"/>
                  </a:lnTo>
                  <a:lnTo>
                    <a:pt x="318" y="1342"/>
                  </a:lnTo>
                  <a:lnTo>
                    <a:pt x="644" y="333"/>
                  </a:lnTo>
                  <a:lnTo>
                    <a:pt x="403" y="0"/>
                  </a:ln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39" name="Freeform 13"/>
            <p:cNvSpPr/>
            <p:nvPr/>
          </p:nvSpPr>
          <p:spPr bwMode="auto">
            <a:xfrm>
              <a:off x="4774589" y="1868787"/>
              <a:ext cx="1330842" cy="340261"/>
            </a:xfrm>
            <a:custGeom>
              <a:avLst/>
              <a:gdLst>
                <a:gd name="T0" fmla="*/ 0 w 1322"/>
                <a:gd name="T1" fmla="*/ 0 h 338"/>
                <a:gd name="T2" fmla="*/ 240 w 1322"/>
                <a:gd name="T3" fmla="*/ 338 h 338"/>
                <a:gd name="T4" fmla="*/ 1322 w 1322"/>
                <a:gd name="T5" fmla="*/ 338 h 338"/>
                <a:gd name="T6" fmla="*/ 1322 w 1322"/>
                <a:gd name="T7" fmla="*/ 0 h 338"/>
                <a:gd name="T8" fmla="*/ 0 w 1322"/>
                <a:gd name="T9" fmla="*/ 0 h 338"/>
              </a:gdLst>
              <a:ahLst/>
              <a:cxnLst>
                <a:cxn ang="0">
                  <a:pos x="T0" y="T1"/>
                </a:cxn>
                <a:cxn ang="0">
                  <a:pos x="T2" y="T3"/>
                </a:cxn>
                <a:cxn ang="0">
                  <a:pos x="T4" y="T5"/>
                </a:cxn>
                <a:cxn ang="0">
                  <a:pos x="T6" y="T7"/>
                </a:cxn>
                <a:cxn ang="0">
                  <a:pos x="T8" y="T9"/>
                </a:cxn>
              </a:cxnLst>
              <a:rect l="0" t="0" r="r" b="b"/>
              <a:pathLst>
                <a:path w="1322" h="338">
                  <a:moveTo>
                    <a:pt x="0" y="0"/>
                  </a:moveTo>
                  <a:lnTo>
                    <a:pt x="240" y="338"/>
                  </a:lnTo>
                  <a:lnTo>
                    <a:pt x="1322" y="338"/>
                  </a:lnTo>
                  <a:lnTo>
                    <a:pt x="1322" y="0"/>
                  </a:lnTo>
                  <a:lnTo>
                    <a:pt x="0" y="0"/>
                  </a:lnTo>
                  <a:close/>
                </a:path>
              </a:pathLst>
            </a:custGeom>
            <a:gradFill flip="none" rotWithShape="1">
              <a:gsLst>
                <a:gs pos="50000">
                  <a:schemeClr val="accent2"/>
                </a:gs>
                <a:gs pos="300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51" name="Freeform 9"/>
            <p:cNvSpPr/>
            <p:nvPr/>
          </p:nvSpPr>
          <p:spPr bwMode="auto">
            <a:xfrm>
              <a:off x="4367760" y="1866565"/>
              <a:ext cx="648307" cy="1350977"/>
            </a:xfrm>
            <a:custGeom>
              <a:avLst/>
              <a:gdLst>
                <a:gd name="T0" fmla="*/ 403 w 644"/>
                <a:gd name="T1" fmla="*/ 0 h 1342"/>
                <a:gd name="T2" fmla="*/ 0 w 644"/>
                <a:gd name="T3" fmla="*/ 1240 h 1342"/>
                <a:gd name="T4" fmla="*/ 318 w 644"/>
                <a:gd name="T5" fmla="*/ 1342 h 1342"/>
                <a:gd name="T6" fmla="*/ 644 w 644"/>
                <a:gd name="T7" fmla="*/ 333 h 1342"/>
                <a:gd name="T8" fmla="*/ 403 w 644"/>
                <a:gd name="T9" fmla="*/ 0 h 1342"/>
              </a:gdLst>
              <a:ahLst/>
              <a:cxnLst>
                <a:cxn ang="0">
                  <a:pos x="T0" y="T1"/>
                </a:cxn>
                <a:cxn ang="0">
                  <a:pos x="T2" y="T3"/>
                </a:cxn>
                <a:cxn ang="0">
                  <a:pos x="T4" y="T5"/>
                </a:cxn>
                <a:cxn ang="0">
                  <a:pos x="T6" y="T7"/>
                </a:cxn>
                <a:cxn ang="0">
                  <a:pos x="T8" y="T9"/>
                </a:cxn>
              </a:cxnLst>
              <a:rect l="0" t="0" r="r" b="b"/>
              <a:pathLst>
                <a:path w="644" h="1342">
                  <a:moveTo>
                    <a:pt x="403" y="0"/>
                  </a:moveTo>
                  <a:lnTo>
                    <a:pt x="0" y="1240"/>
                  </a:lnTo>
                  <a:lnTo>
                    <a:pt x="318" y="1342"/>
                  </a:lnTo>
                  <a:lnTo>
                    <a:pt x="644" y="333"/>
                  </a:lnTo>
                  <a:lnTo>
                    <a:pt x="403" y="0"/>
                  </a:ln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53" name="Freeform 13"/>
            <p:cNvSpPr/>
            <p:nvPr/>
          </p:nvSpPr>
          <p:spPr bwMode="auto">
            <a:xfrm>
              <a:off x="4774589" y="1868787"/>
              <a:ext cx="1330842" cy="340261"/>
            </a:xfrm>
            <a:custGeom>
              <a:avLst/>
              <a:gdLst>
                <a:gd name="T0" fmla="*/ 0 w 1322"/>
                <a:gd name="T1" fmla="*/ 0 h 338"/>
                <a:gd name="T2" fmla="*/ 240 w 1322"/>
                <a:gd name="T3" fmla="*/ 338 h 338"/>
                <a:gd name="T4" fmla="*/ 1322 w 1322"/>
                <a:gd name="T5" fmla="*/ 338 h 338"/>
                <a:gd name="T6" fmla="*/ 1322 w 1322"/>
                <a:gd name="T7" fmla="*/ 0 h 338"/>
                <a:gd name="T8" fmla="*/ 0 w 1322"/>
                <a:gd name="T9" fmla="*/ 0 h 338"/>
              </a:gdLst>
              <a:ahLst/>
              <a:cxnLst>
                <a:cxn ang="0">
                  <a:pos x="T0" y="T1"/>
                </a:cxn>
                <a:cxn ang="0">
                  <a:pos x="T2" y="T3"/>
                </a:cxn>
                <a:cxn ang="0">
                  <a:pos x="T4" y="T5"/>
                </a:cxn>
                <a:cxn ang="0">
                  <a:pos x="T6" y="T7"/>
                </a:cxn>
                <a:cxn ang="0">
                  <a:pos x="T8" y="T9"/>
                </a:cxn>
              </a:cxnLst>
              <a:rect l="0" t="0" r="r" b="b"/>
              <a:pathLst>
                <a:path w="1322" h="338">
                  <a:moveTo>
                    <a:pt x="0" y="0"/>
                  </a:moveTo>
                  <a:lnTo>
                    <a:pt x="240" y="338"/>
                  </a:lnTo>
                  <a:lnTo>
                    <a:pt x="1322" y="338"/>
                  </a:lnTo>
                  <a:lnTo>
                    <a:pt x="1322" y="0"/>
                  </a:lnTo>
                  <a:lnTo>
                    <a:pt x="0" y="0"/>
                  </a:ln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6" name="组合 5"/>
          <p:cNvGrpSpPr/>
          <p:nvPr/>
        </p:nvGrpSpPr>
        <p:grpSpPr>
          <a:xfrm>
            <a:off x="6078439" y="1547014"/>
            <a:ext cx="1564904" cy="1228259"/>
            <a:chOff x="6104902" y="1868332"/>
            <a:chExt cx="1728511" cy="1356671"/>
          </a:xfrm>
          <a:effectLst>
            <a:outerShdw blurRad="25400" dist="12700" dir="5400000" algn="t" rotWithShape="0">
              <a:prstClr val="black">
                <a:alpha val="40000"/>
              </a:prstClr>
            </a:outerShdw>
          </a:effectLst>
        </p:grpSpPr>
        <p:sp>
          <p:nvSpPr>
            <p:cNvPr id="43" name="Freeform 17"/>
            <p:cNvSpPr/>
            <p:nvPr/>
          </p:nvSpPr>
          <p:spPr bwMode="auto">
            <a:xfrm>
              <a:off x="6104902" y="1868332"/>
              <a:ext cx="1332855" cy="340261"/>
            </a:xfrm>
            <a:custGeom>
              <a:avLst/>
              <a:gdLst>
                <a:gd name="T0" fmla="*/ 1324 w 1324"/>
                <a:gd name="T1" fmla="*/ 0 h 338"/>
                <a:gd name="T2" fmla="*/ 0 w 1324"/>
                <a:gd name="T3" fmla="*/ 0 h 338"/>
                <a:gd name="T4" fmla="*/ 0 w 1324"/>
                <a:gd name="T5" fmla="*/ 338 h 338"/>
                <a:gd name="T6" fmla="*/ 1084 w 1324"/>
                <a:gd name="T7" fmla="*/ 338 h 338"/>
                <a:gd name="T8" fmla="*/ 1324 w 1324"/>
                <a:gd name="T9" fmla="*/ 0 h 338"/>
              </a:gdLst>
              <a:ahLst/>
              <a:cxnLst>
                <a:cxn ang="0">
                  <a:pos x="T0" y="T1"/>
                </a:cxn>
                <a:cxn ang="0">
                  <a:pos x="T2" y="T3"/>
                </a:cxn>
                <a:cxn ang="0">
                  <a:pos x="T4" y="T5"/>
                </a:cxn>
                <a:cxn ang="0">
                  <a:pos x="T6" y="T7"/>
                </a:cxn>
                <a:cxn ang="0">
                  <a:pos x="T8" y="T9"/>
                </a:cxn>
              </a:cxnLst>
              <a:rect l="0" t="0" r="r" b="b"/>
              <a:pathLst>
                <a:path w="1324" h="338">
                  <a:moveTo>
                    <a:pt x="1324" y="0"/>
                  </a:moveTo>
                  <a:lnTo>
                    <a:pt x="0" y="0"/>
                  </a:lnTo>
                  <a:lnTo>
                    <a:pt x="0" y="338"/>
                  </a:lnTo>
                  <a:lnTo>
                    <a:pt x="1084" y="338"/>
                  </a:lnTo>
                  <a:lnTo>
                    <a:pt x="1324" y="0"/>
                  </a:ln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51" name="Freeform 25"/>
            <p:cNvSpPr/>
            <p:nvPr/>
          </p:nvSpPr>
          <p:spPr bwMode="auto">
            <a:xfrm>
              <a:off x="7188125" y="1879059"/>
              <a:ext cx="645288" cy="1345944"/>
            </a:xfrm>
            <a:custGeom>
              <a:avLst/>
              <a:gdLst>
                <a:gd name="T0" fmla="*/ 239 w 641"/>
                <a:gd name="T1" fmla="*/ 0 h 1337"/>
                <a:gd name="T2" fmla="*/ 0 w 641"/>
                <a:gd name="T3" fmla="*/ 331 h 1337"/>
                <a:gd name="T4" fmla="*/ 326 w 641"/>
                <a:gd name="T5" fmla="*/ 1337 h 1337"/>
                <a:gd name="T6" fmla="*/ 641 w 641"/>
                <a:gd name="T7" fmla="*/ 1235 h 1337"/>
                <a:gd name="T8" fmla="*/ 239 w 641"/>
                <a:gd name="T9" fmla="*/ 0 h 1337"/>
              </a:gdLst>
              <a:ahLst/>
              <a:cxnLst>
                <a:cxn ang="0">
                  <a:pos x="T0" y="T1"/>
                </a:cxn>
                <a:cxn ang="0">
                  <a:pos x="T2" y="T3"/>
                </a:cxn>
                <a:cxn ang="0">
                  <a:pos x="T4" y="T5"/>
                </a:cxn>
                <a:cxn ang="0">
                  <a:pos x="T6" y="T7"/>
                </a:cxn>
                <a:cxn ang="0">
                  <a:pos x="T8" y="T9"/>
                </a:cxn>
              </a:cxnLst>
              <a:rect l="0" t="0" r="r" b="b"/>
              <a:pathLst>
                <a:path w="641" h="1337">
                  <a:moveTo>
                    <a:pt x="239" y="0"/>
                  </a:moveTo>
                  <a:lnTo>
                    <a:pt x="0" y="331"/>
                  </a:lnTo>
                  <a:lnTo>
                    <a:pt x="326" y="1337"/>
                  </a:lnTo>
                  <a:lnTo>
                    <a:pt x="641" y="1235"/>
                  </a:lnTo>
                  <a:lnTo>
                    <a:pt x="239" y="0"/>
                  </a:lnTo>
                  <a:close/>
                </a:path>
              </a:pathLst>
            </a:custGeom>
            <a:gradFill flip="none" rotWithShape="1">
              <a:gsLst>
                <a:gs pos="50000">
                  <a:schemeClr val="accent3"/>
                </a:gs>
                <a:gs pos="500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55" name="Freeform 17"/>
            <p:cNvSpPr/>
            <p:nvPr/>
          </p:nvSpPr>
          <p:spPr bwMode="auto">
            <a:xfrm>
              <a:off x="6104902" y="1868332"/>
              <a:ext cx="1332855" cy="340261"/>
            </a:xfrm>
            <a:custGeom>
              <a:avLst/>
              <a:gdLst>
                <a:gd name="T0" fmla="*/ 1324 w 1324"/>
                <a:gd name="T1" fmla="*/ 0 h 338"/>
                <a:gd name="T2" fmla="*/ 0 w 1324"/>
                <a:gd name="T3" fmla="*/ 0 h 338"/>
                <a:gd name="T4" fmla="*/ 0 w 1324"/>
                <a:gd name="T5" fmla="*/ 338 h 338"/>
                <a:gd name="T6" fmla="*/ 1084 w 1324"/>
                <a:gd name="T7" fmla="*/ 338 h 338"/>
                <a:gd name="T8" fmla="*/ 1324 w 1324"/>
                <a:gd name="T9" fmla="*/ 0 h 338"/>
              </a:gdLst>
              <a:ahLst/>
              <a:cxnLst>
                <a:cxn ang="0">
                  <a:pos x="T0" y="T1"/>
                </a:cxn>
                <a:cxn ang="0">
                  <a:pos x="T2" y="T3"/>
                </a:cxn>
                <a:cxn ang="0">
                  <a:pos x="T4" y="T5"/>
                </a:cxn>
                <a:cxn ang="0">
                  <a:pos x="T6" y="T7"/>
                </a:cxn>
                <a:cxn ang="0">
                  <a:pos x="T8" y="T9"/>
                </a:cxn>
              </a:cxnLst>
              <a:rect l="0" t="0" r="r" b="b"/>
              <a:pathLst>
                <a:path w="1324" h="338">
                  <a:moveTo>
                    <a:pt x="1324" y="0"/>
                  </a:moveTo>
                  <a:lnTo>
                    <a:pt x="0" y="0"/>
                  </a:lnTo>
                  <a:lnTo>
                    <a:pt x="0" y="338"/>
                  </a:lnTo>
                  <a:lnTo>
                    <a:pt x="1084" y="338"/>
                  </a:lnTo>
                  <a:lnTo>
                    <a:pt x="1324" y="0"/>
                  </a:ln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57" name="Freeform 25"/>
            <p:cNvSpPr/>
            <p:nvPr/>
          </p:nvSpPr>
          <p:spPr bwMode="auto">
            <a:xfrm>
              <a:off x="7188125" y="1879059"/>
              <a:ext cx="645288" cy="1345944"/>
            </a:xfrm>
            <a:custGeom>
              <a:avLst/>
              <a:gdLst>
                <a:gd name="T0" fmla="*/ 239 w 641"/>
                <a:gd name="T1" fmla="*/ 0 h 1337"/>
                <a:gd name="T2" fmla="*/ 0 w 641"/>
                <a:gd name="T3" fmla="*/ 331 h 1337"/>
                <a:gd name="T4" fmla="*/ 326 w 641"/>
                <a:gd name="T5" fmla="*/ 1337 h 1337"/>
                <a:gd name="T6" fmla="*/ 641 w 641"/>
                <a:gd name="T7" fmla="*/ 1235 h 1337"/>
                <a:gd name="T8" fmla="*/ 239 w 641"/>
                <a:gd name="T9" fmla="*/ 0 h 1337"/>
              </a:gdLst>
              <a:ahLst/>
              <a:cxnLst>
                <a:cxn ang="0">
                  <a:pos x="T0" y="T1"/>
                </a:cxn>
                <a:cxn ang="0">
                  <a:pos x="T2" y="T3"/>
                </a:cxn>
                <a:cxn ang="0">
                  <a:pos x="T4" y="T5"/>
                </a:cxn>
                <a:cxn ang="0">
                  <a:pos x="T6" y="T7"/>
                </a:cxn>
                <a:cxn ang="0">
                  <a:pos x="T8" y="T9"/>
                </a:cxn>
              </a:cxnLst>
              <a:rect l="0" t="0" r="r" b="b"/>
              <a:pathLst>
                <a:path w="641" h="1337">
                  <a:moveTo>
                    <a:pt x="239" y="0"/>
                  </a:moveTo>
                  <a:lnTo>
                    <a:pt x="0" y="331"/>
                  </a:lnTo>
                  <a:lnTo>
                    <a:pt x="326" y="1337"/>
                  </a:lnTo>
                  <a:lnTo>
                    <a:pt x="641" y="1235"/>
                  </a:lnTo>
                  <a:lnTo>
                    <a:pt x="239" y="0"/>
                  </a:ln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7" name="组合 6"/>
          <p:cNvGrpSpPr/>
          <p:nvPr/>
        </p:nvGrpSpPr>
        <p:grpSpPr>
          <a:xfrm>
            <a:off x="6881240" y="2681515"/>
            <a:ext cx="1137966" cy="1854509"/>
            <a:chOff x="6991634" y="3121443"/>
            <a:chExt cx="1256938" cy="2048394"/>
          </a:xfrm>
          <a:effectLst>
            <a:outerShdw blurRad="25400" dist="12700" dir="5400000" algn="t" rotWithShape="0">
              <a:prstClr val="black">
                <a:alpha val="40000"/>
              </a:prstClr>
            </a:outerShdw>
          </a:effectLst>
        </p:grpSpPr>
        <p:sp>
          <p:nvSpPr>
            <p:cNvPr id="52" name="Freeform 26"/>
            <p:cNvSpPr/>
            <p:nvPr/>
          </p:nvSpPr>
          <p:spPr bwMode="auto">
            <a:xfrm>
              <a:off x="7516709" y="3121443"/>
              <a:ext cx="731863" cy="1281516"/>
            </a:xfrm>
            <a:custGeom>
              <a:avLst/>
              <a:gdLst>
                <a:gd name="T0" fmla="*/ 727 w 727"/>
                <a:gd name="T1" fmla="*/ 1273 h 1273"/>
                <a:gd name="T2" fmla="*/ 315 w 727"/>
                <a:gd name="T3" fmla="*/ 0 h 1273"/>
                <a:gd name="T4" fmla="*/ 0 w 727"/>
                <a:gd name="T5" fmla="*/ 102 h 1273"/>
                <a:gd name="T6" fmla="*/ 336 w 727"/>
                <a:gd name="T7" fmla="*/ 1148 h 1273"/>
                <a:gd name="T8" fmla="*/ 727 w 727"/>
                <a:gd name="T9" fmla="*/ 1273 h 1273"/>
              </a:gdLst>
              <a:ahLst/>
              <a:cxnLst>
                <a:cxn ang="0">
                  <a:pos x="T0" y="T1"/>
                </a:cxn>
                <a:cxn ang="0">
                  <a:pos x="T2" y="T3"/>
                </a:cxn>
                <a:cxn ang="0">
                  <a:pos x="T4" y="T5"/>
                </a:cxn>
                <a:cxn ang="0">
                  <a:pos x="T6" y="T7"/>
                </a:cxn>
                <a:cxn ang="0">
                  <a:pos x="T8" y="T9"/>
                </a:cxn>
              </a:cxnLst>
              <a:rect l="0" t="0" r="r" b="b"/>
              <a:pathLst>
                <a:path w="727" h="1273">
                  <a:moveTo>
                    <a:pt x="727" y="1273"/>
                  </a:moveTo>
                  <a:lnTo>
                    <a:pt x="315" y="0"/>
                  </a:lnTo>
                  <a:lnTo>
                    <a:pt x="0" y="102"/>
                  </a:lnTo>
                  <a:lnTo>
                    <a:pt x="336" y="1148"/>
                  </a:lnTo>
                  <a:lnTo>
                    <a:pt x="727" y="1273"/>
                  </a:lnTo>
                  <a:close/>
                </a:path>
              </a:pathLst>
            </a:custGeom>
            <a:gradFill flip="none" rotWithShape="1">
              <a:gsLst>
                <a:gs pos="50000">
                  <a:schemeClr val="accent4"/>
                </a:gs>
                <a:gs pos="0">
                  <a:schemeClr val="accent4">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49" name="Freeform 23"/>
            <p:cNvSpPr/>
            <p:nvPr/>
          </p:nvSpPr>
          <p:spPr bwMode="auto">
            <a:xfrm>
              <a:off x="6991634" y="4274890"/>
              <a:ext cx="1255340" cy="894947"/>
            </a:xfrm>
            <a:custGeom>
              <a:avLst/>
              <a:gdLst>
                <a:gd name="T0" fmla="*/ 856 w 1247"/>
                <a:gd name="T1" fmla="*/ 0 h 889"/>
                <a:gd name="T2" fmla="*/ 0 w 1247"/>
                <a:gd name="T3" fmla="*/ 622 h 889"/>
                <a:gd name="T4" fmla="*/ 194 w 1247"/>
                <a:gd name="T5" fmla="*/ 889 h 889"/>
                <a:gd name="T6" fmla="*/ 1247 w 1247"/>
                <a:gd name="T7" fmla="*/ 125 h 889"/>
                <a:gd name="T8" fmla="*/ 856 w 1247"/>
                <a:gd name="T9" fmla="*/ 0 h 889"/>
              </a:gdLst>
              <a:ahLst/>
              <a:cxnLst>
                <a:cxn ang="0">
                  <a:pos x="T0" y="T1"/>
                </a:cxn>
                <a:cxn ang="0">
                  <a:pos x="T2" y="T3"/>
                </a:cxn>
                <a:cxn ang="0">
                  <a:pos x="T4" y="T5"/>
                </a:cxn>
                <a:cxn ang="0">
                  <a:pos x="T6" y="T7"/>
                </a:cxn>
                <a:cxn ang="0">
                  <a:pos x="T8" y="T9"/>
                </a:cxn>
              </a:cxnLst>
              <a:rect l="0" t="0" r="r" b="b"/>
              <a:pathLst>
                <a:path w="1247" h="889">
                  <a:moveTo>
                    <a:pt x="856" y="0"/>
                  </a:moveTo>
                  <a:lnTo>
                    <a:pt x="0" y="622"/>
                  </a:lnTo>
                  <a:lnTo>
                    <a:pt x="194" y="889"/>
                  </a:lnTo>
                  <a:lnTo>
                    <a:pt x="1247" y="125"/>
                  </a:lnTo>
                  <a:lnTo>
                    <a:pt x="856" y="0"/>
                  </a:lnTo>
                  <a:close/>
                </a:path>
              </a:pathLst>
            </a:custGeom>
            <a:gradFill flip="none" rotWithShape="1">
              <a:gsLst>
                <a:gs pos="50000">
                  <a:schemeClr val="accent4"/>
                </a:gs>
                <a:gs pos="0">
                  <a:schemeClr val="accent4">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59" name="Freeform 26"/>
            <p:cNvSpPr/>
            <p:nvPr/>
          </p:nvSpPr>
          <p:spPr bwMode="auto">
            <a:xfrm>
              <a:off x="7516709" y="3121443"/>
              <a:ext cx="731863" cy="1281516"/>
            </a:xfrm>
            <a:custGeom>
              <a:avLst/>
              <a:gdLst>
                <a:gd name="T0" fmla="*/ 727 w 727"/>
                <a:gd name="T1" fmla="*/ 1273 h 1273"/>
                <a:gd name="T2" fmla="*/ 315 w 727"/>
                <a:gd name="T3" fmla="*/ 0 h 1273"/>
                <a:gd name="T4" fmla="*/ 0 w 727"/>
                <a:gd name="T5" fmla="*/ 102 h 1273"/>
                <a:gd name="T6" fmla="*/ 336 w 727"/>
                <a:gd name="T7" fmla="*/ 1148 h 1273"/>
                <a:gd name="T8" fmla="*/ 727 w 727"/>
                <a:gd name="T9" fmla="*/ 1273 h 1273"/>
              </a:gdLst>
              <a:ahLst/>
              <a:cxnLst>
                <a:cxn ang="0">
                  <a:pos x="T0" y="T1"/>
                </a:cxn>
                <a:cxn ang="0">
                  <a:pos x="T2" y="T3"/>
                </a:cxn>
                <a:cxn ang="0">
                  <a:pos x="T4" y="T5"/>
                </a:cxn>
                <a:cxn ang="0">
                  <a:pos x="T6" y="T7"/>
                </a:cxn>
                <a:cxn ang="0">
                  <a:pos x="T8" y="T9"/>
                </a:cxn>
              </a:cxnLst>
              <a:rect l="0" t="0" r="r" b="b"/>
              <a:pathLst>
                <a:path w="727" h="1273">
                  <a:moveTo>
                    <a:pt x="727" y="1273"/>
                  </a:moveTo>
                  <a:lnTo>
                    <a:pt x="315" y="0"/>
                  </a:lnTo>
                  <a:lnTo>
                    <a:pt x="0" y="102"/>
                  </a:lnTo>
                  <a:lnTo>
                    <a:pt x="336" y="1148"/>
                  </a:lnTo>
                  <a:lnTo>
                    <a:pt x="727" y="1273"/>
                  </a:lnTo>
                  <a:close/>
                </a:path>
              </a:pathLst>
            </a:custGeom>
            <a:gradFill flip="none" rotWithShape="1">
              <a:gsLst>
                <a:gs pos="50000">
                  <a:schemeClr val="accent4"/>
                </a:gs>
                <a:gs pos="100000">
                  <a:schemeClr val="accent4">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61" name="Freeform 23"/>
            <p:cNvSpPr/>
            <p:nvPr/>
          </p:nvSpPr>
          <p:spPr bwMode="auto">
            <a:xfrm>
              <a:off x="6991634" y="4274890"/>
              <a:ext cx="1255340" cy="894947"/>
            </a:xfrm>
            <a:custGeom>
              <a:avLst/>
              <a:gdLst>
                <a:gd name="T0" fmla="*/ 856 w 1247"/>
                <a:gd name="T1" fmla="*/ 0 h 889"/>
                <a:gd name="T2" fmla="*/ 0 w 1247"/>
                <a:gd name="T3" fmla="*/ 622 h 889"/>
                <a:gd name="T4" fmla="*/ 194 w 1247"/>
                <a:gd name="T5" fmla="*/ 889 h 889"/>
                <a:gd name="T6" fmla="*/ 1247 w 1247"/>
                <a:gd name="T7" fmla="*/ 125 h 889"/>
                <a:gd name="T8" fmla="*/ 856 w 1247"/>
                <a:gd name="T9" fmla="*/ 0 h 889"/>
              </a:gdLst>
              <a:ahLst/>
              <a:cxnLst>
                <a:cxn ang="0">
                  <a:pos x="T0" y="T1"/>
                </a:cxn>
                <a:cxn ang="0">
                  <a:pos x="T2" y="T3"/>
                </a:cxn>
                <a:cxn ang="0">
                  <a:pos x="T4" y="T5"/>
                </a:cxn>
                <a:cxn ang="0">
                  <a:pos x="T6" y="T7"/>
                </a:cxn>
                <a:cxn ang="0">
                  <a:pos x="T8" y="T9"/>
                </a:cxn>
              </a:cxnLst>
              <a:rect l="0" t="0" r="r" b="b"/>
              <a:pathLst>
                <a:path w="1247" h="889">
                  <a:moveTo>
                    <a:pt x="856" y="0"/>
                  </a:moveTo>
                  <a:lnTo>
                    <a:pt x="0" y="622"/>
                  </a:lnTo>
                  <a:lnTo>
                    <a:pt x="194" y="889"/>
                  </a:lnTo>
                  <a:lnTo>
                    <a:pt x="1247" y="125"/>
                  </a:lnTo>
                  <a:lnTo>
                    <a:pt x="856" y="0"/>
                  </a:lnTo>
                  <a:close/>
                </a:path>
              </a:pathLst>
            </a:custGeom>
            <a:gradFill flip="none" rotWithShape="1">
              <a:gsLst>
                <a:gs pos="50000">
                  <a:schemeClr val="accent4"/>
                </a:gs>
                <a:gs pos="100000">
                  <a:schemeClr val="accent4">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8" name="组合 7"/>
          <p:cNvGrpSpPr/>
          <p:nvPr/>
        </p:nvGrpSpPr>
        <p:grpSpPr>
          <a:xfrm>
            <a:off x="5096773" y="4293292"/>
            <a:ext cx="1959894" cy="956974"/>
            <a:chOff x="5020605" y="4901728"/>
            <a:chExt cx="2164796" cy="1057024"/>
          </a:xfrm>
        </p:grpSpPr>
        <p:sp>
          <p:nvSpPr>
            <p:cNvPr id="50" name="Freeform 24"/>
            <p:cNvSpPr/>
            <p:nvPr/>
          </p:nvSpPr>
          <p:spPr bwMode="auto">
            <a:xfrm>
              <a:off x="6099184" y="4901728"/>
              <a:ext cx="1086217" cy="1057024"/>
            </a:xfrm>
            <a:custGeom>
              <a:avLst/>
              <a:gdLst>
                <a:gd name="T0" fmla="*/ 2 w 1079"/>
                <a:gd name="T1" fmla="*/ 643 h 1050"/>
                <a:gd name="T2" fmla="*/ 0 w 1079"/>
                <a:gd name="T3" fmla="*/ 1050 h 1050"/>
                <a:gd name="T4" fmla="*/ 1079 w 1079"/>
                <a:gd name="T5" fmla="*/ 267 h 1050"/>
                <a:gd name="T6" fmla="*/ 885 w 1079"/>
                <a:gd name="T7" fmla="*/ 0 h 1050"/>
                <a:gd name="T8" fmla="*/ 2 w 1079"/>
                <a:gd name="T9" fmla="*/ 643 h 1050"/>
              </a:gdLst>
              <a:ahLst/>
              <a:cxnLst>
                <a:cxn ang="0">
                  <a:pos x="T0" y="T1"/>
                </a:cxn>
                <a:cxn ang="0">
                  <a:pos x="T2" y="T3"/>
                </a:cxn>
                <a:cxn ang="0">
                  <a:pos x="T4" y="T5"/>
                </a:cxn>
                <a:cxn ang="0">
                  <a:pos x="T6" y="T7"/>
                </a:cxn>
                <a:cxn ang="0">
                  <a:pos x="T8" y="T9"/>
                </a:cxn>
              </a:cxnLst>
              <a:rect l="0" t="0" r="r" b="b"/>
              <a:pathLst>
                <a:path w="1079" h="1050">
                  <a:moveTo>
                    <a:pt x="2" y="643"/>
                  </a:moveTo>
                  <a:lnTo>
                    <a:pt x="0" y="1050"/>
                  </a:lnTo>
                  <a:lnTo>
                    <a:pt x="1079" y="267"/>
                  </a:lnTo>
                  <a:lnTo>
                    <a:pt x="885" y="0"/>
                  </a:lnTo>
                  <a:lnTo>
                    <a:pt x="2" y="643"/>
                  </a:lnTo>
                  <a:close/>
                </a:path>
              </a:pathLst>
            </a:custGeom>
            <a:gradFill flip="none" rotWithShape="1">
              <a:gsLst>
                <a:gs pos="86000">
                  <a:schemeClr val="accent5"/>
                </a:gs>
                <a:gs pos="29000">
                  <a:schemeClr val="accent5">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48" name="Freeform 22"/>
            <p:cNvSpPr/>
            <p:nvPr/>
          </p:nvSpPr>
          <p:spPr bwMode="auto">
            <a:xfrm>
              <a:off x="5020605" y="4907368"/>
              <a:ext cx="1079170" cy="1049977"/>
            </a:xfrm>
            <a:custGeom>
              <a:avLst/>
              <a:gdLst>
                <a:gd name="T0" fmla="*/ 1072 w 1072"/>
                <a:gd name="T1" fmla="*/ 636 h 1043"/>
                <a:gd name="T2" fmla="*/ 194 w 1072"/>
                <a:gd name="T3" fmla="*/ 0 h 1043"/>
                <a:gd name="T4" fmla="*/ 0 w 1072"/>
                <a:gd name="T5" fmla="*/ 267 h 1043"/>
                <a:gd name="T6" fmla="*/ 1069 w 1072"/>
                <a:gd name="T7" fmla="*/ 1043 h 1043"/>
                <a:gd name="T8" fmla="*/ 1072 w 1072"/>
                <a:gd name="T9" fmla="*/ 636 h 1043"/>
              </a:gdLst>
              <a:ahLst/>
              <a:cxnLst>
                <a:cxn ang="0">
                  <a:pos x="T0" y="T1"/>
                </a:cxn>
                <a:cxn ang="0">
                  <a:pos x="T2" y="T3"/>
                </a:cxn>
                <a:cxn ang="0">
                  <a:pos x="T4" y="T5"/>
                </a:cxn>
                <a:cxn ang="0">
                  <a:pos x="T6" y="T7"/>
                </a:cxn>
                <a:cxn ang="0">
                  <a:pos x="T8" y="T9"/>
                </a:cxn>
              </a:cxnLst>
              <a:rect l="0" t="0" r="r" b="b"/>
              <a:pathLst>
                <a:path w="1072" h="1043">
                  <a:moveTo>
                    <a:pt x="1072" y="636"/>
                  </a:moveTo>
                  <a:lnTo>
                    <a:pt x="194" y="0"/>
                  </a:lnTo>
                  <a:lnTo>
                    <a:pt x="0" y="267"/>
                  </a:lnTo>
                  <a:lnTo>
                    <a:pt x="1069" y="1043"/>
                  </a:lnTo>
                  <a:lnTo>
                    <a:pt x="1072" y="636"/>
                  </a:lnTo>
                  <a:close/>
                </a:path>
              </a:pathLst>
            </a:custGeom>
            <a:gradFill flip="none" rotWithShape="1">
              <a:gsLst>
                <a:gs pos="86000">
                  <a:schemeClr val="accent5"/>
                </a:gs>
                <a:gs pos="29000">
                  <a:schemeClr val="accent5">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63" name="Freeform 24"/>
            <p:cNvSpPr/>
            <p:nvPr/>
          </p:nvSpPr>
          <p:spPr bwMode="auto">
            <a:xfrm>
              <a:off x="6099184" y="4901728"/>
              <a:ext cx="1086217" cy="1057024"/>
            </a:xfrm>
            <a:custGeom>
              <a:avLst/>
              <a:gdLst>
                <a:gd name="T0" fmla="*/ 2 w 1079"/>
                <a:gd name="T1" fmla="*/ 643 h 1050"/>
                <a:gd name="T2" fmla="*/ 0 w 1079"/>
                <a:gd name="T3" fmla="*/ 1050 h 1050"/>
                <a:gd name="T4" fmla="*/ 1079 w 1079"/>
                <a:gd name="T5" fmla="*/ 267 h 1050"/>
                <a:gd name="T6" fmla="*/ 885 w 1079"/>
                <a:gd name="T7" fmla="*/ 0 h 1050"/>
                <a:gd name="T8" fmla="*/ 2 w 1079"/>
                <a:gd name="T9" fmla="*/ 643 h 1050"/>
              </a:gdLst>
              <a:ahLst/>
              <a:cxnLst>
                <a:cxn ang="0">
                  <a:pos x="T0" y="T1"/>
                </a:cxn>
                <a:cxn ang="0">
                  <a:pos x="T2" y="T3"/>
                </a:cxn>
                <a:cxn ang="0">
                  <a:pos x="T4" y="T5"/>
                </a:cxn>
                <a:cxn ang="0">
                  <a:pos x="T6" y="T7"/>
                </a:cxn>
                <a:cxn ang="0">
                  <a:pos x="T8" y="T9"/>
                </a:cxn>
              </a:cxnLst>
              <a:rect l="0" t="0" r="r" b="b"/>
              <a:pathLst>
                <a:path w="1079" h="1050">
                  <a:moveTo>
                    <a:pt x="2" y="643"/>
                  </a:moveTo>
                  <a:lnTo>
                    <a:pt x="0" y="1050"/>
                  </a:lnTo>
                  <a:lnTo>
                    <a:pt x="1079" y="267"/>
                  </a:lnTo>
                  <a:lnTo>
                    <a:pt x="885" y="0"/>
                  </a:lnTo>
                  <a:lnTo>
                    <a:pt x="2" y="643"/>
                  </a:lnTo>
                  <a:close/>
                </a:path>
              </a:pathLst>
            </a:custGeom>
            <a:gradFill flip="none" rotWithShape="1">
              <a:gsLst>
                <a:gs pos="50000">
                  <a:schemeClr val="accent5"/>
                </a:gs>
                <a:gs pos="100000">
                  <a:schemeClr val="accent5">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64" name="Freeform 22"/>
            <p:cNvSpPr/>
            <p:nvPr/>
          </p:nvSpPr>
          <p:spPr bwMode="auto">
            <a:xfrm>
              <a:off x="5020605" y="4907368"/>
              <a:ext cx="1079170" cy="1049977"/>
            </a:xfrm>
            <a:custGeom>
              <a:avLst/>
              <a:gdLst>
                <a:gd name="T0" fmla="*/ 1072 w 1072"/>
                <a:gd name="T1" fmla="*/ 636 h 1043"/>
                <a:gd name="T2" fmla="*/ 194 w 1072"/>
                <a:gd name="T3" fmla="*/ 0 h 1043"/>
                <a:gd name="T4" fmla="*/ 0 w 1072"/>
                <a:gd name="T5" fmla="*/ 267 h 1043"/>
                <a:gd name="T6" fmla="*/ 1069 w 1072"/>
                <a:gd name="T7" fmla="*/ 1043 h 1043"/>
                <a:gd name="T8" fmla="*/ 1072 w 1072"/>
                <a:gd name="T9" fmla="*/ 636 h 1043"/>
              </a:gdLst>
              <a:ahLst/>
              <a:cxnLst>
                <a:cxn ang="0">
                  <a:pos x="T0" y="T1"/>
                </a:cxn>
                <a:cxn ang="0">
                  <a:pos x="T2" y="T3"/>
                </a:cxn>
                <a:cxn ang="0">
                  <a:pos x="T4" y="T5"/>
                </a:cxn>
                <a:cxn ang="0">
                  <a:pos x="T6" y="T7"/>
                </a:cxn>
                <a:cxn ang="0">
                  <a:pos x="T8" y="T9"/>
                </a:cxn>
              </a:cxnLst>
              <a:rect l="0" t="0" r="r" b="b"/>
              <a:pathLst>
                <a:path w="1072" h="1043">
                  <a:moveTo>
                    <a:pt x="1072" y="636"/>
                  </a:moveTo>
                  <a:lnTo>
                    <a:pt x="194" y="0"/>
                  </a:lnTo>
                  <a:lnTo>
                    <a:pt x="0" y="267"/>
                  </a:lnTo>
                  <a:lnTo>
                    <a:pt x="1069" y="1043"/>
                  </a:lnTo>
                  <a:lnTo>
                    <a:pt x="1072" y="636"/>
                  </a:lnTo>
                  <a:close/>
                </a:path>
              </a:pathLst>
            </a:custGeom>
            <a:gradFill flip="none" rotWithShape="1">
              <a:gsLst>
                <a:gs pos="50000">
                  <a:schemeClr val="accent5"/>
                </a:gs>
                <a:gs pos="100000">
                  <a:schemeClr val="accent5">
                    <a:lumMod val="75000"/>
                    <a:lumOff val="25000"/>
                  </a:schemeClr>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15" name="组合 14"/>
          <p:cNvGrpSpPr/>
          <p:nvPr/>
        </p:nvGrpSpPr>
        <p:grpSpPr>
          <a:xfrm>
            <a:off x="5343251" y="2594808"/>
            <a:ext cx="1467359" cy="1397182"/>
            <a:chOff x="5292852" y="3025671"/>
            <a:chExt cx="1620768" cy="1543255"/>
          </a:xfrm>
          <a:effectLst>
            <a:outerShdw blurRad="25400" dist="12700" dir="5400000" algn="t" rotWithShape="0">
              <a:prstClr val="black">
                <a:alpha val="40000"/>
              </a:prstClr>
            </a:outerShdw>
          </a:effectLst>
        </p:grpSpPr>
        <p:sp>
          <p:nvSpPr>
            <p:cNvPr id="146" name="Freeform 119"/>
            <p:cNvSpPr/>
            <p:nvPr/>
          </p:nvSpPr>
          <p:spPr bwMode="auto">
            <a:xfrm>
              <a:off x="5292852" y="3025671"/>
              <a:ext cx="1620768" cy="1543255"/>
            </a:xfrm>
            <a:custGeom>
              <a:avLst/>
              <a:gdLst>
                <a:gd name="T0" fmla="*/ 308 w 1610"/>
                <a:gd name="T1" fmla="*/ 0 h 1533"/>
                <a:gd name="T2" fmla="*/ 0 w 1610"/>
                <a:gd name="T3" fmla="*/ 947 h 1533"/>
                <a:gd name="T4" fmla="*/ 804 w 1610"/>
                <a:gd name="T5" fmla="*/ 1533 h 1533"/>
                <a:gd name="T6" fmla="*/ 1610 w 1610"/>
                <a:gd name="T7" fmla="*/ 947 h 1533"/>
                <a:gd name="T8" fmla="*/ 1302 w 1610"/>
                <a:gd name="T9" fmla="*/ 0 h 1533"/>
                <a:gd name="T10" fmla="*/ 308 w 1610"/>
                <a:gd name="T11" fmla="*/ 0 h 1533"/>
              </a:gdLst>
              <a:ahLst/>
              <a:cxnLst>
                <a:cxn ang="0">
                  <a:pos x="T0" y="T1"/>
                </a:cxn>
                <a:cxn ang="0">
                  <a:pos x="T2" y="T3"/>
                </a:cxn>
                <a:cxn ang="0">
                  <a:pos x="T4" y="T5"/>
                </a:cxn>
                <a:cxn ang="0">
                  <a:pos x="T6" y="T7"/>
                </a:cxn>
                <a:cxn ang="0">
                  <a:pos x="T8" y="T9"/>
                </a:cxn>
                <a:cxn ang="0">
                  <a:pos x="T10" y="T11"/>
                </a:cxn>
              </a:cxnLst>
              <a:rect l="0" t="0" r="r" b="b"/>
              <a:pathLst>
                <a:path w="1610" h="1533">
                  <a:moveTo>
                    <a:pt x="308" y="0"/>
                  </a:moveTo>
                  <a:lnTo>
                    <a:pt x="0" y="947"/>
                  </a:lnTo>
                  <a:lnTo>
                    <a:pt x="804" y="1533"/>
                  </a:lnTo>
                  <a:lnTo>
                    <a:pt x="1610" y="947"/>
                  </a:lnTo>
                  <a:lnTo>
                    <a:pt x="1302" y="0"/>
                  </a:lnTo>
                  <a:lnTo>
                    <a:pt x="308" y="0"/>
                  </a:lnTo>
                  <a:close/>
                </a:path>
              </a:pathLst>
            </a:cu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67" name="Freeform 119"/>
            <p:cNvSpPr/>
            <p:nvPr/>
          </p:nvSpPr>
          <p:spPr bwMode="auto">
            <a:xfrm>
              <a:off x="5292852" y="3025671"/>
              <a:ext cx="1620768" cy="1543255"/>
            </a:xfrm>
            <a:custGeom>
              <a:avLst/>
              <a:gdLst>
                <a:gd name="T0" fmla="*/ 308 w 1610"/>
                <a:gd name="T1" fmla="*/ 0 h 1533"/>
                <a:gd name="T2" fmla="*/ 0 w 1610"/>
                <a:gd name="T3" fmla="*/ 947 h 1533"/>
                <a:gd name="T4" fmla="*/ 804 w 1610"/>
                <a:gd name="T5" fmla="*/ 1533 h 1533"/>
                <a:gd name="T6" fmla="*/ 1610 w 1610"/>
                <a:gd name="T7" fmla="*/ 947 h 1533"/>
                <a:gd name="T8" fmla="*/ 1302 w 1610"/>
                <a:gd name="T9" fmla="*/ 0 h 1533"/>
                <a:gd name="T10" fmla="*/ 308 w 1610"/>
                <a:gd name="T11" fmla="*/ 0 h 1533"/>
              </a:gdLst>
              <a:ahLst/>
              <a:cxnLst>
                <a:cxn ang="0">
                  <a:pos x="T0" y="T1"/>
                </a:cxn>
                <a:cxn ang="0">
                  <a:pos x="T2" y="T3"/>
                </a:cxn>
                <a:cxn ang="0">
                  <a:pos x="T4" y="T5"/>
                </a:cxn>
                <a:cxn ang="0">
                  <a:pos x="T6" y="T7"/>
                </a:cxn>
                <a:cxn ang="0">
                  <a:pos x="T8" y="T9"/>
                </a:cxn>
                <a:cxn ang="0">
                  <a:pos x="T10" y="T11"/>
                </a:cxn>
              </a:cxnLst>
              <a:rect l="0" t="0" r="r" b="b"/>
              <a:pathLst>
                <a:path w="1610" h="1533">
                  <a:moveTo>
                    <a:pt x="308" y="0"/>
                  </a:moveTo>
                  <a:lnTo>
                    <a:pt x="0" y="947"/>
                  </a:lnTo>
                  <a:lnTo>
                    <a:pt x="804" y="1533"/>
                  </a:lnTo>
                  <a:lnTo>
                    <a:pt x="1610" y="947"/>
                  </a:lnTo>
                  <a:lnTo>
                    <a:pt x="1302" y="0"/>
                  </a:lnTo>
                  <a:lnTo>
                    <a:pt x="308" y="0"/>
                  </a:lnTo>
                  <a:close/>
                </a:path>
              </a:pathLst>
            </a:cu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10" name="组合 9"/>
          <p:cNvGrpSpPr/>
          <p:nvPr/>
        </p:nvGrpSpPr>
        <p:grpSpPr>
          <a:xfrm>
            <a:off x="5654762" y="1534719"/>
            <a:ext cx="852162" cy="861277"/>
            <a:chOff x="5636931" y="1854752"/>
            <a:chExt cx="941254" cy="951322"/>
          </a:xfrm>
          <a:effectLst>
            <a:outerShdw blurRad="25400" dist="12700" dir="5400000" algn="t" rotWithShape="0">
              <a:prstClr val="black">
                <a:alpha val="40000"/>
              </a:prstClr>
            </a:outerShdw>
          </a:effectLst>
        </p:grpSpPr>
        <p:sp>
          <p:nvSpPr>
            <p:cNvPr id="65" name="Freeform 38"/>
            <p:cNvSpPr/>
            <p:nvPr/>
          </p:nvSpPr>
          <p:spPr bwMode="auto">
            <a:xfrm>
              <a:off x="5636931" y="1854752"/>
              <a:ext cx="941254" cy="951322"/>
            </a:xfrm>
            <a:custGeom>
              <a:avLst/>
              <a:gdLst>
                <a:gd name="T0" fmla="*/ 0 w 935"/>
                <a:gd name="T1" fmla="*/ 945 h 945"/>
                <a:gd name="T2" fmla="*/ 468 w 935"/>
                <a:gd name="T3" fmla="*/ 0 h 945"/>
                <a:gd name="T4" fmla="*/ 935 w 935"/>
                <a:gd name="T5" fmla="*/ 945 h 945"/>
                <a:gd name="T6" fmla="*/ 0 w 935"/>
                <a:gd name="T7" fmla="*/ 945 h 945"/>
              </a:gdLst>
              <a:ahLst/>
              <a:cxnLst>
                <a:cxn ang="0">
                  <a:pos x="T0" y="T1"/>
                </a:cxn>
                <a:cxn ang="0">
                  <a:pos x="T2" y="T3"/>
                </a:cxn>
                <a:cxn ang="0">
                  <a:pos x="T4" y="T5"/>
                </a:cxn>
                <a:cxn ang="0">
                  <a:pos x="T6" y="T7"/>
                </a:cxn>
              </a:cxnLst>
              <a:rect l="0" t="0" r="r" b="b"/>
              <a:pathLst>
                <a:path w="935" h="945">
                  <a:moveTo>
                    <a:pt x="0" y="945"/>
                  </a:moveTo>
                  <a:lnTo>
                    <a:pt x="468" y="0"/>
                  </a:lnTo>
                  <a:lnTo>
                    <a:pt x="935" y="945"/>
                  </a:lnTo>
                  <a:lnTo>
                    <a:pt x="0" y="945"/>
                  </a:lnTo>
                  <a:close/>
                </a:path>
              </a:pathLst>
            </a:custGeom>
            <a:gradFill flip="none" rotWithShape="1">
              <a:gsLst>
                <a:gs pos="86000">
                  <a:schemeClr val="bg1">
                    <a:lumMod val="8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79" name="Freeform 38"/>
            <p:cNvSpPr/>
            <p:nvPr/>
          </p:nvSpPr>
          <p:spPr bwMode="auto">
            <a:xfrm>
              <a:off x="5636931" y="1854752"/>
              <a:ext cx="941254" cy="951322"/>
            </a:xfrm>
            <a:custGeom>
              <a:avLst/>
              <a:gdLst>
                <a:gd name="T0" fmla="*/ 0 w 935"/>
                <a:gd name="T1" fmla="*/ 945 h 945"/>
                <a:gd name="T2" fmla="*/ 468 w 935"/>
                <a:gd name="T3" fmla="*/ 0 h 945"/>
                <a:gd name="T4" fmla="*/ 935 w 935"/>
                <a:gd name="T5" fmla="*/ 945 h 945"/>
                <a:gd name="T6" fmla="*/ 0 w 935"/>
                <a:gd name="T7" fmla="*/ 945 h 945"/>
              </a:gdLst>
              <a:ahLst/>
              <a:cxnLst>
                <a:cxn ang="0">
                  <a:pos x="T0" y="T1"/>
                </a:cxn>
                <a:cxn ang="0">
                  <a:pos x="T2" y="T3"/>
                </a:cxn>
                <a:cxn ang="0">
                  <a:pos x="T4" y="T5"/>
                </a:cxn>
                <a:cxn ang="0">
                  <a:pos x="T6" y="T7"/>
                </a:cxn>
              </a:cxnLst>
              <a:rect l="0" t="0" r="r" b="b"/>
              <a:pathLst>
                <a:path w="935" h="945">
                  <a:moveTo>
                    <a:pt x="0" y="945"/>
                  </a:moveTo>
                  <a:lnTo>
                    <a:pt x="468" y="0"/>
                  </a:lnTo>
                  <a:lnTo>
                    <a:pt x="935" y="945"/>
                  </a:lnTo>
                  <a:lnTo>
                    <a:pt x="0" y="945"/>
                  </a:lnTo>
                  <a:close/>
                </a:path>
              </a:pathLst>
            </a:cu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14" name="组合 13"/>
          <p:cNvGrpSpPr/>
          <p:nvPr/>
        </p:nvGrpSpPr>
        <p:grpSpPr>
          <a:xfrm>
            <a:off x="4513707" y="2541285"/>
            <a:ext cx="956063" cy="812971"/>
            <a:chOff x="4376581" y="2966552"/>
            <a:chExt cx="1056017" cy="897966"/>
          </a:xfrm>
          <a:effectLst>
            <a:outerShdw blurRad="25400" dist="12700" dir="5400000" algn="t" rotWithShape="0">
              <a:prstClr val="black">
                <a:alpha val="40000"/>
              </a:prstClr>
            </a:outerShdw>
          </a:effectLst>
        </p:grpSpPr>
        <p:sp>
          <p:nvSpPr>
            <p:cNvPr id="69" name="Freeform 42"/>
            <p:cNvSpPr/>
            <p:nvPr/>
          </p:nvSpPr>
          <p:spPr bwMode="auto">
            <a:xfrm>
              <a:off x="4376581" y="2966552"/>
              <a:ext cx="1056017" cy="897966"/>
            </a:xfrm>
            <a:custGeom>
              <a:avLst/>
              <a:gdLst>
                <a:gd name="T0" fmla="*/ 0 w 1049"/>
                <a:gd name="T1" fmla="*/ 154 h 892"/>
                <a:gd name="T2" fmla="*/ 1049 w 1049"/>
                <a:gd name="T3" fmla="*/ 0 h 892"/>
                <a:gd name="T4" fmla="*/ 758 w 1049"/>
                <a:gd name="T5" fmla="*/ 892 h 892"/>
                <a:gd name="T6" fmla="*/ 0 w 1049"/>
                <a:gd name="T7" fmla="*/ 154 h 892"/>
              </a:gdLst>
              <a:ahLst/>
              <a:cxnLst>
                <a:cxn ang="0">
                  <a:pos x="T0" y="T1"/>
                </a:cxn>
                <a:cxn ang="0">
                  <a:pos x="T2" y="T3"/>
                </a:cxn>
                <a:cxn ang="0">
                  <a:pos x="T4" y="T5"/>
                </a:cxn>
                <a:cxn ang="0">
                  <a:pos x="T6" y="T7"/>
                </a:cxn>
              </a:cxnLst>
              <a:rect l="0" t="0" r="r" b="b"/>
              <a:pathLst>
                <a:path w="1049" h="892">
                  <a:moveTo>
                    <a:pt x="0" y="154"/>
                  </a:moveTo>
                  <a:lnTo>
                    <a:pt x="1049" y="0"/>
                  </a:lnTo>
                  <a:lnTo>
                    <a:pt x="758" y="892"/>
                  </a:lnTo>
                  <a:lnTo>
                    <a:pt x="0" y="154"/>
                  </a:lnTo>
                  <a:close/>
                </a:path>
              </a:pathLst>
            </a:cu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81" name="Freeform 42"/>
            <p:cNvSpPr/>
            <p:nvPr/>
          </p:nvSpPr>
          <p:spPr bwMode="auto">
            <a:xfrm>
              <a:off x="4376581" y="2966552"/>
              <a:ext cx="1056017" cy="897966"/>
            </a:xfrm>
            <a:custGeom>
              <a:avLst/>
              <a:gdLst>
                <a:gd name="T0" fmla="*/ 0 w 1049"/>
                <a:gd name="T1" fmla="*/ 154 h 892"/>
                <a:gd name="T2" fmla="*/ 1049 w 1049"/>
                <a:gd name="T3" fmla="*/ 0 h 892"/>
                <a:gd name="T4" fmla="*/ 758 w 1049"/>
                <a:gd name="T5" fmla="*/ 892 h 892"/>
                <a:gd name="T6" fmla="*/ 0 w 1049"/>
                <a:gd name="T7" fmla="*/ 154 h 892"/>
              </a:gdLst>
              <a:ahLst/>
              <a:cxnLst>
                <a:cxn ang="0">
                  <a:pos x="T0" y="T1"/>
                </a:cxn>
                <a:cxn ang="0">
                  <a:pos x="T2" y="T3"/>
                </a:cxn>
                <a:cxn ang="0">
                  <a:pos x="T4" y="T5"/>
                </a:cxn>
                <a:cxn ang="0">
                  <a:pos x="T6" y="T7"/>
                </a:cxn>
              </a:cxnLst>
              <a:rect l="0" t="0" r="r" b="b"/>
              <a:pathLst>
                <a:path w="1049" h="892">
                  <a:moveTo>
                    <a:pt x="0" y="154"/>
                  </a:moveTo>
                  <a:lnTo>
                    <a:pt x="1049" y="0"/>
                  </a:lnTo>
                  <a:lnTo>
                    <a:pt x="758" y="892"/>
                  </a:lnTo>
                  <a:lnTo>
                    <a:pt x="0" y="154"/>
                  </a:lnTo>
                  <a:close/>
                </a:path>
              </a:pathLst>
            </a:cu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11" name="组合 10"/>
          <p:cNvGrpSpPr/>
          <p:nvPr/>
        </p:nvGrpSpPr>
        <p:grpSpPr>
          <a:xfrm>
            <a:off x="6694977" y="2548980"/>
            <a:ext cx="956063" cy="813884"/>
            <a:chOff x="6785898" y="2975052"/>
            <a:chExt cx="1056017" cy="898974"/>
          </a:xfrm>
          <a:effectLst>
            <a:outerShdw blurRad="25400" dist="12700" dir="5400000" algn="t" rotWithShape="0">
              <a:prstClr val="black">
                <a:alpha val="40000"/>
              </a:prstClr>
            </a:outerShdw>
          </a:effectLst>
        </p:grpSpPr>
        <p:sp>
          <p:nvSpPr>
            <p:cNvPr id="66" name="Freeform 39"/>
            <p:cNvSpPr/>
            <p:nvPr/>
          </p:nvSpPr>
          <p:spPr bwMode="auto">
            <a:xfrm>
              <a:off x="6785898" y="2975052"/>
              <a:ext cx="1056017" cy="898974"/>
            </a:xfrm>
            <a:custGeom>
              <a:avLst/>
              <a:gdLst>
                <a:gd name="T0" fmla="*/ 0 w 1049"/>
                <a:gd name="T1" fmla="*/ 0 h 893"/>
                <a:gd name="T2" fmla="*/ 1049 w 1049"/>
                <a:gd name="T3" fmla="*/ 152 h 893"/>
                <a:gd name="T4" fmla="*/ 289 w 1049"/>
                <a:gd name="T5" fmla="*/ 893 h 893"/>
                <a:gd name="T6" fmla="*/ 0 w 1049"/>
                <a:gd name="T7" fmla="*/ 0 h 893"/>
              </a:gdLst>
              <a:ahLst/>
              <a:cxnLst>
                <a:cxn ang="0">
                  <a:pos x="T0" y="T1"/>
                </a:cxn>
                <a:cxn ang="0">
                  <a:pos x="T2" y="T3"/>
                </a:cxn>
                <a:cxn ang="0">
                  <a:pos x="T4" y="T5"/>
                </a:cxn>
                <a:cxn ang="0">
                  <a:pos x="T6" y="T7"/>
                </a:cxn>
              </a:cxnLst>
              <a:rect l="0" t="0" r="r" b="b"/>
              <a:pathLst>
                <a:path w="1049" h="893">
                  <a:moveTo>
                    <a:pt x="0" y="0"/>
                  </a:moveTo>
                  <a:lnTo>
                    <a:pt x="1049" y="152"/>
                  </a:lnTo>
                  <a:lnTo>
                    <a:pt x="289" y="893"/>
                  </a:lnTo>
                  <a:lnTo>
                    <a:pt x="0" y="0"/>
                  </a:lnTo>
                  <a:close/>
                </a:path>
              </a:pathLst>
            </a:cu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83" name="Freeform 39"/>
            <p:cNvSpPr/>
            <p:nvPr/>
          </p:nvSpPr>
          <p:spPr bwMode="auto">
            <a:xfrm>
              <a:off x="6785898" y="2975052"/>
              <a:ext cx="1056017" cy="898974"/>
            </a:xfrm>
            <a:custGeom>
              <a:avLst/>
              <a:gdLst>
                <a:gd name="T0" fmla="*/ 0 w 1049"/>
                <a:gd name="T1" fmla="*/ 0 h 893"/>
                <a:gd name="T2" fmla="*/ 1049 w 1049"/>
                <a:gd name="T3" fmla="*/ 152 h 893"/>
                <a:gd name="T4" fmla="*/ 289 w 1049"/>
                <a:gd name="T5" fmla="*/ 893 h 893"/>
                <a:gd name="T6" fmla="*/ 0 w 1049"/>
                <a:gd name="T7" fmla="*/ 0 h 893"/>
              </a:gdLst>
              <a:ahLst/>
              <a:cxnLst>
                <a:cxn ang="0">
                  <a:pos x="T0" y="T1"/>
                </a:cxn>
                <a:cxn ang="0">
                  <a:pos x="T2" y="T3"/>
                </a:cxn>
                <a:cxn ang="0">
                  <a:pos x="T4" y="T5"/>
                </a:cxn>
                <a:cxn ang="0">
                  <a:pos x="T6" y="T7"/>
                </a:cxn>
              </a:cxnLst>
              <a:rect l="0" t="0" r="r" b="b"/>
              <a:pathLst>
                <a:path w="1049" h="893">
                  <a:moveTo>
                    <a:pt x="0" y="0"/>
                  </a:moveTo>
                  <a:lnTo>
                    <a:pt x="1049" y="152"/>
                  </a:lnTo>
                  <a:lnTo>
                    <a:pt x="289" y="893"/>
                  </a:lnTo>
                  <a:lnTo>
                    <a:pt x="0" y="0"/>
                  </a:lnTo>
                  <a:close/>
                </a:path>
              </a:pathLst>
            </a:cu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12" name="组合 11"/>
          <p:cNvGrpSpPr/>
          <p:nvPr/>
        </p:nvGrpSpPr>
        <p:grpSpPr>
          <a:xfrm>
            <a:off x="6194277" y="3594806"/>
            <a:ext cx="861277" cy="956063"/>
            <a:chOff x="6232851" y="4130217"/>
            <a:chExt cx="951321" cy="1056017"/>
          </a:xfrm>
          <a:effectLst>
            <a:outerShdw blurRad="25400" dist="12700" dir="5400000" algn="t" rotWithShape="0">
              <a:prstClr val="black">
                <a:alpha val="40000"/>
              </a:prstClr>
            </a:outerShdw>
          </a:effectLst>
        </p:grpSpPr>
        <p:sp>
          <p:nvSpPr>
            <p:cNvPr id="67" name="Freeform 40"/>
            <p:cNvSpPr/>
            <p:nvPr/>
          </p:nvSpPr>
          <p:spPr bwMode="auto">
            <a:xfrm>
              <a:off x="6232851" y="4130217"/>
              <a:ext cx="951321" cy="1056017"/>
            </a:xfrm>
            <a:custGeom>
              <a:avLst/>
              <a:gdLst>
                <a:gd name="T0" fmla="*/ 0 w 945"/>
                <a:gd name="T1" fmla="*/ 554 h 1049"/>
                <a:gd name="T2" fmla="*/ 765 w 945"/>
                <a:gd name="T3" fmla="*/ 0 h 1049"/>
                <a:gd name="T4" fmla="*/ 945 w 945"/>
                <a:gd name="T5" fmla="*/ 1049 h 1049"/>
                <a:gd name="T6" fmla="*/ 0 w 945"/>
                <a:gd name="T7" fmla="*/ 554 h 1049"/>
              </a:gdLst>
              <a:ahLst/>
              <a:cxnLst>
                <a:cxn ang="0">
                  <a:pos x="T0" y="T1"/>
                </a:cxn>
                <a:cxn ang="0">
                  <a:pos x="T2" y="T3"/>
                </a:cxn>
                <a:cxn ang="0">
                  <a:pos x="T4" y="T5"/>
                </a:cxn>
                <a:cxn ang="0">
                  <a:pos x="T6" y="T7"/>
                </a:cxn>
              </a:cxnLst>
              <a:rect l="0" t="0" r="r" b="b"/>
              <a:pathLst>
                <a:path w="945" h="1049">
                  <a:moveTo>
                    <a:pt x="0" y="554"/>
                  </a:moveTo>
                  <a:lnTo>
                    <a:pt x="765" y="0"/>
                  </a:lnTo>
                  <a:lnTo>
                    <a:pt x="945" y="1049"/>
                  </a:lnTo>
                  <a:lnTo>
                    <a:pt x="0" y="554"/>
                  </a:lnTo>
                  <a:close/>
                </a:path>
              </a:pathLst>
            </a:cu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85" name="Freeform 40"/>
            <p:cNvSpPr/>
            <p:nvPr/>
          </p:nvSpPr>
          <p:spPr bwMode="auto">
            <a:xfrm>
              <a:off x="6232851" y="4130217"/>
              <a:ext cx="951321" cy="1056017"/>
            </a:xfrm>
            <a:custGeom>
              <a:avLst/>
              <a:gdLst>
                <a:gd name="T0" fmla="*/ 0 w 945"/>
                <a:gd name="T1" fmla="*/ 554 h 1049"/>
                <a:gd name="T2" fmla="*/ 765 w 945"/>
                <a:gd name="T3" fmla="*/ 0 h 1049"/>
                <a:gd name="T4" fmla="*/ 945 w 945"/>
                <a:gd name="T5" fmla="*/ 1049 h 1049"/>
                <a:gd name="T6" fmla="*/ 0 w 945"/>
                <a:gd name="T7" fmla="*/ 554 h 1049"/>
              </a:gdLst>
              <a:ahLst/>
              <a:cxnLst>
                <a:cxn ang="0">
                  <a:pos x="T0" y="T1"/>
                </a:cxn>
                <a:cxn ang="0">
                  <a:pos x="T2" y="T3"/>
                </a:cxn>
                <a:cxn ang="0">
                  <a:pos x="T4" y="T5"/>
                </a:cxn>
                <a:cxn ang="0">
                  <a:pos x="T6" y="T7"/>
                </a:cxn>
              </a:cxnLst>
              <a:rect l="0" t="0" r="r" b="b"/>
              <a:pathLst>
                <a:path w="945" h="1049">
                  <a:moveTo>
                    <a:pt x="0" y="554"/>
                  </a:moveTo>
                  <a:lnTo>
                    <a:pt x="765" y="0"/>
                  </a:lnTo>
                  <a:lnTo>
                    <a:pt x="945" y="1049"/>
                  </a:lnTo>
                  <a:lnTo>
                    <a:pt x="0" y="554"/>
                  </a:lnTo>
                  <a:close/>
                </a:path>
              </a:pathLst>
            </a:cu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grpSp>
        <p:nvGrpSpPr>
          <p:cNvPr id="13" name="组合 12"/>
          <p:cNvGrpSpPr/>
          <p:nvPr/>
        </p:nvGrpSpPr>
        <p:grpSpPr>
          <a:xfrm>
            <a:off x="5102971" y="3579049"/>
            <a:ext cx="858542" cy="956063"/>
            <a:chOff x="5027451" y="4112813"/>
            <a:chExt cx="948301" cy="1056017"/>
          </a:xfrm>
          <a:effectLst>
            <a:outerShdw blurRad="25400" dist="12700" dir="5400000" algn="t" rotWithShape="0">
              <a:prstClr val="black">
                <a:alpha val="40000"/>
              </a:prstClr>
            </a:outerShdw>
          </a:effectLst>
        </p:grpSpPr>
        <p:sp>
          <p:nvSpPr>
            <p:cNvPr id="68" name="Freeform 41"/>
            <p:cNvSpPr/>
            <p:nvPr/>
          </p:nvSpPr>
          <p:spPr bwMode="auto">
            <a:xfrm>
              <a:off x="5027451" y="4112813"/>
              <a:ext cx="948301" cy="1056017"/>
            </a:xfrm>
            <a:custGeom>
              <a:avLst/>
              <a:gdLst>
                <a:gd name="T0" fmla="*/ 180 w 942"/>
                <a:gd name="T1" fmla="*/ 0 h 1049"/>
                <a:gd name="T2" fmla="*/ 942 w 942"/>
                <a:gd name="T3" fmla="*/ 554 h 1049"/>
                <a:gd name="T4" fmla="*/ 0 w 942"/>
                <a:gd name="T5" fmla="*/ 1049 h 1049"/>
                <a:gd name="T6" fmla="*/ 180 w 942"/>
                <a:gd name="T7" fmla="*/ 0 h 1049"/>
              </a:gdLst>
              <a:ahLst/>
              <a:cxnLst>
                <a:cxn ang="0">
                  <a:pos x="T0" y="T1"/>
                </a:cxn>
                <a:cxn ang="0">
                  <a:pos x="T2" y="T3"/>
                </a:cxn>
                <a:cxn ang="0">
                  <a:pos x="T4" y="T5"/>
                </a:cxn>
                <a:cxn ang="0">
                  <a:pos x="T6" y="T7"/>
                </a:cxn>
              </a:cxnLst>
              <a:rect l="0" t="0" r="r" b="b"/>
              <a:pathLst>
                <a:path w="942" h="1049">
                  <a:moveTo>
                    <a:pt x="180" y="0"/>
                  </a:moveTo>
                  <a:lnTo>
                    <a:pt x="942" y="554"/>
                  </a:lnTo>
                  <a:lnTo>
                    <a:pt x="0" y="1049"/>
                  </a:lnTo>
                  <a:lnTo>
                    <a:pt x="180" y="0"/>
                  </a:lnTo>
                  <a:close/>
                </a:path>
              </a:pathLst>
            </a:cu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187" name="Freeform 41"/>
            <p:cNvSpPr/>
            <p:nvPr/>
          </p:nvSpPr>
          <p:spPr bwMode="auto">
            <a:xfrm>
              <a:off x="5027451" y="4112813"/>
              <a:ext cx="948301" cy="1056017"/>
            </a:xfrm>
            <a:custGeom>
              <a:avLst/>
              <a:gdLst>
                <a:gd name="T0" fmla="*/ 180 w 942"/>
                <a:gd name="T1" fmla="*/ 0 h 1049"/>
                <a:gd name="T2" fmla="*/ 942 w 942"/>
                <a:gd name="T3" fmla="*/ 554 h 1049"/>
                <a:gd name="T4" fmla="*/ 0 w 942"/>
                <a:gd name="T5" fmla="*/ 1049 h 1049"/>
                <a:gd name="T6" fmla="*/ 180 w 942"/>
                <a:gd name="T7" fmla="*/ 0 h 1049"/>
              </a:gdLst>
              <a:ahLst/>
              <a:cxnLst>
                <a:cxn ang="0">
                  <a:pos x="T0" y="T1"/>
                </a:cxn>
                <a:cxn ang="0">
                  <a:pos x="T2" y="T3"/>
                </a:cxn>
                <a:cxn ang="0">
                  <a:pos x="T4" y="T5"/>
                </a:cxn>
                <a:cxn ang="0">
                  <a:pos x="T6" y="T7"/>
                </a:cxn>
              </a:cxnLst>
              <a:rect l="0" t="0" r="r" b="b"/>
              <a:pathLst>
                <a:path w="942" h="1049">
                  <a:moveTo>
                    <a:pt x="180" y="0"/>
                  </a:moveTo>
                  <a:lnTo>
                    <a:pt x="942" y="554"/>
                  </a:lnTo>
                  <a:lnTo>
                    <a:pt x="0" y="1049"/>
                  </a:lnTo>
                  <a:lnTo>
                    <a:pt x="180" y="0"/>
                  </a:lnTo>
                  <a:close/>
                </a:path>
              </a:pathLst>
            </a:custGeom>
            <a:gradFill flip="none" rotWithShape="1">
              <a:gsLst>
                <a:gs pos="0">
                  <a:schemeClr val="bg1">
                    <a:lumMod val="7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grpSp>
      <p:sp>
        <p:nvSpPr>
          <p:cNvPr id="190" name="KSO_Shape"/>
          <p:cNvSpPr>
            <a:spLocks noChangeAspect="1"/>
          </p:cNvSpPr>
          <p:nvPr/>
        </p:nvSpPr>
        <p:spPr>
          <a:xfrm>
            <a:off x="4707202" y="3422277"/>
            <a:ext cx="341868" cy="327622"/>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191" name="KSO_Shape"/>
          <p:cNvSpPr>
            <a:spLocks noChangeAspect="1"/>
          </p:cNvSpPr>
          <p:nvPr/>
        </p:nvSpPr>
        <p:spPr>
          <a:xfrm>
            <a:off x="5102557" y="1979475"/>
            <a:ext cx="367606" cy="380284"/>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192" name="KSO_Shape"/>
          <p:cNvSpPr>
            <a:spLocks noChangeAspect="1"/>
          </p:cNvSpPr>
          <p:nvPr/>
        </p:nvSpPr>
        <p:spPr>
          <a:xfrm flipH="1">
            <a:off x="6660280" y="1986679"/>
            <a:ext cx="366915" cy="338175"/>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193" name="KSO_Shape"/>
          <p:cNvSpPr>
            <a:spLocks noChangeAspect="1"/>
          </p:cNvSpPr>
          <p:nvPr/>
        </p:nvSpPr>
        <p:spPr>
          <a:xfrm>
            <a:off x="7091575" y="3407335"/>
            <a:ext cx="387122" cy="25872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ym typeface="+mn-lt"/>
            </a:endParaRPr>
          </a:p>
        </p:txBody>
      </p:sp>
      <p:sp>
        <p:nvSpPr>
          <p:cNvPr id="194" name="KSO_Shape"/>
          <p:cNvSpPr>
            <a:spLocks noChangeAspect="1"/>
          </p:cNvSpPr>
          <p:nvPr/>
        </p:nvSpPr>
        <p:spPr>
          <a:xfrm>
            <a:off x="5912719" y="4248230"/>
            <a:ext cx="292247" cy="392283"/>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195" name="文本框 194"/>
          <p:cNvSpPr txBox="1"/>
          <p:nvPr/>
        </p:nvSpPr>
        <p:spPr>
          <a:xfrm flipH="1">
            <a:off x="4805288" y="2631837"/>
            <a:ext cx="564412" cy="473696"/>
          </a:xfrm>
          <a:prstGeom prst="rect">
            <a:avLst/>
          </a:prstGeom>
          <a:noFill/>
        </p:spPr>
        <p:txBody>
          <a:bodyPr wrap="square" rtlCol="0">
            <a:spAutoFit/>
          </a:bodyPr>
          <a:lstStyle/>
          <a:p>
            <a:r>
              <a:rPr lang="en-US" altLang="zh-CN" sz="2400" dirty="0" smtClean="0">
                <a:solidFill>
                  <a:schemeClr val="accent1"/>
                </a:solidFill>
                <a:effectLst>
                  <a:innerShdw blurRad="25400" dist="12700" dir="13500000">
                    <a:prstClr val="black">
                      <a:alpha val="50000"/>
                    </a:prstClr>
                  </a:innerShdw>
                </a:effectLst>
                <a:ea typeface="MEllan HK Xbold" panose="00000800000000000000" pitchFamily="2" charset="-120"/>
                <a:sym typeface="+mn-lt"/>
              </a:rPr>
              <a:t>01</a:t>
            </a:r>
            <a:endParaRPr lang="zh-CN" altLang="en-US" sz="2400" dirty="0">
              <a:solidFill>
                <a:schemeClr val="accent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96" name="文本框 195"/>
          <p:cNvSpPr txBox="1"/>
          <p:nvPr/>
        </p:nvSpPr>
        <p:spPr>
          <a:xfrm flipH="1">
            <a:off x="6845168" y="2631837"/>
            <a:ext cx="564412" cy="473696"/>
          </a:xfrm>
          <a:prstGeom prst="rect">
            <a:avLst/>
          </a:prstGeom>
          <a:noFill/>
          <a:effectLst>
            <a:outerShdw blurRad="25400" dist="12700" dir="5400000" algn="t" rotWithShape="0">
              <a:prstClr val="black">
                <a:alpha val="40000"/>
              </a:prstClr>
            </a:outerShdw>
          </a:effectLst>
        </p:spPr>
        <p:txBody>
          <a:bodyPr wrap="square" rtlCol="0">
            <a:spAutoFit/>
          </a:bodyPr>
          <a:lstStyle/>
          <a:p>
            <a:r>
              <a:rPr lang="en-US" altLang="zh-CN" sz="2400" dirty="0" smtClean="0">
                <a:solidFill>
                  <a:schemeClr val="accent3"/>
                </a:solidFill>
                <a:effectLst>
                  <a:innerShdw blurRad="25400" dist="12700" dir="13500000">
                    <a:prstClr val="black">
                      <a:alpha val="50000"/>
                    </a:prstClr>
                  </a:innerShdw>
                </a:effectLst>
                <a:ea typeface="MEllan HK Xbold" panose="00000800000000000000" pitchFamily="2" charset="-120"/>
                <a:sym typeface="+mn-lt"/>
              </a:rPr>
              <a:t>03</a:t>
            </a:r>
            <a:endParaRPr lang="zh-CN" altLang="en-US" sz="2400" dirty="0">
              <a:solidFill>
                <a:schemeClr val="accent3"/>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97" name="文本框 196"/>
          <p:cNvSpPr txBox="1"/>
          <p:nvPr/>
        </p:nvSpPr>
        <p:spPr>
          <a:xfrm flipH="1">
            <a:off x="5813426" y="1835619"/>
            <a:ext cx="564412" cy="473696"/>
          </a:xfrm>
          <a:prstGeom prst="rect">
            <a:avLst/>
          </a:prstGeom>
          <a:noFill/>
        </p:spPr>
        <p:txBody>
          <a:bodyPr wrap="square" rtlCol="0">
            <a:spAutoFit/>
          </a:bodyPr>
          <a:lstStyle/>
          <a:p>
            <a:r>
              <a:rPr lang="en-US" altLang="zh-CN" sz="2400" dirty="0" smtClean="0">
                <a:solidFill>
                  <a:schemeClr val="accent2"/>
                </a:solidFill>
                <a:effectLst>
                  <a:innerShdw blurRad="25400" dist="12700" dir="13500000">
                    <a:prstClr val="black">
                      <a:alpha val="50000"/>
                    </a:prstClr>
                  </a:innerShdw>
                </a:effectLst>
                <a:ea typeface="MEllan HK Xbold" panose="00000800000000000000" pitchFamily="2" charset="-120"/>
                <a:sym typeface="+mn-lt"/>
              </a:rPr>
              <a:t>02</a:t>
            </a:r>
            <a:endParaRPr lang="zh-CN" altLang="en-US" sz="2400" dirty="0">
              <a:solidFill>
                <a:schemeClr val="accent2"/>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98" name="文本框 197"/>
          <p:cNvSpPr txBox="1"/>
          <p:nvPr/>
        </p:nvSpPr>
        <p:spPr>
          <a:xfrm>
            <a:off x="5202442" y="3834581"/>
            <a:ext cx="564412" cy="473696"/>
          </a:xfrm>
          <a:prstGeom prst="rect">
            <a:avLst/>
          </a:prstGeom>
          <a:noFill/>
        </p:spPr>
        <p:txBody>
          <a:bodyPr wrap="square" rtlCol="0">
            <a:spAutoFit/>
          </a:bodyPr>
          <a:lstStyle/>
          <a:p>
            <a:r>
              <a:rPr lang="en-US" altLang="zh-CN" sz="2400" dirty="0" smtClean="0">
                <a:solidFill>
                  <a:schemeClr val="accent5"/>
                </a:solidFill>
                <a:effectLst>
                  <a:innerShdw blurRad="25400" dist="12700" dir="13500000">
                    <a:prstClr val="black">
                      <a:alpha val="50000"/>
                    </a:prstClr>
                  </a:innerShdw>
                </a:effectLst>
                <a:ea typeface="MEllan HK Xbold" panose="00000800000000000000" pitchFamily="2" charset="-120"/>
                <a:sym typeface="+mn-lt"/>
              </a:rPr>
              <a:t>05</a:t>
            </a:r>
            <a:endParaRPr lang="zh-CN" altLang="en-US" sz="2400" dirty="0">
              <a:solidFill>
                <a:schemeClr val="accent5"/>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99" name="文本框 198"/>
          <p:cNvSpPr txBox="1"/>
          <p:nvPr/>
        </p:nvSpPr>
        <p:spPr>
          <a:xfrm>
            <a:off x="6449953" y="3827624"/>
            <a:ext cx="564412" cy="473696"/>
          </a:xfrm>
          <a:prstGeom prst="rect">
            <a:avLst/>
          </a:prstGeom>
          <a:noFill/>
        </p:spPr>
        <p:txBody>
          <a:bodyPr wrap="square" rtlCol="0">
            <a:spAutoFit/>
          </a:bodyPr>
          <a:lstStyle/>
          <a:p>
            <a:r>
              <a:rPr lang="en-US" altLang="zh-CN" sz="2400" dirty="0" smtClean="0">
                <a:solidFill>
                  <a:schemeClr val="accent4"/>
                </a:solidFill>
                <a:effectLst>
                  <a:innerShdw blurRad="25400" dist="12700" dir="13500000">
                    <a:prstClr val="black">
                      <a:alpha val="50000"/>
                    </a:prstClr>
                  </a:innerShdw>
                </a:effectLst>
                <a:ea typeface="MEllan HK Xbold" panose="00000800000000000000" pitchFamily="2" charset="-120"/>
                <a:sym typeface="+mn-lt"/>
              </a:rPr>
              <a:t>04</a:t>
            </a:r>
            <a:endParaRPr lang="zh-CN" altLang="en-US" sz="2400" dirty="0">
              <a:solidFill>
                <a:schemeClr val="accent4"/>
              </a:solidFill>
              <a:effectLst>
                <a:innerShdw blurRad="25400" dist="12700" dir="13500000">
                  <a:prstClr val="black">
                    <a:alpha val="50000"/>
                  </a:prstClr>
                </a:innerShdw>
              </a:effectLst>
              <a:ea typeface="MEllan HK Xbold" panose="00000800000000000000" pitchFamily="2" charset="-120"/>
              <a:sym typeface="+mn-lt"/>
            </a:endParaRPr>
          </a:p>
        </p:txBody>
      </p:sp>
      <p:sp>
        <p:nvSpPr>
          <p:cNvPr id="80" name="KSO_Shape"/>
          <p:cNvSpPr/>
          <p:nvPr/>
        </p:nvSpPr>
        <p:spPr>
          <a:xfrm>
            <a:off x="5623264" y="3002689"/>
            <a:ext cx="873031" cy="369583"/>
          </a:xfrm>
          <a:custGeom>
            <a:avLst/>
            <a:gdLst>
              <a:gd name="connsiteX0" fmla="*/ 430390 w 520647"/>
              <a:gd name="connsiteY0" fmla="*/ 89306 h 220357"/>
              <a:gd name="connsiteX1" fmla="*/ 430390 w 520647"/>
              <a:gd name="connsiteY1" fmla="*/ 168043 h 220357"/>
              <a:gd name="connsiteX2" fmla="*/ 458474 w 520647"/>
              <a:gd name="connsiteY2" fmla="*/ 168043 h 220357"/>
              <a:gd name="connsiteX3" fmla="*/ 458474 w 520647"/>
              <a:gd name="connsiteY3" fmla="*/ 89306 h 220357"/>
              <a:gd name="connsiteX4" fmla="*/ 200913 w 520647"/>
              <a:gd name="connsiteY4" fmla="*/ 88360 h 220357"/>
              <a:gd name="connsiteX5" fmla="*/ 228998 w 520647"/>
              <a:gd name="connsiteY5" fmla="*/ 88360 h 220357"/>
              <a:gd name="connsiteX6" fmla="*/ 228998 w 520647"/>
              <a:gd name="connsiteY6" fmla="*/ 167097 h 220357"/>
              <a:gd name="connsiteX7" fmla="*/ 200913 w 520647"/>
              <a:gd name="connsiteY7" fmla="*/ 167097 h 220357"/>
              <a:gd name="connsiteX8" fmla="*/ 314333 w 520647"/>
              <a:gd name="connsiteY8" fmla="*/ 63603 h 220357"/>
              <a:gd name="connsiteX9" fmla="*/ 314333 w 520647"/>
              <a:gd name="connsiteY9" fmla="*/ 168270 h 220357"/>
              <a:gd name="connsiteX10" fmla="*/ 342417 w 520647"/>
              <a:gd name="connsiteY10" fmla="*/ 168270 h 220357"/>
              <a:gd name="connsiteX11" fmla="*/ 343497 w 520647"/>
              <a:gd name="connsiteY11" fmla="*/ 133729 h 220357"/>
              <a:gd name="connsiteX12" fmla="*/ 403988 w 520647"/>
              <a:gd name="connsiteY12" fmla="*/ 133729 h 220357"/>
              <a:gd name="connsiteX13" fmla="*/ 403988 w 520647"/>
              <a:gd name="connsiteY13" fmla="*/ 111749 h 220357"/>
              <a:gd name="connsiteX14" fmla="*/ 343497 w 520647"/>
              <a:gd name="connsiteY14" fmla="*/ 111749 h 220357"/>
              <a:gd name="connsiteX15" fmla="*/ 343497 w 520647"/>
              <a:gd name="connsiteY15" fmla="*/ 86629 h 220357"/>
              <a:gd name="connsiteX16" fmla="*/ 407228 w 520647"/>
              <a:gd name="connsiteY16" fmla="*/ 86629 h 220357"/>
              <a:gd name="connsiteX17" fmla="*/ 407228 w 520647"/>
              <a:gd name="connsiteY17" fmla="*/ 63603 h 220357"/>
              <a:gd name="connsiteX18" fmla="*/ 47878 w 520647"/>
              <a:gd name="connsiteY18" fmla="*/ 62543 h 220357"/>
              <a:gd name="connsiteX19" fmla="*/ 81509 w 520647"/>
              <a:gd name="connsiteY19" fmla="*/ 62543 h 220357"/>
              <a:gd name="connsiteX20" fmla="*/ 92720 w 520647"/>
              <a:gd name="connsiteY20" fmla="*/ 112783 h 220357"/>
              <a:gd name="connsiteX21" fmla="*/ 106733 w 520647"/>
              <a:gd name="connsiteY21" fmla="*/ 62543 h 220357"/>
              <a:gd name="connsiteX22" fmla="*/ 130555 w 520647"/>
              <a:gd name="connsiteY22" fmla="*/ 62543 h 220357"/>
              <a:gd name="connsiteX23" fmla="*/ 144569 w 520647"/>
              <a:gd name="connsiteY23" fmla="*/ 114141 h 220357"/>
              <a:gd name="connsiteX24" fmla="*/ 158582 w 520647"/>
              <a:gd name="connsiteY24" fmla="*/ 62543 h 220357"/>
              <a:gd name="connsiteX25" fmla="*/ 188009 w 520647"/>
              <a:gd name="connsiteY25" fmla="*/ 62543 h 220357"/>
              <a:gd name="connsiteX26" fmla="*/ 158582 w 520647"/>
              <a:gd name="connsiteY26" fmla="*/ 166786 h 220357"/>
              <a:gd name="connsiteX27" fmla="*/ 130555 w 520647"/>
              <a:gd name="connsiteY27" fmla="*/ 167097 h 220357"/>
              <a:gd name="connsiteX28" fmla="*/ 119345 w 520647"/>
              <a:gd name="connsiteY28" fmla="*/ 108710 h 220357"/>
              <a:gd name="connsiteX29" fmla="*/ 108134 w 520647"/>
              <a:gd name="connsiteY29" fmla="*/ 166786 h 220357"/>
              <a:gd name="connsiteX30" fmla="*/ 75904 w 520647"/>
              <a:gd name="connsiteY30" fmla="*/ 167097 h 220357"/>
              <a:gd name="connsiteX31" fmla="*/ 445129 w 520647"/>
              <a:gd name="connsiteY31" fmla="*/ 55732 h 220357"/>
              <a:gd name="connsiteX32" fmla="*/ 431784 w 520647"/>
              <a:gd name="connsiteY32" fmla="*/ 68663 h 220357"/>
              <a:gd name="connsiteX33" fmla="*/ 445129 w 520647"/>
              <a:gd name="connsiteY33" fmla="*/ 81594 h 220357"/>
              <a:gd name="connsiteX34" fmla="*/ 458474 w 520647"/>
              <a:gd name="connsiteY34" fmla="*/ 68663 h 220357"/>
              <a:gd name="connsiteX35" fmla="*/ 445129 w 520647"/>
              <a:gd name="connsiteY35" fmla="*/ 55732 h 220357"/>
              <a:gd name="connsiteX36" fmla="*/ 215653 w 520647"/>
              <a:gd name="connsiteY36" fmla="*/ 54786 h 220357"/>
              <a:gd name="connsiteX37" fmla="*/ 228998 w 520647"/>
              <a:gd name="connsiteY37" fmla="*/ 67717 h 220357"/>
              <a:gd name="connsiteX38" fmla="*/ 215653 w 520647"/>
              <a:gd name="connsiteY38" fmla="*/ 80648 h 220357"/>
              <a:gd name="connsiteX39" fmla="*/ 202308 w 520647"/>
              <a:gd name="connsiteY39" fmla="*/ 67717 h 220357"/>
              <a:gd name="connsiteX40" fmla="*/ 215653 w 520647"/>
              <a:gd name="connsiteY40" fmla="*/ 54786 h 220357"/>
              <a:gd name="connsiteX41" fmla="*/ 405451 w 520647"/>
              <a:gd name="connsiteY41" fmla="*/ 23682 h 220357"/>
              <a:gd name="connsiteX42" fmla="*/ 434092 w 520647"/>
              <a:gd name="connsiteY42" fmla="*/ 23829 h 220357"/>
              <a:gd name="connsiteX43" fmla="*/ 495663 w 520647"/>
              <a:gd name="connsiteY43" fmla="*/ 84536 h 220357"/>
              <a:gd name="connsiteX44" fmla="*/ 495663 w 520647"/>
              <a:gd name="connsiteY44" fmla="*/ 144196 h 220357"/>
              <a:gd name="connsiteX45" fmla="*/ 426531 w 520647"/>
              <a:gd name="connsiteY45" fmla="*/ 197576 h 220357"/>
              <a:gd name="connsiteX46" fmla="*/ 233179 w 520647"/>
              <a:gd name="connsiteY46" fmla="*/ 197576 h 220357"/>
              <a:gd name="connsiteX47" fmla="*/ 267745 w 520647"/>
              <a:gd name="connsiteY47" fmla="*/ 135823 h 220357"/>
              <a:gd name="connsiteX48" fmla="*/ 266665 w 520647"/>
              <a:gd name="connsiteY48" fmla="*/ 74069 h 220357"/>
              <a:gd name="connsiteX49" fmla="*/ 321754 w 520647"/>
              <a:gd name="connsiteY49" fmla="*/ 23829 h 220357"/>
              <a:gd name="connsiteX50" fmla="*/ 405451 w 520647"/>
              <a:gd name="connsiteY50" fmla="*/ 23682 h 220357"/>
              <a:gd name="connsiteX51" fmla="*/ 86856 w 520647"/>
              <a:gd name="connsiteY51" fmla="*/ 16233 h 220357"/>
              <a:gd name="connsiteX52" fmla="*/ 14590 w 520647"/>
              <a:gd name="connsiteY52" fmla="*/ 88500 h 220357"/>
              <a:gd name="connsiteX53" fmla="*/ 14590 w 520647"/>
              <a:gd name="connsiteY53" fmla="*/ 132968 h 220357"/>
              <a:gd name="connsiteX54" fmla="*/ 86856 w 520647"/>
              <a:gd name="connsiteY54" fmla="*/ 205235 h 220357"/>
              <a:gd name="connsiteX55" fmla="*/ 430588 w 520647"/>
              <a:gd name="connsiteY55" fmla="*/ 205235 h 220357"/>
              <a:gd name="connsiteX56" fmla="*/ 502855 w 520647"/>
              <a:gd name="connsiteY56" fmla="*/ 132968 h 220357"/>
              <a:gd name="connsiteX57" fmla="*/ 502855 w 520647"/>
              <a:gd name="connsiteY57" fmla="*/ 88500 h 220357"/>
              <a:gd name="connsiteX58" fmla="*/ 430588 w 520647"/>
              <a:gd name="connsiteY58" fmla="*/ 16233 h 220357"/>
              <a:gd name="connsiteX59" fmla="*/ 84256 w 520647"/>
              <a:gd name="connsiteY59" fmla="*/ 0 h 220357"/>
              <a:gd name="connsiteX60" fmla="*/ 436391 w 520647"/>
              <a:gd name="connsiteY60" fmla="*/ 0 h 220357"/>
              <a:gd name="connsiteX61" fmla="*/ 520647 w 520647"/>
              <a:gd name="connsiteY61" fmla="*/ 84256 h 220357"/>
              <a:gd name="connsiteX62" fmla="*/ 520647 w 520647"/>
              <a:gd name="connsiteY62" fmla="*/ 136101 h 220357"/>
              <a:gd name="connsiteX63" fmla="*/ 436391 w 520647"/>
              <a:gd name="connsiteY63" fmla="*/ 220357 h 220357"/>
              <a:gd name="connsiteX64" fmla="*/ 84256 w 520647"/>
              <a:gd name="connsiteY64" fmla="*/ 220357 h 220357"/>
              <a:gd name="connsiteX65" fmla="*/ 0 w 520647"/>
              <a:gd name="connsiteY65" fmla="*/ 136101 h 220357"/>
              <a:gd name="connsiteX66" fmla="*/ 0 w 520647"/>
              <a:gd name="connsiteY66" fmla="*/ 84256 h 220357"/>
              <a:gd name="connsiteX67" fmla="*/ 84256 w 520647"/>
              <a:gd name="connsiteY67" fmla="*/ 0 h 2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20647" h="220357">
                <a:moveTo>
                  <a:pt x="430390" y="89306"/>
                </a:moveTo>
                <a:lnTo>
                  <a:pt x="430390" y="168043"/>
                </a:lnTo>
                <a:lnTo>
                  <a:pt x="458474" y="168043"/>
                </a:lnTo>
                <a:lnTo>
                  <a:pt x="458474" y="89306"/>
                </a:lnTo>
                <a:close/>
                <a:moveTo>
                  <a:pt x="200913" y="88360"/>
                </a:moveTo>
                <a:lnTo>
                  <a:pt x="228998" y="88360"/>
                </a:lnTo>
                <a:lnTo>
                  <a:pt x="228998" y="167097"/>
                </a:lnTo>
                <a:lnTo>
                  <a:pt x="200913" y="167097"/>
                </a:lnTo>
                <a:close/>
                <a:moveTo>
                  <a:pt x="314333" y="63603"/>
                </a:moveTo>
                <a:lnTo>
                  <a:pt x="314333" y="168270"/>
                </a:lnTo>
                <a:lnTo>
                  <a:pt x="342417" y="168270"/>
                </a:lnTo>
                <a:lnTo>
                  <a:pt x="343497" y="133729"/>
                </a:lnTo>
                <a:lnTo>
                  <a:pt x="403988" y="133729"/>
                </a:lnTo>
                <a:lnTo>
                  <a:pt x="403988" y="111749"/>
                </a:lnTo>
                <a:lnTo>
                  <a:pt x="343497" y="111749"/>
                </a:lnTo>
                <a:lnTo>
                  <a:pt x="343497" y="86629"/>
                </a:lnTo>
                <a:lnTo>
                  <a:pt x="407228" y="86629"/>
                </a:lnTo>
                <a:lnTo>
                  <a:pt x="407228" y="63603"/>
                </a:lnTo>
                <a:close/>
                <a:moveTo>
                  <a:pt x="47878" y="62543"/>
                </a:moveTo>
                <a:lnTo>
                  <a:pt x="81509" y="62543"/>
                </a:lnTo>
                <a:lnTo>
                  <a:pt x="92720" y="112783"/>
                </a:lnTo>
                <a:lnTo>
                  <a:pt x="106733" y="62543"/>
                </a:lnTo>
                <a:lnTo>
                  <a:pt x="130555" y="62543"/>
                </a:lnTo>
                <a:lnTo>
                  <a:pt x="144569" y="114141"/>
                </a:lnTo>
                <a:lnTo>
                  <a:pt x="158582" y="62543"/>
                </a:lnTo>
                <a:lnTo>
                  <a:pt x="188009" y="62543"/>
                </a:lnTo>
                <a:lnTo>
                  <a:pt x="158582" y="166786"/>
                </a:lnTo>
                <a:lnTo>
                  <a:pt x="130555" y="167097"/>
                </a:lnTo>
                <a:lnTo>
                  <a:pt x="119345" y="108710"/>
                </a:lnTo>
                <a:lnTo>
                  <a:pt x="108134" y="166786"/>
                </a:lnTo>
                <a:lnTo>
                  <a:pt x="75904" y="167097"/>
                </a:lnTo>
                <a:close/>
                <a:moveTo>
                  <a:pt x="445129" y="55732"/>
                </a:moveTo>
                <a:cubicBezTo>
                  <a:pt x="437759" y="55732"/>
                  <a:pt x="431784" y="61522"/>
                  <a:pt x="431784" y="68663"/>
                </a:cubicBezTo>
                <a:cubicBezTo>
                  <a:pt x="431784" y="75805"/>
                  <a:pt x="437759" y="81594"/>
                  <a:pt x="445129" y="81594"/>
                </a:cubicBezTo>
                <a:cubicBezTo>
                  <a:pt x="452500" y="81594"/>
                  <a:pt x="458474" y="75805"/>
                  <a:pt x="458474" y="68663"/>
                </a:cubicBezTo>
                <a:cubicBezTo>
                  <a:pt x="458474" y="61522"/>
                  <a:pt x="452500" y="55732"/>
                  <a:pt x="445129" y="55732"/>
                </a:cubicBezTo>
                <a:close/>
                <a:moveTo>
                  <a:pt x="215653" y="54786"/>
                </a:moveTo>
                <a:cubicBezTo>
                  <a:pt x="223023" y="54786"/>
                  <a:pt x="228998" y="60576"/>
                  <a:pt x="228998" y="67717"/>
                </a:cubicBezTo>
                <a:cubicBezTo>
                  <a:pt x="228998" y="74859"/>
                  <a:pt x="223023" y="80648"/>
                  <a:pt x="215653" y="80648"/>
                </a:cubicBezTo>
                <a:cubicBezTo>
                  <a:pt x="208282" y="80648"/>
                  <a:pt x="202308" y="74859"/>
                  <a:pt x="202308" y="67717"/>
                </a:cubicBezTo>
                <a:cubicBezTo>
                  <a:pt x="202308" y="60576"/>
                  <a:pt x="208282" y="54786"/>
                  <a:pt x="215653" y="54786"/>
                </a:cubicBezTo>
                <a:close/>
                <a:moveTo>
                  <a:pt x="405451" y="23682"/>
                </a:moveTo>
                <a:cubicBezTo>
                  <a:pt x="415865" y="23698"/>
                  <a:pt x="425721" y="23742"/>
                  <a:pt x="434092" y="23829"/>
                </a:cubicBezTo>
                <a:cubicBezTo>
                  <a:pt x="467578" y="24178"/>
                  <a:pt x="494583" y="59067"/>
                  <a:pt x="495663" y="84536"/>
                </a:cubicBezTo>
                <a:cubicBezTo>
                  <a:pt x="496743" y="110005"/>
                  <a:pt x="496023" y="118029"/>
                  <a:pt x="495663" y="144196"/>
                </a:cubicBezTo>
                <a:cubicBezTo>
                  <a:pt x="495303" y="170363"/>
                  <a:pt x="463617" y="197576"/>
                  <a:pt x="426531" y="197576"/>
                </a:cubicBezTo>
                <a:lnTo>
                  <a:pt x="233179" y="197576"/>
                </a:lnTo>
                <a:cubicBezTo>
                  <a:pt x="267385" y="175945"/>
                  <a:pt x="268105" y="152220"/>
                  <a:pt x="267745" y="135823"/>
                </a:cubicBezTo>
                <a:cubicBezTo>
                  <a:pt x="267385" y="119425"/>
                  <a:pt x="267745" y="97096"/>
                  <a:pt x="266665" y="74069"/>
                </a:cubicBezTo>
                <a:cubicBezTo>
                  <a:pt x="265585" y="51043"/>
                  <a:pt x="300150" y="23829"/>
                  <a:pt x="321754" y="23829"/>
                </a:cubicBezTo>
                <a:cubicBezTo>
                  <a:pt x="337957" y="23829"/>
                  <a:pt x="374210" y="23633"/>
                  <a:pt x="405451" y="23682"/>
                </a:cubicBezTo>
                <a:close/>
                <a:moveTo>
                  <a:pt x="86856" y="16233"/>
                </a:moveTo>
                <a:cubicBezTo>
                  <a:pt x="46944" y="16233"/>
                  <a:pt x="14590" y="48588"/>
                  <a:pt x="14590" y="88500"/>
                </a:cubicBezTo>
                <a:lnTo>
                  <a:pt x="14590" y="132968"/>
                </a:lnTo>
                <a:cubicBezTo>
                  <a:pt x="14590" y="172880"/>
                  <a:pt x="46944" y="205235"/>
                  <a:pt x="86856" y="205235"/>
                </a:cubicBezTo>
                <a:lnTo>
                  <a:pt x="430588" y="205235"/>
                </a:lnTo>
                <a:cubicBezTo>
                  <a:pt x="470500" y="205235"/>
                  <a:pt x="502855" y="172880"/>
                  <a:pt x="502855" y="132968"/>
                </a:cubicBezTo>
                <a:lnTo>
                  <a:pt x="502855" y="88500"/>
                </a:lnTo>
                <a:cubicBezTo>
                  <a:pt x="502855" y="48588"/>
                  <a:pt x="470500" y="16233"/>
                  <a:pt x="430588" y="16233"/>
                </a:cubicBezTo>
                <a:close/>
                <a:moveTo>
                  <a:pt x="84256" y="0"/>
                </a:moveTo>
                <a:lnTo>
                  <a:pt x="436391" y="0"/>
                </a:lnTo>
                <a:cubicBezTo>
                  <a:pt x="482925" y="0"/>
                  <a:pt x="520647" y="37723"/>
                  <a:pt x="520647" y="84256"/>
                </a:cubicBezTo>
                <a:lnTo>
                  <a:pt x="520647" y="136101"/>
                </a:lnTo>
                <a:cubicBezTo>
                  <a:pt x="520647" y="182635"/>
                  <a:pt x="482925" y="220357"/>
                  <a:pt x="436391" y="220357"/>
                </a:cubicBezTo>
                <a:lnTo>
                  <a:pt x="84256" y="220357"/>
                </a:lnTo>
                <a:cubicBezTo>
                  <a:pt x="37722" y="220357"/>
                  <a:pt x="0" y="182635"/>
                  <a:pt x="0" y="136101"/>
                </a:cubicBezTo>
                <a:lnTo>
                  <a:pt x="0" y="84256"/>
                </a:lnTo>
                <a:cubicBezTo>
                  <a:pt x="0" y="37723"/>
                  <a:pt x="37722" y="0"/>
                  <a:pt x="84256" y="0"/>
                </a:cubicBezTo>
                <a:close/>
              </a:path>
            </a:pathLst>
          </a:custGeom>
          <a:solidFill>
            <a:schemeClr val="accent5"/>
          </a:solidFill>
          <a:ln>
            <a:noFill/>
          </a:ln>
          <a:effectLst>
            <a:innerShdw blurRad="25400" dist="127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dirty="0">
              <a:solidFill>
                <a:schemeClr val="tx1"/>
              </a:solidFill>
              <a:sym typeface="+mn-lt"/>
            </a:endParaRPr>
          </a:p>
        </p:txBody>
      </p:sp>
      <p:sp>
        <p:nvSpPr>
          <p:cNvPr id="75" name="椭圆 74"/>
          <p:cNvSpPr/>
          <p:nvPr/>
        </p:nvSpPr>
        <p:spPr bwMode="auto">
          <a:xfrm>
            <a:off x="4456542" y="5183624"/>
            <a:ext cx="3160682" cy="9891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sp>
        <p:nvSpPr>
          <p:cNvPr id="76"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6"/>
                                        </p:tgtEl>
                                        <p:attrNameLst>
                                          <p:attrName>ppt_y</p:attrName>
                                        </p:attrNameLst>
                                      </p:cBhvr>
                                      <p:tavLst>
                                        <p:tav tm="0">
                                          <p:val>
                                            <p:strVal val="#ppt_y"/>
                                          </p:val>
                                        </p:tav>
                                        <p:tav tm="100000">
                                          <p:val>
                                            <p:strVal val="#ppt_y"/>
                                          </p:val>
                                        </p:tav>
                                      </p:tavLst>
                                    </p:anim>
                                    <p:anim calcmode="lin" valueType="num">
                                      <p:cBhvr>
                                        <p:cTn id="9"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0" fill="hold"/>
                                        <p:tgtEl>
                                          <p:spTgt spid="57"/>
                                        </p:tgtEl>
                                        <p:attrNameLst>
                                          <p:attrName>ppt_w</p:attrName>
                                        </p:attrNameLst>
                                      </p:cBhvr>
                                      <p:tavLst>
                                        <p:tav tm="0">
                                          <p:val>
                                            <p:fltVal val="0"/>
                                          </p:val>
                                        </p:tav>
                                        <p:tav tm="100000">
                                          <p:val>
                                            <p:strVal val="#ppt_w"/>
                                          </p:val>
                                        </p:tav>
                                      </p:tavLst>
                                    </p:anim>
                                    <p:anim calcmode="lin" valueType="num">
                                      <p:cBhvr>
                                        <p:cTn id="15" dur="2000" fill="hold"/>
                                        <p:tgtEl>
                                          <p:spTgt spid="57"/>
                                        </p:tgtEl>
                                        <p:attrNameLst>
                                          <p:attrName>ppt_h</p:attrName>
                                        </p:attrNameLst>
                                      </p:cBhvr>
                                      <p:tavLst>
                                        <p:tav tm="0">
                                          <p:val>
                                            <p:fltVal val="0"/>
                                          </p:val>
                                        </p:tav>
                                        <p:tav tm="100000">
                                          <p:val>
                                            <p:strVal val="#ppt_h"/>
                                          </p:val>
                                        </p:tav>
                                      </p:tavLst>
                                    </p:anim>
                                    <p:animEffect transition="in" filter="fade">
                                      <p:cBhvr>
                                        <p:cTn id="16" dur="2000"/>
                                        <p:tgtEl>
                                          <p:spTgt spid="5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2000" fill="hold"/>
                                        <p:tgtEl>
                                          <p:spTgt spid="58"/>
                                        </p:tgtEl>
                                        <p:attrNameLst>
                                          <p:attrName>ppt_w</p:attrName>
                                        </p:attrNameLst>
                                      </p:cBhvr>
                                      <p:tavLst>
                                        <p:tav tm="0">
                                          <p:val>
                                            <p:fltVal val="0"/>
                                          </p:val>
                                        </p:tav>
                                        <p:tav tm="100000">
                                          <p:val>
                                            <p:strVal val="#ppt_w"/>
                                          </p:val>
                                        </p:tav>
                                      </p:tavLst>
                                    </p:anim>
                                    <p:anim calcmode="lin" valueType="num">
                                      <p:cBhvr>
                                        <p:cTn id="20" dur="2000" fill="hold"/>
                                        <p:tgtEl>
                                          <p:spTgt spid="58"/>
                                        </p:tgtEl>
                                        <p:attrNameLst>
                                          <p:attrName>ppt_h</p:attrName>
                                        </p:attrNameLst>
                                      </p:cBhvr>
                                      <p:tavLst>
                                        <p:tav tm="0">
                                          <p:val>
                                            <p:fltVal val="0"/>
                                          </p:val>
                                        </p:tav>
                                        <p:tav tm="100000">
                                          <p:val>
                                            <p:strVal val="#ppt_h"/>
                                          </p:val>
                                        </p:tav>
                                      </p:tavLst>
                                    </p:anim>
                                    <p:animEffect transition="in" filter="fade">
                                      <p:cBhvr>
                                        <p:cTn id="21" dur="2000"/>
                                        <p:tgtEl>
                                          <p:spTgt spid="5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p:cTn id="24" dur="2000" fill="hold"/>
                                        <p:tgtEl>
                                          <p:spTgt spid="59"/>
                                        </p:tgtEl>
                                        <p:attrNameLst>
                                          <p:attrName>ppt_w</p:attrName>
                                        </p:attrNameLst>
                                      </p:cBhvr>
                                      <p:tavLst>
                                        <p:tav tm="0">
                                          <p:val>
                                            <p:fltVal val="0"/>
                                          </p:val>
                                        </p:tav>
                                        <p:tav tm="100000">
                                          <p:val>
                                            <p:strVal val="#ppt_w"/>
                                          </p:val>
                                        </p:tav>
                                      </p:tavLst>
                                    </p:anim>
                                    <p:anim calcmode="lin" valueType="num">
                                      <p:cBhvr>
                                        <p:cTn id="25" dur="2000" fill="hold"/>
                                        <p:tgtEl>
                                          <p:spTgt spid="59"/>
                                        </p:tgtEl>
                                        <p:attrNameLst>
                                          <p:attrName>ppt_h</p:attrName>
                                        </p:attrNameLst>
                                      </p:cBhvr>
                                      <p:tavLst>
                                        <p:tav tm="0">
                                          <p:val>
                                            <p:fltVal val="0"/>
                                          </p:val>
                                        </p:tav>
                                        <p:tav tm="100000">
                                          <p:val>
                                            <p:strVal val="#ppt_h"/>
                                          </p:val>
                                        </p:tav>
                                      </p:tavLst>
                                    </p:anim>
                                    <p:animEffect transition="in" filter="fade">
                                      <p:cBhvr>
                                        <p:cTn id="26" dur="2000"/>
                                        <p:tgtEl>
                                          <p:spTgt spid="5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2000" fill="hold"/>
                                        <p:tgtEl>
                                          <p:spTgt spid="60"/>
                                        </p:tgtEl>
                                        <p:attrNameLst>
                                          <p:attrName>ppt_w</p:attrName>
                                        </p:attrNameLst>
                                      </p:cBhvr>
                                      <p:tavLst>
                                        <p:tav tm="0">
                                          <p:val>
                                            <p:fltVal val="0"/>
                                          </p:val>
                                        </p:tav>
                                        <p:tav tm="100000">
                                          <p:val>
                                            <p:strVal val="#ppt_w"/>
                                          </p:val>
                                        </p:tav>
                                      </p:tavLst>
                                    </p:anim>
                                    <p:anim calcmode="lin" valueType="num">
                                      <p:cBhvr>
                                        <p:cTn id="30" dur="2000" fill="hold"/>
                                        <p:tgtEl>
                                          <p:spTgt spid="60"/>
                                        </p:tgtEl>
                                        <p:attrNameLst>
                                          <p:attrName>ppt_h</p:attrName>
                                        </p:attrNameLst>
                                      </p:cBhvr>
                                      <p:tavLst>
                                        <p:tav tm="0">
                                          <p:val>
                                            <p:fltVal val="0"/>
                                          </p:val>
                                        </p:tav>
                                        <p:tav tm="100000">
                                          <p:val>
                                            <p:strVal val="#ppt_h"/>
                                          </p:val>
                                        </p:tav>
                                      </p:tavLst>
                                    </p:anim>
                                    <p:animEffect transition="in" filter="fade">
                                      <p:cBhvr>
                                        <p:cTn id="31" dur="2000"/>
                                        <p:tgtEl>
                                          <p:spTgt spid="6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2000" fill="hold"/>
                                        <p:tgtEl>
                                          <p:spTgt spid="61"/>
                                        </p:tgtEl>
                                        <p:attrNameLst>
                                          <p:attrName>ppt_w</p:attrName>
                                        </p:attrNameLst>
                                      </p:cBhvr>
                                      <p:tavLst>
                                        <p:tav tm="0">
                                          <p:val>
                                            <p:fltVal val="0"/>
                                          </p:val>
                                        </p:tav>
                                        <p:tav tm="100000">
                                          <p:val>
                                            <p:strVal val="#ppt_w"/>
                                          </p:val>
                                        </p:tav>
                                      </p:tavLst>
                                    </p:anim>
                                    <p:anim calcmode="lin" valueType="num">
                                      <p:cBhvr>
                                        <p:cTn id="35" dur="2000" fill="hold"/>
                                        <p:tgtEl>
                                          <p:spTgt spid="61"/>
                                        </p:tgtEl>
                                        <p:attrNameLst>
                                          <p:attrName>ppt_h</p:attrName>
                                        </p:attrNameLst>
                                      </p:cBhvr>
                                      <p:tavLst>
                                        <p:tav tm="0">
                                          <p:val>
                                            <p:fltVal val="0"/>
                                          </p:val>
                                        </p:tav>
                                        <p:tav tm="100000">
                                          <p:val>
                                            <p:strVal val="#ppt_h"/>
                                          </p:val>
                                        </p:tav>
                                      </p:tavLst>
                                    </p:anim>
                                    <p:animEffect transition="in" filter="fade">
                                      <p:cBhvr>
                                        <p:cTn id="36" dur="2000"/>
                                        <p:tgtEl>
                                          <p:spTgt spid="6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72"/>
                                        </p:tgtEl>
                                        <p:attrNameLst>
                                          <p:attrName>style.visibility</p:attrName>
                                        </p:attrNameLst>
                                      </p:cBhvr>
                                      <p:to>
                                        <p:strVal val="visible"/>
                                      </p:to>
                                    </p:set>
                                    <p:anim calcmode="lin" valueType="num">
                                      <p:cBhvr>
                                        <p:cTn id="39" dur="2000" fill="hold"/>
                                        <p:tgtEl>
                                          <p:spTgt spid="72"/>
                                        </p:tgtEl>
                                        <p:attrNameLst>
                                          <p:attrName>ppt_w</p:attrName>
                                        </p:attrNameLst>
                                      </p:cBhvr>
                                      <p:tavLst>
                                        <p:tav tm="0">
                                          <p:val>
                                            <p:fltVal val="0"/>
                                          </p:val>
                                        </p:tav>
                                        <p:tav tm="100000">
                                          <p:val>
                                            <p:strVal val="#ppt_w"/>
                                          </p:val>
                                        </p:tav>
                                      </p:tavLst>
                                    </p:anim>
                                    <p:anim calcmode="lin" valueType="num">
                                      <p:cBhvr>
                                        <p:cTn id="40" dur="2000" fill="hold"/>
                                        <p:tgtEl>
                                          <p:spTgt spid="72"/>
                                        </p:tgtEl>
                                        <p:attrNameLst>
                                          <p:attrName>ppt_h</p:attrName>
                                        </p:attrNameLst>
                                      </p:cBhvr>
                                      <p:tavLst>
                                        <p:tav tm="0">
                                          <p:val>
                                            <p:fltVal val="0"/>
                                          </p:val>
                                        </p:tav>
                                        <p:tav tm="100000">
                                          <p:val>
                                            <p:strVal val="#ppt_h"/>
                                          </p:val>
                                        </p:tav>
                                      </p:tavLst>
                                    </p:anim>
                                    <p:animEffect transition="in" filter="fade">
                                      <p:cBhvr>
                                        <p:cTn id="41" dur="2000"/>
                                        <p:tgtEl>
                                          <p:spTgt spid="72"/>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2000" fill="hold"/>
                                        <p:tgtEl>
                                          <p:spTgt spid="9"/>
                                        </p:tgtEl>
                                        <p:attrNameLst>
                                          <p:attrName>ppt_w</p:attrName>
                                        </p:attrNameLst>
                                      </p:cBhvr>
                                      <p:tavLst>
                                        <p:tav tm="0">
                                          <p:val>
                                            <p:fltVal val="0"/>
                                          </p:val>
                                        </p:tav>
                                        <p:tav tm="100000">
                                          <p:val>
                                            <p:strVal val="#ppt_w"/>
                                          </p:val>
                                        </p:tav>
                                      </p:tavLst>
                                    </p:anim>
                                    <p:anim calcmode="lin" valueType="num">
                                      <p:cBhvr>
                                        <p:cTn id="45" dur="2000" fill="hold"/>
                                        <p:tgtEl>
                                          <p:spTgt spid="9"/>
                                        </p:tgtEl>
                                        <p:attrNameLst>
                                          <p:attrName>ppt_h</p:attrName>
                                        </p:attrNameLst>
                                      </p:cBhvr>
                                      <p:tavLst>
                                        <p:tav tm="0">
                                          <p:val>
                                            <p:fltVal val="0"/>
                                          </p:val>
                                        </p:tav>
                                        <p:tav tm="100000">
                                          <p:val>
                                            <p:strVal val="#ppt_h"/>
                                          </p:val>
                                        </p:tav>
                                      </p:tavLst>
                                    </p:anim>
                                    <p:animEffect transition="in" filter="fade">
                                      <p:cBhvr>
                                        <p:cTn id="46" dur="20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2000" fill="hold"/>
                                        <p:tgtEl>
                                          <p:spTgt spid="5"/>
                                        </p:tgtEl>
                                        <p:attrNameLst>
                                          <p:attrName>ppt_w</p:attrName>
                                        </p:attrNameLst>
                                      </p:cBhvr>
                                      <p:tavLst>
                                        <p:tav tm="0">
                                          <p:val>
                                            <p:fltVal val="0"/>
                                          </p:val>
                                        </p:tav>
                                        <p:tav tm="100000">
                                          <p:val>
                                            <p:strVal val="#ppt_w"/>
                                          </p:val>
                                        </p:tav>
                                      </p:tavLst>
                                    </p:anim>
                                    <p:anim calcmode="lin" valueType="num">
                                      <p:cBhvr>
                                        <p:cTn id="50" dur="2000" fill="hold"/>
                                        <p:tgtEl>
                                          <p:spTgt spid="5"/>
                                        </p:tgtEl>
                                        <p:attrNameLst>
                                          <p:attrName>ppt_h</p:attrName>
                                        </p:attrNameLst>
                                      </p:cBhvr>
                                      <p:tavLst>
                                        <p:tav tm="0">
                                          <p:val>
                                            <p:fltVal val="0"/>
                                          </p:val>
                                        </p:tav>
                                        <p:tav tm="100000">
                                          <p:val>
                                            <p:strVal val="#ppt_h"/>
                                          </p:val>
                                        </p:tav>
                                      </p:tavLst>
                                    </p:anim>
                                    <p:animEffect transition="in" filter="fade">
                                      <p:cBhvr>
                                        <p:cTn id="51" dur="2000"/>
                                        <p:tgtEl>
                                          <p:spTgt spid="5"/>
                                        </p:tgtEl>
                                      </p:cBhvr>
                                    </p:animEffect>
                                  </p:childTnLst>
                                </p:cTn>
                              </p:par>
                              <p:par>
                                <p:cTn id="52" presetID="53" presetClass="entr" presetSubtype="16" fill="hold" nodeType="with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2000" fill="hold"/>
                                        <p:tgtEl>
                                          <p:spTgt spid="6"/>
                                        </p:tgtEl>
                                        <p:attrNameLst>
                                          <p:attrName>ppt_w</p:attrName>
                                        </p:attrNameLst>
                                      </p:cBhvr>
                                      <p:tavLst>
                                        <p:tav tm="0">
                                          <p:val>
                                            <p:fltVal val="0"/>
                                          </p:val>
                                        </p:tav>
                                        <p:tav tm="100000">
                                          <p:val>
                                            <p:strVal val="#ppt_w"/>
                                          </p:val>
                                        </p:tav>
                                      </p:tavLst>
                                    </p:anim>
                                    <p:anim calcmode="lin" valueType="num">
                                      <p:cBhvr>
                                        <p:cTn id="55" dur="2000" fill="hold"/>
                                        <p:tgtEl>
                                          <p:spTgt spid="6"/>
                                        </p:tgtEl>
                                        <p:attrNameLst>
                                          <p:attrName>ppt_h</p:attrName>
                                        </p:attrNameLst>
                                      </p:cBhvr>
                                      <p:tavLst>
                                        <p:tav tm="0">
                                          <p:val>
                                            <p:fltVal val="0"/>
                                          </p:val>
                                        </p:tav>
                                        <p:tav tm="100000">
                                          <p:val>
                                            <p:strVal val="#ppt_h"/>
                                          </p:val>
                                        </p:tav>
                                      </p:tavLst>
                                    </p:anim>
                                    <p:animEffect transition="in" filter="fade">
                                      <p:cBhvr>
                                        <p:cTn id="56" dur="2000"/>
                                        <p:tgtEl>
                                          <p:spTgt spid="6"/>
                                        </p:tgtEl>
                                      </p:cBhvr>
                                    </p:animEffect>
                                  </p:childTnLst>
                                </p:cTn>
                              </p:par>
                              <p:par>
                                <p:cTn id="57" presetID="53" presetClass="entr" presetSubtype="16"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2000" fill="hold"/>
                                        <p:tgtEl>
                                          <p:spTgt spid="7"/>
                                        </p:tgtEl>
                                        <p:attrNameLst>
                                          <p:attrName>ppt_w</p:attrName>
                                        </p:attrNameLst>
                                      </p:cBhvr>
                                      <p:tavLst>
                                        <p:tav tm="0">
                                          <p:val>
                                            <p:fltVal val="0"/>
                                          </p:val>
                                        </p:tav>
                                        <p:tav tm="100000">
                                          <p:val>
                                            <p:strVal val="#ppt_w"/>
                                          </p:val>
                                        </p:tav>
                                      </p:tavLst>
                                    </p:anim>
                                    <p:anim calcmode="lin" valueType="num">
                                      <p:cBhvr>
                                        <p:cTn id="60" dur="2000" fill="hold"/>
                                        <p:tgtEl>
                                          <p:spTgt spid="7"/>
                                        </p:tgtEl>
                                        <p:attrNameLst>
                                          <p:attrName>ppt_h</p:attrName>
                                        </p:attrNameLst>
                                      </p:cBhvr>
                                      <p:tavLst>
                                        <p:tav tm="0">
                                          <p:val>
                                            <p:fltVal val="0"/>
                                          </p:val>
                                        </p:tav>
                                        <p:tav tm="100000">
                                          <p:val>
                                            <p:strVal val="#ppt_h"/>
                                          </p:val>
                                        </p:tav>
                                      </p:tavLst>
                                    </p:anim>
                                    <p:animEffect transition="in" filter="fade">
                                      <p:cBhvr>
                                        <p:cTn id="61" dur="2000"/>
                                        <p:tgtEl>
                                          <p:spTgt spid="7"/>
                                        </p:tgtEl>
                                      </p:cBhvr>
                                    </p:animEffect>
                                  </p:childTnLst>
                                </p:cTn>
                              </p:par>
                              <p:par>
                                <p:cTn id="62" presetID="53" presetClass="entr" presetSubtype="16"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2000" fill="hold"/>
                                        <p:tgtEl>
                                          <p:spTgt spid="8"/>
                                        </p:tgtEl>
                                        <p:attrNameLst>
                                          <p:attrName>ppt_w</p:attrName>
                                        </p:attrNameLst>
                                      </p:cBhvr>
                                      <p:tavLst>
                                        <p:tav tm="0">
                                          <p:val>
                                            <p:fltVal val="0"/>
                                          </p:val>
                                        </p:tav>
                                        <p:tav tm="100000">
                                          <p:val>
                                            <p:strVal val="#ppt_w"/>
                                          </p:val>
                                        </p:tav>
                                      </p:tavLst>
                                    </p:anim>
                                    <p:anim calcmode="lin" valueType="num">
                                      <p:cBhvr>
                                        <p:cTn id="65" dur="2000" fill="hold"/>
                                        <p:tgtEl>
                                          <p:spTgt spid="8"/>
                                        </p:tgtEl>
                                        <p:attrNameLst>
                                          <p:attrName>ppt_h</p:attrName>
                                        </p:attrNameLst>
                                      </p:cBhvr>
                                      <p:tavLst>
                                        <p:tav tm="0">
                                          <p:val>
                                            <p:fltVal val="0"/>
                                          </p:val>
                                        </p:tav>
                                        <p:tav tm="100000">
                                          <p:val>
                                            <p:strVal val="#ppt_h"/>
                                          </p:val>
                                        </p:tav>
                                      </p:tavLst>
                                    </p:anim>
                                    <p:animEffect transition="in" filter="fade">
                                      <p:cBhvr>
                                        <p:cTn id="66" dur="2000"/>
                                        <p:tgtEl>
                                          <p:spTgt spid="8"/>
                                        </p:tgtEl>
                                      </p:cBhvr>
                                    </p:animEffect>
                                  </p:child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000" fill="hold"/>
                                        <p:tgtEl>
                                          <p:spTgt spid="15"/>
                                        </p:tgtEl>
                                        <p:attrNameLst>
                                          <p:attrName>ppt_w</p:attrName>
                                        </p:attrNameLst>
                                      </p:cBhvr>
                                      <p:tavLst>
                                        <p:tav tm="0">
                                          <p:val>
                                            <p:fltVal val="0"/>
                                          </p:val>
                                        </p:tav>
                                        <p:tav tm="100000">
                                          <p:val>
                                            <p:strVal val="#ppt_w"/>
                                          </p:val>
                                        </p:tav>
                                      </p:tavLst>
                                    </p:anim>
                                    <p:anim calcmode="lin" valueType="num">
                                      <p:cBhvr>
                                        <p:cTn id="70" dur="2000" fill="hold"/>
                                        <p:tgtEl>
                                          <p:spTgt spid="15"/>
                                        </p:tgtEl>
                                        <p:attrNameLst>
                                          <p:attrName>ppt_h</p:attrName>
                                        </p:attrNameLst>
                                      </p:cBhvr>
                                      <p:tavLst>
                                        <p:tav tm="0">
                                          <p:val>
                                            <p:fltVal val="0"/>
                                          </p:val>
                                        </p:tav>
                                        <p:tav tm="100000">
                                          <p:val>
                                            <p:strVal val="#ppt_h"/>
                                          </p:val>
                                        </p:tav>
                                      </p:tavLst>
                                    </p:anim>
                                    <p:animEffect transition="in" filter="fade">
                                      <p:cBhvr>
                                        <p:cTn id="71" dur="2000"/>
                                        <p:tgtEl>
                                          <p:spTgt spid="15"/>
                                        </p:tgtEl>
                                      </p:cBhvr>
                                    </p:animEffect>
                                  </p:childTnLst>
                                </p:cTn>
                              </p:par>
                              <p:par>
                                <p:cTn id="72" presetID="53" presetClass="entr" presetSubtype="16"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2000" fill="hold"/>
                                        <p:tgtEl>
                                          <p:spTgt spid="10"/>
                                        </p:tgtEl>
                                        <p:attrNameLst>
                                          <p:attrName>ppt_w</p:attrName>
                                        </p:attrNameLst>
                                      </p:cBhvr>
                                      <p:tavLst>
                                        <p:tav tm="0">
                                          <p:val>
                                            <p:fltVal val="0"/>
                                          </p:val>
                                        </p:tav>
                                        <p:tav tm="100000">
                                          <p:val>
                                            <p:strVal val="#ppt_w"/>
                                          </p:val>
                                        </p:tav>
                                      </p:tavLst>
                                    </p:anim>
                                    <p:anim calcmode="lin" valueType="num">
                                      <p:cBhvr>
                                        <p:cTn id="75" dur="2000" fill="hold"/>
                                        <p:tgtEl>
                                          <p:spTgt spid="10"/>
                                        </p:tgtEl>
                                        <p:attrNameLst>
                                          <p:attrName>ppt_h</p:attrName>
                                        </p:attrNameLst>
                                      </p:cBhvr>
                                      <p:tavLst>
                                        <p:tav tm="0">
                                          <p:val>
                                            <p:fltVal val="0"/>
                                          </p:val>
                                        </p:tav>
                                        <p:tav tm="100000">
                                          <p:val>
                                            <p:strVal val="#ppt_h"/>
                                          </p:val>
                                        </p:tav>
                                      </p:tavLst>
                                    </p:anim>
                                    <p:animEffect transition="in" filter="fade">
                                      <p:cBhvr>
                                        <p:cTn id="76" dur="2000"/>
                                        <p:tgtEl>
                                          <p:spTgt spid="10"/>
                                        </p:tgtEl>
                                      </p:cBhvr>
                                    </p:animEffect>
                                  </p:childTnLst>
                                </p:cTn>
                              </p:par>
                              <p:par>
                                <p:cTn id="77" presetID="53" presetClass="entr" presetSubtype="16"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000" fill="hold"/>
                                        <p:tgtEl>
                                          <p:spTgt spid="14"/>
                                        </p:tgtEl>
                                        <p:attrNameLst>
                                          <p:attrName>ppt_w</p:attrName>
                                        </p:attrNameLst>
                                      </p:cBhvr>
                                      <p:tavLst>
                                        <p:tav tm="0">
                                          <p:val>
                                            <p:fltVal val="0"/>
                                          </p:val>
                                        </p:tav>
                                        <p:tav tm="100000">
                                          <p:val>
                                            <p:strVal val="#ppt_w"/>
                                          </p:val>
                                        </p:tav>
                                      </p:tavLst>
                                    </p:anim>
                                    <p:anim calcmode="lin" valueType="num">
                                      <p:cBhvr>
                                        <p:cTn id="80" dur="2000" fill="hold"/>
                                        <p:tgtEl>
                                          <p:spTgt spid="14"/>
                                        </p:tgtEl>
                                        <p:attrNameLst>
                                          <p:attrName>ppt_h</p:attrName>
                                        </p:attrNameLst>
                                      </p:cBhvr>
                                      <p:tavLst>
                                        <p:tav tm="0">
                                          <p:val>
                                            <p:fltVal val="0"/>
                                          </p:val>
                                        </p:tav>
                                        <p:tav tm="100000">
                                          <p:val>
                                            <p:strVal val="#ppt_h"/>
                                          </p:val>
                                        </p:tav>
                                      </p:tavLst>
                                    </p:anim>
                                    <p:animEffect transition="in" filter="fade">
                                      <p:cBhvr>
                                        <p:cTn id="81" dur="2000"/>
                                        <p:tgtEl>
                                          <p:spTgt spid="14"/>
                                        </p:tgtEl>
                                      </p:cBhvr>
                                    </p:animEffect>
                                  </p:childTnLst>
                                </p:cTn>
                              </p:par>
                              <p:par>
                                <p:cTn id="82" presetID="53" presetClass="entr" presetSubtype="16" fill="hold" nodeType="with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2000" fill="hold"/>
                                        <p:tgtEl>
                                          <p:spTgt spid="11"/>
                                        </p:tgtEl>
                                        <p:attrNameLst>
                                          <p:attrName>ppt_w</p:attrName>
                                        </p:attrNameLst>
                                      </p:cBhvr>
                                      <p:tavLst>
                                        <p:tav tm="0">
                                          <p:val>
                                            <p:fltVal val="0"/>
                                          </p:val>
                                        </p:tav>
                                        <p:tav tm="100000">
                                          <p:val>
                                            <p:strVal val="#ppt_w"/>
                                          </p:val>
                                        </p:tav>
                                      </p:tavLst>
                                    </p:anim>
                                    <p:anim calcmode="lin" valueType="num">
                                      <p:cBhvr>
                                        <p:cTn id="85" dur="2000" fill="hold"/>
                                        <p:tgtEl>
                                          <p:spTgt spid="11"/>
                                        </p:tgtEl>
                                        <p:attrNameLst>
                                          <p:attrName>ppt_h</p:attrName>
                                        </p:attrNameLst>
                                      </p:cBhvr>
                                      <p:tavLst>
                                        <p:tav tm="0">
                                          <p:val>
                                            <p:fltVal val="0"/>
                                          </p:val>
                                        </p:tav>
                                        <p:tav tm="100000">
                                          <p:val>
                                            <p:strVal val="#ppt_h"/>
                                          </p:val>
                                        </p:tav>
                                      </p:tavLst>
                                    </p:anim>
                                    <p:animEffect transition="in" filter="fade">
                                      <p:cBhvr>
                                        <p:cTn id="86" dur="2000"/>
                                        <p:tgtEl>
                                          <p:spTgt spid="11"/>
                                        </p:tgtEl>
                                      </p:cBhvr>
                                    </p:animEffect>
                                  </p:childTnLst>
                                </p:cTn>
                              </p:par>
                              <p:par>
                                <p:cTn id="87" presetID="53" presetClass="entr" presetSubtype="16"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000" fill="hold"/>
                                        <p:tgtEl>
                                          <p:spTgt spid="12"/>
                                        </p:tgtEl>
                                        <p:attrNameLst>
                                          <p:attrName>ppt_w</p:attrName>
                                        </p:attrNameLst>
                                      </p:cBhvr>
                                      <p:tavLst>
                                        <p:tav tm="0">
                                          <p:val>
                                            <p:fltVal val="0"/>
                                          </p:val>
                                        </p:tav>
                                        <p:tav tm="100000">
                                          <p:val>
                                            <p:strVal val="#ppt_w"/>
                                          </p:val>
                                        </p:tav>
                                      </p:tavLst>
                                    </p:anim>
                                    <p:anim calcmode="lin" valueType="num">
                                      <p:cBhvr>
                                        <p:cTn id="90" dur="2000" fill="hold"/>
                                        <p:tgtEl>
                                          <p:spTgt spid="12"/>
                                        </p:tgtEl>
                                        <p:attrNameLst>
                                          <p:attrName>ppt_h</p:attrName>
                                        </p:attrNameLst>
                                      </p:cBhvr>
                                      <p:tavLst>
                                        <p:tav tm="0">
                                          <p:val>
                                            <p:fltVal val="0"/>
                                          </p:val>
                                        </p:tav>
                                        <p:tav tm="100000">
                                          <p:val>
                                            <p:strVal val="#ppt_h"/>
                                          </p:val>
                                        </p:tav>
                                      </p:tavLst>
                                    </p:anim>
                                    <p:animEffect transition="in" filter="fade">
                                      <p:cBhvr>
                                        <p:cTn id="91" dur="2000"/>
                                        <p:tgtEl>
                                          <p:spTgt spid="12"/>
                                        </p:tgtEl>
                                      </p:cBhvr>
                                    </p:animEffect>
                                  </p:childTnLst>
                                </p:cTn>
                              </p:par>
                              <p:par>
                                <p:cTn id="92" presetID="53" presetClass="entr" presetSubtype="16" fill="hold" nodeType="withEffect">
                                  <p:stCondLst>
                                    <p:cond delay="0"/>
                                  </p:stCondLst>
                                  <p:childTnLst>
                                    <p:set>
                                      <p:cBhvr>
                                        <p:cTn id="93" dur="1" fill="hold">
                                          <p:stCondLst>
                                            <p:cond delay="0"/>
                                          </p:stCondLst>
                                        </p:cTn>
                                        <p:tgtEl>
                                          <p:spTgt spid="13"/>
                                        </p:tgtEl>
                                        <p:attrNameLst>
                                          <p:attrName>style.visibility</p:attrName>
                                        </p:attrNameLst>
                                      </p:cBhvr>
                                      <p:to>
                                        <p:strVal val="visible"/>
                                      </p:to>
                                    </p:set>
                                    <p:anim calcmode="lin" valueType="num">
                                      <p:cBhvr>
                                        <p:cTn id="94" dur="2000" fill="hold"/>
                                        <p:tgtEl>
                                          <p:spTgt spid="13"/>
                                        </p:tgtEl>
                                        <p:attrNameLst>
                                          <p:attrName>ppt_w</p:attrName>
                                        </p:attrNameLst>
                                      </p:cBhvr>
                                      <p:tavLst>
                                        <p:tav tm="0">
                                          <p:val>
                                            <p:fltVal val="0"/>
                                          </p:val>
                                        </p:tav>
                                        <p:tav tm="100000">
                                          <p:val>
                                            <p:strVal val="#ppt_w"/>
                                          </p:val>
                                        </p:tav>
                                      </p:tavLst>
                                    </p:anim>
                                    <p:anim calcmode="lin" valueType="num">
                                      <p:cBhvr>
                                        <p:cTn id="95" dur="2000" fill="hold"/>
                                        <p:tgtEl>
                                          <p:spTgt spid="13"/>
                                        </p:tgtEl>
                                        <p:attrNameLst>
                                          <p:attrName>ppt_h</p:attrName>
                                        </p:attrNameLst>
                                      </p:cBhvr>
                                      <p:tavLst>
                                        <p:tav tm="0">
                                          <p:val>
                                            <p:fltVal val="0"/>
                                          </p:val>
                                        </p:tav>
                                        <p:tav tm="100000">
                                          <p:val>
                                            <p:strVal val="#ppt_h"/>
                                          </p:val>
                                        </p:tav>
                                      </p:tavLst>
                                    </p:anim>
                                    <p:animEffect transition="in" filter="fade">
                                      <p:cBhvr>
                                        <p:cTn id="96" dur="2000"/>
                                        <p:tgtEl>
                                          <p:spTgt spid="13"/>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190"/>
                                        </p:tgtEl>
                                        <p:attrNameLst>
                                          <p:attrName>style.visibility</p:attrName>
                                        </p:attrNameLst>
                                      </p:cBhvr>
                                      <p:to>
                                        <p:strVal val="visible"/>
                                      </p:to>
                                    </p:set>
                                    <p:anim calcmode="lin" valueType="num">
                                      <p:cBhvr>
                                        <p:cTn id="99" dur="2000" fill="hold"/>
                                        <p:tgtEl>
                                          <p:spTgt spid="190"/>
                                        </p:tgtEl>
                                        <p:attrNameLst>
                                          <p:attrName>ppt_w</p:attrName>
                                        </p:attrNameLst>
                                      </p:cBhvr>
                                      <p:tavLst>
                                        <p:tav tm="0">
                                          <p:val>
                                            <p:fltVal val="0"/>
                                          </p:val>
                                        </p:tav>
                                        <p:tav tm="100000">
                                          <p:val>
                                            <p:strVal val="#ppt_w"/>
                                          </p:val>
                                        </p:tav>
                                      </p:tavLst>
                                    </p:anim>
                                    <p:anim calcmode="lin" valueType="num">
                                      <p:cBhvr>
                                        <p:cTn id="100" dur="2000" fill="hold"/>
                                        <p:tgtEl>
                                          <p:spTgt spid="190"/>
                                        </p:tgtEl>
                                        <p:attrNameLst>
                                          <p:attrName>ppt_h</p:attrName>
                                        </p:attrNameLst>
                                      </p:cBhvr>
                                      <p:tavLst>
                                        <p:tav tm="0">
                                          <p:val>
                                            <p:fltVal val="0"/>
                                          </p:val>
                                        </p:tav>
                                        <p:tav tm="100000">
                                          <p:val>
                                            <p:strVal val="#ppt_h"/>
                                          </p:val>
                                        </p:tav>
                                      </p:tavLst>
                                    </p:anim>
                                    <p:animEffect transition="in" filter="fade">
                                      <p:cBhvr>
                                        <p:cTn id="101" dur="2000"/>
                                        <p:tgtEl>
                                          <p:spTgt spid="190"/>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191"/>
                                        </p:tgtEl>
                                        <p:attrNameLst>
                                          <p:attrName>style.visibility</p:attrName>
                                        </p:attrNameLst>
                                      </p:cBhvr>
                                      <p:to>
                                        <p:strVal val="visible"/>
                                      </p:to>
                                    </p:set>
                                    <p:anim calcmode="lin" valueType="num">
                                      <p:cBhvr>
                                        <p:cTn id="104" dur="2000" fill="hold"/>
                                        <p:tgtEl>
                                          <p:spTgt spid="191"/>
                                        </p:tgtEl>
                                        <p:attrNameLst>
                                          <p:attrName>ppt_w</p:attrName>
                                        </p:attrNameLst>
                                      </p:cBhvr>
                                      <p:tavLst>
                                        <p:tav tm="0">
                                          <p:val>
                                            <p:fltVal val="0"/>
                                          </p:val>
                                        </p:tav>
                                        <p:tav tm="100000">
                                          <p:val>
                                            <p:strVal val="#ppt_w"/>
                                          </p:val>
                                        </p:tav>
                                      </p:tavLst>
                                    </p:anim>
                                    <p:anim calcmode="lin" valueType="num">
                                      <p:cBhvr>
                                        <p:cTn id="105" dur="2000" fill="hold"/>
                                        <p:tgtEl>
                                          <p:spTgt spid="191"/>
                                        </p:tgtEl>
                                        <p:attrNameLst>
                                          <p:attrName>ppt_h</p:attrName>
                                        </p:attrNameLst>
                                      </p:cBhvr>
                                      <p:tavLst>
                                        <p:tav tm="0">
                                          <p:val>
                                            <p:fltVal val="0"/>
                                          </p:val>
                                        </p:tav>
                                        <p:tav tm="100000">
                                          <p:val>
                                            <p:strVal val="#ppt_h"/>
                                          </p:val>
                                        </p:tav>
                                      </p:tavLst>
                                    </p:anim>
                                    <p:animEffect transition="in" filter="fade">
                                      <p:cBhvr>
                                        <p:cTn id="106" dur="2000"/>
                                        <p:tgtEl>
                                          <p:spTgt spid="191"/>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192"/>
                                        </p:tgtEl>
                                        <p:attrNameLst>
                                          <p:attrName>style.visibility</p:attrName>
                                        </p:attrNameLst>
                                      </p:cBhvr>
                                      <p:to>
                                        <p:strVal val="visible"/>
                                      </p:to>
                                    </p:set>
                                    <p:anim calcmode="lin" valueType="num">
                                      <p:cBhvr>
                                        <p:cTn id="109" dur="2000" fill="hold"/>
                                        <p:tgtEl>
                                          <p:spTgt spid="192"/>
                                        </p:tgtEl>
                                        <p:attrNameLst>
                                          <p:attrName>ppt_w</p:attrName>
                                        </p:attrNameLst>
                                      </p:cBhvr>
                                      <p:tavLst>
                                        <p:tav tm="0">
                                          <p:val>
                                            <p:fltVal val="0"/>
                                          </p:val>
                                        </p:tav>
                                        <p:tav tm="100000">
                                          <p:val>
                                            <p:strVal val="#ppt_w"/>
                                          </p:val>
                                        </p:tav>
                                      </p:tavLst>
                                    </p:anim>
                                    <p:anim calcmode="lin" valueType="num">
                                      <p:cBhvr>
                                        <p:cTn id="110" dur="2000" fill="hold"/>
                                        <p:tgtEl>
                                          <p:spTgt spid="192"/>
                                        </p:tgtEl>
                                        <p:attrNameLst>
                                          <p:attrName>ppt_h</p:attrName>
                                        </p:attrNameLst>
                                      </p:cBhvr>
                                      <p:tavLst>
                                        <p:tav tm="0">
                                          <p:val>
                                            <p:fltVal val="0"/>
                                          </p:val>
                                        </p:tav>
                                        <p:tav tm="100000">
                                          <p:val>
                                            <p:strVal val="#ppt_h"/>
                                          </p:val>
                                        </p:tav>
                                      </p:tavLst>
                                    </p:anim>
                                    <p:animEffect transition="in" filter="fade">
                                      <p:cBhvr>
                                        <p:cTn id="111" dur="2000"/>
                                        <p:tgtEl>
                                          <p:spTgt spid="192"/>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93"/>
                                        </p:tgtEl>
                                        <p:attrNameLst>
                                          <p:attrName>style.visibility</p:attrName>
                                        </p:attrNameLst>
                                      </p:cBhvr>
                                      <p:to>
                                        <p:strVal val="visible"/>
                                      </p:to>
                                    </p:set>
                                    <p:anim calcmode="lin" valueType="num">
                                      <p:cBhvr>
                                        <p:cTn id="114" dur="2000" fill="hold"/>
                                        <p:tgtEl>
                                          <p:spTgt spid="193"/>
                                        </p:tgtEl>
                                        <p:attrNameLst>
                                          <p:attrName>ppt_w</p:attrName>
                                        </p:attrNameLst>
                                      </p:cBhvr>
                                      <p:tavLst>
                                        <p:tav tm="0">
                                          <p:val>
                                            <p:fltVal val="0"/>
                                          </p:val>
                                        </p:tav>
                                        <p:tav tm="100000">
                                          <p:val>
                                            <p:strVal val="#ppt_w"/>
                                          </p:val>
                                        </p:tav>
                                      </p:tavLst>
                                    </p:anim>
                                    <p:anim calcmode="lin" valueType="num">
                                      <p:cBhvr>
                                        <p:cTn id="115" dur="2000" fill="hold"/>
                                        <p:tgtEl>
                                          <p:spTgt spid="193"/>
                                        </p:tgtEl>
                                        <p:attrNameLst>
                                          <p:attrName>ppt_h</p:attrName>
                                        </p:attrNameLst>
                                      </p:cBhvr>
                                      <p:tavLst>
                                        <p:tav tm="0">
                                          <p:val>
                                            <p:fltVal val="0"/>
                                          </p:val>
                                        </p:tav>
                                        <p:tav tm="100000">
                                          <p:val>
                                            <p:strVal val="#ppt_h"/>
                                          </p:val>
                                        </p:tav>
                                      </p:tavLst>
                                    </p:anim>
                                    <p:animEffect transition="in" filter="fade">
                                      <p:cBhvr>
                                        <p:cTn id="116" dur="2000"/>
                                        <p:tgtEl>
                                          <p:spTgt spid="193"/>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194"/>
                                        </p:tgtEl>
                                        <p:attrNameLst>
                                          <p:attrName>style.visibility</p:attrName>
                                        </p:attrNameLst>
                                      </p:cBhvr>
                                      <p:to>
                                        <p:strVal val="visible"/>
                                      </p:to>
                                    </p:set>
                                    <p:anim calcmode="lin" valueType="num">
                                      <p:cBhvr>
                                        <p:cTn id="119" dur="2000" fill="hold"/>
                                        <p:tgtEl>
                                          <p:spTgt spid="194"/>
                                        </p:tgtEl>
                                        <p:attrNameLst>
                                          <p:attrName>ppt_w</p:attrName>
                                        </p:attrNameLst>
                                      </p:cBhvr>
                                      <p:tavLst>
                                        <p:tav tm="0">
                                          <p:val>
                                            <p:fltVal val="0"/>
                                          </p:val>
                                        </p:tav>
                                        <p:tav tm="100000">
                                          <p:val>
                                            <p:strVal val="#ppt_w"/>
                                          </p:val>
                                        </p:tav>
                                      </p:tavLst>
                                    </p:anim>
                                    <p:anim calcmode="lin" valueType="num">
                                      <p:cBhvr>
                                        <p:cTn id="120" dur="2000" fill="hold"/>
                                        <p:tgtEl>
                                          <p:spTgt spid="194"/>
                                        </p:tgtEl>
                                        <p:attrNameLst>
                                          <p:attrName>ppt_h</p:attrName>
                                        </p:attrNameLst>
                                      </p:cBhvr>
                                      <p:tavLst>
                                        <p:tav tm="0">
                                          <p:val>
                                            <p:fltVal val="0"/>
                                          </p:val>
                                        </p:tav>
                                        <p:tav tm="100000">
                                          <p:val>
                                            <p:strVal val="#ppt_h"/>
                                          </p:val>
                                        </p:tav>
                                      </p:tavLst>
                                    </p:anim>
                                    <p:animEffect transition="in" filter="fade">
                                      <p:cBhvr>
                                        <p:cTn id="121" dur="2000"/>
                                        <p:tgtEl>
                                          <p:spTgt spid="194"/>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95"/>
                                        </p:tgtEl>
                                        <p:attrNameLst>
                                          <p:attrName>style.visibility</p:attrName>
                                        </p:attrNameLst>
                                      </p:cBhvr>
                                      <p:to>
                                        <p:strVal val="visible"/>
                                      </p:to>
                                    </p:set>
                                    <p:anim calcmode="lin" valueType="num">
                                      <p:cBhvr>
                                        <p:cTn id="124" dur="2000" fill="hold"/>
                                        <p:tgtEl>
                                          <p:spTgt spid="195"/>
                                        </p:tgtEl>
                                        <p:attrNameLst>
                                          <p:attrName>ppt_w</p:attrName>
                                        </p:attrNameLst>
                                      </p:cBhvr>
                                      <p:tavLst>
                                        <p:tav tm="0">
                                          <p:val>
                                            <p:fltVal val="0"/>
                                          </p:val>
                                        </p:tav>
                                        <p:tav tm="100000">
                                          <p:val>
                                            <p:strVal val="#ppt_w"/>
                                          </p:val>
                                        </p:tav>
                                      </p:tavLst>
                                    </p:anim>
                                    <p:anim calcmode="lin" valueType="num">
                                      <p:cBhvr>
                                        <p:cTn id="125" dur="2000" fill="hold"/>
                                        <p:tgtEl>
                                          <p:spTgt spid="195"/>
                                        </p:tgtEl>
                                        <p:attrNameLst>
                                          <p:attrName>ppt_h</p:attrName>
                                        </p:attrNameLst>
                                      </p:cBhvr>
                                      <p:tavLst>
                                        <p:tav tm="0">
                                          <p:val>
                                            <p:fltVal val="0"/>
                                          </p:val>
                                        </p:tav>
                                        <p:tav tm="100000">
                                          <p:val>
                                            <p:strVal val="#ppt_h"/>
                                          </p:val>
                                        </p:tav>
                                      </p:tavLst>
                                    </p:anim>
                                    <p:animEffect transition="in" filter="fade">
                                      <p:cBhvr>
                                        <p:cTn id="126" dur="2000"/>
                                        <p:tgtEl>
                                          <p:spTgt spid="195"/>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196"/>
                                        </p:tgtEl>
                                        <p:attrNameLst>
                                          <p:attrName>style.visibility</p:attrName>
                                        </p:attrNameLst>
                                      </p:cBhvr>
                                      <p:to>
                                        <p:strVal val="visible"/>
                                      </p:to>
                                    </p:set>
                                    <p:anim calcmode="lin" valueType="num">
                                      <p:cBhvr>
                                        <p:cTn id="129" dur="2000" fill="hold"/>
                                        <p:tgtEl>
                                          <p:spTgt spid="196"/>
                                        </p:tgtEl>
                                        <p:attrNameLst>
                                          <p:attrName>ppt_w</p:attrName>
                                        </p:attrNameLst>
                                      </p:cBhvr>
                                      <p:tavLst>
                                        <p:tav tm="0">
                                          <p:val>
                                            <p:fltVal val="0"/>
                                          </p:val>
                                        </p:tav>
                                        <p:tav tm="100000">
                                          <p:val>
                                            <p:strVal val="#ppt_w"/>
                                          </p:val>
                                        </p:tav>
                                      </p:tavLst>
                                    </p:anim>
                                    <p:anim calcmode="lin" valueType="num">
                                      <p:cBhvr>
                                        <p:cTn id="130" dur="2000" fill="hold"/>
                                        <p:tgtEl>
                                          <p:spTgt spid="196"/>
                                        </p:tgtEl>
                                        <p:attrNameLst>
                                          <p:attrName>ppt_h</p:attrName>
                                        </p:attrNameLst>
                                      </p:cBhvr>
                                      <p:tavLst>
                                        <p:tav tm="0">
                                          <p:val>
                                            <p:fltVal val="0"/>
                                          </p:val>
                                        </p:tav>
                                        <p:tav tm="100000">
                                          <p:val>
                                            <p:strVal val="#ppt_h"/>
                                          </p:val>
                                        </p:tav>
                                      </p:tavLst>
                                    </p:anim>
                                    <p:animEffect transition="in" filter="fade">
                                      <p:cBhvr>
                                        <p:cTn id="131" dur="2000"/>
                                        <p:tgtEl>
                                          <p:spTgt spid="196"/>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97"/>
                                        </p:tgtEl>
                                        <p:attrNameLst>
                                          <p:attrName>style.visibility</p:attrName>
                                        </p:attrNameLst>
                                      </p:cBhvr>
                                      <p:to>
                                        <p:strVal val="visible"/>
                                      </p:to>
                                    </p:set>
                                    <p:anim calcmode="lin" valueType="num">
                                      <p:cBhvr>
                                        <p:cTn id="134" dur="2000" fill="hold"/>
                                        <p:tgtEl>
                                          <p:spTgt spid="197"/>
                                        </p:tgtEl>
                                        <p:attrNameLst>
                                          <p:attrName>ppt_w</p:attrName>
                                        </p:attrNameLst>
                                      </p:cBhvr>
                                      <p:tavLst>
                                        <p:tav tm="0">
                                          <p:val>
                                            <p:fltVal val="0"/>
                                          </p:val>
                                        </p:tav>
                                        <p:tav tm="100000">
                                          <p:val>
                                            <p:strVal val="#ppt_w"/>
                                          </p:val>
                                        </p:tav>
                                      </p:tavLst>
                                    </p:anim>
                                    <p:anim calcmode="lin" valueType="num">
                                      <p:cBhvr>
                                        <p:cTn id="135" dur="2000" fill="hold"/>
                                        <p:tgtEl>
                                          <p:spTgt spid="197"/>
                                        </p:tgtEl>
                                        <p:attrNameLst>
                                          <p:attrName>ppt_h</p:attrName>
                                        </p:attrNameLst>
                                      </p:cBhvr>
                                      <p:tavLst>
                                        <p:tav tm="0">
                                          <p:val>
                                            <p:fltVal val="0"/>
                                          </p:val>
                                        </p:tav>
                                        <p:tav tm="100000">
                                          <p:val>
                                            <p:strVal val="#ppt_h"/>
                                          </p:val>
                                        </p:tav>
                                      </p:tavLst>
                                    </p:anim>
                                    <p:animEffect transition="in" filter="fade">
                                      <p:cBhvr>
                                        <p:cTn id="136" dur="2000"/>
                                        <p:tgtEl>
                                          <p:spTgt spid="19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198"/>
                                        </p:tgtEl>
                                        <p:attrNameLst>
                                          <p:attrName>style.visibility</p:attrName>
                                        </p:attrNameLst>
                                      </p:cBhvr>
                                      <p:to>
                                        <p:strVal val="visible"/>
                                      </p:to>
                                    </p:set>
                                    <p:anim calcmode="lin" valueType="num">
                                      <p:cBhvr>
                                        <p:cTn id="139" dur="2000" fill="hold"/>
                                        <p:tgtEl>
                                          <p:spTgt spid="198"/>
                                        </p:tgtEl>
                                        <p:attrNameLst>
                                          <p:attrName>ppt_w</p:attrName>
                                        </p:attrNameLst>
                                      </p:cBhvr>
                                      <p:tavLst>
                                        <p:tav tm="0">
                                          <p:val>
                                            <p:fltVal val="0"/>
                                          </p:val>
                                        </p:tav>
                                        <p:tav tm="100000">
                                          <p:val>
                                            <p:strVal val="#ppt_w"/>
                                          </p:val>
                                        </p:tav>
                                      </p:tavLst>
                                    </p:anim>
                                    <p:anim calcmode="lin" valueType="num">
                                      <p:cBhvr>
                                        <p:cTn id="140" dur="2000" fill="hold"/>
                                        <p:tgtEl>
                                          <p:spTgt spid="198"/>
                                        </p:tgtEl>
                                        <p:attrNameLst>
                                          <p:attrName>ppt_h</p:attrName>
                                        </p:attrNameLst>
                                      </p:cBhvr>
                                      <p:tavLst>
                                        <p:tav tm="0">
                                          <p:val>
                                            <p:fltVal val="0"/>
                                          </p:val>
                                        </p:tav>
                                        <p:tav tm="100000">
                                          <p:val>
                                            <p:strVal val="#ppt_h"/>
                                          </p:val>
                                        </p:tav>
                                      </p:tavLst>
                                    </p:anim>
                                    <p:animEffect transition="in" filter="fade">
                                      <p:cBhvr>
                                        <p:cTn id="141" dur="2000"/>
                                        <p:tgtEl>
                                          <p:spTgt spid="198"/>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199"/>
                                        </p:tgtEl>
                                        <p:attrNameLst>
                                          <p:attrName>style.visibility</p:attrName>
                                        </p:attrNameLst>
                                      </p:cBhvr>
                                      <p:to>
                                        <p:strVal val="visible"/>
                                      </p:to>
                                    </p:set>
                                    <p:anim calcmode="lin" valueType="num">
                                      <p:cBhvr>
                                        <p:cTn id="144" dur="2000" fill="hold"/>
                                        <p:tgtEl>
                                          <p:spTgt spid="199"/>
                                        </p:tgtEl>
                                        <p:attrNameLst>
                                          <p:attrName>ppt_w</p:attrName>
                                        </p:attrNameLst>
                                      </p:cBhvr>
                                      <p:tavLst>
                                        <p:tav tm="0">
                                          <p:val>
                                            <p:fltVal val="0"/>
                                          </p:val>
                                        </p:tav>
                                        <p:tav tm="100000">
                                          <p:val>
                                            <p:strVal val="#ppt_w"/>
                                          </p:val>
                                        </p:tav>
                                      </p:tavLst>
                                    </p:anim>
                                    <p:anim calcmode="lin" valueType="num">
                                      <p:cBhvr>
                                        <p:cTn id="145" dur="2000" fill="hold"/>
                                        <p:tgtEl>
                                          <p:spTgt spid="199"/>
                                        </p:tgtEl>
                                        <p:attrNameLst>
                                          <p:attrName>ppt_h</p:attrName>
                                        </p:attrNameLst>
                                      </p:cBhvr>
                                      <p:tavLst>
                                        <p:tav tm="0">
                                          <p:val>
                                            <p:fltVal val="0"/>
                                          </p:val>
                                        </p:tav>
                                        <p:tav tm="100000">
                                          <p:val>
                                            <p:strVal val="#ppt_h"/>
                                          </p:val>
                                        </p:tav>
                                      </p:tavLst>
                                    </p:anim>
                                    <p:animEffect transition="in" filter="fade">
                                      <p:cBhvr>
                                        <p:cTn id="146" dur="2000"/>
                                        <p:tgtEl>
                                          <p:spTgt spid="199"/>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80"/>
                                        </p:tgtEl>
                                        <p:attrNameLst>
                                          <p:attrName>style.visibility</p:attrName>
                                        </p:attrNameLst>
                                      </p:cBhvr>
                                      <p:to>
                                        <p:strVal val="visible"/>
                                      </p:to>
                                    </p:set>
                                    <p:anim calcmode="lin" valueType="num">
                                      <p:cBhvr>
                                        <p:cTn id="149" dur="2000" fill="hold"/>
                                        <p:tgtEl>
                                          <p:spTgt spid="80"/>
                                        </p:tgtEl>
                                        <p:attrNameLst>
                                          <p:attrName>ppt_w</p:attrName>
                                        </p:attrNameLst>
                                      </p:cBhvr>
                                      <p:tavLst>
                                        <p:tav tm="0">
                                          <p:val>
                                            <p:fltVal val="0"/>
                                          </p:val>
                                        </p:tav>
                                        <p:tav tm="100000">
                                          <p:val>
                                            <p:strVal val="#ppt_w"/>
                                          </p:val>
                                        </p:tav>
                                      </p:tavLst>
                                    </p:anim>
                                    <p:anim calcmode="lin" valueType="num">
                                      <p:cBhvr>
                                        <p:cTn id="150" dur="2000" fill="hold"/>
                                        <p:tgtEl>
                                          <p:spTgt spid="80"/>
                                        </p:tgtEl>
                                        <p:attrNameLst>
                                          <p:attrName>ppt_h</p:attrName>
                                        </p:attrNameLst>
                                      </p:cBhvr>
                                      <p:tavLst>
                                        <p:tav tm="0">
                                          <p:val>
                                            <p:fltVal val="0"/>
                                          </p:val>
                                        </p:tav>
                                        <p:tav tm="100000">
                                          <p:val>
                                            <p:strVal val="#ppt_h"/>
                                          </p:val>
                                        </p:tav>
                                      </p:tavLst>
                                    </p:anim>
                                    <p:animEffect transition="in" filter="fade">
                                      <p:cBhvr>
                                        <p:cTn id="151" dur="2000"/>
                                        <p:tgtEl>
                                          <p:spTgt spid="80"/>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75"/>
                                        </p:tgtEl>
                                        <p:attrNameLst>
                                          <p:attrName>style.visibility</p:attrName>
                                        </p:attrNameLst>
                                      </p:cBhvr>
                                      <p:to>
                                        <p:strVal val="visible"/>
                                      </p:to>
                                    </p:set>
                                    <p:anim calcmode="lin" valueType="num">
                                      <p:cBhvr>
                                        <p:cTn id="154" dur="2000" fill="hold"/>
                                        <p:tgtEl>
                                          <p:spTgt spid="75"/>
                                        </p:tgtEl>
                                        <p:attrNameLst>
                                          <p:attrName>ppt_w</p:attrName>
                                        </p:attrNameLst>
                                      </p:cBhvr>
                                      <p:tavLst>
                                        <p:tav tm="0">
                                          <p:val>
                                            <p:fltVal val="0"/>
                                          </p:val>
                                        </p:tav>
                                        <p:tav tm="100000">
                                          <p:val>
                                            <p:strVal val="#ppt_w"/>
                                          </p:val>
                                        </p:tav>
                                      </p:tavLst>
                                    </p:anim>
                                    <p:anim calcmode="lin" valueType="num">
                                      <p:cBhvr>
                                        <p:cTn id="155" dur="2000" fill="hold"/>
                                        <p:tgtEl>
                                          <p:spTgt spid="75"/>
                                        </p:tgtEl>
                                        <p:attrNameLst>
                                          <p:attrName>ppt_h</p:attrName>
                                        </p:attrNameLst>
                                      </p:cBhvr>
                                      <p:tavLst>
                                        <p:tav tm="0">
                                          <p:val>
                                            <p:fltVal val="0"/>
                                          </p:val>
                                        </p:tav>
                                        <p:tav tm="100000">
                                          <p:val>
                                            <p:strVal val="#ppt_h"/>
                                          </p:val>
                                        </p:tav>
                                      </p:tavLst>
                                    </p:anim>
                                    <p:animEffect transition="in" filter="fade">
                                      <p:cBhvr>
                                        <p:cTn id="156" dur="2000"/>
                                        <p:tgtEl>
                                          <p:spTgt spid="75"/>
                                        </p:tgtEl>
                                      </p:cBhvr>
                                    </p:animEffect>
                                  </p:childTnLst>
                                </p:cTn>
                              </p:par>
                              <p:par>
                                <p:cTn id="157" presetID="42" presetClass="entr" presetSubtype="0" fill="hold" grpId="0" nodeType="withEffect">
                                  <p:stCondLst>
                                    <p:cond delay="0"/>
                                  </p:stCondLst>
                                  <p:childTnLst>
                                    <p:set>
                                      <p:cBhvr>
                                        <p:cTn id="158" dur="1" fill="hold">
                                          <p:stCondLst>
                                            <p:cond delay="0"/>
                                          </p:stCondLst>
                                        </p:cTn>
                                        <p:tgtEl>
                                          <p:spTgt spid="200"/>
                                        </p:tgtEl>
                                        <p:attrNameLst>
                                          <p:attrName>style.visibility</p:attrName>
                                        </p:attrNameLst>
                                      </p:cBhvr>
                                      <p:to>
                                        <p:strVal val="visible"/>
                                      </p:to>
                                    </p:set>
                                    <p:animEffect transition="in" filter="fade">
                                      <p:cBhvr>
                                        <p:cTn id="159" dur="2000"/>
                                        <p:tgtEl>
                                          <p:spTgt spid="200"/>
                                        </p:tgtEl>
                                      </p:cBhvr>
                                    </p:animEffect>
                                    <p:anim calcmode="lin" valueType="num">
                                      <p:cBhvr>
                                        <p:cTn id="160" dur="2000" fill="hold"/>
                                        <p:tgtEl>
                                          <p:spTgt spid="200"/>
                                        </p:tgtEl>
                                        <p:attrNameLst>
                                          <p:attrName>ppt_x</p:attrName>
                                        </p:attrNameLst>
                                      </p:cBhvr>
                                      <p:tavLst>
                                        <p:tav tm="0">
                                          <p:val>
                                            <p:strVal val="#ppt_x"/>
                                          </p:val>
                                        </p:tav>
                                        <p:tav tm="100000">
                                          <p:val>
                                            <p:strVal val="#ppt_x"/>
                                          </p:val>
                                        </p:tav>
                                      </p:tavLst>
                                    </p:anim>
                                    <p:anim calcmode="lin" valueType="num">
                                      <p:cBhvr>
                                        <p:cTn id="161" dur="2000" fill="hold"/>
                                        <p:tgtEl>
                                          <p:spTgt spid="200"/>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01"/>
                                        </p:tgtEl>
                                        <p:attrNameLst>
                                          <p:attrName>style.visibility</p:attrName>
                                        </p:attrNameLst>
                                      </p:cBhvr>
                                      <p:to>
                                        <p:strVal val="visible"/>
                                      </p:to>
                                    </p:set>
                                    <p:animEffect transition="in" filter="fade">
                                      <p:cBhvr>
                                        <p:cTn id="164" dur="2000"/>
                                        <p:tgtEl>
                                          <p:spTgt spid="201"/>
                                        </p:tgtEl>
                                      </p:cBhvr>
                                    </p:animEffect>
                                    <p:anim calcmode="lin" valueType="num">
                                      <p:cBhvr>
                                        <p:cTn id="165" dur="2000" fill="hold"/>
                                        <p:tgtEl>
                                          <p:spTgt spid="201"/>
                                        </p:tgtEl>
                                        <p:attrNameLst>
                                          <p:attrName>ppt_x</p:attrName>
                                        </p:attrNameLst>
                                      </p:cBhvr>
                                      <p:tavLst>
                                        <p:tav tm="0">
                                          <p:val>
                                            <p:strVal val="#ppt_x"/>
                                          </p:val>
                                        </p:tav>
                                        <p:tav tm="100000">
                                          <p:val>
                                            <p:strVal val="#ppt_x"/>
                                          </p:val>
                                        </p:tav>
                                      </p:tavLst>
                                    </p:anim>
                                    <p:anim calcmode="lin" valueType="num">
                                      <p:cBhvr>
                                        <p:cTn id="166" dur="2000" fill="hold"/>
                                        <p:tgtEl>
                                          <p:spTgt spid="201"/>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202"/>
                                        </p:tgtEl>
                                        <p:attrNameLst>
                                          <p:attrName>style.visibility</p:attrName>
                                        </p:attrNameLst>
                                      </p:cBhvr>
                                      <p:to>
                                        <p:strVal val="visible"/>
                                      </p:to>
                                    </p:set>
                                    <p:animEffect transition="in" filter="fade">
                                      <p:cBhvr>
                                        <p:cTn id="169" dur="2000"/>
                                        <p:tgtEl>
                                          <p:spTgt spid="202"/>
                                        </p:tgtEl>
                                      </p:cBhvr>
                                    </p:animEffect>
                                    <p:anim calcmode="lin" valueType="num">
                                      <p:cBhvr>
                                        <p:cTn id="170" dur="2000" fill="hold"/>
                                        <p:tgtEl>
                                          <p:spTgt spid="202"/>
                                        </p:tgtEl>
                                        <p:attrNameLst>
                                          <p:attrName>ppt_x</p:attrName>
                                        </p:attrNameLst>
                                      </p:cBhvr>
                                      <p:tavLst>
                                        <p:tav tm="0">
                                          <p:val>
                                            <p:strVal val="#ppt_x"/>
                                          </p:val>
                                        </p:tav>
                                        <p:tav tm="100000">
                                          <p:val>
                                            <p:strVal val="#ppt_x"/>
                                          </p:val>
                                        </p:tav>
                                      </p:tavLst>
                                    </p:anim>
                                    <p:anim calcmode="lin" valueType="num">
                                      <p:cBhvr>
                                        <p:cTn id="171" dur="2000" fill="hold"/>
                                        <p:tgtEl>
                                          <p:spTgt spid="202"/>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203"/>
                                        </p:tgtEl>
                                        <p:attrNameLst>
                                          <p:attrName>style.visibility</p:attrName>
                                        </p:attrNameLst>
                                      </p:cBhvr>
                                      <p:to>
                                        <p:strVal val="visible"/>
                                      </p:to>
                                    </p:set>
                                    <p:animEffect transition="in" filter="fade">
                                      <p:cBhvr>
                                        <p:cTn id="174" dur="2000"/>
                                        <p:tgtEl>
                                          <p:spTgt spid="203"/>
                                        </p:tgtEl>
                                      </p:cBhvr>
                                    </p:animEffect>
                                    <p:anim calcmode="lin" valueType="num">
                                      <p:cBhvr>
                                        <p:cTn id="175" dur="2000" fill="hold"/>
                                        <p:tgtEl>
                                          <p:spTgt spid="203"/>
                                        </p:tgtEl>
                                        <p:attrNameLst>
                                          <p:attrName>ppt_x</p:attrName>
                                        </p:attrNameLst>
                                      </p:cBhvr>
                                      <p:tavLst>
                                        <p:tav tm="0">
                                          <p:val>
                                            <p:strVal val="#ppt_x"/>
                                          </p:val>
                                        </p:tav>
                                        <p:tav tm="100000">
                                          <p:val>
                                            <p:strVal val="#ppt_x"/>
                                          </p:val>
                                        </p:tav>
                                      </p:tavLst>
                                    </p:anim>
                                    <p:anim calcmode="lin" valueType="num">
                                      <p:cBhvr>
                                        <p:cTn id="176" dur="2000" fill="hold"/>
                                        <p:tgtEl>
                                          <p:spTgt spid="203"/>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208"/>
                                        </p:tgtEl>
                                        <p:attrNameLst>
                                          <p:attrName>style.visibility</p:attrName>
                                        </p:attrNameLst>
                                      </p:cBhvr>
                                      <p:to>
                                        <p:strVal val="visible"/>
                                      </p:to>
                                    </p:set>
                                    <p:animEffect transition="in" filter="fade">
                                      <p:cBhvr>
                                        <p:cTn id="179" dur="2000"/>
                                        <p:tgtEl>
                                          <p:spTgt spid="208"/>
                                        </p:tgtEl>
                                      </p:cBhvr>
                                    </p:animEffect>
                                    <p:anim calcmode="lin" valueType="num">
                                      <p:cBhvr>
                                        <p:cTn id="180" dur="2000" fill="hold"/>
                                        <p:tgtEl>
                                          <p:spTgt spid="208"/>
                                        </p:tgtEl>
                                        <p:attrNameLst>
                                          <p:attrName>ppt_x</p:attrName>
                                        </p:attrNameLst>
                                      </p:cBhvr>
                                      <p:tavLst>
                                        <p:tav tm="0">
                                          <p:val>
                                            <p:strVal val="#ppt_x"/>
                                          </p:val>
                                        </p:tav>
                                        <p:tav tm="100000">
                                          <p:val>
                                            <p:strVal val="#ppt_x"/>
                                          </p:val>
                                        </p:tav>
                                      </p:tavLst>
                                    </p:anim>
                                    <p:anim calcmode="lin" valueType="num">
                                      <p:cBhvr>
                                        <p:cTn id="181" dur="2000" fill="hold"/>
                                        <p:tgtEl>
                                          <p:spTgt spid="208"/>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209"/>
                                        </p:tgtEl>
                                        <p:attrNameLst>
                                          <p:attrName>style.visibility</p:attrName>
                                        </p:attrNameLst>
                                      </p:cBhvr>
                                      <p:to>
                                        <p:strVal val="visible"/>
                                      </p:to>
                                    </p:set>
                                    <p:animEffect transition="in" filter="fade">
                                      <p:cBhvr>
                                        <p:cTn id="184" dur="2000"/>
                                        <p:tgtEl>
                                          <p:spTgt spid="209"/>
                                        </p:tgtEl>
                                      </p:cBhvr>
                                    </p:animEffect>
                                    <p:anim calcmode="lin" valueType="num">
                                      <p:cBhvr>
                                        <p:cTn id="185" dur="2000" fill="hold"/>
                                        <p:tgtEl>
                                          <p:spTgt spid="209"/>
                                        </p:tgtEl>
                                        <p:attrNameLst>
                                          <p:attrName>ppt_x</p:attrName>
                                        </p:attrNameLst>
                                      </p:cBhvr>
                                      <p:tavLst>
                                        <p:tav tm="0">
                                          <p:val>
                                            <p:strVal val="#ppt_x"/>
                                          </p:val>
                                        </p:tav>
                                        <p:tav tm="100000">
                                          <p:val>
                                            <p:strVal val="#ppt_x"/>
                                          </p:val>
                                        </p:tav>
                                      </p:tavLst>
                                    </p:anim>
                                    <p:anim calcmode="lin" valueType="num">
                                      <p:cBhvr>
                                        <p:cTn id="186" dur="2000" fill="hold"/>
                                        <p:tgtEl>
                                          <p:spTgt spid="209"/>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204"/>
                                        </p:tgtEl>
                                        <p:attrNameLst>
                                          <p:attrName>style.visibility</p:attrName>
                                        </p:attrNameLst>
                                      </p:cBhvr>
                                      <p:to>
                                        <p:strVal val="visible"/>
                                      </p:to>
                                    </p:set>
                                    <p:animEffect transition="in" filter="fade">
                                      <p:cBhvr>
                                        <p:cTn id="189" dur="2000"/>
                                        <p:tgtEl>
                                          <p:spTgt spid="204"/>
                                        </p:tgtEl>
                                      </p:cBhvr>
                                    </p:animEffect>
                                    <p:anim calcmode="lin" valueType="num">
                                      <p:cBhvr>
                                        <p:cTn id="190" dur="2000" fill="hold"/>
                                        <p:tgtEl>
                                          <p:spTgt spid="204"/>
                                        </p:tgtEl>
                                        <p:attrNameLst>
                                          <p:attrName>ppt_x</p:attrName>
                                        </p:attrNameLst>
                                      </p:cBhvr>
                                      <p:tavLst>
                                        <p:tav tm="0">
                                          <p:val>
                                            <p:strVal val="#ppt_x"/>
                                          </p:val>
                                        </p:tav>
                                        <p:tav tm="100000">
                                          <p:val>
                                            <p:strVal val="#ppt_x"/>
                                          </p:val>
                                        </p:tav>
                                      </p:tavLst>
                                    </p:anim>
                                    <p:anim calcmode="lin" valueType="num">
                                      <p:cBhvr>
                                        <p:cTn id="191" dur="2000" fill="hold"/>
                                        <p:tgtEl>
                                          <p:spTgt spid="204"/>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205"/>
                                        </p:tgtEl>
                                        <p:attrNameLst>
                                          <p:attrName>style.visibility</p:attrName>
                                        </p:attrNameLst>
                                      </p:cBhvr>
                                      <p:to>
                                        <p:strVal val="visible"/>
                                      </p:to>
                                    </p:set>
                                    <p:animEffect transition="in" filter="fade">
                                      <p:cBhvr>
                                        <p:cTn id="194" dur="2000"/>
                                        <p:tgtEl>
                                          <p:spTgt spid="205"/>
                                        </p:tgtEl>
                                      </p:cBhvr>
                                    </p:animEffect>
                                    <p:anim calcmode="lin" valueType="num">
                                      <p:cBhvr>
                                        <p:cTn id="195" dur="2000" fill="hold"/>
                                        <p:tgtEl>
                                          <p:spTgt spid="205"/>
                                        </p:tgtEl>
                                        <p:attrNameLst>
                                          <p:attrName>ppt_x</p:attrName>
                                        </p:attrNameLst>
                                      </p:cBhvr>
                                      <p:tavLst>
                                        <p:tav tm="0">
                                          <p:val>
                                            <p:strVal val="#ppt_x"/>
                                          </p:val>
                                        </p:tav>
                                        <p:tav tm="100000">
                                          <p:val>
                                            <p:strVal val="#ppt_x"/>
                                          </p:val>
                                        </p:tav>
                                      </p:tavLst>
                                    </p:anim>
                                    <p:anim calcmode="lin" valueType="num">
                                      <p:cBhvr>
                                        <p:cTn id="196" dur="2000" fill="hold"/>
                                        <p:tgtEl>
                                          <p:spTgt spid="205"/>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206"/>
                                        </p:tgtEl>
                                        <p:attrNameLst>
                                          <p:attrName>style.visibility</p:attrName>
                                        </p:attrNameLst>
                                      </p:cBhvr>
                                      <p:to>
                                        <p:strVal val="visible"/>
                                      </p:to>
                                    </p:set>
                                    <p:animEffect transition="in" filter="fade">
                                      <p:cBhvr>
                                        <p:cTn id="199" dur="2000"/>
                                        <p:tgtEl>
                                          <p:spTgt spid="206"/>
                                        </p:tgtEl>
                                      </p:cBhvr>
                                    </p:animEffect>
                                    <p:anim calcmode="lin" valueType="num">
                                      <p:cBhvr>
                                        <p:cTn id="200" dur="2000" fill="hold"/>
                                        <p:tgtEl>
                                          <p:spTgt spid="206"/>
                                        </p:tgtEl>
                                        <p:attrNameLst>
                                          <p:attrName>ppt_x</p:attrName>
                                        </p:attrNameLst>
                                      </p:cBhvr>
                                      <p:tavLst>
                                        <p:tav tm="0">
                                          <p:val>
                                            <p:strVal val="#ppt_x"/>
                                          </p:val>
                                        </p:tav>
                                        <p:tav tm="100000">
                                          <p:val>
                                            <p:strVal val="#ppt_x"/>
                                          </p:val>
                                        </p:tav>
                                      </p:tavLst>
                                    </p:anim>
                                    <p:anim calcmode="lin" valueType="num">
                                      <p:cBhvr>
                                        <p:cTn id="201" dur="2000" fill="hold"/>
                                        <p:tgtEl>
                                          <p:spTgt spid="206"/>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0"/>
                                  </p:stCondLst>
                                  <p:childTnLst>
                                    <p:set>
                                      <p:cBhvr>
                                        <p:cTn id="203" dur="1" fill="hold">
                                          <p:stCondLst>
                                            <p:cond delay="0"/>
                                          </p:stCondLst>
                                        </p:cTn>
                                        <p:tgtEl>
                                          <p:spTgt spid="207"/>
                                        </p:tgtEl>
                                        <p:attrNameLst>
                                          <p:attrName>style.visibility</p:attrName>
                                        </p:attrNameLst>
                                      </p:cBhvr>
                                      <p:to>
                                        <p:strVal val="visible"/>
                                      </p:to>
                                    </p:set>
                                    <p:animEffect transition="in" filter="fade">
                                      <p:cBhvr>
                                        <p:cTn id="204" dur="2000"/>
                                        <p:tgtEl>
                                          <p:spTgt spid="207"/>
                                        </p:tgtEl>
                                      </p:cBhvr>
                                    </p:animEffect>
                                    <p:anim calcmode="lin" valueType="num">
                                      <p:cBhvr>
                                        <p:cTn id="205" dur="2000" fill="hold"/>
                                        <p:tgtEl>
                                          <p:spTgt spid="207"/>
                                        </p:tgtEl>
                                        <p:attrNameLst>
                                          <p:attrName>ppt_x</p:attrName>
                                        </p:attrNameLst>
                                      </p:cBhvr>
                                      <p:tavLst>
                                        <p:tav tm="0">
                                          <p:val>
                                            <p:strVal val="#ppt_x"/>
                                          </p:val>
                                        </p:tav>
                                        <p:tav tm="100000">
                                          <p:val>
                                            <p:strVal val="#ppt_x"/>
                                          </p:val>
                                        </p:tav>
                                      </p:tavLst>
                                    </p:anim>
                                    <p:anim calcmode="lin" valueType="num">
                                      <p:cBhvr>
                                        <p:cTn id="206" dur="2000" fill="hold"/>
                                        <p:tgtEl>
                                          <p:spTgt spid="2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1" grpId="0"/>
      <p:bldP spid="202" grpId="0"/>
      <p:bldP spid="203" grpId="0"/>
      <p:bldP spid="204" grpId="0"/>
      <p:bldP spid="205" grpId="0"/>
      <p:bldP spid="206" grpId="0"/>
      <p:bldP spid="207" grpId="0"/>
      <p:bldP spid="208" grpId="0"/>
      <p:bldP spid="209" grpId="0"/>
      <p:bldP spid="57" grpId="0" animBg="1"/>
      <p:bldP spid="58" grpId="0" animBg="1"/>
      <p:bldP spid="59" grpId="0" animBg="1"/>
      <p:bldP spid="60" grpId="0" animBg="1"/>
      <p:bldP spid="61" grpId="0" animBg="1"/>
      <p:bldP spid="72" grpId="0"/>
      <p:bldP spid="190" grpId="0" animBg="1"/>
      <p:bldP spid="191" grpId="0" animBg="1"/>
      <p:bldP spid="192" grpId="0" animBg="1"/>
      <p:bldP spid="193" grpId="0" animBg="1"/>
      <p:bldP spid="194" grpId="0" animBg="1"/>
      <p:bldP spid="195" grpId="0"/>
      <p:bldP spid="196" grpId="0"/>
      <p:bldP spid="197" grpId="0"/>
      <p:bldP spid="198" grpId="0"/>
      <p:bldP spid="199" grpId="0"/>
      <p:bldP spid="80" grpId="0" animBg="1"/>
      <p:bldP spid="75" grpId="0" animBg="1"/>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792033" y="4310578"/>
            <a:ext cx="1260000" cy="1260000"/>
          </a:xfrm>
          <a:prstGeom prst="ellipse">
            <a:avLst/>
          </a:pr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饼形 2"/>
          <p:cNvSpPr/>
          <p:nvPr/>
        </p:nvSpPr>
        <p:spPr>
          <a:xfrm rot="18900000">
            <a:off x="3960512" y="4479057"/>
            <a:ext cx="923043" cy="923043"/>
          </a:xfrm>
          <a:prstGeom prst="pie">
            <a:avLst>
              <a:gd name="adj1" fmla="val 0"/>
              <a:gd name="adj2" fmla="val 748203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a:spLocks noChangeAspect="1"/>
          </p:cNvSpPr>
          <p:nvPr/>
        </p:nvSpPr>
        <p:spPr>
          <a:xfrm>
            <a:off x="4188033" y="4706578"/>
            <a:ext cx="468000" cy="468000"/>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2453616" y="2937368"/>
            <a:ext cx="1747801" cy="1747801"/>
          </a:xfrm>
          <a:prstGeom prst="ellipse">
            <a:avLst/>
          </a:pr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632917" y="1658815"/>
            <a:ext cx="1477108" cy="1477108"/>
          </a:xfrm>
          <a:prstGeom prst="ellipse">
            <a:avLst/>
          </a:pr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a:spLocks noChangeAspect="1"/>
          </p:cNvSpPr>
          <p:nvPr/>
        </p:nvSpPr>
        <p:spPr>
          <a:xfrm>
            <a:off x="6831471" y="1857369"/>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997010" y="2012649"/>
            <a:ext cx="748923" cy="769441"/>
          </a:xfrm>
          <a:prstGeom prst="rect">
            <a:avLst/>
          </a:prstGeom>
          <a:noFill/>
        </p:spPr>
        <p:txBody>
          <a:bodyPr wrap="none" rtlCol="0">
            <a:spAutoFit/>
          </a:bodyPr>
          <a:lstStyle/>
          <a:p>
            <a:r>
              <a:rPr lang="en-US" altLang="zh-CN" sz="4400" dirty="0" smtClean="0">
                <a:solidFill>
                  <a:schemeClr val="bg1"/>
                </a:solidFill>
                <a:latin typeface="时尚中黑简体" panose="01010104010101010101" pitchFamily="2" charset="-122"/>
                <a:ea typeface="时尚中黑简体" panose="01010104010101010101" pitchFamily="2" charset="-122"/>
              </a:rPr>
              <a:t>01</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grpSp>
        <p:nvGrpSpPr>
          <p:cNvPr id="9" name="组合 8"/>
          <p:cNvGrpSpPr>
            <a:grpSpLocks noChangeAspect="1"/>
          </p:cNvGrpSpPr>
          <p:nvPr/>
        </p:nvGrpSpPr>
        <p:grpSpPr>
          <a:xfrm>
            <a:off x="8272706" y="1508649"/>
            <a:ext cx="488729" cy="504000"/>
            <a:chOff x="9405938" y="2763838"/>
            <a:chExt cx="1219201" cy="1257301"/>
          </a:xfrm>
          <a:solidFill>
            <a:schemeClr val="bg2">
              <a:lumMod val="50000"/>
            </a:schemeClr>
          </a:solidFill>
        </p:grpSpPr>
        <p:sp>
          <p:nvSpPr>
            <p:cNvPr id="10" name="Rectangle 5"/>
            <p:cNvSpPr>
              <a:spLocks noChangeArrowheads="1"/>
            </p:cNvSpPr>
            <p:nvPr/>
          </p:nvSpPr>
          <p:spPr bwMode="auto">
            <a:xfrm>
              <a:off x="9405938" y="3505201"/>
              <a:ext cx="166688" cy="515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 name="Rectangle 6"/>
            <p:cNvSpPr>
              <a:spLocks noChangeArrowheads="1"/>
            </p:cNvSpPr>
            <p:nvPr/>
          </p:nvSpPr>
          <p:spPr bwMode="auto">
            <a:xfrm>
              <a:off x="9405938" y="3505201"/>
              <a:ext cx="166688" cy="515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 name="Rectangle 7"/>
            <p:cNvSpPr>
              <a:spLocks noChangeArrowheads="1"/>
            </p:cNvSpPr>
            <p:nvPr/>
          </p:nvSpPr>
          <p:spPr bwMode="auto">
            <a:xfrm>
              <a:off x="9671051" y="3376613"/>
              <a:ext cx="166688" cy="644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Rectangle 8"/>
            <p:cNvSpPr>
              <a:spLocks noChangeArrowheads="1"/>
            </p:cNvSpPr>
            <p:nvPr/>
          </p:nvSpPr>
          <p:spPr bwMode="auto">
            <a:xfrm>
              <a:off x="9671051" y="3376613"/>
              <a:ext cx="166688" cy="644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Rectangle 9"/>
            <p:cNvSpPr>
              <a:spLocks noChangeArrowheads="1"/>
            </p:cNvSpPr>
            <p:nvPr/>
          </p:nvSpPr>
          <p:spPr bwMode="auto">
            <a:xfrm>
              <a:off x="9931401" y="2763838"/>
              <a:ext cx="166688" cy="1257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 name="Rectangle 10"/>
            <p:cNvSpPr>
              <a:spLocks noChangeArrowheads="1"/>
            </p:cNvSpPr>
            <p:nvPr/>
          </p:nvSpPr>
          <p:spPr bwMode="auto">
            <a:xfrm>
              <a:off x="9931401" y="2763838"/>
              <a:ext cx="166688" cy="1257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11"/>
            <p:cNvSpPr>
              <a:spLocks noChangeArrowheads="1"/>
            </p:cNvSpPr>
            <p:nvPr/>
          </p:nvSpPr>
          <p:spPr bwMode="auto">
            <a:xfrm>
              <a:off x="10196513" y="3111501"/>
              <a:ext cx="166688" cy="909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Rectangle 12"/>
            <p:cNvSpPr>
              <a:spLocks noChangeArrowheads="1"/>
            </p:cNvSpPr>
            <p:nvPr/>
          </p:nvSpPr>
          <p:spPr bwMode="auto">
            <a:xfrm>
              <a:off x="10196513" y="3111501"/>
              <a:ext cx="166688" cy="909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 name="Rectangle 13"/>
            <p:cNvSpPr>
              <a:spLocks noChangeArrowheads="1"/>
            </p:cNvSpPr>
            <p:nvPr/>
          </p:nvSpPr>
          <p:spPr bwMode="auto">
            <a:xfrm>
              <a:off x="10458451" y="3449638"/>
              <a:ext cx="166688" cy="571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 name="Rectangle 14"/>
            <p:cNvSpPr>
              <a:spLocks noChangeArrowheads="1"/>
            </p:cNvSpPr>
            <p:nvPr/>
          </p:nvSpPr>
          <p:spPr bwMode="auto">
            <a:xfrm>
              <a:off x="10458451" y="3449638"/>
              <a:ext cx="166688" cy="571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cxnSp>
        <p:nvCxnSpPr>
          <p:cNvPr id="20" name="直接连接符 19"/>
          <p:cNvCxnSpPr/>
          <p:nvPr/>
        </p:nvCxnSpPr>
        <p:spPr>
          <a:xfrm>
            <a:off x="8272706" y="2168768"/>
            <a:ext cx="182328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8272706" y="2324888"/>
            <a:ext cx="1826141" cy="584775"/>
          </a:xfrm>
          <a:prstGeom prst="rect">
            <a:avLst/>
          </a:prstGeom>
          <a:noFill/>
        </p:spPr>
        <p:txBody>
          <a:bodyPr wrap="none" rtlCol="0">
            <a:spAutoFit/>
          </a:bodyPr>
          <a:lstStyle/>
          <a:p>
            <a:r>
              <a:rPr lang="zh-CN" altLang="en-US" sz="1600" dirty="0" smtClean="0">
                <a:solidFill>
                  <a:schemeClr val="tx1">
                    <a:lumMod val="65000"/>
                    <a:lumOff val="3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65000"/>
                  <a:lumOff val="3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65000"/>
                    <a:lumOff val="3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65000"/>
                    <a:lumOff val="3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
        <p:nvSpPr>
          <p:cNvPr id="22" name="椭圆 21"/>
          <p:cNvSpPr/>
          <p:nvPr/>
        </p:nvSpPr>
        <p:spPr>
          <a:xfrm>
            <a:off x="7303613" y="4232178"/>
            <a:ext cx="1477108" cy="1477108"/>
          </a:xfrm>
          <a:prstGeom prst="ellipse">
            <a:avLst/>
          </a:pr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a:spLocks noChangeAspect="1"/>
          </p:cNvSpPr>
          <p:nvPr/>
        </p:nvSpPr>
        <p:spPr>
          <a:xfrm>
            <a:off x="7502167" y="4430732"/>
            <a:ext cx="1080000" cy="10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667706" y="4586012"/>
            <a:ext cx="748923" cy="769441"/>
          </a:xfrm>
          <a:prstGeom prst="rect">
            <a:avLst/>
          </a:prstGeom>
          <a:noFill/>
        </p:spPr>
        <p:txBody>
          <a:bodyPr wrap="none" rtlCol="0">
            <a:spAutoFit/>
          </a:bodyPr>
          <a:lstStyle/>
          <a:p>
            <a:r>
              <a:rPr lang="en-US" altLang="zh-CN" sz="4400" dirty="0" smtClean="0">
                <a:solidFill>
                  <a:schemeClr val="bg1"/>
                </a:solidFill>
                <a:latin typeface="时尚中黑简体" panose="01010104010101010101" pitchFamily="2" charset="-122"/>
                <a:ea typeface="时尚中黑简体" panose="01010104010101010101" pitchFamily="2" charset="-122"/>
              </a:rPr>
              <a:t>03</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cxnSp>
        <p:nvCxnSpPr>
          <p:cNvPr id="25" name="直接连接符 24"/>
          <p:cNvCxnSpPr/>
          <p:nvPr/>
        </p:nvCxnSpPr>
        <p:spPr>
          <a:xfrm>
            <a:off x="8943402" y="4807346"/>
            <a:ext cx="182328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8943402" y="4963466"/>
            <a:ext cx="1826141" cy="584775"/>
          </a:xfrm>
          <a:prstGeom prst="rect">
            <a:avLst/>
          </a:prstGeom>
          <a:noFill/>
        </p:spPr>
        <p:txBody>
          <a:bodyPr wrap="none" rtlCol="0">
            <a:spAutoFit/>
          </a:bodyPr>
          <a:lstStyle/>
          <a:p>
            <a:r>
              <a:rPr lang="zh-CN" altLang="en-US" sz="1600" dirty="0" smtClean="0">
                <a:solidFill>
                  <a:schemeClr val="tx1">
                    <a:lumMod val="65000"/>
                    <a:lumOff val="3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65000"/>
                  <a:lumOff val="3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65000"/>
                    <a:lumOff val="3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65000"/>
                    <a:lumOff val="3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
        <p:nvSpPr>
          <p:cNvPr id="27" name="Freeform 148"/>
          <p:cNvSpPr>
            <a:spLocks noChangeAspect="1"/>
          </p:cNvSpPr>
          <p:nvPr/>
        </p:nvSpPr>
        <p:spPr bwMode="auto">
          <a:xfrm>
            <a:off x="8943402" y="4044454"/>
            <a:ext cx="733585" cy="576000"/>
          </a:xfrm>
          <a:custGeom>
            <a:avLst/>
            <a:gdLst>
              <a:gd name="T0" fmla="*/ 7 w 135"/>
              <a:gd name="T1" fmla="*/ 99 h 106"/>
              <a:gd name="T2" fmla="*/ 135 w 135"/>
              <a:gd name="T3" fmla="*/ 99 h 106"/>
              <a:gd name="T4" fmla="*/ 135 w 135"/>
              <a:gd name="T5" fmla="*/ 106 h 106"/>
              <a:gd name="T6" fmla="*/ 7 w 135"/>
              <a:gd name="T7" fmla="*/ 106 h 106"/>
              <a:gd name="T8" fmla="*/ 0 w 135"/>
              <a:gd name="T9" fmla="*/ 106 h 106"/>
              <a:gd name="T10" fmla="*/ 0 w 135"/>
              <a:gd name="T11" fmla="*/ 99 h 106"/>
              <a:gd name="T12" fmla="*/ 0 w 135"/>
              <a:gd name="T13" fmla="*/ 0 h 106"/>
              <a:gd name="T14" fmla="*/ 7 w 135"/>
              <a:gd name="T15" fmla="*/ 0 h 106"/>
              <a:gd name="T16" fmla="*/ 7 w 135"/>
              <a:gd name="T17" fmla="*/ 56 h 106"/>
              <a:gd name="T18" fmla="*/ 22 w 135"/>
              <a:gd name="T19" fmla="*/ 47 h 106"/>
              <a:gd name="T20" fmla="*/ 26 w 135"/>
              <a:gd name="T21" fmla="*/ 42 h 106"/>
              <a:gd name="T22" fmla="*/ 31 w 135"/>
              <a:gd name="T23" fmla="*/ 49 h 106"/>
              <a:gd name="T24" fmla="*/ 33 w 135"/>
              <a:gd name="T25" fmla="*/ 54 h 106"/>
              <a:gd name="T26" fmla="*/ 38 w 135"/>
              <a:gd name="T27" fmla="*/ 49 h 106"/>
              <a:gd name="T28" fmla="*/ 45 w 135"/>
              <a:gd name="T29" fmla="*/ 44 h 106"/>
              <a:gd name="T30" fmla="*/ 50 w 135"/>
              <a:gd name="T31" fmla="*/ 52 h 106"/>
              <a:gd name="T32" fmla="*/ 52 w 135"/>
              <a:gd name="T33" fmla="*/ 56 h 106"/>
              <a:gd name="T34" fmla="*/ 64 w 135"/>
              <a:gd name="T35" fmla="*/ 49 h 106"/>
              <a:gd name="T36" fmla="*/ 69 w 135"/>
              <a:gd name="T37" fmla="*/ 47 h 106"/>
              <a:gd name="T38" fmla="*/ 71 w 135"/>
              <a:gd name="T39" fmla="*/ 49 h 106"/>
              <a:gd name="T40" fmla="*/ 83 w 135"/>
              <a:gd name="T41" fmla="*/ 33 h 106"/>
              <a:gd name="T42" fmla="*/ 88 w 135"/>
              <a:gd name="T43" fmla="*/ 26 h 106"/>
              <a:gd name="T44" fmla="*/ 93 w 135"/>
              <a:gd name="T45" fmla="*/ 30 h 106"/>
              <a:gd name="T46" fmla="*/ 95 w 135"/>
              <a:gd name="T47" fmla="*/ 33 h 106"/>
              <a:gd name="T48" fmla="*/ 102 w 135"/>
              <a:gd name="T49" fmla="*/ 23 h 106"/>
              <a:gd name="T50" fmla="*/ 95 w 135"/>
              <a:gd name="T51" fmla="*/ 16 h 106"/>
              <a:gd name="T52" fmla="*/ 111 w 135"/>
              <a:gd name="T53" fmla="*/ 9 h 106"/>
              <a:gd name="T54" fmla="*/ 128 w 135"/>
              <a:gd name="T55" fmla="*/ 2 h 106"/>
              <a:gd name="T56" fmla="*/ 126 w 135"/>
              <a:gd name="T57" fmla="*/ 21 h 106"/>
              <a:gd name="T58" fmla="*/ 123 w 135"/>
              <a:gd name="T59" fmla="*/ 40 h 106"/>
              <a:gd name="T60" fmla="*/ 114 w 135"/>
              <a:gd name="T61" fmla="*/ 33 h 106"/>
              <a:gd name="T62" fmla="*/ 104 w 135"/>
              <a:gd name="T63" fmla="*/ 47 h 106"/>
              <a:gd name="T64" fmla="*/ 100 w 135"/>
              <a:gd name="T65" fmla="*/ 54 h 106"/>
              <a:gd name="T66" fmla="*/ 93 w 135"/>
              <a:gd name="T67" fmla="*/ 49 h 106"/>
              <a:gd name="T68" fmla="*/ 90 w 135"/>
              <a:gd name="T69" fmla="*/ 47 h 106"/>
              <a:gd name="T70" fmla="*/ 78 w 135"/>
              <a:gd name="T71" fmla="*/ 63 h 106"/>
              <a:gd name="T72" fmla="*/ 76 w 135"/>
              <a:gd name="T73" fmla="*/ 71 h 106"/>
              <a:gd name="T74" fmla="*/ 69 w 135"/>
              <a:gd name="T75" fmla="*/ 66 h 106"/>
              <a:gd name="T76" fmla="*/ 67 w 135"/>
              <a:gd name="T77" fmla="*/ 66 h 106"/>
              <a:gd name="T78" fmla="*/ 52 w 135"/>
              <a:gd name="T79" fmla="*/ 73 h 106"/>
              <a:gd name="T80" fmla="*/ 45 w 135"/>
              <a:gd name="T81" fmla="*/ 75 h 106"/>
              <a:gd name="T82" fmla="*/ 43 w 135"/>
              <a:gd name="T83" fmla="*/ 71 h 106"/>
              <a:gd name="T84" fmla="*/ 40 w 135"/>
              <a:gd name="T85" fmla="*/ 66 h 106"/>
              <a:gd name="T86" fmla="*/ 38 w 135"/>
              <a:gd name="T87" fmla="*/ 71 h 106"/>
              <a:gd name="T88" fmla="*/ 31 w 135"/>
              <a:gd name="T89" fmla="*/ 75 h 106"/>
              <a:gd name="T90" fmla="*/ 26 w 135"/>
              <a:gd name="T91" fmla="*/ 68 h 106"/>
              <a:gd name="T92" fmla="*/ 24 w 135"/>
              <a:gd name="T93" fmla="*/ 63 h 106"/>
              <a:gd name="T94" fmla="*/ 7 w 135"/>
              <a:gd name="T95" fmla="*/ 75 h 106"/>
              <a:gd name="T96" fmla="*/ 7 w 135"/>
              <a:gd name="T9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 h="106">
                <a:moveTo>
                  <a:pt x="7" y="99"/>
                </a:moveTo>
                <a:lnTo>
                  <a:pt x="135" y="99"/>
                </a:lnTo>
                <a:lnTo>
                  <a:pt x="135" y="106"/>
                </a:lnTo>
                <a:lnTo>
                  <a:pt x="7" y="106"/>
                </a:lnTo>
                <a:lnTo>
                  <a:pt x="0" y="106"/>
                </a:lnTo>
                <a:lnTo>
                  <a:pt x="0" y="99"/>
                </a:lnTo>
                <a:lnTo>
                  <a:pt x="0" y="0"/>
                </a:lnTo>
                <a:lnTo>
                  <a:pt x="7" y="0"/>
                </a:lnTo>
                <a:lnTo>
                  <a:pt x="7" y="56"/>
                </a:lnTo>
                <a:lnTo>
                  <a:pt x="22" y="47"/>
                </a:lnTo>
                <a:lnTo>
                  <a:pt x="26" y="42"/>
                </a:lnTo>
                <a:lnTo>
                  <a:pt x="31" y="49"/>
                </a:lnTo>
                <a:lnTo>
                  <a:pt x="33" y="54"/>
                </a:lnTo>
                <a:lnTo>
                  <a:pt x="38" y="49"/>
                </a:lnTo>
                <a:lnTo>
                  <a:pt x="45" y="44"/>
                </a:lnTo>
                <a:lnTo>
                  <a:pt x="50" y="52"/>
                </a:lnTo>
                <a:lnTo>
                  <a:pt x="52" y="56"/>
                </a:lnTo>
                <a:lnTo>
                  <a:pt x="64" y="49"/>
                </a:lnTo>
                <a:lnTo>
                  <a:pt x="69" y="47"/>
                </a:lnTo>
                <a:lnTo>
                  <a:pt x="71" y="49"/>
                </a:lnTo>
                <a:lnTo>
                  <a:pt x="83" y="33"/>
                </a:lnTo>
                <a:lnTo>
                  <a:pt x="88" y="26"/>
                </a:lnTo>
                <a:lnTo>
                  <a:pt x="93" y="30"/>
                </a:lnTo>
                <a:lnTo>
                  <a:pt x="95" y="33"/>
                </a:lnTo>
                <a:lnTo>
                  <a:pt x="102" y="23"/>
                </a:lnTo>
                <a:lnTo>
                  <a:pt x="95" y="16"/>
                </a:lnTo>
                <a:lnTo>
                  <a:pt x="111" y="9"/>
                </a:lnTo>
                <a:lnTo>
                  <a:pt x="128" y="2"/>
                </a:lnTo>
                <a:lnTo>
                  <a:pt x="126" y="21"/>
                </a:lnTo>
                <a:lnTo>
                  <a:pt x="123" y="40"/>
                </a:lnTo>
                <a:lnTo>
                  <a:pt x="114" y="33"/>
                </a:lnTo>
                <a:lnTo>
                  <a:pt x="104" y="47"/>
                </a:lnTo>
                <a:lnTo>
                  <a:pt x="100" y="54"/>
                </a:lnTo>
                <a:lnTo>
                  <a:pt x="93" y="49"/>
                </a:lnTo>
                <a:lnTo>
                  <a:pt x="90" y="47"/>
                </a:lnTo>
                <a:lnTo>
                  <a:pt x="78" y="63"/>
                </a:lnTo>
                <a:lnTo>
                  <a:pt x="76" y="71"/>
                </a:lnTo>
                <a:lnTo>
                  <a:pt x="69" y="66"/>
                </a:lnTo>
                <a:lnTo>
                  <a:pt x="67" y="66"/>
                </a:lnTo>
                <a:lnTo>
                  <a:pt x="52" y="73"/>
                </a:lnTo>
                <a:lnTo>
                  <a:pt x="45" y="75"/>
                </a:lnTo>
                <a:lnTo>
                  <a:pt x="43" y="71"/>
                </a:lnTo>
                <a:lnTo>
                  <a:pt x="40" y="66"/>
                </a:lnTo>
                <a:lnTo>
                  <a:pt x="38" y="71"/>
                </a:lnTo>
                <a:lnTo>
                  <a:pt x="31" y="75"/>
                </a:lnTo>
                <a:lnTo>
                  <a:pt x="26" y="68"/>
                </a:lnTo>
                <a:lnTo>
                  <a:pt x="24" y="63"/>
                </a:lnTo>
                <a:lnTo>
                  <a:pt x="7" y="75"/>
                </a:lnTo>
                <a:lnTo>
                  <a:pt x="7" y="99"/>
                </a:lnTo>
                <a:close/>
              </a:path>
            </a:pathLst>
          </a:custGeom>
          <a:solidFill>
            <a:schemeClr val="bg2">
              <a:lumMod val="50000"/>
            </a:schemeClr>
          </a:solidFill>
          <a:ln>
            <a:noFill/>
          </a:ln>
        </p:spPr>
        <p:txBody>
          <a:bodyPr vert="horz" wrap="square" lIns="91440" tIns="45720" rIns="91440" bIns="45720" numCol="1" anchor="t" anchorCtr="0" compatLnSpc="1"/>
          <a:lstStyle/>
          <a:p>
            <a:endParaRPr lang="zh-CN" altLang="en-US"/>
          </a:p>
        </p:txBody>
      </p:sp>
      <p:sp>
        <p:nvSpPr>
          <p:cNvPr id="28" name="椭圆 27"/>
          <p:cNvSpPr/>
          <p:nvPr/>
        </p:nvSpPr>
        <p:spPr>
          <a:xfrm>
            <a:off x="3525191" y="1473477"/>
            <a:ext cx="1789579" cy="1789579"/>
          </a:xfrm>
          <a:prstGeom prst="ellipse">
            <a:avLst/>
          </a:pr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饼形 28"/>
          <p:cNvSpPr/>
          <p:nvPr/>
        </p:nvSpPr>
        <p:spPr>
          <a:xfrm rot="-2700000">
            <a:off x="3764481" y="1712767"/>
            <a:ext cx="1310999" cy="1310999"/>
          </a:xfrm>
          <a:prstGeom prst="pie">
            <a:avLst>
              <a:gd name="adj1" fmla="val 2072079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文本框 29"/>
          <p:cNvSpPr txBox="1"/>
          <p:nvPr/>
        </p:nvSpPr>
        <p:spPr>
          <a:xfrm>
            <a:off x="3956696" y="1573113"/>
            <a:ext cx="821059" cy="584775"/>
          </a:xfrm>
          <a:prstGeom prst="rect">
            <a:avLst/>
          </a:prstGeom>
          <a:noFill/>
        </p:spPr>
        <p:txBody>
          <a:bodyPr wrap="none" rtlCol="0">
            <a:spAutoFit/>
          </a:bodyPr>
          <a:lstStyle/>
          <a:p>
            <a:r>
              <a:rPr lang="en-US" altLang="zh-CN" sz="3200" dirty="0" smtClean="0">
                <a:solidFill>
                  <a:schemeClr val="bg2">
                    <a:lumMod val="50000"/>
                  </a:schemeClr>
                </a:solidFill>
              </a:rPr>
              <a:t>20</a:t>
            </a:r>
            <a:r>
              <a:rPr lang="en-US" altLang="zh-CN" sz="2400" dirty="0" smtClean="0">
                <a:solidFill>
                  <a:schemeClr val="bg2">
                    <a:lumMod val="50000"/>
                  </a:schemeClr>
                </a:solidFill>
              </a:rPr>
              <a:t>%</a:t>
            </a:r>
            <a:endParaRPr lang="zh-CN" altLang="en-US" sz="2400" dirty="0">
              <a:solidFill>
                <a:schemeClr val="bg2">
                  <a:lumMod val="50000"/>
                </a:schemeClr>
              </a:solidFill>
            </a:endParaRPr>
          </a:p>
        </p:txBody>
      </p:sp>
      <p:sp>
        <p:nvSpPr>
          <p:cNvPr id="31" name="椭圆 30"/>
          <p:cNvSpPr>
            <a:spLocks noChangeAspect="1"/>
          </p:cNvSpPr>
          <p:nvPr/>
        </p:nvSpPr>
        <p:spPr>
          <a:xfrm>
            <a:off x="4211463" y="2245115"/>
            <a:ext cx="2700000" cy="2700000"/>
          </a:xfrm>
          <a:prstGeom prst="ellipse">
            <a:avLst/>
          </a:pr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饼形 31"/>
          <p:cNvSpPr>
            <a:spLocks noChangeAspect="1"/>
          </p:cNvSpPr>
          <p:nvPr/>
        </p:nvSpPr>
        <p:spPr>
          <a:xfrm>
            <a:off x="4625463" y="2659115"/>
            <a:ext cx="1872000" cy="1872000"/>
          </a:xfrm>
          <a:prstGeom prst="pie">
            <a:avLst>
              <a:gd name="adj1" fmla="val 72813"/>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文本框 32"/>
          <p:cNvSpPr txBox="1"/>
          <p:nvPr/>
        </p:nvSpPr>
        <p:spPr>
          <a:xfrm>
            <a:off x="5545551" y="2882106"/>
            <a:ext cx="997389" cy="707886"/>
          </a:xfrm>
          <a:prstGeom prst="rect">
            <a:avLst/>
          </a:prstGeom>
          <a:noFill/>
        </p:spPr>
        <p:txBody>
          <a:bodyPr wrap="none" rtlCol="0">
            <a:spAutoFit/>
          </a:bodyPr>
          <a:lstStyle/>
          <a:p>
            <a:r>
              <a:rPr lang="en-US" altLang="zh-CN" sz="4000" dirty="0" smtClean="0">
                <a:solidFill>
                  <a:schemeClr val="bg2">
                    <a:lumMod val="50000"/>
                  </a:schemeClr>
                </a:solidFill>
              </a:rPr>
              <a:t>25</a:t>
            </a:r>
            <a:r>
              <a:rPr lang="en-US" altLang="zh-CN" sz="3200" dirty="0" smtClean="0">
                <a:solidFill>
                  <a:schemeClr val="bg2">
                    <a:lumMod val="50000"/>
                  </a:schemeClr>
                </a:solidFill>
              </a:rPr>
              <a:t>%</a:t>
            </a:r>
            <a:endParaRPr lang="zh-CN" altLang="en-US" sz="3200" dirty="0">
              <a:solidFill>
                <a:schemeClr val="bg2">
                  <a:lumMod val="50000"/>
                </a:schemeClr>
              </a:solidFill>
            </a:endParaRPr>
          </a:p>
        </p:txBody>
      </p:sp>
      <p:sp>
        <p:nvSpPr>
          <p:cNvPr id="34" name="椭圆 33"/>
          <p:cNvSpPr/>
          <p:nvPr/>
        </p:nvSpPr>
        <p:spPr>
          <a:xfrm>
            <a:off x="5207446" y="3241098"/>
            <a:ext cx="708035" cy="708035"/>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4694060" y="3658506"/>
            <a:ext cx="1826141" cy="338554"/>
          </a:xfrm>
          <a:prstGeom prst="rect">
            <a:avLst/>
          </a:prstGeom>
          <a:noFill/>
        </p:spPr>
        <p:txBody>
          <a:bodyPr wrap="none" rtlCol="0">
            <a:spAutoFit/>
          </a:bodyPr>
          <a:lstStyle/>
          <a:p>
            <a:r>
              <a:rPr lang="zh-CN" altLang="en-US" sz="16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bg1"/>
              </a:solidFill>
              <a:latin typeface="时尚中黑简体" panose="01010104010101010101" pitchFamily="2" charset="-122"/>
              <a:ea typeface="时尚中黑简体" panose="01010104010101010101" pitchFamily="2" charset="-122"/>
            </a:endParaRPr>
          </a:p>
        </p:txBody>
      </p:sp>
      <p:sp>
        <p:nvSpPr>
          <p:cNvPr id="36" name="椭圆 35"/>
          <p:cNvSpPr>
            <a:spLocks noChangeAspect="1"/>
          </p:cNvSpPr>
          <p:nvPr/>
        </p:nvSpPr>
        <p:spPr>
          <a:xfrm>
            <a:off x="4185980" y="2134266"/>
            <a:ext cx="468000" cy="468000"/>
          </a:xfrm>
          <a:prstGeom prst="ellipse">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154"/>
          <p:cNvSpPr>
            <a:spLocks noChangeAspect="1"/>
          </p:cNvSpPr>
          <p:nvPr/>
        </p:nvSpPr>
        <p:spPr bwMode="auto">
          <a:xfrm>
            <a:off x="4257980" y="2242266"/>
            <a:ext cx="324000" cy="252000"/>
          </a:xfrm>
          <a:custGeom>
            <a:avLst/>
            <a:gdLst>
              <a:gd name="T0" fmla="*/ 6 w 65"/>
              <a:gd name="T1" fmla="*/ 47 h 50"/>
              <a:gd name="T2" fmla="*/ 8 w 65"/>
              <a:gd name="T3" fmla="*/ 25 h 50"/>
              <a:gd name="T4" fmla="*/ 10 w 65"/>
              <a:gd name="T5" fmla="*/ 47 h 50"/>
              <a:gd name="T6" fmla="*/ 12 w 65"/>
              <a:gd name="T7" fmla="*/ 27 h 50"/>
              <a:gd name="T8" fmla="*/ 13 w 65"/>
              <a:gd name="T9" fmla="*/ 47 h 50"/>
              <a:gd name="T10" fmla="*/ 15 w 65"/>
              <a:gd name="T11" fmla="*/ 29 h 50"/>
              <a:gd name="T12" fmla="*/ 16 w 65"/>
              <a:gd name="T13" fmla="*/ 47 h 50"/>
              <a:gd name="T14" fmla="*/ 18 w 65"/>
              <a:gd name="T15" fmla="*/ 27 h 50"/>
              <a:gd name="T16" fmla="*/ 19 w 65"/>
              <a:gd name="T17" fmla="*/ 47 h 50"/>
              <a:gd name="T18" fmla="*/ 21 w 65"/>
              <a:gd name="T19" fmla="*/ 20 h 50"/>
              <a:gd name="T20" fmla="*/ 23 w 65"/>
              <a:gd name="T21" fmla="*/ 47 h 50"/>
              <a:gd name="T22" fmla="*/ 25 w 65"/>
              <a:gd name="T23" fmla="*/ 15 h 50"/>
              <a:gd name="T24" fmla="*/ 26 w 65"/>
              <a:gd name="T25" fmla="*/ 47 h 50"/>
              <a:gd name="T26" fmla="*/ 28 w 65"/>
              <a:gd name="T27" fmla="*/ 21 h 50"/>
              <a:gd name="T28" fmla="*/ 29 w 65"/>
              <a:gd name="T29" fmla="*/ 47 h 50"/>
              <a:gd name="T30" fmla="*/ 31 w 65"/>
              <a:gd name="T31" fmla="*/ 28 h 50"/>
              <a:gd name="T32" fmla="*/ 33 w 65"/>
              <a:gd name="T33" fmla="*/ 47 h 50"/>
              <a:gd name="T34" fmla="*/ 35 w 65"/>
              <a:gd name="T35" fmla="*/ 34 h 50"/>
              <a:gd name="T36" fmla="*/ 36 w 65"/>
              <a:gd name="T37" fmla="*/ 47 h 50"/>
              <a:gd name="T38" fmla="*/ 38 w 65"/>
              <a:gd name="T39" fmla="*/ 31 h 50"/>
              <a:gd name="T40" fmla="*/ 39 w 65"/>
              <a:gd name="T41" fmla="*/ 47 h 50"/>
              <a:gd name="T42" fmla="*/ 41 w 65"/>
              <a:gd name="T43" fmla="*/ 27 h 50"/>
              <a:gd name="T44" fmla="*/ 42 w 65"/>
              <a:gd name="T45" fmla="*/ 47 h 50"/>
              <a:gd name="T46" fmla="*/ 44 w 65"/>
              <a:gd name="T47" fmla="*/ 29 h 50"/>
              <a:gd name="T48" fmla="*/ 46 w 65"/>
              <a:gd name="T49" fmla="*/ 47 h 50"/>
              <a:gd name="T50" fmla="*/ 48 w 65"/>
              <a:gd name="T51" fmla="*/ 32 h 50"/>
              <a:gd name="T52" fmla="*/ 49 w 65"/>
              <a:gd name="T53" fmla="*/ 47 h 50"/>
              <a:gd name="T54" fmla="*/ 51 w 65"/>
              <a:gd name="T55" fmla="*/ 36 h 50"/>
              <a:gd name="T56" fmla="*/ 52 w 65"/>
              <a:gd name="T57" fmla="*/ 47 h 50"/>
              <a:gd name="T58" fmla="*/ 54 w 65"/>
              <a:gd name="T59" fmla="*/ 18 h 50"/>
              <a:gd name="T60" fmla="*/ 56 w 65"/>
              <a:gd name="T61" fmla="*/ 47 h 50"/>
              <a:gd name="T62" fmla="*/ 58 w 65"/>
              <a:gd name="T63" fmla="*/ 13 h 50"/>
              <a:gd name="T64" fmla="*/ 59 w 65"/>
              <a:gd name="T65" fmla="*/ 47 h 50"/>
              <a:gd name="T66" fmla="*/ 61 w 65"/>
              <a:gd name="T67" fmla="*/ 8 h 50"/>
              <a:gd name="T68" fmla="*/ 65 w 65"/>
              <a:gd name="T69" fmla="*/ 47 h 50"/>
              <a:gd name="T70" fmla="*/ 4 w 65"/>
              <a:gd name="T71" fmla="*/ 50 h 50"/>
              <a:gd name="T72" fmla="*/ 0 w 65"/>
              <a:gd name="T73" fmla="*/ 47 h 50"/>
              <a:gd name="T74" fmla="*/ 4 w 65"/>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50">
                <a:moveTo>
                  <a:pt x="4" y="47"/>
                </a:moveTo>
                <a:cubicBezTo>
                  <a:pt x="6" y="47"/>
                  <a:pt x="6" y="47"/>
                  <a:pt x="6" y="47"/>
                </a:cubicBezTo>
                <a:cubicBezTo>
                  <a:pt x="6" y="25"/>
                  <a:pt x="6" y="25"/>
                  <a:pt x="6" y="25"/>
                </a:cubicBezTo>
                <a:cubicBezTo>
                  <a:pt x="8" y="25"/>
                  <a:pt x="8" y="25"/>
                  <a:pt x="8" y="25"/>
                </a:cubicBezTo>
                <a:cubicBezTo>
                  <a:pt x="8" y="47"/>
                  <a:pt x="8" y="47"/>
                  <a:pt x="8" y="47"/>
                </a:cubicBezTo>
                <a:cubicBezTo>
                  <a:pt x="10" y="47"/>
                  <a:pt x="10" y="47"/>
                  <a:pt x="10" y="47"/>
                </a:cubicBezTo>
                <a:cubicBezTo>
                  <a:pt x="10" y="27"/>
                  <a:pt x="10" y="27"/>
                  <a:pt x="10" y="27"/>
                </a:cubicBezTo>
                <a:cubicBezTo>
                  <a:pt x="10" y="27"/>
                  <a:pt x="11" y="27"/>
                  <a:pt x="12" y="27"/>
                </a:cubicBezTo>
                <a:cubicBezTo>
                  <a:pt x="12" y="47"/>
                  <a:pt x="12" y="47"/>
                  <a:pt x="12" y="47"/>
                </a:cubicBezTo>
                <a:cubicBezTo>
                  <a:pt x="13" y="47"/>
                  <a:pt x="13" y="47"/>
                  <a:pt x="13" y="47"/>
                </a:cubicBezTo>
                <a:cubicBezTo>
                  <a:pt x="13" y="29"/>
                  <a:pt x="13" y="29"/>
                  <a:pt x="13" y="29"/>
                </a:cubicBezTo>
                <a:cubicBezTo>
                  <a:pt x="14" y="29"/>
                  <a:pt x="14" y="29"/>
                  <a:pt x="15" y="29"/>
                </a:cubicBezTo>
                <a:cubicBezTo>
                  <a:pt x="15" y="47"/>
                  <a:pt x="15" y="47"/>
                  <a:pt x="15" y="47"/>
                </a:cubicBezTo>
                <a:cubicBezTo>
                  <a:pt x="16" y="47"/>
                  <a:pt x="16" y="47"/>
                  <a:pt x="16" y="47"/>
                </a:cubicBezTo>
                <a:cubicBezTo>
                  <a:pt x="16" y="27"/>
                  <a:pt x="16" y="27"/>
                  <a:pt x="16" y="27"/>
                </a:cubicBezTo>
                <a:cubicBezTo>
                  <a:pt x="17" y="27"/>
                  <a:pt x="18" y="27"/>
                  <a:pt x="18" y="27"/>
                </a:cubicBezTo>
                <a:cubicBezTo>
                  <a:pt x="18" y="47"/>
                  <a:pt x="18" y="47"/>
                  <a:pt x="18" y="47"/>
                </a:cubicBezTo>
                <a:cubicBezTo>
                  <a:pt x="19" y="47"/>
                  <a:pt x="19" y="47"/>
                  <a:pt x="19" y="47"/>
                </a:cubicBezTo>
                <a:cubicBezTo>
                  <a:pt x="19" y="20"/>
                  <a:pt x="19" y="20"/>
                  <a:pt x="19" y="20"/>
                </a:cubicBezTo>
                <a:cubicBezTo>
                  <a:pt x="20" y="20"/>
                  <a:pt x="21" y="20"/>
                  <a:pt x="21" y="20"/>
                </a:cubicBezTo>
                <a:cubicBezTo>
                  <a:pt x="21" y="47"/>
                  <a:pt x="21" y="47"/>
                  <a:pt x="21" y="47"/>
                </a:cubicBezTo>
                <a:cubicBezTo>
                  <a:pt x="23" y="47"/>
                  <a:pt x="23" y="47"/>
                  <a:pt x="23" y="47"/>
                </a:cubicBezTo>
                <a:cubicBezTo>
                  <a:pt x="23" y="15"/>
                  <a:pt x="23" y="15"/>
                  <a:pt x="23" y="15"/>
                </a:cubicBezTo>
                <a:cubicBezTo>
                  <a:pt x="23" y="15"/>
                  <a:pt x="24" y="15"/>
                  <a:pt x="25" y="15"/>
                </a:cubicBezTo>
                <a:cubicBezTo>
                  <a:pt x="25" y="47"/>
                  <a:pt x="25" y="47"/>
                  <a:pt x="25" y="47"/>
                </a:cubicBezTo>
                <a:cubicBezTo>
                  <a:pt x="26" y="47"/>
                  <a:pt x="26" y="47"/>
                  <a:pt x="26" y="47"/>
                </a:cubicBezTo>
                <a:cubicBezTo>
                  <a:pt x="26" y="21"/>
                  <a:pt x="26" y="21"/>
                  <a:pt x="26" y="21"/>
                </a:cubicBezTo>
                <a:cubicBezTo>
                  <a:pt x="27" y="21"/>
                  <a:pt x="27" y="21"/>
                  <a:pt x="28" y="21"/>
                </a:cubicBezTo>
                <a:cubicBezTo>
                  <a:pt x="28" y="47"/>
                  <a:pt x="28" y="47"/>
                  <a:pt x="28" y="47"/>
                </a:cubicBezTo>
                <a:cubicBezTo>
                  <a:pt x="29" y="47"/>
                  <a:pt x="29" y="47"/>
                  <a:pt x="29" y="47"/>
                </a:cubicBezTo>
                <a:cubicBezTo>
                  <a:pt x="29" y="28"/>
                  <a:pt x="29" y="28"/>
                  <a:pt x="29" y="28"/>
                </a:cubicBezTo>
                <a:cubicBezTo>
                  <a:pt x="30" y="28"/>
                  <a:pt x="31" y="28"/>
                  <a:pt x="31" y="28"/>
                </a:cubicBezTo>
                <a:cubicBezTo>
                  <a:pt x="31" y="47"/>
                  <a:pt x="31" y="47"/>
                  <a:pt x="31" y="47"/>
                </a:cubicBezTo>
                <a:cubicBezTo>
                  <a:pt x="33" y="47"/>
                  <a:pt x="33" y="47"/>
                  <a:pt x="33" y="47"/>
                </a:cubicBezTo>
                <a:cubicBezTo>
                  <a:pt x="33" y="34"/>
                  <a:pt x="33" y="34"/>
                  <a:pt x="33" y="34"/>
                </a:cubicBezTo>
                <a:cubicBezTo>
                  <a:pt x="33" y="34"/>
                  <a:pt x="34" y="34"/>
                  <a:pt x="35" y="34"/>
                </a:cubicBezTo>
                <a:cubicBezTo>
                  <a:pt x="35" y="47"/>
                  <a:pt x="35" y="47"/>
                  <a:pt x="35" y="47"/>
                </a:cubicBezTo>
                <a:cubicBezTo>
                  <a:pt x="36" y="47"/>
                  <a:pt x="36" y="47"/>
                  <a:pt x="36" y="47"/>
                </a:cubicBezTo>
                <a:cubicBezTo>
                  <a:pt x="36" y="31"/>
                  <a:pt x="36" y="31"/>
                  <a:pt x="36" y="31"/>
                </a:cubicBezTo>
                <a:cubicBezTo>
                  <a:pt x="37" y="31"/>
                  <a:pt x="37" y="31"/>
                  <a:pt x="38" y="31"/>
                </a:cubicBezTo>
                <a:cubicBezTo>
                  <a:pt x="38" y="47"/>
                  <a:pt x="38" y="47"/>
                  <a:pt x="38" y="47"/>
                </a:cubicBezTo>
                <a:cubicBezTo>
                  <a:pt x="39" y="47"/>
                  <a:pt x="39" y="47"/>
                  <a:pt x="39" y="47"/>
                </a:cubicBezTo>
                <a:cubicBezTo>
                  <a:pt x="39" y="27"/>
                  <a:pt x="39" y="27"/>
                  <a:pt x="39" y="27"/>
                </a:cubicBezTo>
                <a:cubicBezTo>
                  <a:pt x="40" y="27"/>
                  <a:pt x="41" y="27"/>
                  <a:pt x="41" y="27"/>
                </a:cubicBezTo>
                <a:cubicBezTo>
                  <a:pt x="41" y="47"/>
                  <a:pt x="41" y="47"/>
                  <a:pt x="41" y="47"/>
                </a:cubicBezTo>
                <a:cubicBezTo>
                  <a:pt x="42" y="47"/>
                  <a:pt x="42" y="47"/>
                  <a:pt x="42" y="47"/>
                </a:cubicBezTo>
                <a:cubicBezTo>
                  <a:pt x="42" y="29"/>
                  <a:pt x="42" y="29"/>
                  <a:pt x="42" y="29"/>
                </a:cubicBezTo>
                <a:cubicBezTo>
                  <a:pt x="43" y="29"/>
                  <a:pt x="44" y="29"/>
                  <a:pt x="44" y="29"/>
                </a:cubicBezTo>
                <a:cubicBezTo>
                  <a:pt x="44" y="47"/>
                  <a:pt x="44" y="47"/>
                  <a:pt x="44" y="47"/>
                </a:cubicBezTo>
                <a:cubicBezTo>
                  <a:pt x="46" y="47"/>
                  <a:pt x="46" y="47"/>
                  <a:pt x="46" y="47"/>
                </a:cubicBezTo>
                <a:cubicBezTo>
                  <a:pt x="46" y="32"/>
                  <a:pt x="46" y="32"/>
                  <a:pt x="46" y="32"/>
                </a:cubicBezTo>
                <a:cubicBezTo>
                  <a:pt x="46" y="32"/>
                  <a:pt x="47" y="32"/>
                  <a:pt x="48" y="32"/>
                </a:cubicBezTo>
                <a:cubicBezTo>
                  <a:pt x="48" y="47"/>
                  <a:pt x="48" y="47"/>
                  <a:pt x="48" y="47"/>
                </a:cubicBezTo>
                <a:cubicBezTo>
                  <a:pt x="49" y="47"/>
                  <a:pt x="49" y="47"/>
                  <a:pt x="49" y="47"/>
                </a:cubicBezTo>
                <a:cubicBezTo>
                  <a:pt x="49" y="36"/>
                  <a:pt x="49" y="36"/>
                  <a:pt x="49" y="36"/>
                </a:cubicBezTo>
                <a:cubicBezTo>
                  <a:pt x="50" y="36"/>
                  <a:pt x="50" y="36"/>
                  <a:pt x="51" y="36"/>
                </a:cubicBezTo>
                <a:cubicBezTo>
                  <a:pt x="51" y="47"/>
                  <a:pt x="51" y="47"/>
                  <a:pt x="51" y="47"/>
                </a:cubicBezTo>
                <a:cubicBezTo>
                  <a:pt x="52" y="47"/>
                  <a:pt x="52" y="47"/>
                  <a:pt x="52" y="47"/>
                </a:cubicBezTo>
                <a:cubicBezTo>
                  <a:pt x="52" y="18"/>
                  <a:pt x="52" y="18"/>
                  <a:pt x="52" y="18"/>
                </a:cubicBezTo>
                <a:cubicBezTo>
                  <a:pt x="53" y="18"/>
                  <a:pt x="54" y="18"/>
                  <a:pt x="54" y="18"/>
                </a:cubicBezTo>
                <a:cubicBezTo>
                  <a:pt x="54" y="47"/>
                  <a:pt x="54" y="47"/>
                  <a:pt x="54" y="47"/>
                </a:cubicBezTo>
                <a:cubicBezTo>
                  <a:pt x="56" y="47"/>
                  <a:pt x="56" y="47"/>
                  <a:pt x="56" y="47"/>
                </a:cubicBezTo>
                <a:cubicBezTo>
                  <a:pt x="56" y="13"/>
                  <a:pt x="56" y="13"/>
                  <a:pt x="56" y="13"/>
                </a:cubicBezTo>
                <a:cubicBezTo>
                  <a:pt x="56" y="13"/>
                  <a:pt x="57" y="13"/>
                  <a:pt x="58" y="13"/>
                </a:cubicBezTo>
                <a:cubicBezTo>
                  <a:pt x="58" y="47"/>
                  <a:pt x="58" y="47"/>
                  <a:pt x="58" y="47"/>
                </a:cubicBezTo>
                <a:cubicBezTo>
                  <a:pt x="59" y="47"/>
                  <a:pt x="59" y="47"/>
                  <a:pt x="59" y="47"/>
                </a:cubicBezTo>
                <a:cubicBezTo>
                  <a:pt x="59" y="8"/>
                  <a:pt x="59" y="8"/>
                  <a:pt x="59" y="8"/>
                </a:cubicBezTo>
                <a:cubicBezTo>
                  <a:pt x="61" y="8"/>
                  <a:pt x="61" y="8"/>
                  <a:pt x="61" y="8"/>
                </a:cubicBezTo>
                <a:cubicBezTo>
                  <a:pt x="61" y="47"/>
                  <a:pt x="61" y="47"/>
                  <a:pt x="61" y="47"/>
                </a:cubicBezTo>
                <a:cubicBezTo>
                  <a:pt x="65" y="47"/>
                  <a:pt x="65" y="47"/>
                  <a:pt x="65" y="47"/>
                </a:cubicBezTo>
                <a:cubicBezTo>
                  <a:pt x="65" y="50"/>
                  <a:pt x="65" y="50"/>
                  <a:pt x="65" y="50"/>
                </a:cubicBezTo>
                <a:cubicBezTo>
                  <a:pt x="4" y="50"/>
                  <a:pt x="4" y="50"/>
                  <a:pt x="4" y="50"/>
                </a:cubicBezTo>
                <a:cubicBezTo>
                  <a:pt x="0" y="50"/>
                  <a:pt x="0" y="50"/>
                  <a:pt x="0" y="50"/>
                </a:cubicBezTo>
                <a:cubicBezTo>
                  <a:pt x="0" y="47"/>
                  <a:pt x="0" y="47"/>
                  <a:pt x="0" y="47"/>
                </a:cubicBezTo>
                <a:cubicBezTo>
                  <a:pt x="0" y="0"/>
                  <a:pt x="0" y="0"/>
                  <a:pt x="0" y="0"/>
                </a:cubicBezTo>
                <a:cubicBezTo>
                  <a:pt x="4" y="0"/>
                  <a:pt x="4" y="0"/>
                  <a:pt x="4" y="0"/>
                </a:cubicBezTo>
                <a:lnTo>
                  <a:pt x="4" y="47"/>
                </a:lnTo>
                <a:close/>
              </a:path>
            </a:pathLst>
          </a:custGeom>
          <a:solidFill>
            <a:schemeClr val="bg2">
              <a:lumMod val="50000"/>
            </a:schemeClr>
          </a:solidFill>
          <a:ln>
            <a:noFill/>
          </a:ln>
        </p:spPr>
        <p:txBody>
          <a:bodyPr vert="horz" wrap="square" lIns="91440" tIns="45720" rIns="91440" bIns="45720" numCol="1" anchor="t" anchorCtr="0" compatLnSpc="1"/>
          <a:lstStyle/>
          <a:p>
            <a:endParaRPr lang="zh-CN" altLang="en-US"/>
          </a:p>
        </p:txBody>
      </p:sp>
      <p:sp>
        <p:nvSpPr>
          <p:cNvPr id="38" name="文本框 37"/>
          <p:cNvSpPr txBox="1"/>
          <p:nvPr/>
        </p:nvSpPr>
        <p:spPr>
          <a:xfrm>
            <a:off x="3868845" y="4691913"/>
            <a:ext cx="609462" cy="400110"/>
          </a:xfrm>
          <a:prstGeom prst="rect">
            <a:avLst/>
          </a:prstGeom>
          <a:noFill/>
        </p:spPr>
        <p:txBody>
          <a:bodyPr wrap="none" rtlCol="0">
            <a:spAutoFit/>
          </a:bodyPr>
          <a:lstStyle/>
          <a:p>
            <a:r>
              <a:rPr lang="en-US" altLang="zh-CN" sz="2000" dirty="0" smtClean="0">
                <a:solidFill>
                  <a:schemeClr val="bg2">
                    <a:lumMod val="50000"/>
                  </a:schemeClr>
                </a:solidFill>
              </a:rPr>
              <a:t>75</a:t>
            </a:r>
            <a:r>
              <a:rPr lang="en-US" altLang="zh-CN" sz="1600" dirty="0" smtClean="0">
                <a:solidFill>
                  <a:schemeClr val="bg2">
                    <a:lumMod val="50000"/>
                  </a:schemeClr>
                </a:solidFill>
              </a:rPr>
              <a:t>%</a:t>
            </a:r>
            <a:endParaRPr lang="zh-CN" altLang="en-US" sz="1600" dirty="0">
              <a:solidFill>
                <a:schemeClr val="bg2">
                  <a:lumMod val="50000"/>
                </a:schemeClr>
              </a:solidFill>
            </a:endParaRPr>
          </a:p>
        </p:txBody>
      </p:sp>
      <p:sp>
        <p:nvSpPr>
          <p:cNvPr id="39" name="椭圆 38"/>
          <p:cNvSpPr/>
          <p:nvPr/>
        </p:nvSpPr>
        <p:spPr>
          <a:xfrm>
            <a:off x="2756035" y="3239787"/>
            <a:ext cx="1142962" cy="11429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2953055" y="3426548"/>
            <a:ext cx="748923" cy="769441"/>
          </a:xfrm>
          <a:prstGeom prst="rect">
            <a:avLst/>
          </a:prstGeom>
          <a:noFill/>
        </p:spPr>
        <p:txBody>
          <a:bodyPr wrap="none" rtlCol="0">
            <a:spAutoFit/>
          </a:bodyPr>
          <a:lstStyle/>
          <a:p>
            <a:r>
              <a:rPr lang="en-US" altLang="zh-CN" sz="4400" dirty="0" smtClean="0">
                <a:solidFill>
                  <a:schemeClr val="bg1"/>
                </a:solidFill>
                <a:latin typeface="时尚中黑简体" panose="01010104010101010101" pitchFamily="2" charset="-122"/>
                <a:ea typeface="时尚中黑简体" panose="01010104010101010101" pitchFamily="2" charset="-122"/>
              </a:rPr>
              <a:t>02</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
        <p:nvSpPr>
          <p:cNvPr id="41" name="文本框 40"/>
          <p:cNvSpPr txBox="1"/>
          <p:nvPr/>
        </p:nvSpPr>
        <p:spPr>
          <a:xfrm>
            <a:off x="1701908" y="4963466"/>
            <a:ext cx="1826141" cy="584775"/>
          </a:xfrm>
          <a:prstGeom prst="rect">
            <a:avLst/>
          </a:prstGeom>
          <a:noFill/>
        </p:spPr>
        <p:txBody>
          <a:bodyPr wrap="none" rtlCol="0">
            <a:spAutoFit/>
          </a:bodyPr>
          <a:lstStyle/>
          <a:p>
            <a:r>
              <a:rPr lang="zh-CN" altLang="en-US" sz="1600" dirty="0" smtClean="0">
                <a:solidFill>
                  <a:schemeClr val="tx1">
                    <a:lumMod val="65000"/>
                    <a:lumOff val="3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65000"/>
                  <a:lumOff val="3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65000"/>
                    <a:lumOff val="3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65000"/>
                    <a:lumOff val="3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cxnSp>
        <p:nvCxnSpPr>
          <p:cNvPr id="42" name="直接连接符 41"/>
          <p:cNvCxnSpPr/>
          <p:nvPr/>
        </p:nvCxnSpPr>
        <p:spPr>
          <a:xfrm>
            <a:off x="1701908" y="4807346"/>
            <a:ext cx="182328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Freeform 13"/>
          <p:cNvSpPr>
            <a:spLocks noChangeAspect="1" noEditPoints="1"/>
          </p:cNvSpPr>
          <p:nvPr/>
        </p:nvSpPr>
        <p:spPr bwMode="auto">
          <a:xfrm>
            <a:off x="1701908" y="4197722"/>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2">
              <a:lumMod val="50000"/>
            </a:schemeClr>
          </a:solidFill>
          <a:ln>
            <a:noFill/>
          </a:ln>
        </p:spPr>
        <p:txBody>
          <a:bodyPr vert="horz" wrap="square" lIns="91440" tIns="45720" rIns="91440" bIns="45720" numCol="1" anchor="t" anchorCtr="0" compatLnSpc="1"/>
          <a:lstStyle/>
          <a:p>
            <a:endParaRPr lang="zh-CN" altLang="en-US"/>
          </a:p>
        </p:txBody>
      </p:sp>
      <p:sp>
        <p:nvSpPr>
          <p:cNvPr id="46"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6"/>
                                        </p:tgtEl>
                                        <p:attrNameLst>
                                          <p:attrName>ppt_y</p:attrName>
                                        </p:attrNameLst>
                                      </p:cBhvr>
                                      <p:tavLst>
                                        <p:tav tm="0">
                                          <p:val>
                                            <p:strVal val="#ppt_y"/>
                                          </p:val>
                                        </p:tav>
                                        <p:tav tm="100000">
                                          <p:val>
                                            <p:strVal val="#ppt_y"/>
                                          </p:val>
                                        </p:tav>
                                      </p:tavLst>
                                    </p:anim>
                                    <p:anim calcmode="lin" valueType="num">
                                      <p:cBhvr>
                                        <p:cTn id="9"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6"/>
                                        </p:tgtEl>
                                      </p:cBhvr>
                                    </p:animEffect>
                                  </p:childTnLst>
                                </p:cTn>
                              </p:par>
                            </p:childTnLst>
                          </p:cTn>
                        </p:par>
                        <p:par>
                          <p:cTn id="12" fill="hold">
                            <p:stCondLst>
                              <p:cond delay="0"/>
                            </p:stCondLst>
                            <p:childTnLst>
                              <p:par>
                                <p:cTn id="13" presetID="26"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87">
                                          <p:stCondLst>
                                            <p:cond delay="0"/>
                                          </p:stCondLst>
                                        </p:cTn>
                                        <p:tgtEl>
                                          <p:spTgt spid="2"/>
                                        </p:tgtEl>
                                      </p:cBhvr>
                                    </p:animEffect>
                                    <p:anim calcmode="lin" valueType="num">
                                      <p:cBhvr>
                                        <p:cTn id="16" dur="27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100"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100" tmFilter="0, 0; 0.125,0.2665; 0.25,0.4; 0.375,0.465; 0.5,0.5;  0.625,0.535; 0.75,0.6; 0.875,0.7335; 1,1">
                                          <p:stCondLst>
                                            <p:cond delay="100"/>
                                          </p:stCondLst>
                                        </p:cTn>
                                        <p:tgtEl>
                                          <p:spTgt spid="2"/>
                                        </p:tgtEl>
                                        <p:attrNameLst>
                                          <p:attrName>ppt_y</p:attrName>
                                        </p:attrNameLst>
                                      </p:cBhvr>
                                      <p:tavLst>
                                        <p:tav tm="0" fmla="#ppt_y-sin(pi*$)/9">
                                          <p:val>
                                            <p:fltVal val="0"/>
                                          </p:val>
                                        </p:tav>
                                        <p:tav tm="100000">
                                          <p:val>
                                            <p:fltVal val="1"/>
                                          </p:val>
                                        </p:tav>
                                      </p:tavLst>
                                    </p:anim>
                                    <p:anim calcmode="lin" valueType="num">
                                      <p:cBhvr>
                                        <p:cTn id="19" dur="50" tmFilter="0, 0; 0.125,0.2665; 0.25,0.4; 0.375,0.465; 0.5,0.5;  0.625,0.535; 0.75,0.6; 0.875,0.7335; 1,1">
                                          <p:stCondLst>
                                            <p:cond delay="199"/>
                                          </p:stCondLst>
                                        </p:cTn>
                                        <p:tgtEl>
                                          <p:spTgt spid="2"/>
                                        </p:tgtEl>
                                        <p:attrNameLst>
                                          <p:attrName>ppt_y</p:attrName>
                                        </p:attrNameLst>
                                      </p:cBhvr>
                                      <p:tavLst>
                                        <p:tav tm="0" fmla="#ppt_y-sin(pi*$)/27">
                                          <p:val>
                                            <p:fltVal val="0"/>
                                          </p:val>
                                        </p:tav>
                                        <p:tav tm="100000">
                                          <p:val>
                                            <p:fltVal val="1"/>
                                          </p:val>
                                        </p:tav>
                                      </p:tavLst>
                                    </p:anim>
                                    <p:anim calcmode="lin" valueType="num">
                                      <p:cBhvr>
                                        <p:cTn id="20" dur="25" tmFilter="0, 0; 0.125,0.2665; 0.25,0.4; 0.375,0.465; 0.5,0.5;  0.625,0.535; 0.75,0.6; 0.875,0.7335; 1,1">
                                          <p:stCondLst>
                                            <p:cond delay="248"/>
                                          </p:stCondLst>
                                        </p:cTn>
                                        <p:tgtEl>
                                          <p:spTgt spid="2"/>
                                        </p:tgtEl>
                                        <p:attrNameLst>
                                          <p:attrName>ppt_y</p:attrName>
                                        </p:attrNameLst>
                                      </p:cBhvr>
                                      <p:tavLst>
                                        <p:tav tm="0" fmla="#ppt_y-sin(pi*$)/81">
                                          <p:val>
                                            <p:fltVal val="0"/>
                                          </p:val>
                                        </p:tav>
                                        <p:tav tm="100000">
                                          <p:val>
                                            <p:fltVal val="1"/>
                                          </p:val>
                                        </p:tav>
                                      </p:tavLst>
                                    </p:anim>
                                    <p:animScale>
                                      <p:cBhvr>
                                        <p:cTn id="21" dur="4">
                                          <p:stCondLst>
                                            <p:cond delay="98"/>
                                          </p:stCondLst>
                                        </p:cTn>
                                        <p:tgtEl>
                                          <p:spTgt spid="2"/>
                                        </p:tgtEl>
                                      </p:cBhvr>
                                      <p:to x="100000" y="60000"/>
                                    </p:animScale>
                                    <p:animScale>
                                      <p:cBhvr>
                                        <p:cTn id="22" dur="25" decel="50000">
                                          <p:stCondLst>
                                            <p:cond delay="101"/>
                                          </p:stCondLst>
                                        </p:cTn>
                                        <p:tgtEl>
                                          <p:spTgt spid="2"/>
                                        </p:tgtEl>
                                      </p:cBhvr>
                                      <p:to x="100000" y="100000"/>
                                    </p:animScale>
                                    <p:animScale>
                                      <p:cBhvr>
                                        <p:cTn id="23" dur="4">
                                          <p:stCondLst>
                                            <p:cond delay="197"/>
                                          </p:stCondLst>
                                        </p:cTn>
                                        <p:tgtEl>
                                          <p:spTgt spid="2"/>
                                        </p:tgtEl>
                                      </p:cBhvr>
                                      <p:to x="100000" y="80000"/>
                                    </p:animScale>
                                    <p:animScale>
                                      <p:cBhvr>
                                        <p:cTn id="24" dur="25" decel="50000">
                                          <p:stCondLst>
                                            <p:cond delay="201"/>
                                          </p:stCondLst>
                                        </p:cTn>
                                        <p:tgtEl>
                                          <p:spTgt spid="2"/>
                                        </p:tgtEl>
                                      </p:cBhvr>
                                      <p:to x="100000" y="100000"/>
                                    </p:animScale>
                                    <p:animScale>
                                      <p:cBhvr>
                                        <p:cTn id="25" dur="4">
                                          <p:stCondLst>
                                            <p:cond delay="246"/>
                                          </p:stCondLst>
                                        </p:cTn>
                                        <p:tgtEl>
                                          <p:spTgt spid="2"/>
                                        </p:tgtEl>
                                      </p:cBhvr>
                                      <p:to x="100000" y="90000"/>
                                    </p:animScale>
                                    <p:animScale>
                                      <p:cBhvr>
                                        <p:cTn id="26" dur="25" decel="50000">
                                          <p:stCondLst>
                                            <p:cond delay="250"/>
                                          </p:stCondLst>
                                        </p:cTn>
                                        <p:tgtEl>
                                          <p:spTgt spid="2"/>
                                        </p:tgtEl>
                                      </p:cBhvr>
                                      <p:to x="100000" y="100000"/>
                                    </p:animScale>
                                    <p:animScale>
                                      <p:cBhvr>
                                        <p:cTn id="27" dur="4">
                                          <p:stCondLst>
                                            <p:cond delay="271"/>
                                          </p:stCondLst>
                                        </p:cTn>
                                        <p:tgtEl>
                                          <p:spTgt spid="2"/>
                                        </p:tgtEl>
                                      </p:cBhvr>
                                      <p:to x="100000" y="95000"/>
                                    </p:animScale>
                                    <p:animScale>
                                      <p:cBhvr>
                                        <p:cTn id="28" dur="25" decel="50000">
                                          <p:stCondLst>
                                            <p:cond delay="275"/>
                                          </p:stCondLst>
                                        </p:cTn>
                                        <p:tgtEl>
                                          <p:spTgt spid="2"/>
                                        </p:tgtEl>
                                      </p:cBhvr>
                                      <p:to x="100000" y="100000"/>
                                    </p:animScale>
                                  </p:childTnLst>
                                </p:cTn>
                              </p:par>
                            </p:childTnLst>
                          </p:cTn>
                        </p:par>
                        <p:par>
                          <p:cTn id="29" fill="hold">
                            <p:stCondLst>
                              <p:cond delay="500"/>
                            </p:stCondLst>
                            <p:childTnLst>
                              <p:par>
                                <p:cTn id="30" presetID="26"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87">
                                          <p:stCondLst>
                                            <p:cond delay="0"/>
                                          </p:stCondLst>
                                        </p:cTn>
                                        <p:tgtEl>
                                          <p:spTgt spid="3"/>
                                        </p:tgtEl>
                                      </p:cBhvr>
                                    </p:animEffect>
                                    <p:anim calcmode="lin" valueType="num">
                                      <p:cBhvr>
                                        <p:cTn id="33" dur="27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100"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100" tmFilter="0, 0; 0.125,0.2665; 0.25,0.4; 0.375,0.465; 0.5,0.5;  0.625,0.535; 0.75,0.6; 0.875,0.7335; 1,1">
                                          <p:stCondLst>
                                            <p:cond delay="100"/>
                                          </p:stCondLst>
                                        </p:cTn>
                                        <p:tgtEl>
                                          <p:spTgt spid="3"/>
                                        </p:tgtEl>
                                        <p:attrNameLst>
                                          <p:attrName>ppt_y</p:attrName>
                                        </p:attrNameLst>
                                      </p:cBhvr>
                                      <p:tavLst>
                                        <p:tav tm="0" fmla="#ppt_y-sin(pi*$)/9">
                                          <p:val>
                                            <p:fltVal val="0"/>
                                          </p:val>
                                        </p:tav>
                                        <p:tav tm="100000">
                                          <p:val>
                                            <p:fltVal val="1"/>
                                          </p:val>
                                        </p:tav>
                                      </p:tavLst>
                                    </p:anim>
                                    <p:anim calcmode="lin" valueType="num">
                                      <p:cBhvr>
                                        <p:cTn id="36" dur="50" tmFilter="0, 0; 0.125,0.2665; 0.25,0.4; 0.375,0.465; 0.5,0.5;  0.625,0.535; 0.75,0.6; 0.875,0.7335; 1,1">
                                          <p:stCondLst>
                                            <p:cond delay="199"/>
                                          </p:stCondLst>
                                        </p:cTn>
                                        <p:tgtEl>
                                          <p:spTgt spid="3"/>
                                        </p:tgtEl>
                                        <p:attrNameLst>
                                          <p:attrName>ppt_y</p:attrName>
                                        </p:attrNameLst>
                                      </p:cBhvr>
                                      <p:tavLst>
                                        <p:tav tm="0" fmla="#ppt_y-sin(pi*$)/27">
                                          <p:val>
                                            <p:fltVal val="0"/>
                                          </p:val>
                                        </p:tav>
                                        <p:tav tm="100000">
                                          <p:val>
                                            <p:fltVal val="1"/>
                                          </p:val>
                                        </p:tav>
                                      </p:tavLst>
                                    </p:anim>
                                    <p:anim calcmode="lin" valueType="num">
                                      <p:cBhvr>
                                        <p:cTn id="37" dur="25" tmFilter="0, 0; 0.125,0.2665; 0.25,0.4; 0.375,0.465; 0.5,0.5;  0.625,0.535; 0.75,0.6; 0.875,0.7335; 1,1">
                                          <p:stCondLst>
                                            <p:cond delay="248"/>
                                          </p:stCondLst>
                                        </p:cTn>
                                        <p:tgtEl>
                                          <p:spTgt spid="3"/>
                                        </p:tgtEl>
                                        <p:attrNameLst>
                                          <p:attrName>ppt_y</p:attrName>
                                        </p:attrNameLst>
                                      </p:cBhvr>
                                      <p:tavLst>
                                        <p:tav tm="0" fmla="#ppt_y-sin(pi*$)/81">
                                          <p:val>
                                            <p:fltVal val="0"/>
                                          </p:val>
                                        </p:tav>
                                        <p:tav tm="100000">
                                          <p:val>
                                            <p:fltVal val="1"/>
                                          </p:val>
                                        </p:tav>
                                      </p:tavLst>
                                    </p:anim>
                                    <p:animScale>
                                      <p:cBhvr>
                                        <p:cTn id="38" dur="4">
                                          <p:stCondLst>
                                            <p:cond delay="98"/>
                                          </p:stCondLst>
                                        </p:cTn>
                                        <p:tgtEl>
                                          <p:spTgt spid="3"/>
                                        </p:tgtEl>
                                      </p:cBhvr>
                                      <p:to x="100000" y="60000"/>
                                    </p:animScale>
                                    <p:animScale>
                                      <p:cBhvr>
                                        <p:cTn id="39" dur="25" decel="50000">
                                          <p:stCondLst>
                                            <p:cond delay="101"/>
                                          </p:stCondLst>
                                        </p:cTn>
                                        <p:tgtEl>
                                          <p:spTgt spid="3"/>
                                        </p:tgtEl>
                                      </p:cBhvr>
                                      <p:to x="100000" y="100000"/>
                                    </p:animScale>
                                    <p:animScale>
                                      <p:cBhvr>
                                        <p:cTn id="40" dur="4">
                                          <p:stCondLst>
                                            <p:cond delay="197"/>
                                          </p:stCondLst>
                                        </p:cTn>
                                        <p:tgtEl>
                                          <p:spTgt spid="3"/>
                                        </p:tgtEl>
                                      </p:cBhvr>
                                      <p:to x="100000" y="80000"/>
                                    </p:animScale>
                                    <p:animScale>
                                      <p:cBhvr>
                                        <p:cTn id="41" dur="25" decel="50000">
                                          <p:stCondLst>
                                            <p:cond delay="201"/>
                                          </p:stCondLst>
                                        </p:cTn>
                                        <p:tgtEl>
                                          <p:spTgt spid="3"/>
                                        </p:tgtEl>
                                      </p:cBhvr>
                                      <p:to x="100000" y="100000"/>
                                    </p:animScale>
                                    <p:animScale>
                                      <p:cBhvr>
                                        <p:cTn id="42" dur="4">
                                          <p:stCondLst>
                                            <p:cond delay="246"/>
                                          </p:stCondLst>
                                        </p:cTn>
                                        <p:tgtEl>
                                          <p:spTgt spid="3"/>
                                        </p:tgtEl>
                                      </p:cBhvr>
                                      <p:to x="100000" y="90000"/>
                                    </p:animScale>
                                    <p:animScale>
                                      <p:cBhvr>
                                        <p:cTn id="43" dur="25" decel="50000">
                                          <p:stCondLst>
                                            <p:cond delay="250"/>
                                          </p:stCondLst>
                                        </p:cTn>
                                        <p:tgtEl>
                                          <p:spTgt spid="3"/>
                                        </p:tgtEl>
                                      </p:cBhvr>
                                      <p:to x="100000" y="100000"/>
                                    </p:animScale>
                                    <p:animScale>
                                      <p:cBhvr>
                                        <p:cTn id="44" dur="4">
                                          <p:stCondLst>
                                            <p:cond delay="271"/>
                                          </p:stCondLst>
                                        </p:cTn>
                                        <p:tgtEl>
                                          <p:spTgt spid="3"/>
                                        </p:tgtEl>
                                      </p:cBhvr>
                                      <p:to x="100000" y="95000"/>
                                    </p:animScale>
                                    <p:animScale>
                                      <p:cBhvr>
                                        <p:cTn id="45" dur="25" decel="50000">
                                          <p:stCondLst>
                                            <p:cond delay="275"/>
                                          </p:stCondLst>
                                        </p:cTn>
                                        <p:tgtEl>
                                          <p:spTgt spid="3"/>
                                        </p:tgtEl>
                                      </p:cBhvr>
                                      <p:to x="100000" y="100000"/>
                                    </p:animScale>
                                  </p:childTnLst>
                                </p:cTn>
                              </p:par>
                            </p:childTnLst>
                          </p:cTn>
                        </p:par>
                        <p:par>
                          <p:cTn id="46" fill="hold">
                            <p:stCondLst>
                              <p:cond delay="1000"/>
                            </p:stCondLst>
                            <p:childTnLst>
                              <p:par>
                                <p:cTn id="47" presetID="26"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87">
                                          <p:stCondLst>
                                            <p:cond delay="0"/>
                                          </p:stCondLst>
                                        </p:cTn>
                                        <p:tgtEl>
                                          <p:spTgt spid="4"/>
                                        </p:tgtEl>
                                      </p:cBhvr>
                                    </p:animEffect>
                                    <p:anim calcmode="lin" valueType="num">
                                      <p:cBhvr>
                                        <p:cTn id="50" dur="27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100"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100" tmFilter="0, 0; 0.125,0.2665; 0.25,0.4; 0.375,0.465; 0.5,0.5;  0.625,0.535; 0.75,0.6; 0.875,0.7335; 1,1">
                                          <p:stCondLst>
                                            <p:cond delay="100"/>
                                          </p:stCondLst>
                                        </p:cTn>
                                        <p:tgtEl>
                                          <p:spTgt spid="4"/>
                                        </p:tgtEl>
                                        <p:attrNameLst>
                                          <p:attrName>ppt_y</p:attrName>
                                        </p:attrNameLst>
                                      </p:cBhvr>
                                      <p:tavLst>
                                        <p:tav tm="0" fmla="#ppt_y-sin(pi*$)/9">
                                          <p:val>
                                            <p:fltVal val="0"/>
                                          </p:val>
                                        </p:tav>
                                        <p:tav tm="100000">
                                          <p:val>
                                            <p:fltVal val="1"/>
                                          </p:val>
                                        </p:tav>
                                      </p:tavLst>
                                    </p:anim>
                                    <p:anim calcmode="lin" valueType="num">
                                      <p:cBhvr>
                                        <p:cTn id="53" dur="50" tmFilter="0, 0; 0.125,0.2665; 0.25,0.4; 0.375,0.465; 0.5,0.5;  0.625,0.535; 0.75,0.6; 0.875,0.7335; 1,1">
                                          <p:stCondLst>
                                            <p:cond delay="199"/>
                                          </p:stCondLst>
                                        </p:cTn>
                                        <p:tgtEl>
                                          <p:spTgt spid="4"/>
                                        </p:tgtEl>
                                        <p:attrNameLst>
                                          <p:attrName>ppt_y</p:attrName>
                                        </p:attrNameLst>
                                      </p:cBhvr>
                                      <p:tavLst>
                                        <p:tav tm="0" fmla="#ppt_y-sin(pi*$)/27">
                                          <p:val>
                                            <p:fltVal val="0"/>
                                          </p:val>
                                        </p:tav>
                                        <p:tav tm="100000">
                                          <p:val>
                                            <p:fltVal val="1"/>
                                          </p:val>
                                        </p:tav>
                                      </p:tavLst>
                                    </p:anim>
                                    <p:anim calcmode="lin" valueType="num">
                                      <p:cBhvr>
                                        <p:cTn id="54" dur="25" tmFilter="0, 0; 0.125,0.2665; 0.25,0.4; 0.375,0.465; 0.5,0.5;  0.625,0.535; 0.75,0.6; 0.875,0.7335; 1,1">
                                          <p:stCondLst>
                                            <p:cond delay="248"/>
                                          </p:stCondLst>
                                        </p:cTn>
                                        <p:tgtEl>
                                          <p:spTgt spid="4"/>
                                        </p:tgtEl>
                                        <p:attrNameLst>
                                          <p:attrName>ppt_y</p:attrName>
                                        </p:attrNameLst>
                                      </p:cBhvr>
                                      <p:tavLst>
                                        <p:tav tm="0" fmla="#ppt_y-sin(pi*$)/81">
                                          <p:val>
                                            <p:fltVal val="0"/>
                                          </p:val>
                                        </p:tav>
                                        <p:tav tm="100000">
                                          <p:val>
                                            <p:fltVal val="1"/>
                                          </p:val>
                                        </p:tav>
                                      </p:tavLst>
                                    </p:anim>
                                    <p:animScale>
                                      <p:cBhvr>
                                        <p:cTn id="55" dur="4">
                                          <p:stCondLst>
                                            <p:cond delay="98"/>
                                          </p:stCondLst>
                                        </p:cTn>
                                        <p:tgtEl>
                                          <p:spTgt spid="4"/>
                                        </p:tgtEl>
                                      </p:cBhvr>
                                      <p:to x="100000" y="60000"/>
                                    </p:animScale>
                                    <p:animScale>
                                      <p:cBhvr>
                                        <p:cTn id="56" dur="25" decel="50000">
                                          <p:stCondLst>
                                            <p:cond delay="101"/>
                                          </p:stCondLst>
                                        </p:cTn>
                                        <p:tgtEl>
                                          <p:spTgt spid="4"/>
                                        </p:tgtEl>
                                      </p:cBhvr>
                                      <p:to x="100000" y="100000"/>
                                    </p:animScale>
                                    <p:animScale>
                                      <p:cBhvr>
                                        <p:cTn id="57" dur="4">
                                          <p:stCondLst>
                                            <p:cond delay="197"/>
                                          </p:stCondLst>
                                        </p:cTn>
                                        <p:tgtEl>
                                          <p:spTgt spid="4"/>
                                        </p:tgtEl>
                                      </p:cBhvr>
                                      <p:to x="100000" y="80000"/>
                                    </p:animScale>
                                    <p:animScale>
                                      <p:cBhvr>
                                        <p:cTn id="58" dur="25" decel="50000">
                                          <p:stCondLst>
                                            <p:cond delay="201"/>
                                          </p:stCondLst>
                                        </p:cTn>
                                        <p:tgtEl>
                                          <p:spTgt spid="4"/>
                                        </p:tgtEl>
                                      </p:cBhvr>
                                      <p:to x="100000" y="100000"/>
                                    </p:animScale>
                                    <p:animScale>
                                      <p:cBhvr>
                                        <p:cTn id="59" dur="4">
                                          <p:stCondLst>
                                            <p:cond delay="246"/>
                                          </p:stCondLst>
                                        </p:cTn>
                                        <p:tgtEl>
                                          <p:spTgt spid="4"/>
                                        </p:tgtEl>
                                      </p:cBhvr>
                                      <p:to x="100000" y="90000"/>
                                    </p:animScale>
                                    <p:animScale>
                                      <p:cBhvr>
                                        <p:cTn id="60" dur="25" decel="50000">
                                          <p:stCondLst>
                                            <p:cond delay="250"/>
                                          </p:stCondLst>
                                        </p:cTn>
                                        <p:tgtEl>
                                          <p:spTgt spid="4"/>
                                        </p:tgtEl>
                                      </p:cBhvr>
                                      <p:to x="100000" y="100000"/>
                                    </p:animScale>
                                    <p:animScale>
                                      <p:cBhvr>
                                        <p:cTn id="61" dur="4">
                                          <p:stCondLst>
                                            <p:cond delay="271"/>
                                          </p:stCondLst>
                                        </p:cTn>
                                        <p:tgtEl>
                                          <p:spTgt spid="4"/>
                                        </p:tgtEl>
                                      </p:cBhvr>
                                      <p:to x="100000" y="95000"/>
                                    </p:animScale>
                                    <p:animScale>
                                      <p:cBhvr>
                                        <p:cTn id="62" dur="25" decel="50000">
                                          <p:stCondLst>
                                            <p:cond delay="275"/>
                                          </p:stCondLst>
                                        </p:cTn>
                                        <p:tgtEl>
                                          <p:spTgt spid="4"/>
                                        </p:tgtEl>
                                      </p:cBhvr>
                                      <p:to x="100000" y="100000"/>
                                    </p:animScale>
                                  </p:childTnLst>
                                </p:cTn>
                              </p:par>
                            </p:childTnLst>
                          </p:cTn>
                        </p:par>
                        <p:par>
                          <p:cTn id="63" fill="hold">
                            <p:stCondLst>
                              <p:cond delay="1500"/>
                            </p:stCondLst>
                            <p:childTnLst>
                              <p:par>
                                <p:cTn id="64" presetID="26"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87">
                                          <p:stCondLst>
                                            <p:cond delay="0"/>
                                          </p:stCondLst>
                                        </p:cTn>
                                        <p:tgtEl>
                                          <p:spTgt spid="5"/>
                                        </p:tgtEl>
                                      </p:cBhvr>
                                    </p:animEffect>
                                    <p:anim calcmode="lin" valueType="num">
                                      <p:cBhvr>
                                        <p:cTn id="67" dur="27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5"/>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5"/>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5"/>
                                        </p:tgtEl>
                                        <p:attrNameLst>
                                          <p:attrName>ppt_y</p:attrName>
                                        </p:attrNameLst>
                                      </p:cBhvr>
                                      <p:tavLst>
                                        <p:tav tm="0" fmla="#ppt_y-sin(pi*$)/81">
                                          <p:val>
                                            <p:fltVal val="0"/>
                                          </p:val>
                                        </p:tav>
                                        <p:tav tm="100000">
                                          <p:val>
                                            <p:fltVal val="1"/>
                                          </p:val>
                                        </p:tav>
                                      </p:tavLst>
                                    </p:anim>
                                    <p:animScale>
                                      <p:cBhvr>
                                        <p:cTn id="72" dur="4">
                                          <p:stCondLst>
                                            <p:cond delay="98"/>
                                          </p:stCondLst>
                                        </p:cTn>
                                        <p:tgtEl>
                                          <p:spTgt spid="5"/>
                                        </p:tgtEl>
                                      </p:cBhvr>
                                      <p:to x="100000" y="60000"/>
                                    </p:animScale>
                                    <p:animScale>
                                      <p:cBhvr>
                                        <p:cTn id="73" dur="25" decel="50000">
                                          <p:stCondLst>
                                            <p:cond delay="101"/>
                                          </p:stCondLst>
                                        </p:cTn>
                                        <p:tgtEl>
                                          <p:spTgt spid="5"/>
                                        </p:tgtEl>
                                      </p:cBhvr>
                                      <p:to x="100000" y="100000"/>
                                    </p:animScale>
                                    <p:animScale>
                                      <p:cBhvr>
                                        <p:cTn id="74" dur="4">
                                          <p:stCondLst>
                                            <p:cond delay="197"/>
                                          </p:stCondLst>
                                        </p:cTn>
                                        <p:tgtEl>
                                          <p:spTgt spid="5"/>
                                        </p:tgtEl>
                                      </p:cBhvr>
                                      <p:to x="100000" y="80000"/>
                                    </p:animScale>
                                    <p:animScale>
                                      <p:cBhvr>
                                        <p:cTn id="75" dur="25" decel="50000">
                                          <p:stCondLst>
                                            <p:cond delay="201"/>
                                          </p:stCondLst>
                                        </p:cTn>
                                        <p:tgtEl>
                                          <p:spTgt spid="5"/>
                                        </p:tgtEl>
                                      </p:cBhvr>
                                      <p:to x="100000" y="100000"/>
                                    </p:animScale>
                                    <p:animScale>
                                      <p:cBhvr>
                                        <p:cTn id="76" dur="4">
                                          <p:stCondLst>
                                            <p:cond delay="246"/>
                                          </p:stCondLst>
                                        </p:cTn>
                                        <p:tgtEl>
                                          <p:spTgt spid="5"/>
                                        </p:tgtEl>
                                      </p:cBhvr>
                                      <p:to x="100000" y="90000"/>
                                    </p:animScale>
                                    <p:animScale>
                                      <p:cBhvr>
                                        <p:cTn id="77" dur="25" decel="50000">
                                          <p:stCondLst>
                                            <p:cond delay="250"/>
                                          </p:stCondLst>
                                        </p:cTn>
                                        <p:tgtEl>
                                          <p:spTgt spid="5"/>
                                        </p:tgtEl>
                                      </p:cBhvr>
                                      <p:to x="100000" y="100000"/>
                                    </p:animScale>
                                    <p:animScale>
                                      <p:cBhvr>
                                        <p:cTn id="78" dur="4">
                                          <p:stCondLst>
                                            <p:cond delay="271"/>
                                          </p:stCondLst>
                                        </p:cTn>
                                        <p:tgtEl>
                                          <p:spTgt spid="5"/>
                                        </p:tgtEl>
                                      </p:cBhvr>
                                      <p:to x="100000" y="95000"/>
                                    </p:animScale>
                                    <p:animScale>
                                      <p:cBhvr>
                                        <p:cTn id="79" dur="25" decel="50000">
                                          <p:stCondLst>
                                            <p:cond delay="275"/>
                                          </p:stCondLst>
                                        </p:cTn>
                                        <p:tgtEl>
                                          <p:spTgt spid="5"/>
                                        </p:tgtEl>
                                      </p:cBhvr>
                                      <p:to x="100000" y="100000"/>
                                    </p:animScale>
                                  </p:childTnLst>
                                </p:cTn>
                              </p:par>
                            </p:childTnLst>
                          </p:cTn>
                        </p:par>
                        <p:par>
                          <p:cTn id="80" fill="hold">
                            <p:stCondLst>
                              <p:cond delay="2000"/>
                            </p:stCondLst>
                            <p:childTnLst>
                              <p:par>
                                <p:cTn id="81" presetID="26"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87">
                                          <p:stCondLst>
                                            <p:cond delay="0"/>
                                          </p:stCondLst>
                                        </p:cTn>
                                        <p:tgtEl>
                                          <p:spTgt spid="6"/>
                                        </p:tgtEl>
                                      </p:cBhvr>
                                    </p:animEffect>
                                    <p:anim calcmode="lin" valueType="num">
                                      <p:cBhvr>
                                        <p:cTn id="84" dur="27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100"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100" tmFilter="0, 0; 0.125,0.2665; 0.25,0.4; 0.375,0.465; 0.5,0.5;  0.625,0.535; 0.75,0.6; 0.875,0.7335; 1,1">
                                          <p:stCondLst>
                                            <p:cond delay="100"/>
                                          </p:stCondLst>
                                        </p:cTn>
                                        <p:tgtEl>
                                          <p:spTgt spid="6"/>
                                        </p:tgtEl>
                                        <p:attrNameLst>
                                          <p:attrName>ppt_y</p:attrName>
                                        </p:attrNameLst>
                                      </p:cBhvr>
                                      <p:tavLst>
                                        <p:tav tm="0" fmla="#ppt_y-sin(pi*$)/9">
                                          <p:val>
                                            <p:fltVal val="0"/>
                                          </p:val>
                                        </p:tav>
                                        <p:tav tm="100000">
                                          <p:val>
                                            <p:fltVal val="1"/>
                                          </p:val>
                                        </p:tav>
                                      </p:tavLst>
                                    </p:anim>
                                    <p:anim calcmode="lin" valueType="num">
                                      <p:cBhvr>
                                        <p:cTn id="87" dur="50" tmFilter="0, 0; 0.125,0.2665; 0.25,0.4; 0.375,0.465; 0.5,0.5;  0.625,0.535; 0.75,0.6; 0.875,0.7335; 1,1">
                                          <p:stCondLst>
                                            <p:cond delay="199"/>
                                          </p:stCondLst>
                                        </p:cTn>
                                        <p:tgtEl>
                                          <p:spTgt spid="6"/>
                                        </p:tgtEl>
                                        <p:attrNameLst>
                                          <p:attrName>ppt_y</p:attrName>
                                        </p:attrNameLst>
                                      </p:cBhvr>
                                      <p:tavLst>
                                        <p:tav tm="0" fmla="#ppt_y-sin(pi*$)/27">
                                          <p:val>
                                            <p:fltVal val="0"/>
                                          </p:val>
                                        </p:tav>
                                        <p:tav tm="100000">
                                          <p:val>
                                            <p:fltVal val="1"/>
                                          </p:val>
                                        </p:tav>
                                      </p:tavLst>
                                    </p:anim>
                                    <p:anim calcmode="lin" valueType="num">
                                      <p:cBhvr>
                                        <p:cTn id="88" dur="25" tmFilter="0, 0; 0.125,0.2665; 0.25,0.4; 0.375,0.465; 0.5,0.5;  0.625,0.535; 0.75,0.6; 0.875,0.7335; 1,1">
                                          <p:stCondLst>
                                            <p:cond delay="248"/>
                                          </p:stCondLst>
                                        </p:cTn>
                                        <p:tgtEl>
                                          <p:spTgt spid="6"/>
                                        </p:tgtEl>
                                        <p:attrNameLst>
                                          <p:attrName>ppt_y</p:attrName>
                                        </p:attrNameLst>
                                      </p:cBhvr>
                                      <p:tavLst>
                                        <p:tav tm="0" fmla="#ppt_y-sin(pi*$)/81">
                                          <p:val>
                                            <p:fltVal val="0"/>
                                          </p:val>
                                        </p:tav>
                                        <p:tav tm="100000">
                                          <p:val>
                                            <p:fltVal val="1"/>
                                          </p:val>
                                        </p:tav>
                                      </p:tavLst>
                                    </p:anim>
                                    <p:animScale>
                                      <p:cBhvr>
                                        <p:cTn id="89" dur="4">
                                          <p:stCondLst>
                                            <p:cond delay="98"/>
                                          </p:stCondLst>
                                        </p:cTn>
                                        <p:tgtEl>
                                          <p:spTgt spid="6"/>
                                        </p:tgtEl>
                                      </p:cBhvr>
                                      <p:to x="100000" y="60000"/>
                                    </p:animScale>
                                    <p:animScale>
                                      <p:cBhvr>
                                        <p:cTn id="90" dur="25" decel="50000">
                                          <p:stCondLst>
                                            <p:cond delay="101"/>
                                          </p:stCondLst>
                                        </p:cTn>
                                        <p:tgtEl>
                                          <p:spTgt spid="6"/>
                                        </p:tgtEl>
                                      </p:cBhvr>
                                      <p:to x="100000" y="100000"/>
                                    </p:animScale>
                                    <p:animScale>
                                      <p:cBhvr>
                                        <p:cTn id="91" dur="4">
                                          <p:stCondLst>
                                            <p:cond delay="197"/>
                                          </p:stCondLst>
                                        </p:cTn>
                                        <p:tgtEl>
                                          <p:spTgt spid="6"/>
                                        </p:tgtEl>
                                      </p:cBhvr>
                                      <p:to x="100000" y="80000"/>
                                    </p:animScale>
                                    <p:animScale>
                                      <p:cBhvr>
                                        <p:cTn id="92" dur="25" decel="50000">
                                          <p:stCondLst>
                                            <p:cond delay="201"/>
                                          </p:stCondLst>
                                        </p:cTn>
                                        <p:tgtEl>
                                          <p:spTgt spid="6"/>
                                        </p:tgtEl>
                                      </p:cBhvr>
                                      <p:to x="100000" y="100000"/>
                                    </p:animScale>
                                    <p:animScale>
                                      <p:cBhvr>
                                        <p:cTn id="93" dur="4">
                                          <p:stCondLst>
                                            <p:cond delay="246"/>
                                          </p:stCondLst>
                                        </p:cTn>
                                        <p:tgtEl>
                                          <p:spTgt spid="6"/>
                                        </p:tgtEl>
                                      </p:cBhvr>
                                      <p:to x="100000" y="90000"/>
                                    </p:animScale>
                                    <p:animScale>
                                      <p:cBhvr>
                                        <p:cTn id="94" dur="25" decel="50000">
                                          <p:stCondLst>
                                            <p:cond delay="250"/>
                                          </p:stCondLst>
                                        </p:cTn>
                                        <p:tgtEl>
                                          <p:spTgt spid="6"/>
                                        </p:tgtEl>
                                      </p:cBhvr>
                                      <p:to x="100000" y="100000"/>
                                    </p:animScale>
                                    <p:animScale>
                                      <p:cBhvr>
                                        <p:cTn id="95" dur="4">
                                          <p:stCondLst>
                                            <p:cond delay="271"/>
                                          </p:stCondLst>
                                        </p:cTn>
                                        <p:tgtEl>
                                          <p:spTgt spid="6"/>
                                        </p:tgtEl>
                                      </p:cBhvr>
                                      <p:to x="100000" y="95000"/>
                                    </p:animScale>
                                    <p:animScale>
                                      <p:cBhvr>
                                        <p:cTn id="96" dur="25" decel="50000">
                                          <p:stCondLst>
                                            <p:cond delay="275"/>
                                          </p:stCondLst>
                                        </p:cTn>
                                        <p:tgtEl>
                                          <p:spTgt spid="6"/>
                                        </p:tgtEl>
                                      </p:cBhvr>
                                      <p:to x="100000" y="100000"/>
                                    </p:animScale>
                                  </p:childTnLst>
                                </p:cTn>
                              </p:par>
                            </p:childTnLst>
                          </p:cTn>
                        </p:par>
                        <p:par>
                          <p:cTn id="97" fill="hold">
                            <p:stCondLst>
                              <p:cond delay="2500"/>
                            </p:stCondLst>
                            <p:childTnLst>
                              <p:par>
                                <p:cTn id="98" presetID="26" presetClass="entr" presetSubtype="0"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down)">
                                      <p:cBhvr>
                                        <p:cTn id="100" dur="87">
                                          <p:stCondLst>
                                            <p:cond delay="0"/>
                                          </p:stCondLst>
                                        </p:cTn>
                                        <p:tgtEl>
                                          <p:spTgt spid="7"/>
                                        </p:tgtEl>
                                      </p:cBhvr>
                                    </p:animEffect>
                                    <p:anim calcmode="lin" valueType="num">
                                      <p:cBhvr>
                                        <p:cTn id="101" dur="27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2" dur="100"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3" dur="100" tmFilter="0, 0; 0.125,0.2665; 0.25,0.4; 0.375,0.465; 0.5,0.5;  0.625,0.535; 0.75,0.6; 0.875,0.7335; 1,1">
                                          <p:stCondLst>
                                            <p:cond delay="100"/>
                                          </p:stCondLst>
                                        </p:cTn>
                                        <p:tgtEl>
                                          <p:spTgt spid="7"/>
                                        </p:tgtEl>
                                        <p:attrNameLst>
                                          <p:attrName>ppt_y</p:attrName>
                                        </p:attrNameLst>
                                      </p:cBhvr>
                                      <p:tavLst>
                                        <p:tav tm="0" fmla="#ppt_y-sin(pi*$)/9">
                                          <p:val>
                                            <p:fltVal val="0"/>
                                          </p:val>
                                        </p:tav>
                                        <p:tav tm="100000">
                                          <p:val>
                                            <p:fltVal val="1"/>
                                          </p:val>
                                        </p:tav>
                                      </p:tavLst>
                                    </p:anim>
                                    <p:anim calcmode="lin" valueType="num">
                                      <p:cBhvr>
                                        <p:cTn id="104" dur="50" tmFilter="0, 0; 0.125,0.2665; 0.25,0.4; 0.375,0.465; 0.5,0.5;  0.625,0.535; 0.75,0.6; 0.875,0.7335; 1,1">
                                          <p:stCondLst>
                                            <p:cond delay="199"/>
                                          </p:stCondLst>
                                        </p:cTn>
                                        <p:tgtEl>
                                          <p:spTgt spid="7"/>
                                        </p:tgtEl>
                                        <p:attrNameLst>
                                          <p:attrName>ppt_y</p:attrName>
                                        </p:attrNameLst>
                                      </p:cBhvr>
                                      <p:tavLst>
                                        <p:tav tm="0" fmla="#ppt_y-sin(pi*$)/27">
                                          <p:val>
                                            <p:fltVal val="0"/>
                                          </p:val>
                                        </p:tav>
                                        <p:tav tm="100000">
                                          <p:val>
                                            <p:fltVal val="1"/>
                                          </p:val>
                                        </p:tav>
                                      </p:tavLst>
                                    </p:anim>
                                    <p:anim calcmode="lin" valueType="num">
                                      <p:cBhvr>
                                        <p:cTn id="105" dur="25" tmFilter="0, 0; 0.125,0.2665; 0.25,0.4; 0.375,0.465; 0.5,0.5;  0.625,0.535; 0.75,0.6; 0.875,0.7335; 1,1">
                                          <p:stCondLst>
                                            <p:cond delay="248"/>
                                          </p:stCondLst>
                                        </p:cTn>
                                        <p:tgtEl>
                                          <p:spTgt spid="7"/>
                                        </p:tgtEl>
                                        <p:attrNameLst>
                                          <p:attrName>ppt_y</p:attrName>
                                        </p:attrNameLst>
                                      </p:cBhvr>
                                      <p:tavLst>
                                        <p:tav tm="0" fmla="#ppt_y-sin(pi*$)/81">
                                          <p:val>
                                            <p:fltVal val="0"/>
                                          </p:val>
                                        </p:tav>
                                        <p:tav tm="100000">
                                          <p:val>
                                            <p:fltVal val="1"/>
                                          </p:val>
                                        </p:tav>
                                      </p:tavLst>
                                    </p:anim>
                                    <p:animScale>
                                      <p:cBhvr>
                                        <p:cTn id="106" dur="4">
                                          <p:stCondLst>
                                            <p:cond delay="98"/>
                                          </p:stCondLst>
                                        </p:cTn>
                                        <p:tgtEl>
                                          <p:spTgt spid="7"/>
                                        </p:tgtEl>
                                      </p:cBhvr>
                                      <p:to x="100000" y="60000"/>
                                    </p:animScale>
                                    <p:animScale>
                                      <p:cBhvr>
                                        <p:cTn id="107" dur="25" decel="50000">
                                          <p:stCondLst>
                                            <p:cond delay="101"/>
                                          </p:stCondLst>
                                        </p:cTn>
                                        <p:tgtEl>
                                          <p:spTgt spid="7"/>
                                        </p:tgtEl>
                                      </p:cBhvr>
                                      <p:to x="100000" y="100000"/>
                                    </p:animScale>
                                    <p:animScale>
                                      <p:cBhvr>
                                        <p:cTn id="108" dur="4">
                                          <p:stCondLst>
                                            <p:cond delay="197"/>
                                          </p:stCondLst>
                                        </p:cTn>
                                        <p:tgtEl>
                                          <p:spTgt spid="7"/>
                                        </p:tgtEl>
                                      </p:cBhvr>
                                      <p:to x="100000" y="80000"/>
                                    </p:animScale>
                                    <p:animScale>
                                      <p:cBhvr>
                                        <p:cTn id="109" dur="25" decel="50000">
                                          <p:stCondLst>
                                            <p:cond delay="201"/>
                                          </p:stCondLst>
                                        </p:cTn>
                                        <p:tgtEl>
                                          <p:spTgt spid="7"/>
                                        </p:tgtEl>
                                      </p:cBhvr>
                                      <p:to x="100000" y="100000"/>
                                    </p:animScale>
                                    <p:animScale>
                                      <p:cBhvr>
                                        <p:cTn id="110" dur="4">
                                          <p:stCondLst>
                                            <p:cond delay="246"/>
                                          </p:stCondLst>
                                        </p:cTn>
                                        <p:tgtEl>
                                          <p:spTgt spid="7"/>
                                        </p:tgtEl>
                                      </p:cBhvr>
                                      <p:to x="100000" y="90000"/>
                                    </p:animScale>
                                    <p:animScale>
                                      <p:cBhvr>
                                        <p:cTn id="111" dur="25" decel="50000">
                                          <p:stCondLst>
                                            <p:cond delay="250"/>
                                          </p:stCondLst>
                                        </p:cTn>
                                        <p:tgtEl>
                                          <p:spTgt spid="7"/>
                                        </p:tgtEl>
                                      </p:cBhvr>
                                      <p:to x="100000" y="100000"/>
                                    </p:animScale>
                                    <p:animScale>
                                      <p:cBhvr>
                                        <p:cTn id="112" dur="4">
                                          <p:stCondLst>
                                            <p:cond delay="271"/>
                                          </p:stCondLst>
                                        </p:cTn>
                                        <p:tgtEl>
                                          <p:spTgt spid="7"/>
                                        </p:tgtEl>
                                      </p:cBhvr>
                                      <p:to x="100000" y="95000"/>
                                    </p:animScale>
                                    <p:animScale>
                                      <p:cBhvr>
                                        <p:cTn id="113" dur="25" decel="50000">
                                          <p:stCondLst>
                                            <p:cond delay="275"/>
                                          </p:stCondLst>
                                        </p:cTn>
                                        <p:tgtEl>
                                          <p:spTgt spid="7"/>
                                        </p:tgtEl>
                                      </p:cBhvr>
                                      <p:to x="100000" y="100000"/>
                                    </p:animScale>
                                  </p:childTnLst>
                                </p:cTn>
                              </p:par>
                            </p:childTnLst>
                          </p:cTn>
                        </p:par>
                        <p:par>
                          <p:cTn id="114" fill="hold">
                            <p:stCondLst>
                              <p:cond delay="3000"/>
                            </p:stCondLst>
                            <p:childTnLst>
                              <p:par>
                                <p:cTn id="115" presetID="26" presetClass="entr" presetSubtype="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wipe(down)">
                                      <p:cBhvr>
                                        <p:cTn id="117" dur="87">
                                          <p:stCondLst>
                                            <p:cond delay="0"/>
                                          </p:stCondLst>
                                        </p:cTn>
                                        <p:tgtEl>
                                          <p:spTgt spid="8"/>
                                        </p:tgtEl>
                                      </p:cBhvr>
                                    </p:animEffect>
                                    <p:anim calcmode="lin" valueType="num">
                                      <p:cBhvr>
                                        <p:cTn id="118" dur="27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9" dur="100"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0" dur="100" tmFilter="0, 0; 0.125,0.2665; 0.25,0.4; 0.375,0.465; 0.5,0.5;  0.625,0.535; 0.75,0.6; 0.875,0.7335; 1,1">
                                          <p:stCondLst>
                                            <p:cond delay="100"/>
                                          </p:stCondLst>
                                        </p:cTn>
                                        <p:tgtEl>
                                          <p:spTgt spid="8"/>
                                        </p:tgtEl>
                                        <p:attrNameLst>
                                          <p:attrName>ppt_y</p:attrName>
                                        </p:attrNameLst>
                                      </p:cBhvr>
                                      <p:tavLst>
                                        <p:tav tm="0" fmla="#ppt_y-sin(pi*$)/9">
                                          <p:val>
                                            <p:fltVal val="0"/>
                                          </p:val>
                                        </p:tav>
                                        <p:tav tm="100000">
                                          <p:val>
                                            <p:fltVal val="1"/>
                                          </p:val>
                                        </p:tav>
                                      </p:tavLst>
                                    </p:anim>
                                    <p:anim calcmode="lin" valueType="num">
                                      <p:cBhvr>
                                        <p:cTn id="121" dur="50" tmFilter="0, 0; 0.125,0.2665; 0.25,0.4; 0.375,0.465; 0.5,0.5;  0.625,0.535; 0.75,0.6; 0.875,0.7335; 1,1">
                                          <p:stCondLst>
                                            <p:cond delay="199"/>
                                          </p:stCondLst>
                                        </p:cTn>
                                        <p:tgtEl>
                                          <p:spTgt spid="8"/>
                                        </p:tgtEl>
                                        <p:attrNameLst>
                                          <p:attrName>ppt_y</p:attrName>
                                        </p:attrNameLst>
                                      </p:cBhvr>
                                      <p:tavLst>
                                        <p:tav tm="0" fmla="#ppt_y-sin(pi*$)/27">
                                          <p:val>
                                            <p:fltVal val="0"/>
                                          </p:val>
                                        </p:tav>
                                        <p:tav tm="100000">
                                          <p:val>
                                            <p:fltVal val="1"/>
                                          </p:val>
                                        </p:tav>
                                      </p:tavLst>
                                    </p:anim>
                                    <p:anim calcmode="lin" valueType="num">
                                      <p:cBhvr>
                                        <p:cTn id="122" dur="25" tmFilter="0, 0; 0.125,0.2665; 0.25,0.4; 0.375,0.465; 0.5,0.5;  0.625,0.535; 0.75,0.6; 0.875,0.7335; 1,1">
                                          <p:stCondLst>
                                            <p:cond delay="248"/>
                                          </p:stCondLst>
                                        </p:cTn>
                                        <p:tgtEl>
                                          <p:spTgt spid="8"/>
                                        </p:tgtEl>
                                        <p:attrNameLst>
                                          <p:attrName>ppt_y</p:attrName>
                                        </p:attrNameLst>
                                      </p:cBhvr>
                                      <p:tavLst>
                                        <p:tav tm="0" fmla="#ppt_y-sin(pi*$)/81">
                                          <p:val>
                                            <p:fltVal val="0"/>
                                          </p:val>
                                        </p:tav>
                                        <p:tav tm="100000">
                                          <p:val>
                                            <p:fltVal val="1"/>
                                          </p:val>
                                        </p:tav>
                                      </p:tavLst>
                                    </p:anim>
                                    <p:animScale>
                                      <p:cBhvr>
                                        <p:cTn id="123" dur="4">
                                          <p:stCondLst>
                                            <p:cond delay="98"/>
                                          </p:stCondLst>
                                        </p:cTn>
                                        <p:tgtEl>
                                          <p:spTgt spid="8"/>
                                        </p:tgtEl>
                                      </p:cBhvr>
                                      <p:to x="100000" y="60000"/>
                                    </p:animScale>
                                    <p:animScale>
                                      <p:cBhvr>
                                        <p:cTn id="124" dur="25" decel="50000">
                                          <p:stCondLst>
                                            <p:cond delay="101"/>
                                          </p:stCondLst>
                                        </p:cTn>
                                        <p:tgtEl>
                                          <p:spTgt spid="8"/>
                                        </p:tgtEl>
                                      </p:cBhvr>
                                      <p:to x="100000" y="100000"/>
                                    </p:animScale>
                                    <p:animScale>
                                      <p:cBhvr>
                                        <p:cTn id="125" dur="4">
                                          <p:stCondLst>
                                            <p:cond delay="197"/>
                                          </p:stCondLst>
                                        </p:cTn>
                                        <p:tgtEl>
                                          <p:spTgt spid="8"/>
                                        </p:tgtEl>
                                      </p:cBhvr>
                                      <p:to x="100000" y="80000"/>
                                    </p:animScale>
                                    <p:animScale>
                                      <p:cBhvr>
                                        <p:cTn id="126" dur="25" decel="50000">
                                          <p:stCondLst>
                                            <p:cond delay="201"/>
                                          </p:stCondLst>
                                        </p:cTn>
                                        <p:tgtEl>
                                          <p:spTgt spid="8"/>
                                        </p:tgtEl>
                                      </p:cBhvr>
                                      <p:to x="100000" y="100000"/>
                                    </p:animScale>
                                    <p:animScale>
                                      <p:cBhvr>
                                        <p:cTn id="127" dur="4">
                                          <p:stCondLst>
                                            <p:cond delay="246"/>
                                          </p:stCondLst>
                                        </p:cTn>
                                        <p:tgtEl>
                                          <p:spTgt spid="8"/>
                                        </p:tgtEl>
                                      </p:cBhvr>
                                      <p:to x="100000" y="90000"/>
                                    </p:animScale>
                                    <p:animScale>
                                      <p:cBhvr>
                                        <p:cTn id="128" dur="25" decel="50000">
                                          <p:stCondLst>
                                            <p:cond delay="250"/>
                                          </p:stCondLst>
                                        </p:cTn>
                                        <p:tgtEl>
                                          <p:spTgt spid="8"/>
                                        </p:tgtEl>
                                      </p:cBhvr>
                                      <p:to x="100000" y="100000"/>
                                    </p:animScale>
                                    <p:animScale>
                                      <p:cBhvr>
                                        <p:cTn id="129" dur="4">
                                          <p:stCondLst>
                                            <p:cond delay="271"/>
                                          </p:stCondLst>
                                        </p:cTn>
                                        <p:tgtEl>
                                          <p:spTgt spid="8"/>
                                        </p:tgtEl>
                                      </p:cBhvr>
                                      <p:to x="100000" y="95000"/>
                                    </p:animScale>
                                    <p:animScale>
                                      <p:cBhvr>
                                        <p:cTn id="130" dur="25" decel="50000">
                                          <p:stCondLst>
                                            <p:cond delay="275"/>
                                          </p:stCondLst>
                                        </p:cTn>
                                        <p:tgtEl>
                                          <p:spTgt spid="8"/>
                                        </p:tgtEl>
                                      </p:cBhvr>
                                      <p:to x="100000" y="100000"/>
                                    </p:animScale>
                                  </p:childTnLst>
                                </p:cTn>
                              </p:par>
                            </p:childTnLst>
                          </p:cTn>
                        </p:par>
                        <p:par>
                          <p:cTn id="131" fill="hold">
                            <p:stCondLst>
                              <p:cond delay="3500"/>
                            </p:stCondLst>
                            <p:childTnLst>
                              <p:par>
                                <p:cTn id="132" presetID="26" presetClass="entr" presetSubtype="0" fill="hold" nodeType="after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87">
                                          <p:stCondLst>
                                            <p:cond delay="0"/>
                                          </p:stCondLst>
                                        </p:cTn>
                                        <p:tgtEl>
                                          <p:spTgt spid="9"/>
                                        </p:tgtEl>
                                      </p:cBhvr>
                                    </p:animEffect>
                                    <p:anim calcmode="lin" valueType="num">
                                      <p:cBhvr>
                                        <p:cTn id="135" dur="27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6" dur="10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7" dur="100" tmFilter="0, 0; 0.125,0.2665; 0.25,0.4; 0.375,0.465; 0.5,0.5;  0.625,0.535; 0.75,0.6; 0.875,0.7335; 1,1">
                                          <p:stCondLst>
                                            <p:cond delay="100"/>
                                          </p:stCondLst>
                                        </p:cTn>
                                        <p:tgtEl>
                                          <p:spTgt spid="9"/>
                                        </p:tgtEl>
                                        <p:attrNameLst>
                                          <p:attrName>ppt_y</p:attrName>
                                        </p:attrNameLst>
                                      </p:cBhvr>
                                      <p:tavLst>
                                        <p:tav tm="0" fmla="#ppt_y-sin(pi*$)/9">
                                          <p:val>
                                            <p:fltVal val="0"/>
                                          </p:val>
                                        </p:tav>
                                        <p:tav tm="100000">
                                          <p:val>
                                            <p:fltVal val="1"/>
                                          </p:val>
                                        </p:tav>
                                      </p:tavLst>
                                    </p:anim>
                                    <p:anim calcmode="lin" valueType="num">
                                      <p:cBhvr>
                                        <p:cTn id="138" dur="50" tmFilter="0, 0; 0.125,0.2665; 0.25,0.4; 0.375,0.465; 0.5,0.5;  0.625,0.535; 0.75,0.6; 0.875,0.7335; 1,1">
                                          <p:stCondLst>
                                            <p:cond delay="199"/>
                                          </p:stCondLst>
                                        </p:cTn>
                                        <p:tgtEl>
                                          <p:spTgt spid="9"/>
                                        </p:tgtEl>
                                        <p:attrNameLst>
                                          <p:attrName>ppt_y</p:attrName>
                                        </p:attrNameLst>
                                      </p:cBhvr>
                                      <p:tavLst>
                                        <p:tav tm="0" fmla="#ppt_y-sin(pi*$)/27">
                                          <p:val>
                                            <p:fltVal val="0"/>
                                          </p:val>
                                        </p:tav>
                                        <p:tav tm="100000">
                                          <p:val>
                                            <p:fltVal val="1"/>
                                          </p:val>
                                        </p:tav>
                                      </p:tavLst>
                                    </p:anim>
                                    <p:anim calcmode="lin" valueType="num">
                                      <p:cBhvr>
                                        <p:cTn id="139" dur="25" tmFilter="0, 0; 0.125,0.2665; 0.25,0.4; 0.375,0.465; 0.5,0.5;  0.625,0.535; 0.75,0.6; 0.875,0.7335; 1,1">
                                          <p:stCondLst>
                                            <p:cond delay="248"/>
                                          </p:stCondLst>
                                        </p:cTn>
                                        <p:tgtEl>
                                          <p:spTgt spid="9"/>
                                        </p:tgtEl>
                                        <p:attrNameLst>
                                          <p:attrName>ppt_y</p:attrName>
                                        </p:attrNameLst>
                                      </p:cBhvr>
                                      <p:tavLst>
                                        <p:tav tm="0" fmla="#ppt_y-sin(pi*$)/81">
                                          <p:val>
                                            <p:fltVal val="0"/>
                                          </p:val>
                                        </p:tav>
                                        <p:tav tm="100000">
                                          <p:val>
                                            <p:fltVal val="1"/>
                                          </p:val>
                                        </p:tav>
                                      </p:tavLst>
                                    </p:anim>
                                    <p:animScale>
                                      <p:cBhvr>
                                        <p:cTn id="140" dur="4">
                                          <p:stCondLst>
                                            <p:cond delay="98"/>
                                          </p:stCondLst>
                                        </p:cTn>
                                        <p:tgtEl>
                                          <p:spTgt spid="9"/>
                                        </p:tgtEl>
                                      </p:cBhvr>
                                      <p:to x="100000" y="60000"/>
                                    </p:animScale>
                                    <p:animScale>
                                      <p:cBhvr>
                                        <p:cTn id="141" dur="25" decel="50000">
                                          <p:stCondLst>
                                            <p:cond delay="101"/>
                                          </p:stCondLst>
                                        </p:cTn>
                                        <p:tgtEl>
                                          <p:spTgt spid="9"/>
                                        </p:tgtEl>
                                      </p:cBhvr>
                                      <p:to x="100000" y="100000"/>
                                    </p:animScale>
                                    <p:animScale>
                                      <p:cBhvr>
                                        <p:cTn id="142" dur="4">
                                          <p:stCondLst>
                                            <p:cond delay="197"/>
                                          </p:stCondLst>
                                        </p:cTn>
                                        <p:tgtEl>
                                          <p:spTgt spid="9"/>
                                        </p:tgtEl>
                                      </p:cBhvr>
                                      <p:to x="100000" y="80000"/>
                                    </p:animScale>
                                    <p:animScale>
                                      <p:cBhvr>
                                        <p:cTn id="143" dur="25" decel="50000">
                                          <p:stCondLst>
                                            <p:cond delay="201"/>
                                          </p:stCondLst>
                                        </p:cTn>
                                        <p:tgtEl>
                                          <p:spTgt spid="9"/>
                                        </p:tgtEl>
                                      </p:cBhvr>
                                      <p:to x="100000" y="100000"/>
                                    </p:animScale>
                                    <p:animScale>
                                      <p:cBhvr>
                                        <p:cTn id="144" dur="4">
                                          <p:stCondLst>
                                            <p:cond delay="246"/>
                                          </p:stCondLst>
                                        </p:cTn>
                                        <p:tgtEl>
                                          <p:spTgt spid="9"/>
                                        </p:tgtEl>
                                      </p:cBhvr>
                                      <p:to x="100000" y="90000"/>
                                    </p:animScale>
                                    <p:animScale>
                                      <p:cBhvr>
                                        <p:cTn id="145" dur="25" decel="50000">
                                          <p:stCondLst>
                                            <p:cond delay="250"/>
                                          </p:stCondLst>
                                        </p:cTn>
                                        <p:tgtEl>
                                          <p:spTgt spid="9"/>
                                        </p:tgtEl>
                                      </p:cBhvr>
                                      <p:to x="100000" y="100000"/>
                                    </p:animScale>
                                    <p:animScale>
                                      <p:cBhvr>
                                        <p:cTn id="146" dur="4">
                                          <p:stCondLst>
                                            <p:cond delay="271"/>
                                          </p:stCondLst>
                                        </p:cTn>
                                        <p:tgtEl>
                                          <p:spTgt spid="9"/>
                                        </p:tgtEl>
                                      </p:cBhvr>
                                      <p:to x="100000" y="95000"/>
                                    </p:animScale>
                                    <p:animScale>
                                      <p:cBhvr>
                                        <p:cTn id="147" dur="25" decel="50000">
                                          <p:stCondLst>
                                            <p:cond delay="275"/>
                                          </p:stCondLst>
                                        </p:cTn>
                                        <p:tgtEl>
                                          <p:spTgt spid="9"/>
                                        </p:tgtEl>
                                      </p:cBhvr>
                                      <p:to x="100000" y="100000"/>
                                    </p:animScale>
                                  </p:childTnLst>
                                </p:cTn>
                              </p:par>
                            </p:childTnLst>
                          </p:cTn>
                        </p:par>
                        <p:par>
                          <p:cTn id="148" fill="hold">
                            <p:stCondLst>
                              <p:cond delay="4000"/>
                            </p:stCondLst>
                            <p:childTnLst>
                              <p:par>
                                <p:cTn id="149" presetID="26" presetClass="entr" presetSubtype="0" fill="hold"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wipe(down)">
                                      <p:cBhvr>
                                        <p:cTn id="151" dur="87">
                                          <p:stCondLst>
                                            <p:cond delay="0"/>
                                          </p:stCondLst>
                                        </p:cTn>
                                        <p:tgtEl>
                                          <p:spTgt spid="20"/>
                                        </p:tgtEl>
                                      </p:cBhvr>
                                    </p:animEffect>
                                    <p:anim calcmode="lin" valueType="num">
                                      <p:cBhvr>
                                        <p:cTn id="152" dur="27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3" dur="100"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4" dur="100" tmFilter="0, 0; 0.125,0.2665; 0.25,0.4; 0.375,0.465; 0.5,0.5;  0.625,0.535; 0.75,0.6; 0.875,0.7335; 1,1">
                                          <p:stCondLst>
                                            <p:cond delay="100"/>
                                          </p:stCondLst>
                                        </p:cTn>
                                        <p:tgtEl>
                                          <p:spTgt spid="20"/>
                                        </p:tgtEl>
                                        <p:attrNameLst>
                                          <p:attrName>ppt_y</p:attrName>
                                        </p:attrNameLst>
                                      </p:cBhvr>
                                      <p:tavLst>
                                        <p:tav tm="0" fmla="#ppt_y-sin(pi*$)/9">
                                          <p:val>
                                            <p:fltVal val="0"/>
                                          </p:val>
                                        </p:tav>
                                        <p:tav tm="100000">
                                          <p:val>
                                            <p:fltVal val="1"/>
                                          </p:val>
                                        </p:tav>
                                      </p:tavLst>
                                    </p:anim>
                                    <p:anim calcmode="lin" valueType="num">
                                      <p:cBhvr>
                                        <p:cTn id="155" dur="50" tmFilter="0, 0; 0.125,0.2665; 0.25,0.4; 0.375,0.465; 0.5,0.5;  0.625,0.535; 0.75,0.6; 0.875,0.7335; 1,1">
                                          <p:stCondLst>
                                            <p:cond delay="199"/>
                                          </p:stCondLst>
                                        </p:cTn>
                                        <p:tgtEl>
                                          <p:spTgt spid="20"/>
                                        </p:tgtEl>
                                        <p:attrNameLst>
                                          <p:attrName>ppt_y</p:attrName>
                                        </p:attrNameLst>
                                      </p:cBhvr>
                                      <p:tavLst>
                                        <p:tav tm="0" fmla="#ppt_y-sin(pi*$)/27">
                                          <p:val>
                                            <p:fltVal val="0"/>
                                          </p:val>
                                        </p:tav>
                                        <p:tav tm="100000">
                                          <p:val>
                                            <p:fltVal val="1"/>
                                          </p:val>
                                        </p:tav>
                                      </p:tavLst>
                                    </p:anim>
                                    <p:anim calcmode="lin" valueType="num">
                                      <p:cBhvr>
                                        <p:cTn id="156" dur="25" tmFilter="0, 0; 0.125,0.2665; 0.25,0.4; 0.375,0.465; 0.5,0.5;  0.625,0.535; 0.75,0.6; 0.875,0.7335; 1,1">
                                          <p:stCondLst>
                                            <p:cond delay="248"/>
                                          </p:stCondLst>
                                        </p:cTn>
                                        <p:tgtEl>
                                          <p:spTgt spid="20"/>
                                        </p:tgtEl>
                                        <p:attrNameLst>
                                          <p:attrName>ppt_y</p:attrName>
                                        </p:attrNameLst>
                                      </p:cBhvr>
                                      <p:tavLst>
                                        <p:tav tm="0" fmla="#ppt_y-sin(pi*$)/81">
                                          <p:val>
                                            <p:fltVal val="0"/>
                                          </p:val>
                                        </p:tav>
                                        <p:tav tm="100000">
                                          <p:val>
                                            <p:fltVal val="1"/>
                                          </p:val>
                                        </p:tav>
                                      </p:tavLst>
                                    </p:anim>
                                    <p:animScale>
                                      <p:cBhvr>
                                        <p:cTn id="157" dur="4">
                                          <p:stCondLst>
                                            <p:cond delay="98"/>
                                          </p:stCondLst>
                                        </p:cTn>
                                        <p:tgtEl>
                                          <p:spTgt spid="20"/>
                                        </p:tgtEl>
                                      </p:cBhvr>
                                      <p:to x="100000" y="60000"/>
                                    </p:animScale>
                                    <p:animScale>
                                      <p:cBhvr>
                                        <p:cTn id="158" dur="25" decel="50000">
                                          <p:stCondLst>
                                            <p:cond delay="101"/>
                                          </p:stCondLst>
                                        </p:cTn>
                                        <p:tgtEl>
                                          <p:spTgt spid="20"/>
                                        </p:tgtEl>
                                      </p:cBhvr>
                                      <p:to x="100000" y="100000"/>
                                    </p:animScale>
                                    <p:animScale>
                                      <p:cBhvr>
                                        <p:cTn id="159" dur="4">
                                          <p:stCondLst>
                                            <p:cond delay="197"/>
                                          </p:stCondLst>
                                        </p:cTn>
                                        <p:tgtEl>
                                          <p:spTgt spid="20"/>
                                        </p:tgtEl>
                                      </p:cBhvr>
                                      <p:to x="100000" y="80000"/>
                                    </p:animScale>
                                    <p:animScale>
                                      <p:cBhvr>
                                        <p:cTn id="160" dur="25" decel="50000">
                                          <p:stCondLst>
                                            <p:cond delay="201"/>
                                          </p:stCondLst>
                                        </p:cTn>
                                        <p:tgtEl>
                                          <p:spTgt spid="20"/>
                                        </p:tgtEl>
                                      </p:cBhvr>
                                      <p:to x="100000" y="100000"/>
                                    </p:animScale>
                                    <p:animScale>
                                      <p:cBhvr>
                                        <p:cTn id="161" dur="4">
                                          <p:stCondLst>
                                            <p:cond delay="246"/>
                                          </p:stCondLst>
                                        </p:cTn>
                                        <p:tgtEl>
                                          <p:spTgt spid="20"/>
                                        </p:tgtEl>
                                      </p:cBhvr>
                                      <p:to x="100000" y="90000"/>
                                    </p:animScale>
                                    <p:animScale>
                                      <p:cBhvr>
                                        <p:cTn id="162" dur="25" decel="50000">
                                          <p:stCondLst>
                                            <p:cond delay="250"/>
                                          </p:stCondLst>
                                        </p:cTn>
                                        <p:tgtEl>
                                          <p:spTgt spid="20"/>
                                        </p:tgtEl>
                                      </p:cBhvr>
                                      <p:to x="100000" y="100000"/>
                                    </p:animScale>
                                    <p:animScale>
                                      <p:cBhvr>
                                        <p:cTn id="163" dur="4">
                                          <p:stCondLst>
                                            <p:cond delay="271"/>
                                          </p:stCondLst>
                                        </p:cTn>
                                        <p:tgtEl>
                                          <p:spTgt spid="20"/>
                                        </p:tgtEl>
                                      </p:cBhvr>
                                      <p:to x="100000" y="95000"/>
                                    </p:animScale>
                                    <p:animScale>
                                      <p:cBhvr>
                                        <p:cTn id="164" dur="25" decel="50000">
                                          <p:stCondLst>
                                            <p:cond delay="275"/>
                                          </p:stCondLst>
                                        </p:cTn>
                                        <p:tgtEl>
                                          <p:spTgt spid="20"/>
                                        </p:tgtEl>
                                      </p:cBhvr>
                                      <p:to x="100000" y="100000"/>
                                    </p:animScale>
                                  </p:childTnLst>
                                </p:cTn>
                              </p:par>
                            </p:childTnLst>
                          </p:cTn>
                        </p:par>
                        <p:par>
                          <p:cTn id="165" fill="hold">
                            <p:stCondLst>
                              <p:cond delay="4500"/>
                            </p:stCondLst>
                            <p:childTnLst>
                              <p:par>
                                <p:cTn id="166" presetID="26" presetClass="entr" presetSubtype="0" fill="hold" grpId="0" nodeType="afterEffect">
                                  <p:stCondLst>
                                    <p:cond delay="0"/>
                                  </p:stCondLst>
                                  <p:childTnLst>
                                    <p:set>
                                      <p:cBhvr>
                                        <p:cTn id="167" dur="1" fill="hold">
                                          <p:stCondLst>
                                            <p:cond delay="0"/>
                                          </p:stCondLst>
                                        </p:cTn>
                                        <p:tgtEl>
                                          <p:spTgt spid="22"/>
                                        </p:tgtEl>
                                        <p:attrNameLst>
                                          <p:attrName>style.visibility</p:attrName>
                                        </p:attrNameLst>
                                      </p:cBhvr>
                                      <p:to>
                                        <p:strVal val="visible"/>
                                      </p:to>
                                    </p:set>
                                    <p:animEffect transition="in" filter="wipe(down)">
                                      <p:cBhvr>
                                        <p:cTn id="168" dur="87">
                                          <p:stCondLst>
                                            <p:cond delay="0"/>
                                          </p:stCondLst>
                                        </p:cTn>
                                        <p:tgtEl>
                                          <p:spTgt spid="22"/>
                                        </p:tgtEl>
                                      </p:cBhvr>
                                    </p:animEffect>
                                    <p:anim calcmode="lin" valueType="num">
                                      <p:cBhvr>
                                        <p:cTn id="169" dur="273"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0" dur="100"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71" dur="100" tmFilter="0, 0; 0.125,0.2665; 0.25,0.4; 0.375,0.465; 0.5,0.5;  0.625,0.535; 0.75,0.6; 0.875,0.7335; 1,1">
                                          <p:stCondLst>
                                            <p:cond delay="100"/>
                                          </p:stCondLst>
                                        </p:cTn>
                                        <p:tgtEl>
                                          <p:spTgt spid="22"/>
                                        </p:tgtEl>
                                        <p:attrNameLst>
                                          <p:attrName>ppt_y</p:attrName>
                                        </p:attrNameLst>
                                      </p:cBhvr>
                                      <p:tavLst>
                                        <p:tav tm="0" fmla="#ppt_y-sin(pi*$)/9">
                                          <p:val>
                                            <p:fltVal val="0"/>
                                          </p:val>
                                        </p:tav>
                                        <p:tav tm="100000">
                                          <p:val>
                                            <p:fltVal val="1"/>
                                          </p:val>
                                        </p:tav>
                                      </p:tavLst>
                                    </p:anim>
                                    <p:anim calcmode="lin" valueType="num">
                                      <p:cBhvr>
                                        <p:cTn id="172" dur="50" tmFilter="0, 0; 0.125,0.2665; 0.25,0.4; 0.375,0.465; 0.5,0.5;  0.625,0.535; 0.75,0.6; 0.875,0.7335; 1,1">
                                          <p:stCondLst>
                                            <p:cond delay="199"/>
                                          </p:stCondLst>
                                        </p:cTn>
                                        <p:tgtEl>
                                          <p:spTgt spid="22"/>
                                        </p:tgtEl>
                                        <p:attrNameLst>
                                          <p:attrName>ppt_y</p:attrName>
                                        </p:attrNameLst>
                                      </p:cBhvr>
                                      <p:tavLst>
                                        <p:tav tm="0" fmla="#ppt_y-sin(pi*$)/27">
                                          <p:val>
                                            <p:fltVal val="0"/>
                                          </p:val>
                                        </p:tav>
                                        <p:tav tm="100000">
                                          <p:val>
                                            <p:fltVal val="1"/>
                                          </p:val>
                                        </p:tav>
                                      </p:tavLst>
                                    </p:anim>
                                    <p:anim calcmode="lin" valueType="num">
                                      <p:cBhvr>
                                        <p:cTn id="173" dur="25" tmFilter="0, 0; 0.125,0.2665; 0.25,0.4; 0.375,0.465; 0.5,0.5;  0.625,0.535; 0.75,0.6; 0.875,0.7335; 1,1">
                                          <p:stCondLst>
                                            <p:cond delay="248"/>
                                          </p:stCondLst>
                                        </p:cTn>
                                        <p:tgtEl>
                                          <p:spTgt spid="22"/>
                                        </p:tgtEl>
                                        <p:attrNameLst>
                                          <p:attrName>ppt_y</p:attrName>
                                        </p:attrNameLst>
                                      </p:cBhvr>
                                      <p:tavLst>
                                        <p:tav tm="0" fmla="#ppt_y-sin(pi*$)/81">
                                          <p:val>
                                            <p:fltVal val="0"/>
                                          </p:val>
                                        </p:tav>
                                        <p:tav tm="100000">
                                          <p:val>
                                            <p:fltVal val="1"/>
                                          </p:val>
                                        </p:tav>
                                      </p:tavLst>
                                    </p:anim>
                                    <p:animScale>
                                      <p:cBhvr>
                                        <p:cTn id="174" dur="4">
                                          <p:stCondLst>
                                            <p:cond delay="98"/>
                                          </p:stCondLst>
                                        </p:cTn>
                                        <p:tgtEl>
                                          <p:spTgt spid="22"/>
                                        </p:tgtEl>
                                      </p:cBhvr>
                                      <p:to x="100000" y="60000"/>
                                    </p:animScale>
                                    <p:animScale>
                                      <p:cBhvr>
                                        <p:cTn id="175" dur="25" decel="50000">
                                          <p:stCondLst>
                                            <p:cond delay="101"/>
                                          </p:stCondLst>
                                        </p:cTn>
                                        <p:tgtEl>
                                          <p:spTgt spid="22"/>
                                        </p:tgtEl>
                                      </p:cBhvr>
                                      <p:to x="100000" y="100000"/>
                                    </p:animScale>
                                    <p:animScale>
                                      <p:cBhvr>
                                        <p:cTn id="176" dur="4">
                                          <p:stCondLst>
                                            <p:cond delay="197"/>
                                          </p:stCondLst>
                                        </p:cTn>
                                        <p:tgtEl>
                                          <p:spTgt spid="22"/>
                                        </p:tgtEl>
                                      </p:cBhvr>
                                      <p:to x="100000" y="80000"/>
                                    </p:animScale>
                                    <p:animScale>
                                      <p:cBhvr>
                                        <p:cTn id="177" dur="25" decel="50000">
                                          <p:stCondLst>
                                            <p:cond delay="201"/>
                                          </p:stCondLst>
                                        </p:cTn>
                                        <p:tgtEl>
                                          <p:spTgt spid="22"/>
                                        </p:tgtEl>
                                      </p:cBhvr>
                                      <p:to x="100000" y="100000"/>
                                    </p:animScale>
                                    <p:animScale>
                                      <p:cBhvr>
                                        <p:cTn id="178" dur="4">
                                          <p:stCondLst>
                                            <p:cond delay="246"/>
                                          </p:stCondLst>
                                        </p:cTn>
                                        <p:tgtEl>
                                          <p:spTgt spid="22"/>
                                        </p:tgtEl>
                                      </p:cBhvr>
                                      <p:to x="100000" y="90000"/>
                                    </p:animScale>
                                    <p:animScale>
                                      <p:cBhvr>
                                        <p:cTn id="179" dur="25" decel="50000">
                                          <p:stCondLst>
                                            <p:cond delay="250"/>
                                          </p:stCondLst>
                                        </p:cTn>
                                        <p:tgtEl>
                                          <p:spTgt spid="22"/>
                                        </p:tgtEl>
                                      </p:cBhvr>
                                      <p:to x="100000" y="100000"/>
                                    </p:animScale>
                                    <p:animScale>
                                      <p:cBhvr>
                                        <p:cTn id="180" dur="4">
                                          <p:stCondLst>
                                            <p:cond delay="271"/>
                                          </p:stCondLst>
                                        </p:cTn>
                                        <p:tgtEl>
                                          <p:spTgt spid="22"/>
                                        </p:tgtEl>
                                      </p:cBhvr>
                                      <p:to x="100000" y="95000"/>
                                    </p:animScale>
                                    <p:animScale>
                                      <p:cBhvr>
                                        <p:cTn id="181" dur="25" decel="50000">
                                          <p:stCondLst>
                                            <p:cond delay="275"/>
                                          </p:stCondLst>
                                        </p:cTn>
                                        <p:tgtEl>
                                          <p:spTgt spid="22"/>
                                        </p:tgtEl>
                                      </p:cBhvr>
                                      <p:to x="100000" y="100000"/>
                                    </p:animScale>
                                  </p:childTnLst>
                                </p:cTn>
                              </p:par>
                            </p:childTnLst>
                          </p:cTn>
                        </p:par>
                        <p:par>
                          <p:cTn id="182" fill="hold">
                            <p:stCondLst>
                              <p:cond delay="5000"/>
                            </p:stCondLst>
                            <p:childTnLst>
                              <p:par>
                                <p:cTn id="183" presetID="26" presetClass="entr" presetSubtype="0" fill="hold" grpId="0" nodeType="after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wipe(down)">
                                      <p:cBhvr>
                                        <p:cTn id="185" dur="87">
                                          <p:stCondLst>
                                            <p:cond delay="0"/>
                                          </p:stCondLst>
                                        </p:cTn>
                                        <p:tgtEl>
                                          <p:spTgt spid="23"/>
                                        </p:tgtEl>
                                      </p:cBhvr>
                                    </p:animEffect>
                                    <p:anim calcmode="lin" valueType="num">
                                      <p:cBhvr>
                                        <p:cTn id="186" dur="273"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7" dur="100"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88" dur="100" tmFilter="0, 0; 0.125,0.2665; 0.25,0.4; 0.375,0.465; 0.5,0.5;  0.625,0.535; 0.75,0.6; 0.875,0.7335; 1,1">
                                          <p:stCondLst>
                                            <p:cond delay="100"/>
                                          </p:stCondLst>
                                        </p:cTn>
                                        <p:tgtEl>
                                          <p:spTgt spid="23"/>
                                        </p:tgtEl>
                                        <p:attrNameLst>
                                          <p:attrName>ppt_y</p:attrName>
                                        </p:attrNameLst>
                                      </p:cBhvr>
                                      <p:tavLst>
                                        <p:tav tm="0" fmla="#ppt_y-sin(pi*$)/9">
                                          <p:val>
                                            <p:fltVal val="0"/>
                                          </p:val>
                                        </p:tav>
                                        <p:tav tm="100000">
                                          <p:val>
                                            <p:fltVal val="1"/>
                                          </p:val>
                                        </p:tav>
                                      </p:tavLst>
                                    </p:anim>
                                    <p:anim calcmode="lin" valueType="num">
                                      <p:cBhvr>
                                        <p:cTn id="189" dur="50" tmFilter="0, 0; 0.125,0.2665; 0.25,0.4; 0.375,0.465; 0.5,0.5;  0.625,0.535; 0.75,0.6; 0.875,0.7335; 1,1">
                                          <p:stCondLst>
                                            <p:cond delay="199"/>
                                          </p:stCondLst>
                                        </p:cTn>
                                        <p:tgtEl>
                                          <p:spTgt spid="23"/>
                                        </p:tgtEl>
                                        <p:attrNameLst>
                                          <p:attrName>ppt_y</p:attrName>
                                        </p:attrNameLst>
                                      </p:cBhvr>
                                      <p:tavLst>
                                        <p:tav tm="0" fmla="#ppt_y-sin(pi*$)/27">
                                          <p:val>
                                            <p:fltVal val="0"/>
                                          </p:val>
                                        </p:tav>
                                        <p:tav tm="100000">
                                          <p:val>
                                            <p:fltVal val="1"/>
                                          </p:val>
                                        </p:tav>
                                      </p:tavLst>
                                    </p:anim>
                                    <p:anim calcmode="lin" valueType="num">
                                      <p:cBhvr>
                                        <p:cTn id="190" dur="25" tmFilter="0, 0; 0.125,0.2665; 0.25,0.4; 0.375,0.465; 0.5,0.5;  0.625,0.535; 0.75,0.6; 0.875,0.7335; 1,1">
                                          <p:stCondLst>
                                            <p:cond delay="248"/>
                                          </p:stCondLst>
                                        </p:cTn>
                                        <p:tgtEl>
                                          <p:spTgt spid="23"/>
                                        </p:tgtEl>
                                        <p:attrNameLst>
                                          <p:attrName>ppt_y</p:attrName>
                                        </p:attrNameLst>
                                      </p:cBhvr>
                                      <p:tavLst>
                                        <p:tav tm="0" fmla="#ppt_y-sin(pi*$)/81">
                                          <p:val>
                                            <p:fltVal val="0"/>
                                          </p:val>
                                        </p:tav>
                                        <p:tav tm="100000">
                                          <p:val>
                                            <p:fltVal val="1"/>
                                          </p:val>
                                        </p:tav>
                                      </p:tavLst>
                                    </p:anim>
                                    <p:animScale>
                                      <p:cBhvr>
                                        <p:cTn id="191" dur="4">
                                          <p:stCondLst>
                                            <p:cond delay="98"/>
                                          </p:stCondLst>
                                        </p:cTn>
                                        <p:tgtEl>
                                          <p:spTgt spid="23"/>
                                        </p:tgtEl>
                                      </p:cBhvr>
                                      <p:to x="100000" y="60000"/>
                                    </p:animScale>
                                    <p:animScale>
                                      <p:cBhvr>
                                        <p:cTn id="192" dur="25" decel="50000">
                                          <p:stCondLst>
                                            <p:cond delay="101"/>
                                          </p:stCondLst>
                                        </p:cTn>
                                        <p:tgtEl>
                                          <p:spTgt spid="23"/>
                                        </p:tgtEl>
                                      </p:cBhvr>
                                      <p:to x="100000" y="100000"/>
                                    </p:animScale>
                                    <p:animScale>
                                      <p:cBhvr>
                                        <p:cTn id="193" dur="4">
                                          <p:stCondLst>
                                            <p:cond delay="197"/>
                                          </p:stCondLst>
                                        </p:cTn>
                                        <p:tgtEl>
                                          <p:spTgt spid="23"/>
                                        </p:tgtEl>
                                      </p:cBhvr>
                                      <p:to x="100000" y="80000"/>
                                    </p:animScale>
                                    <p:animScale>
                                      <p:cBhvr>
                                        <p:cTn id="194" dur="25" decel="50000">
                                          <p:stCondLst>
                                            <p:cond delay="201"/>
                                          </p:stCondLst>
                                        </p:cTn>
                                        <p:tgtEl>
                                          <p:spTgt spid="23"/>
                                        </p:tgtEl>
                                      </p:cBhvr>
                                      <p:to x="100000" y="100000"/>
                                    </p:animScale>
                                    <p:animScale>
                                      <p:cBhvr>
                                        <p:cTn id="195" dur="4">
                                          <p:stCondLst>
                                            <p:cond delay="246"/>
                                          </p:stCondLst>
                                        </p:cTn>
                                        <p:tgtEl>
                                          <p:spTgt spid="23"/>
                                        </p:tgtEl>
                                      </p:cBhvr>
                                      <p:to x="100000" y="90000"/>
                                    </p:animScale>
                                    <p:animScale>
                                      <p:cBhvr>
                                        <p:cTn id="196" dur="25" decel="50000">
                                          <p:stCondLst>
                                            <p:cond delay="250"/>
                                          </p:stCondLst>
                                        </p:cTn>
                                        <p:tgtEl>
                                          <p:spTgt spid="23"/>
                                        </p:tgtEl>
                                      </p:cBhvr>
                                      <p:to x="100000" y="100000"/>
                                    </p:animScale>
                                    <p:animScale>
                                      <p:cBhvr>
                                        <p:cTn id="197" dur="4">
                                          <p:stCondLst>
                                            <p:cond delay="271"/>
                                          </p:stCondLst>
                                        </p:cTn>
                                        <p:tgtEl>
                                          <p:spTgt spid="23"/>
                                        </p:tgtEl>
                                      </p:cBhvr>
                                      <p:to x="100000" y="95000"/>
                                    </p:animScale>
                                    <p:animScale>
                                      <p:cBhvr>
                                        <p:cTn id="198" dur="25" decel="50000">
                                          <p:stCondLst>
                                            <p:cond delay="275"/>
                                          </p:stCondLst>
                                        </p:cTn>
                                        <p:tgtEl>
                                          <p:spTgt spid="23"/>
                                        </p:tgtEl>
                                      </p:cBhvr>
                                      <p:to x="100000" y="100000"/>
                                    </p:animScale>
                                  </p:childTnLst>
                                </p:cTn>
                              </p:par>
                            </p:childTnLst>
                          </p:cTn>
                        </p:par>
                        <p:par>
                          <p:cTn id="199" fill="hold">
                            <p:stCondLst>
                              <p:cond delay="5500"/>
                            </p:stCondLst>
                            <p:childTnLst>
                              <p:par>
                                <p:cTn id="200" presetID="26" presetClass="entr" presetSubtype="0" fill="hold" grpId="0" nodeType="afterEffect">
                                  <p:stCondLst>
                                    <p:cond delay="0"/>
                                  </p:stCondLst>
                                  <p:childTnLst>
                                    <p:set>
                                      <p:cBhvr>
                                        <p:cTn id="201" dur="1" fill="hold">
                                          <p:stCondLst>
                                            <p:cond delay="0"/>
                                          </p:stCondLst>
                                        </p:cTn>
                                        <p:tgtEl>
                                          <p:spTgt spid="24"/>
                                        </p:tgtEl>
                                        <p:attrNameLst>
                                          <p:attrName>style.visibility</p:attrName>
                                        </p:attrNameLst>
                                      </p:cBhvr>
                                      <p:to>
                                        <p:strVal val="visible"/>
                                      </p:to>
                                    </p:set>
                                    <p:animEffect transition="in" filter="wipe(down)">
                                      <p:cBhvr>
                                        <p:cTn id="202" dur="87">
                                          <p:stCondLst>
                                            <p:cond delay="0"/>
                                          </p:stCondLst>
                                        </p:cTn>
                                        <p:tgtEl>
                                          <p:spTgt spid="24"/>
                                        </p:tgtEl>
                                      </p:cBhvr>
                                    </p:animEffect>
                                    <p:anim calcmode="lin" valueType="num">
                                      <p:cBhvr>
                                        <p:cTn id="203" dur="273"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04" dur="100"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05" dur="100" tmFilter="0, 0; 0.125,0.2665; 0.25,0.4; 0.375,0.465; 0.5,0.5;  0.625,0.535; 0.75,0.6; 0.875,0.7335; 1,1">
                                          <p:stCondLst>
                                            <p:cond delay="100"/>
                                          </p:stCondLst>
                                        </p:cTn>
                                        <p:tgtEl>
                                          <p:spTgt spid="24"/>
                                        </p:tgtEl>
                                        <p:attrNameLst>
                                          <p:attrName>ppt_y</p:attrName>
                                        </p:attrNameLst>
                                      </p:cBhvr>
                                      <p:tavLst>
                                        <p:tav tm="0" fmla="#ppt_y-sin(pi*$)/9">
                                          <p:val>
                                            <p:fltVal val="0"/>
                                          </p:val>
                                        </p:tav>
                                        <p:tav tm="100000">
                                          <p:val>
                                            <p:fltVal val="1"/>
                                          </p:val>
                                        </p:tav>
                                      </p:tavLst>
                                    </p:anim>
                                    <p:anim calcmode="lin" valueType="num">
                                      <p:cBhvr>
                                        <p:cTn id="206" dur="50" tmFilter="0, 0; 0.125,0.2665; 0.25,0.4; 0.375,0.465; 0.5,0.5;  0.625,0.535; 0.75,0.6; 0.875,0.7335; 1,1">
                                          <p:stCondLst>
                                            <p:cond delay="199"/>
                                          </p:stCondLst>
                                        </p:cTn>
                                        <p:tgtEl>
                                          <p:spTgt spid="24"/>
                                        </p:tgtEl>
                                        <p:attrNameLst>
                                          <p:attrName>ppt_y</p:attrName>
                                        </p:attrNameLst>
                                      </p:cBhvr>
                                      <p:tavLst>
                                        <p:tav tm="0" fmla="#ppt_y-sin(pi*$)/27">
                                          <p:val>
                                            <p:fltVal val="0"/>
                                          </p:val>
                                        </p:tav>
                                        <p:tav tm="100000">
                                          <p:val>
                                            <p:fltVal val="1"/>
                                          </p:val>
                                        </p:tav>
                                      </p:tavLst>
                                    </p:anim>
                                    <p:anim calcmode="lin" valueType="num">
                                      <p:cBhvr>
                                        <p:cTn id="207" dur="25" tmFilter="0, 0; 0.125,0.2665; 0.25,0.4; 0.375,0.465; 0.5,0.5;  0.625,0.535; 0.75,0.6; 0.875,0.7335; 1,1">
                                          <p:stCondLst>
                                            <p:cond delay="248"/>
                                          </p:stCondLst>
                                        </p:cTn>
                                        <p:tgtEl>
                                          <p:spTgt spid="24"/>
                                        </p:tgtEl>
                                        <p:attrNameLst>
                                          <p:attrName>ppt_y</p:attrName>
                                        </p:attrNameLst>
                                      </p:cBhvr>
                                      <p:tavLst>
                                        <p:tav tm="0" fmla="#ppt_y-sin(pi*$)/81">
                                          <p:val>
                                            <p:fltVal val="0"/>
                                          </p:val>
                                        </p:tav>
                                        <p:tav tm="100000">
                                          <p:val>
                                            <p:fltVal val="1"/>
                                          </p:val>
                                        </p:tav>
                                      </p:tavLst>
                                    </p:anim>
                                    <p:animScale>
                                      <p:cBhvr>
                                        <p:cTn id="208" dur="4">
                                          <p:stCondLst>
                                            <p:cond delay="98"/>
                                          </p:stCondLst>
                                        </p:cTn>
                                        <p:tgtEl>
                                          <p:spTgt spid="24"/>
                                        </p:tgtEl>
                                      </p:cBhvr>
                                      <p:to x="100000" y="60000"/>
                                    </p:animScale>
                                    <p:animScale>
                                      <p:cBhvr>
                                        <p:cTn id="209" dur="25" decel="50000">
                                          <p:stCondLst>
                                            <p:cond delay="101"/>
                                          </p:stCondLst>
                                        </p:cTn>
                                        <p:tgtEl>
                                          <p:spTgt spid="24"/>
                                        </p:tgtEl>
                                      </p:cBhvr>
                                      <p:to x="100000" y="100000"/>
                                    </p:animScale>
                                    <p:animScale>
                                      <p:cBhvr>
                                        <p:cTn id="210" dur="4">
                                          <p:stCondLst>
                                            <p:cond delay="197"/>
                                          </p:stCondLst>
                                        </p:cTn>
                                        <p:tgtEl>
                                          <p:spTgt spid="24"/>
                                        </p:tgtEl>
                                      </p:cBhvr>
                                      <p:to x="100000" y="80000"/>
                                    </p:animScale>
                                    <p:animScale>
                                      <p:cBhvr>
                                        <p:cTn id="211" dur="25" decel="50000">
                                          <p:stCondLst>
                                            <p:cond delay="201"/>
                                          </p:stCondLst>
                                        </p:cTn>
                                        <p:tgtEl>
                                          <p:spTgt spid="24"/>
                                        </p:tgtEl>
                                      </p:cBhvr>
                                      <p:to x="100000" y="100000"/>
                                    </p:animScale>
                                    <p:animScale>
                                      <p:cBhvr>
                                        <p:cTn id="212" dur="4">
                                          <p:stCondLst>
                                            <p:cond delay="246"/>
                                          </p:stCondLst>
                                        </p:cTn>
                                        <p:tgtEl>
                                          <p:spTgt spid="24"/>
                                        </p:tgtEl>
                                      </p:cBhvr>
                                      <p:to x="100000" y="90000"/>
                                    </p:animScale>
                                    <p:animScale>
                                      <p:cBhvr>
                                        <p:cTn id="213" dur="25" decel="50000">
                                          <p:stCondLst>
                                            <p:cond delay="250"/>
                                          </p:stCondLst>
                                        </p:cTn>
                                        <p:tgtEl>
                                          <p:spTgt spid="24"/>
                                        </p:tgtEl>
                                      </p:cBhvr>
                                      <p:to x="100000" y="100000"/>
                                    </p:animScale>
                                    <p:animScale>
                                      <p:cBhvr>
                                        <p:cTn id="214" dur="4">
                                          <p:stCondLst>
                                            <p:cond delay="271"/>
                                          </p:stCondLst>
                                        </p:cTn>
                                        <p:tgtEl>
                                          <p:spTgt spid="24"/>
                                        </p:tgtEl>
                                      </p:cBhvr>
                                      <p:to x="100000" y="95000"/>
                                    </p:animScale>
                                    <p:animScale>
                                      <p:cBhvr>
                                        <p:cTn id="215" dur="25" decel="50000">
                                          <p:stCondLst>
                                            <p:cond delay="275"/>
                                          </p:stCondLst>
                                        </p:cTn>
                                        <p:tgtEl>
                                          <p:spTgt spid="24"/>
                                        </p:tgtEl>
                                      </p:cBhvr>
                                      <p:to x="100000" y="100000"/>
                                    </p:animScale>
                                  </p:childTnLst>
                                </p:cTn>
                              </p:par>
                            </p:childTnLst>
                          </p:cTn>
                        </p:par>
                        <p:par>
                          <p:cTn id="216" fill="hold">
                            <p:stCondLst>
                              <p:cond delay="6000"/>
                            </p:stCondLst>
                            <p:childTnLst>
                              <p:par>
                                <p:cTn id="217" presetID="26" presetClass="entr" presetSubtype="0" fill="hold" nodeType="afterEffect">
                                  <p:stCondLst>
                                    <p:cond delay="0"/>
                                  </p:stCondLst>
                                  <p:childTnLst>
                                    <p:set>
                                      <p:cBhvr>
                                        <p:cTn id="218" dur="1" fill="hold">
                                          <p:stCondLst>
                                            <p:cond delay="0"/>
                                          </p:stCondLst>
                                        </p:cTn>
                                        <p:tgtEl>
                                          <p:spTgt spid="25"/>
                                        </p:tgtEl>
                                        <p:attrNameLst>
                                          <p:attrName>style.visibility</p:attrName>
                                        </p:attrNameLst>
                                      </p:cBhvr>
                                      <p:to>
                                        <p:strVal val="visible"/>
                                      </p:to>
                                    </p:set>
                                    <p:animEffect transition="in" filter="wipe(down)">
                                      <p:cBhvr>
                                        <p:cTn id="219" dur="87">
                                          <p:stCondLst>
                                            <p:cond delay="0"/>
                                          </p:stCondLst>
                                        </p:cTn>
                                        <p:tgtEl>
                                          <p:spTgt spid="25"/>
                                        </p:tgtEl>
                                      </p:cBhvr>
                                    </p:animEffect>
                                    <p:anim calcmode="lin" valueType="num">
                                      <p:cBhvr>
                                        <p:cTn id="220" dur="273"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21" dur="100"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22" dur="100" tmFilter="0, 0; 0.125,0.2665; 0.25,0.4; 0.375,0.465; 0.5,0.5;  0.625,0.535; 0.75,0.6; 0.875,0.7335; 1,1">
                                          <p:stCondLst>
                                            <p:cond delay="100"/>
                                          </p:stCondLst>
                                        </p:cTn>
                                        <p:tgtEl>
                                          <p:spTgt spid="25"/>
                                        </p:tgtEl>
                                        <p:attrNameLst>
                                          <p:attrName>ppt_y</p:attrName>
                                        </p:attrNameLst>
                                      </p:cBhvr>
                                      <p:tavLst>
                                        <p:tav tm="0" fmla="#ppt_y-sin(pi*$)/9">
                                          <p:val>
                                            <p:fltVal val="0"/>
                                          </p:val>
                                        </p:tav>
                                        <p:tav tm="100000">
                                          <p:val>
                                            <p:fltVal val="1"/>
                                          </p:val>
                                        </p:tav>
                                      </p:tavLst>
                                    </p:anim>
                                    <p:anim calcmode="lin" valueType="num">
                                      <p:cBhvr>
                                        <p:cTn id="223" dur="50" tmFilter="0, 0; 0.125,0.2665; 0.25,0.4; 0.375,0.465; 0.5,0.5;  0.625,0.535; 0.75,0.6; 0.875,0.7335; 1,1">
                                          <p:stCondLst>
                                            <p:cond delay="199"/>
                                          </p:stCondLst>
                                        </p:cTn>
                                        <p:tgtEl>
                                          <p:spTgt spid="25"/>
                                        </p:tgtEl>
                                        <p:attrNameLst>
                                          <p:attrName>ppt_y</p:attrName>
                                        </p:attrNameLst>
                                      </p:cBhvr>
                                      <p:tavLst>
                                        <p:tav tm="0" fmla="#ppt_y-sin(pi*$)/27">
                                          <p:val>
                                            <p:fltVal val="0"/>
                                          </p:val>
                                        </p:tav>
                                        <p:tav tm="100000">
                                          <p:val>
                                            <p:fltVal val="1"/>
                                          </p:val>
                                        </p:tav>
                                      </p:tavLst>
                                    </p:anim>
                                    <p:anim calcmode="lin" valueType="num">
                                      <p:cBhvr>
                                        <p:cTn id="224" dur="25" tmFilter="0, 0; 0.125,0.2665; 0.25,0.4; 0.375,0.465; 0.5,0.5;  0.625,0.535; 0.75,0.6; 0.875,0.7335; 1,1">
                                          <p:stCondLst>
                                            <p:cond delay="248"/>
                                          </p:stCondLst>
                                        </p:cTn>
                                        <p:tgtEl>
                                          <p:spTgt spid="25"/>
                                        </p:tgtEl>
                                        <p:attrNameLst>
                                          <p:attrName>ppt_y</p:attrName>
                                        </p:attrNameLst>
                                      </p:cBhvr>
                                      <p:tavLst>
                                        <p:tav tm="0" fmla="#ppt_y-sin(pi*$)/81">
                                          <p:val>
                                            <p:fltVal val="0"/>
                                          </p:val>
                                        </p:tav>
                                        <p:tav tm="100000">
                                          <p:val>
                                            <p:fltVal val="1"/>
                                          </p:val>
                                        </p:tav>
                                      </p:tavLst>
                                    </p:anim>
                                    <p:animScale>
                                      <p:cBhvr>
                                        <p:cTn id="225" dur="4">
                                          <p:stCondLst>
                                            <p:cond delay="98"/>
                                          </p:stCondLst>
                                        </p:cTn>
                                        <p:tgtEl>
                                          <p:spTgt spid="25"/>
                                        </p:tgtEl>
                                      </p:cBhvr>
                                      <p:to x="100000" y="60000"/>
                                    </p:animScale>
                                    <p:animScale>
                                      <p:cBhvr>
                                        <p:cTn id="226" dur="25" decel="50000">
                                          <p:stCondLst>
                                            <p:cond delay="101"/>
                                          </p:stCondLst>
                                        </p:cTn>
                                        <p:tgtEl>
                                          <p:spTgt spid="25"/>
                                        </p:tgtEl>
                                      </p:cBhvr>
                                      <p:to x="100000" y="100000"/>
                                    </p:animScale>
                                    <p:animScale>
                                      <p:cBhvr>
                                        <p:cTn id="227" dur="4">
                                          <p:stCondLst>
                                            <p:cond delay="197"/>
                                          </p:stCondLst>
                                        </p:cTn>
                                        <p:tgtEl>
                                          <p:spTgt spid="25"/>
                                        </p:tgtEl>
                                      </p:cBhvr>
                                      <p:to x="100000" y="80000"/>
                                    </p:animScale>
                                    <p:animScale>
                                      <p:cBhvr>
                                        <p:cTn id="228" dur="25" decel="50000">
                                          <p:stCondLst>
                                            <p:cond delay="201"/>
                                          </p:stCondLst>
                                        </p:cTn>
                                        <p:tgtEl>
                                          <p:spTgt spid="25"/>
                                        </p:tgtEl>
                                      </p:cBhvr>
                                      <p:to x="100000" y="100000"/>
                                    </p:animScale>
                                    <p:animScale>
                                      <p:cBhvr>
                                        <p:cTn id="229" dur="4">
                                          <p:stCondLst>
                                            <p:cond delay="246"/>
                                          </p:stCondLst>
                                        </p:cTn>
                                        <p:tgtEl>
                                          <p:spTgt spid="25"/>
                                        </p:tgtEl>
                                      </p:cBhvr>
                                      <p:to x="100000" y="90000"/>
                                    </p:animScale>
                                    <p:animScale>
                                      <p:cBhvr>
                                        <p:cTn id="230" dur="25" decel="50000">
                                          <p:stCondLst>
                                            <p:cond delay="250"/>
                                          </p:stCondLst>
                                        </p:cTn>
                                        <p:tgtEl>
                                          <p:spTgt spid="25"/>
                                        </p:tgtEl>
                                      </p:cBhvr>
                                      <p:to x="100000" y="100000"/>
                                    </p:animScale>
                                    <p:animScale>
                                      <p:cBhvr>
                                        <p:cTn id="231" dur="4">
                                          <p:stCondLst>
                                            <p:cond delay="271"/>
                                          </p:stCondLst>
                                        </p:cTn>
                                        <p:tgtEl>
                                          <p:spTgt spid="25"/>
                                        </p:tgtEl>
                                      </p:cBhvr>
                                      <p:to x="100000" y="95000"/>
                                    </p:animScale>
                                    <p:animScale>
                                      <p:cBhvr>
                                        <p:cTn id="232" dur="25" decel="50000">
                                          <p:stCondLst>
                                            <p:cond delay="275"/>
                                          </p:stCondLst>
                                        </p:cTn>
                                        <p:tgtEl>
                                          <p:spTgt spid="25"/>
                                        </p:tgtEl>
                                      </p:cBhvr>
                                      <p:to x="100000" y="100000"/>
                                    </p:animScale>
                                  </p:childTnLst>
                                </p:cTn>
                              </p:par>
                            </p:childTnLst>
                          </p:cTn>
                        </p:par>
                        <p:par>
                          <p:cTn id="233" fill="hold">
                            <p:stCondLst>
                              <p:cond delay="6500"/>
                            </p:stCondLst>
                            <p:childTnLst>
                              <p:par>
                                <p:cTn id="234" presetID="26" presetClass="entr" presetSubtype="0" fill="hold" grpId="0" nodeType="after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wipe(down)">
                                      <p:cBhvr>
                                        <p:cTn id="236" dur="87">
                                          <p:stCondLst>
                                            <p:cond delay="0"/>
                                          </p:stCondLst>
                                        </p:cTn>
                                        <p:tgtEl>
                                          <p:spTgt spid="27"/>
                                        </p:tgtEl>
                                      </p:cBhvr>
                                    </p:animEffect>
                                    <p:anim calcmode="lin" valueType="num">
                                      <p:cBhvr>
                                        <p:cTn id="237" dur="273"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38" dur="100"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39" dur="100" tmFilter="0, 0; 0.125,0.2665; 0.25,0.4; 0.375,0.465; 0.5,0.5;  0.625,0.535; 0.75,0.6; 0.875,0.7335; 1,1">
                                          <p:stCondLst>
                                            <p:cond delay="100"/>
                                          </p:stCondLst>
                                        </p:cTn>
                                        <p:tgtEl>
                                          <p:spTgt spid="27"/>
                                        </p:tgtEl>
                                        <p:attrNameLst>
                                          <p:attrName>ppt_y</p:attrName>
                                        </p:attrNameLst>
                                      </p:cBhvr>
                                      <p:tavLst>
                                        <p:tav tm="0" fmla="#ppt_y-sin(pi*$)/9">
                                          <p:val>
                                            <p:fltVal val="0"/>
                                          </p:val>
                                        </p:tav>
                                        <p:tav tm="100000">
                                          <p:val>
                                            <p:fltVal val="1"/>
                                          </p:val>
                                        </p:tav>
                                      </p:tavLst>
                                    </p:anim>
                                    <p:anim calcmode="lin" valueType="num">
                                      <p:cBhvr>
                                        <p:cTn id="240" dur="50" tmFilter="0, 0; 0.125,0.2665; 0.25,0.4; 0.375,0.465; 0.5,0.5;  0.625,0.535; 0.75,0.6; 0.875,0.7335; 1,1">
                                          <p:stCondLst>
                                            <p:cond delay="199"/>
                                          </p:stCondLst>
                                        </p:cTn>
                                        <p:tgtEl>
                                          <p:spTgt spid="27"/>
                                        </p:tgtEl>
                                        <p:attrNameLst>
                                          <p:attrName>ppt_y</p:attrName>
                                        </p:attrNameLst>
                                      </p:cBhvr>
                                      <p:tavLst>
                                        <p:tav tm="0" fmla="#ppt_y-sin(pi*$)/27">
                                          <p:val>
                                            <p:fltVal val="0"/>
                                          </p:val>
                                        </p:tav>
                                        <p:tav tm="100000">
                                          <p:val>
                                            <p:fltVal val="1"/>
                                          </p:val>
                                        </p:tav>
                                      </p:tavLst>
                                    </p:anim>
                                    <p:anim calcmode="lin" valueType="num">
                                      <p:cBhvr>
                                        <p:cTn id="241" dur="25" tmFilter="0, 0; 0.125,0.2665; 0.25,0.4; 0.375,0.465; 0.5,0.5;  0.625,0.535; 0.75,0.6; 0.875,0.7335; 1,1">
                                          <p:stCondLst>
                                            <p:cond delay="248"/>
                                          </p:stCondLst>
                                        </p:cTn>
                                        <p:tgtEl>
                                          <p:spTgt spid="27"/>
                                        </p:tgtEl>
                                        <p:attrNameLst>
                                          <p:attrName>ppt_y</p:attrName>
                                        </p:attrNameLst>
                                      </p:cBhvr>
                                      <p:tavLst>
                                        <p:tav tm="0" fmla="#ppt_y-sin(pi*$)/81">
                                          <p:val>
                                            <p:fltVal val="0"/>
                                          </p:val>
                                        </p:tav>
                                        <p:tav tm="100000">
                                          <p:val>
                                            <p:fltVal val="1"/>
                                          </p:val>
                                        </p:tav>
                                      </p:tavLst>
                                    </p:anim>
                                    <p:animScale>
                                      <p:cBhvr>
                                        <p:cTn id="242" dur="4">
                                          <p:stCondLst>
                                            <p:cond delay="98"/>
                                          </p:stCondLst>
                                        </p:cTn>
                                        <p:tgtEl>
                                          <p:spTgt spid="27"/>
                                        </p:tgtEl>
                                      </p:cBhvr>
                                      <p:to x="100000" y="60000"/>
                                    </p:animScale>
                                    <p:animScale>
                                      <p:cBhvr>
                                        <p:cTn id="243" dur="25" decel="50000">
                                          <p:stCondLst>
                                            <p:cond delay="101"/>
                                          </p:stCondLst>
                                        </p:cTn>
                                        <p:tgtEl>
                                          <p:spTgt spid="27"/>
                                        </p:tgtEl>
                                      </p:cBhvr>
                                      <p:to x="100000" y="100000"/>
                                    </p:animScale>
                                    <p:animScale>
                                      <p:cBhvr>
                                        <p:cTn id="244" dur="4">
                                          <p:stCondLst>
                                            <p:cond delay="197"/>
                                          </p:stCondLst>
                                        </p:cTn>
                                        <p:tgtEl>
                                          <p:spTgt spid="27"/>
                                        </p:tgtEl>
                                      </p:cBhvr>
                                      <p:to x="100000" y="80000"/>
                                    </p:animScale>
                                    <p:animScale>
                                      <p:cBhvr>
                                        <p:cTn id="245" dur="25" decel="50000">
                                          <p:stCondLst>
                                            <p:cond delay="201"/>
                                          </p:stCondLst>
                                        </p:cTn>
                                        <p:tgtEl>
                                          <p:spTgt spid="27"/>
                                        </p:tgtEl>
                                      </p:cBhvr>
                                      <p:to x="100000" y="100000"/>
                                    </p:animScale>
                                    <p:animScale>
                                      <p:cBhvr>
                                        <p:cTn id="246" dur="4">
                                          <p:stCondLst>
                                            <p:cond delay="246"/>
                                          </p:stCondLst>
                                        </p:cTn>
                                        <p:tgtEl>
                                          <p:spTgt spid="27"/>
                                        </p:tgtEl>
                                      </p:cBhvr>
                                      <p:to x="100000" y="90000"/>
                                    </p:animScale>
                                    <p:animScale>
                                      <p:cBhvr>
                                        <p:cTn id="247" dur="25" decel="50000">
                                          <p:stCondLst>
                                            <p:cond delay="250"/>
                                          </p:stCondLst>
                                        </p:cTn>
                                        <p:tgtEl>
                                          <p:spTgt spid="27"/>
                                        </p:tgtEl>
                                      </p:cBhvr>
                                      <p:to x="100000" y="100000"/>
                                    </p:animScale>
                                    <p:animScale>
                                      <p:cBhvr>
                                        <p:cTn id="248" dur="4">
                                          <p:stCondLst>
                                            <p:cond delay="271"/>
                                          </p:stCondLst>
                                        </p:cTn>
                                        <p:tgtEl>
                                          <p:spTgt spid="27"/>
                                        </p:tgtEl>
                                      </p:cBhvr>
                                      <p:to x="100000" y="95000"/>
                                    </p:animScale>
                                    <p:animScale>
                                      <p:cBhvr>
                                        <p:cTn id="249" dur="25" decel="50000">
                                          <p:stCondLst>
                                            <p:cond delay="275"/>
                                          </p:stCondLst>
                                        </p:cTn>
                                        <p:tgtEl>
                                          <p:spTgt spid="27"/>
                                        </p:tgtEl>
                                      </p:cBhvr>
                                      <p:to x="100000" y="100000"/>
                                    </p:animScale>
                                  </p:childTnLst>
                                </p:cTn>
                              </p:par>
                            </p:childTnLst>
                          </p:cTn>
                        </p:par>
                        <p:par>
                          <p:cTn id="250" fill="hold">
                            <p:stCondLst>
                              <p:cond delay="7000"/>
                            </p:stCondLst>
                            <p:childTnLst>
                              <p:par>
                                <p:cTn id="251" presetID="26" presetClass="entr" presetSubtype="0" fill="hold" grpId="0" nodeType="afterEffect">
                                  <p:stCondLst>
                                    <p:cond delay="0"/>
                                  </p:stCondLst>
                                  <p:childTnLst>
                                    <p:set>
                                      <p:cBhvr>
                                        <p:cTn id="252" dur="1" fill="hold">
                                          <p:stCondLst>
                                            <p:cond delay="0"/>
                                          </p:stCondLst>
                                        </p:cTn>
                                        <p:tgtEl>
                                          <p:spTgt spid="28"/>
                                        </p:tgtEl>
                                        <p:attrNameLst>
                                          <p:attrName>style.visibility</p:attrName>
                                        </p:attrNameLst>
                                      </p:cBhvr>
                                      <p:to>
                                        <p:strVal val="visible"/>
                                      </p:to>
                                    </p:set>
                                    <p:animEffect transition="in" filter="wipe(down)">
                                      <p:cBhvr>
                                        <p:cTn id="253" dur="87">
                                          <p:stCondLst>
                                            <p:cond delay="0"/>
                                          </p:stCondLst>
                                        </p:cTn>
                                        <p:tgtEl>
                                          <p:spTgt spid="28"/>
                                        </p:tgtEl>
                                      </p:cBhvr>
                                    </p:animEffect>
                                    <p:anim calcmode="lin" valueType="num">
                                      <p:cBhvr>
                                        <p:cTn id="254" dur="27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5" dur="100"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56" dur="100" tmFilter="0, 0; 0.125,0.2665; 0.25,0.4; 0.375,0.465; 0.5,0.5;  0.625,0.535; 0.75,0.6; 0.875,0.7335; 1,1">
                                          <p:stCondLst>
                                            <p:cond delay="100"/>
                                          </p:stCondLst>
                                        </p:cTn>
                                        <p:tgtEl>
                                          <p:spTgt spid="28"/>
                                        </p:tgtEl>
                                        <p:attrNameLst>
                                          <p:attrName>ppt_y</p:attrName>
                                        </p:attrNameLst>
                                      </p:cBhvr>
                                      <p:tavLst>
                                        <p:tav tm="0" fmla="#ppt_y-sin(pi*$)/9">
                                          <p:val>
                                            <p:fltVal val="0"/>
                                          </p:val>
                                        </p:tav>
                                        <p:tav tm="100000">
                                          <p:val>
                                            <p:fltVal val="1"/>
                                          </p:val>
                                        </p:tav>
                                      </p:tavLst>
                                    </p:anim>
                                    <p:anim calcmode="lin" valueType="num">
                                      <p:cBhvr>
                                        <p:cTn id="257" dur="50" tmFilter="0, 0; 0.125,0.2665; 0.25,0.4; 0.375,0.465; 0.5,0.5;  0.625,0.535; 0.75,0.6; 0.875,0.7335; 1,1">
                                          <p:stCondLst>
                                            <p:cond delay="199"/>
                                          </p:stCondLst>
                                        </p:cTn>
                                        <p:tgtEl>
                                          <p:spTgt spid="28"/>
                                        </p:tgtEl>
                                        <p:attrNameLst>
                                          <p:attrName>ppt_y</p:attrName>
                                        </p:attrNameLst>
                                      </p:cBhvr>
                                      <p:tavLst>
                                        <p:tav tm="0" fmla="#ppt_y-sin(pi*$)/27">
                                          <p:val>
                                            <p:fltVal val="0"/>
                                          </p:val>
                                        </p:tav>
                                        <p:tav tm="100000">
                                          <p:val>
                                            <p:fltVal val="1"/>
                                          </p:val>
                                        </p:tav>
                                      </p:tavLst>
                                    </p:anim>
                                    <p:anim calcmode="lin" valueType="num">
                                      <p:cBhvr>
                                        <p:cTn id="258" dur="25" tmFilter="0, 0; 0.125,0.2665; 0.25,0.4; 0.375,0.465; 0.5,0.5;  0.625,0.535; 0.75,0.6; 0.875,0.7335; 1,1">
                                          <p:stCondLst>
                                            <p:cond delay="248"/>
                                          </p:stCondLst>
                                        </p:cTn>
                                        <p:tgtEl>
                                          <p:spTgt spid="28"/>
                                        </p:tgtEl>
                                        <p:attrNameLst>
                                          <p:attrName>ppt_y</p:attrName>
                                        </p:attrNameLst>
                                      </p:cBhvr>
                                      <p:tavLst>
                                        <p:tav tm="0" fmla="#ppt_y-sin(pi*$)/81">
                                          <p:val>
                                            <p:fltVal val="0"/>
                                          </p:val>
                                        </p:tav>
                                        <p:tav tm="100000">
                                          <p:val>
                                            <p:fltVal val="1"/>
                                          </p:val>
                                        </p:tav>
                                      </p:tavLst>
                                    </p:anim>
                                    <p:animScale>
                                      <p:cBhvr>
                                        <p:cTn id="259" dur="4">
                                          <p:stCondLst>
                                            <p:cond delay="98"/>
                                          </p:stCondLst>
                                        </p:cTn>
                                        <p:tgtEl>
                                          <p:spTgt spid="28"/>
                                        </p:tgtEl>
                                      </p:cBhvr>
                                      <p:to x="100000" y="60000"/>
                                    </p:animScale>
                                    <p:animScale>
                                      <p:cBhvr>
                                        <p:cTn id="260" dur="25" decel="50000">
                                          <p:stCondLst>
                                            <p:cond delay="101"/>
                                          </p:stCondLst>
                                        </p:cTn>
                                        <p:tgtEl>
                                          <p:spTgt spid="28"/>
                                        </p:tgtEl>
                                      </p:cBhvr>
                                      <p:to x="100000" y="100000"/>
                                    </p:animScale>
                                    <p:animScale>
                                      <p:cBhvr>
                                        <p:cTn id="261" dur="4">
                                          <p:stCondLst>
                                            <p:cond delay="197"/>
                                          </p:stCondLst>
                                        </p:cTn>
                                        <p:tgtEl>
                                          <p:spTgt spid="28"/>
                                        </p:tgtEl>
                                      </p:cBhvr>
                                      <p:to x="100000" y="80000"/>
                                    </p:animScale>
                                    <p:animScale>
                                      <p:cBhvr>
                                        <p:cTn id="262" dur="25" decel="50000">
                                          <p:stCondLst>
                                            <p:cond delay="201"/>
                                          </p:stCondLst>
                                        </p:cTn>
                                        <p:tgtEl>
                                          <p:spTgt spid="28"/>
                                        </p:tgtEl>
                                      </p:cBhvr>
                                      <p:to x="100000" y="100000"/>
                                    </p:animScale>
                                    <p:animScale>
                                      <p:cBhvr>
                                        <p:cTn id="263" dur="4">
                                          <p:stCondLst>
                                            <p:cond delay="246"/>
                                          </p:stCondLst>
                                        </p:cTn>
                                        <p:tgtEl>
                                          <p:spTgt spid="28"/>
                                        </p:tgtEl>
                                      </p:cBhvr>
                                      <p:to x="100000" y="90000"/>
                                    </p:animScale>
                                    <p:animScale>
                                      <p:cBhvr>
                                        <p:cTn id="264" dur="25" decel="50000">
                                          <p:stCondLst>
                                            <p:cond delay="250"/>
                                          </p:stCondLst>
                                        </p:cTn>
                                        <p:tgtEl>
                                          <p:spTgt spid="28"/>
                                        </p:tgtEl>
                                      </p:cBhvr>
                                      <p:to x="100000" y="100000"/>
                                    </p:animScale>
                                    <p:animScale>
                                      <p:cBhvr>
                                        <p:cTn id="265" dur="4">
                                          <p:stCondLst>
                                            <p:cond delay="271"/>
                                          </p:stCondLst>
                                        </p:cTn>
                                        <p:tgtEl>
                                          <p:spTgt spid="28"/>
                                        </p:tgtEl>
                                      </p:cBhvr>
                                      <p:to x="100000" y="95000"/>
                                    </p:animScale>
                                    <p:animScale>
                                      <p:cBhvr>
                                        <p:cTn id="266" dur="25" decel="50000">
                                          <p:stCondLst>
                                            <p:cond delay="275"/>
                                          </p:stCondLst>
                                        </p:cTn>
                                        <p:tgtEl>
                                          <p:spTgt spid="28"/>
                                        </p:tgtEl>
                                      </p:cBhvr>
                                      <p:to x="100000" y="100000"/>
                                    </p:animScale>
                                  </p:childTnLst>
                                </p:cTn>
                              </p:par>
                            </p:childTnLst>
                          </p:cTn>
                        </p:par>
                        <p:par>
                          <p:cTn id="267" fill="hold">
                            <p:stCondLst>
                              <p:cond delay="7500"/>
                            </p:stCondLst>
                            <p:childTnLst>
                              <p:par>
                                <p:cTn id="268" presetID="26" presetClass="entr" presetSubtype="0" fill="hold" grpId="0" nodeType="afterEffect">
                                  <p:stCondLst>
                                    <p:cond delay="0"/>
                                  </p:stCondLst>
                                  <p:childTnLst>
                                    <p:set>
                                      <p:cBhvr>
                                        <p:cTn id="269" dur="1" fill="hold">
                                          <p:stCondLst>
                                            <p:cond delay="0"/>
                                          </p:stCondLst>
                                        </p:cTn>
                                        <p:tgtEl>
                                          <p:spTgt spid="29"/>
                                        </p:tgtEl>
                                        <p:attrNameLst>
                                          <p:attrName>style.visibility</p:attrName>
                                        </p:attrNameLst>
                                      </p:cBhvr>
                                      <p:to>
                                        <p:strVal val="visible"/>
                                      </p:to>
                                    </p:set>
                                    <p:animEffect transition="in" filter="wipe(down)">
                                      <p:cBhvr>
                                        <p:cTn id="270" dur="87">
                                          <p:stCondLst>
                                            <p:cond delay="0"/>
                                          </p:stCondLst>
                                        </p:cTn>
                                        <p:tgtEl>
                                          <p:spTgt spid="29"/>
                                        </p:tgtEl>
                                      </p:cBhvr>
                                    </p:animEffect>
                                    <p:anim calcmode="lin" valueType="num">
                                      <p:cBhvr>
                                        <p:cTn id="271" dur="273"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72" dur="100"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73" dur="100" tmFilter="0, 0; 0.125,0.2665; 0.25,0.4; 0.375,0.465; 0.5,0.5;  0.625,0.535; 0.75,0.6; 0.875,0.7335; 1,1">
                                          <p:stCondLst>
                                            <p:cond delay="100"/>
                                          </p:stCondLst>
                                        </p:cTn>
                                        <p:tgtEl>
                                          <p:spTgt spid="29"/>
                                        </p:tgtEl>
                                        <p:attrNameLst>
                                          <p:attrName>ppt_y</p:attrName>
                                        </p:attrNameLst>
                                      </p:cBhvr>
                                      <p:tavLst>
                                        <p:tav tm="0" fmla="#ppt_y-sin(pi*$)/9">
                                          <p:val>
                                            <p:fltVal val="0"/>
                                          </p:val>
                                        </p:tav>
                                        <p:tav tm="100000">
                                          <p:val>
                                            <p:fltVal val="1"/>
                                          </p:val>
                                        </p:tav>
                                      </p:tavLst>
                                    </p:anim>
                                    <p:anim calcmode="lin" valueType="num">
                                      <p:cBhvr>
                                        <p:cTn id="274" dur="50" tmFilter="0, 0; 0.125,0.2665; 0.25,0.4; 0.375,0.465; 0.5,0.5;  0.625,0.535; 0.75,0.6; 0.875,0.7335; 1,1">
                                          <p:stCondLst>
                                            <p:cond delay="199"/>
                                          </p:stCondLst>
                                        </p:cTn>
                                        <p:tgtEl>
                                          <p:spTgt spid="29"/>
                                        </p:tgtEl>
                                        <p:attrNameLst>
                                          <p:attrName>ppt_y</p:attrName>
                                        </p:attrNameLst>
                                      </p:cBhvr>
                                      <p:tavLst>
                                        <p:tav tm="0" fmla="#ppt_y-sin(pi*$)/27">
                                          <p:val>
                                            <p:fltVal val="0"/>
                                          </p:val>
                                        </p:tav>
                                        <p:tav tm="100000">
                                          <p:val>
                                            <p:fltVal val="1"/>
                                          </p:val>
                                        </p:tav>
                                      </p:tavLst>
                                    </p:anim>
                                    <p:anim calcmode="lin" valueType="num">
                                      <p:cBhvr>
                                        <p:cTn id="275" dur="25" tmFilter="0, 0; 0.125,0.2665; 0.25,0.4; 0.375,0.465; 0.5,0.5;  0.625,0.535; 0.75,0.6; 0.875,0.7335; 1,1">
                                          <p:stCondLst>
                                            <p:cond delay="248"/>
                                          </p:stCondLst>
                                        </p:cTn>
                                        <p:tgtEl>
                                          <p:spTgt spid="29"/>
                                        </p:tgtEl>
                                        <p:attrNameLst>
                                          <p:attrName>ppt_y</p:attrName>
                                        </p:attrNameLst>
                                      </p:cBhvr>
                                      <p:tavLst>
                                        <p:tav tm="0" fmla="#ppt_y-sin(pi*$)/81">
                                          <p:val>
                                            <p:fltVal val="0"/>
                                          </p:val>
                                        </p:tav>
                                        <p:tav tm="100000">
                                          <p:val>
                                            <p:fltVal val="1"/>
                                          </p:val>
                                        </p:tav>
                                      </p:tavLst>
                                    </p:anim>
                                    <p:animScale>
                                      <p:cBhvr>
                                        <p:cTn id="276" dur="4">
                                          <p:stCondLst>
                                            <p:cond delay="98"/>
                                          </p:stCondLst>
                                        </p:cTn>
                                        <p:tgtEl>
                                          <p:spTgt spid="29"/>
                                        </p:tgtEl>
                                      </p:cBhvr>
                                      <p:to x="100000" y="60000"/>
                                    </p:animScale>
                                    <p:animScale>
                                      <p:cBhvr>
                                        <p:cTn id="277" dur="25" decel="50000">
                                          <p:stCondLst>
                                            <p:cond delay="101"/>
                                          </p:stCondLst>
                                        </p:cTn>
                                        <p:tgtEl>
                                          <p:spTgt spid="29"/>
                                        </p:tgtEl>
                                      </p:cBhvr>
                                      <p:to x="100000" y="100000"/>
                                    </p:animScale>
                                    <p:animScale>
                                      <p:cBhvr>
                                        <p:cTn id="278" dur="4">
                                          <p:stCondLst>
                                            <p:cond delay="197"/>
                                          </p:stCondLst>
                                        </p:cTn>
                                        <p:tgtEl>
                                          <p:spTgt spid="29"/>
                                        </p:tgtEl>
                                      </p:cBhvr>
                                      <p:to x="100000" y="80000"/>
                                    </p:animScale>
                                    <p:animScale>
                                      <p:cBhvr>
                                        <p:cTn id="279" dur="25" decel="50000">
                                          <p:stCondLst>
                                            <p:cond delay="201"/>
                                          </p:stCondLst>
                                        </p:cTn>
                                        <p:tgtEl>
                                          <p:spTgt spid="29"/>
                                        </p:tgtEl>
                                      </p:cBhvr>
                                      <p:to x="100000" y="100000"/>
                                    </p:animScale>
                                    <p:animScale>
                                      <p:cBhvr>
                                        <p:cTn id="280" dur="4">
                                          <p:stCondLst>
                                            <p:cond delay="246"/>
                                          </p:stCondLst>
                                        </p:cTn>
                                        <p:tgtEl>
                                          <p:spTgt spid="29"/>
                                        </p:tgtEl>
                                      </p:cBhvr>
                                      <p:to x="100000" y="90000"/>
                                    </p:animScale>
                                    <p:animScale>
                                      <p:cBhvr>
                                        <p:cTn id="281" dur="25" decel="50000">
                                          <p:stCondLst>
                                            <p:cond delay="250"/>
                                          </p:stCondLst>
                                        </p:cTn>
                                        <p:tgtEl>
                                          <p:spTgt spid="29"/>
                                        </p:tgtEl>
                                      </p:cBhvr>
                                      <p:to x="100000" y="100000"/>
                                    </p:animScale>
                                    <p:animScale>
                                      <p:cBhvr>
                                        <p:cTn id="282" dur="4">
                                          <p:stCondLst>
                                            <p:cond delay="271"/>
                                          </p:stCondLst>
                                        </p:cTn>
                                        <p:tgtEl>
                                          <p:spTgt spid="29"/>
                                        </p:tgtEl>
                                      </p:cBhvr>
                                      <p:to x="100000" y="95000"/>
                                    </p:animScale>
                                    <p:animScale>
                                      <p:cBhvr>
                                        <p:cTn id="283" dur="25" decel="50000">
                                          <p:stCondLst>
                                            <p:cond delay="275"/>
                                          </p:stCondLst>
                                        </p:cTn>
                                        <p:tgtEl>
                                          <p:spTgt spid="29"/>
                                        </p:tgtEl>
                                      </p:cBhvr>
                                      <p:to x="100000" y="100000"/>
                                    </p:animScale>
                                  </p:childTnLst>
                                </p:cTn>
                              </p:par>
                            </p:childTnLst>
                          </p:cTn>
                        </p:par>
                        <p:par>
                          <p:cTn id="284" fill="hold">
                            <p:stCondLst>
                              <p:cond delay="8000"/>
                            </p:stCondLst>
                            <p:childTnLst>
                              <p:par>
                                <p:cTn id="285" presetID="26" presetClass="entr" presetSubtype="0" fill="hold" grpId="0" nodeType="afterEffect">
                                  <p:stCondLst>
                                    <p:cond delay="0"/>
                                  </p:stCondLst>
                                  <p:childTnLst>
                                    <p:set>
                                      <p:cBhvr>
                                        <p:cTn id="286" dur="1" fill="hold">
                                          <p:stCondLst>
                                            <p:cond delay="0"/>
                                          </p:stCondLst>
                                        </p:cTn>
                                        <p:tgtEl>
                                          <p:spTgt spid="30"/>
                                        </p:tgtEl>
                                        <p:attrNameLst>
                                          <p:attrName>style.visibility</p:attrName>
                                        </p:attrNameLst>
                                      </p:cBhvr>
                                      <p:to>
                                        <p:strVal val="visible"/>
                                      </p:to>
                                    </p:set>
                                    <p:animEffect transition="in" filter="wipe(down)">
                                      <p:cBhvr>
                                        <p:cTn id="287" dur="87">
                                          <p:stCondLst>
                                            <p:cond delay="0"/>
                                          </p:stCondLst>
                                        </p:cTn>
                                        <p:tgtEl>
                                          <p:spTgt spid="30"/>
                                        </p:tgtEl>
                                      </p:cBhvr>
                                    </p:animEffect>
                                    <p:anim calcmode="lin" valueType="num">
                                      <p:cBhvr>
                                        <p:cTn id="288" dur="273"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89" dur="100"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90" dur="100" tmFilter="0, 0; 0.125,0.2665; 0.25,0.4; 0.375,0.465; 0.5,0.5;  0.625,0.535; 0.75,0.6; 0.875,0.7335; 1,1">
                                          <p:stCondLst>
                                            <p:cond delay="100"/>
                                          </p:stCondLst>
                                        </p:cTn>
                                        <p:tgtEl>
                                          <p:spTgt spid="30"/>
                                        </p:tgtEl>
                                        <p:attrNameLst>
                                          <p:attrName>ppt_y</p:attrName>
                                        </p:attrNameLst>
                                      </p:cBhvr>
                                      <p:tavLst>
                                        <p:tav tm="0" fmla="#ppt_y-sin(pi*$)/9">
                                          <p:val>
                                            <p:fltVal val="0"/>
                                          </p:val>
                                        </p:tav>
                                        <p:tav tm="100000">
                                          <p:val>
                                            <p:fltVal val="1"/>
                                          </p:val>
                                        </p:tav>
                                      </p:tavLst>
                                    </p:anim>
                                    <p:anim calcmode="lin" valueType="num">
                                      <p:cBhvr>
                                        <p:cTn id="291" dur="50" tmFilter="0, 0; 0.125,0.2665; 0.25,0.4; 0.375,0.465; 0.5,0.5;  0.625,0.535; 0.75,0.6; 0.875,0.7335; 1,1">
                                          <p:stCondLst>
                                            <p:cond delay="199"/>
                                          </p:stCondLst>
                                        </p:cTn>
                                        <p:tgtEl>
                                          <p:spTgt spid="30"/>
                                        </p:tgtEl>
                                        <p:attrNameLst>
                                          <p:attrName>ppt_y</p:attrName>
                                        </p:attrNameLst>
                                      </p:cBhvr>
                                      <p:tavLst>
                                        <p:tav tm="0" fmla="#ppt_y-sin(pi*$)/27">
                                          <p:val>
                                            <p:fltVal val="0"/>
                                          </p:val>
                                        </p:tav>
                                        <p:tav tm="100000">
                                          <p:val>
                                            <p:fltVal val="1"/>
                                          </p:val>
                                        </p:tav>
                                      </p:tavLst>
                                    </p:anim>
                                    <p:anim calcmode="lin" valueType="num">
                                      <p:cBhvr>
                                        <p:cTn id="292" dur="25" tmFilter="0, 0; 0.125,0.2665; 0.25,0.4; 0.375,0.465; 0.5,0.5;  0.625,0.535; 0.75,0.6; 0.875,0.7335; 1,1">
                                          <p:stCondLst>
                                            <p:cond delay="248"/>
                                          </p:stCondLst>
                                        </p:cTn>
                                        <p:tgtEl>
                                          <p:spTgt spid="30"/>
                                        </p:tgtEl>
                                        <p:attrNameLst>
                                          <p:attrName>ppt_y</p:attrName>
                                        </p:attrNameLst>
                                      </p:cBhvr>
                                      <p:tavLst>
                                        <p:tav tm="0" fmla="#ppt_y-sin(pi*$)/81">
                                          <p:val>
                                            <p:fltVal val="0"/>
                                          </p:val>
                                        </p:tav>
                                        <p:tav tm="100000">
                                          <p:val>
                                            <p:fltVal val="1"/>
                                          </p:val>
                                        </p:tav>
                                      </p:tavLst>
                                    </p:anim>
                                    <p:animScale>
                                      <p:cBhvr>
                                        <p:cTn id="293" dur="4">
                                          <p:stCondLst>
                                            <p:cond delay="98"/>
                                          </p:stCondLst>
                                        </p:cTn>
                                        <p:tgtEl>
                                          <p:spTgt spid="30"/>
                                        </p:tgtEl>
                                      </p:cBhvr>
                                      <p:to x="100000" y="60000"/>
                                    </p:animScale>
                                    <p:animScale>
                                      <p:cBhvr>
                                        <p:cTn id="294" dur="25" decel="50000">
                                          <p:stCondLst>
                                            <p:cond delay="101"/>
                                          </p:stCondLst>
                                        </p:cTn>
                                        <p:tgtEl>
                                          <p:spTgt spid="30"/>
                                        </p:tgtEl>
                                      </p:cBhvr>
                                      <p:to x="100000" y="100000"/>
                                    </p:animScale>
                                    <p:animScale>
                                      <p:cBhvr>
                                        <p:cTn id="295" dur="4">
                                          <p:stCondLst>
                                            <p:cond delay="197"/>
                                          </p:stCondLst>
                                        </p:cTn>
                                        <p:tgtEl>
                                          <p:spTgt spid="30"/>
                                        </p:tgtEl>
                                      </p:cBhvr>
                                      <p:to x="100000" y="80000"/>
                                    </p:animScale>
                                    <p:animScale>
                                      <p:cBhvr>
                                        <p:cTn id="296" dur="25" decel="50000">
                                          <p:stCondLst>
                                            <p:cond delay="201"/>
                                          </p:stCondLst>
                                        </p:cTn>
                                        <p:tgtEl>
                                          <p:spTgt spid="30"/>
                                        </p:tgtEl>
                                      </p:cBhvr>
                                      <p:to x="100000" y="100000"/>
                                    </p:animScale>
                                    <p:animScale>
                                      <p:cBhvr>
                                        <p:cTn id="297" dur="4">
                                          <p:stCondLst>
                                            <p:cond delay="246"/>
                                          </p:stCondLst>
                                        </p:cTn>
                                        <p:tgtEl>
                                          <p:spTgt spid="30"/>
                                        </p:tgtEl>
                                      </p:cBhvr>
                                      <p:to x="100000" y="90000"/>
                                    </p:animScale>
                                    <p:animScale>
                                      <p:cBhvr>
                                        <p:cTn id="298" dur="25" decel="50000">
                                          <p:stCondLst>
                                            <p:cond delay="250"/>
                                          </p:stCondLst>
                                        </p:cTn>
                                        <p:tgtEl>
                                          <p:spTgt spid="30"/>
                                        </p:tgtEl>
                                      </p:cBhvr>
                                      <p:to x="100000" y="100000"/>
                                    </p:animScale>
                                    <p:animScale>
                                      <p:cBhvr>
                                        <p:cTn id="299" dur="4">
                                          <p:stCondLst>
                                            <p:cond delay="271"/>
                                          </p:stCondLst>
                                        </p:cTn>
                                        <p:tgtEl>
                                          <p:spTgt spid="30"/>
                                        </p:tgtEl>
                                      </p:cBhvr>
                                      <p:to x="100000" y="95000"/>
                                    </p:animScale>
                                    <p:animScale>
                                      <p:cBhvr>
                                        <p:cTn id="300" dur="25" decel="50000">
                                          <p:stCondLst>
                                            <p:cond delay="275"/>
                                          </p:stCondLst>
                                        </p:cTn>
                                        <p:tgtEl>
                                          <p:spTgt spid="30"/>
                                        </p:tgtEl>
                                      </p:cBhvr>
                                      <p:to x="100000" y="100000"/>
                                    </p:animScale>
                                  </p:childTnLst>
                                </p:cTn>
                              </p:par>
                            </p:childTnLst>
                          </p:cTn>
                        </p:par>
                        <p:par>
                          <p:cTn id="301" fill="hold">
                            <p:stCondLst>
                              <p:cond delay="8500"/>
                            </p:stCondLst>
                            <p:childTnLst>
                              <p:par>
                                <p:cTn id="302" presetID="26" presetClass="entr" presetSubtype="0" fill="hold" grpId="0" nodeType="afterEffect">
                                  <p:stCondLst>
                                    <p:cond delay="0"/>
                                  </p:stCondLst>
                                  <p:childTnLst>
                                    <p:set>
                                      <p:cBhvr>
                                        <p:cTn id="303" dur="1" fill="hold">
                                          <p:stCondLst>
                                            <p:cond delay="0"/>
                                          </p:stCondLst>
                                        </p:cTn>
                                        <p:tgtEl>
                                          <p:spTgt spid="31"/>
                                        </p:tgtEl>
                                        <p:attrNameLst>
                                          <p:attrName>style.visibility</p:attrName>
                                        </p:attrNameLst>
                                      </p:cBhvr>
                                      <p:to>
                                        <p:strVal val="visible"/>
                                      </p:to>
                                    </p:set>
                                    <p:animEffect transition="in" filter="wipe(down)">
                                      <p:cBhvr>
                                        <p:cTn id="304" dur="87">
                                          <p:stCondLst>
                                            <p:cond delay="0"/>
                                          </p:stCondLst>
                                        </p:cTn>
                                        <p:tgtEl>
                                          <p:spTgt spid="31"/>
                                        </p:tgtEl>
                                      </p:cBhvr>
                                    </p:animEffect>
                                    <p:anim calcmode="lin" valueType="num">
                                      <p:cBhvr>
                                        <p:cTn id="305" dur="273"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06" dur="100"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07" dur="100" tmFilter="0, 0; 0.125,0.2665; 0.25,0.4; 0.375,0.465; 0.5,0.5;  0.625,0.535; 0.75,0.6; 0.875,0.7335; 1,1">
                                          <p:stCondLst>
                                            <p:cond delay="100"/>
                                          </p:stCondLst>
                                        </p:cTn>
                                        <p:tgtEl>
                                          <p:spTgt spid="31"/>
                                        </p:tgtEl>
                                        <p:attrNameLst>
                                          <p:attrName>ppt_y</p:attrName>
                                        </p:attrNameLst>
                                      </p:cBhvr>
                                      <p:tavLst>
                                        <p:tav tm="0" fmla="#ppt_y-sin(pi*$)/9">
                                          <p:val>
                                            <p:fltVal val="0"/>
                                          </p:val>
                                        </p:tav>
                                        <p:tav tm="100000">
                                          <p:val>
                                            <p:fltVal val="1"/>
                                          </p:val>
                                        </p:tav>
                                      </p:tavLst>
                                    </p:anim>
                                    <p:anim calcmode="lin" valueType="num">
                                      <p:cBhvr>
                                        <p:cTn id="308" dur="50" tmFilter="0, 0; 0.125,0.2665; 0.25,0.4; 0.375,0.465; 0.5,0.5;  0.625,0.535; 0.75,0.6; 0.875,0.7335; 1,1">
                                          <p:stCondLst>
                                            <p:cond delay="199"/>
                                          </p:stCondLst>
                                        </p:cTn>
                                        <p:tgtEl>
                                          <p:spTgt spid="31"/>
                                        </p:tgtEl>
                                        <p:attrNameLst>
                                          <p:attrName>ppt_y</p:attrName>
                                        </p:attrNameLst>
                                      </p:cBhvr>
                                      <p:tavLst>
                                        <p:tav tm="0" fmla="#ppt_y-sin(pi*$)/27">
                                          <p:val>
                                            <p:fltVal val="0"/>
                                          </p:val>
                                        </p:tav>
                                        <p:tav tm="100000">
                                          <p:val>
                                            <p:fltVal val="1"/>
                                          </p:val>
                                        </p:tav>
                                      </p:tavLst>
                                    </p:anim>
                                    <p:anim calcmode="lin" valueType="num">
                                      <p:cBhvr>
                                        <p:cTn id="309" dur="25" tmFilter="0, 0; 0.125,0.2665; 0.25,0.4; 0.375,0.465; 0.5,0.5;  0.625,0.535; 0.75,0.6; 0.875,0.7335; 1,1">
                                          <p:stCondLst>
                                            <p:cond delay="248"/>
                                          </p:stCondLst>
                                        </p:cTn>
                                        <p:tgtEl>
                                          <p:spTgt spid="31"/>
                                        </p:tgtEl>
                                        <p:attrNameLst>
                                          <p:attrName>ppt_y</p:attrName>
                                        </p:attrNameLst>
                                      </p:cBhvr>
                                      <p:tavLst>
                                        <p:tav tm="0" fmla="#ppt_y-sin(pi*$)/81">
                                          <p:val>
                                            <p:fltVal val="0"/>
                                          </p:val>
                                        </p:tav>
                                        <p:tav tm="100000">
                                          <p:val>
                                            <p:fltVal val="1"/>
                                          </p:val>
                                        </p:tav>
                                      </p:tavLst>
                                    </p:anim>
                                    <p:animScale>
                                      <p:cBhvr>
                                        <p:cTn id="310" dur="4">
                                          <p:stCondLst>
                                            <p:cond delay="98"/>
                                          </p:stCondLst>
                                        </p:cTn>
                                        <p:tgtEl>
                                          <p:spTgt spid="31"/>
                                        </p:tgtEl>
                                      </p:cBhvr>
                                      <p:to x="100000" y="60000"/>
                                    </p:animScale>
                                    <p:animScale>
                                      <p:cBhvr>
                                        <p:cTn id="311" dur="25" decel="50000">
                                          <p:stCondLst>
                                            <p:cond delay="101"/>
                                          </p:stCondLst>
                                        </p:cTn>
                                        <p:tgtEl>
                                          <p:spTgt spid="31"/>
                                        </p:tgtEl>
                                      </p:cBhvr>
                                      <p:to x="100000" y="100000"/>
                                    </p:animScale>
                                    <p:animScale>
                                      <p:cBhvr>
                                        <p:cTn id="312" dur="4">
                                          <p:stCondLst>
                                            <p:cond delay="197"/>
                                          </p:stCondLst>
                                        </p:cTn>
                                        <p:tgtEl>
                                          <p:spTgt spid="31"/>
                                        </p:tgtEl>
                                      </p:cBhvr>
                                      <p:to x="100000" y="80000"/>
                                    </p:animScale>
                                    <p:animScale>
                                      <p:cBhvr>
                                        <p:cTn id="313" dur="25" decel="50000">
                                          <p:stCondLst>
                                            <p:cond delay="201"/>
                                          </p:stCondLst>
                                        </p:cTn>
                                        <p:tgtEl>
                                          <p:spTgt spid="31"/>
                                        </p:tgtEl>
                                      </p:cBhvr>
                                      <p:to x="100000" y="100000"/>
                                    </p:animScale>
                                    <p:animScale>
                                      <p:cBhvr>
                                        <p:cTn id="314" dur="4">
                                          <p:stCondLst>
                                            <p:cond delay="246"/>
                                          </p:stCondLst>
                                        </p:cTn>
                                        <p:tgtEl>
                                          <p:spTgt spid="31"/>
                                        </p:tgtEl>
                                      </p:cBhvr>
                                      <p:to x="100000" y="90000"/>
                                    </p:animScale>
                                    <p:animScale>
                                      <p:cBhvr>
                                        <p:cTn id="315" dur="25" decel="50000">
                                          <p:stCondLst>
                                            <p:cond delay="250"/>
                                          </p:stCondLst>
                                        </p:cTn>
                                        <p:tgtEl>
                                          <p:spTgt spid="31"/>
                                        </p:tgtEl>
                                      </p:cBhvr>
                                      <p:to x="100000" y="100000"/>
                                    </p:animScale>
                                    <p:animScale>
                                      <p:cBhvr>
                                        <p:cTn id="316" dur="4">
                                          <p:stCondLst>
                                            <p:cond delay="271"/>
                                          </p:stCondLst>
                                        </p:cTn>
                                        <p:tgtEl>
                                          <p:spTgt spid="31"/>
                                        </p:tgtEl>
                                      </p:cBhvr>
                                      <p:to x="100000" y="95000"/>
                                    </p:animScale>
                                    <p:animScale>
                                      <p:cBhvr>
                                        <p:cTn id="317" dur="25" decel="50000">
                                          <p:stCondLst>
                                            <p:cond delay="275"/>
                                          </p:stCondLst>
                                        </p:cTn>
                                        <p:tgtEl>
                                          <p:spTgt spid="31"/>
                                        </p:tgtEl>
                                      </p:cBhvr>
                                      <p:to x="100000" y="100000"/>
                                    </p:animScale>
                                  </p:childTnLst>
                                </p:cTn>
                              </p:par>
                            </p:childTnLst>
                          </p:cTn>
                        </p:par>
                        <p:par>
                          <p:cTn id="318" fill="hold">
                            <p:stCondLst>
                              <p:cond delay="9000"/>
                            </p:stCondLst>
                            <p:childTnLst>
                              <p:par>
                                <p:cTn id="319" presetID="26" presetClass="entr" presetSubtype="0" fill="hold" grpId="0" nodeType="afterEffect">
                                  <p:stCondLst>
                                    <p:cond delay="0"/>
                                  </p:stCondLst>
                                  <p:childTnLst>
                                    <p:set>
                                      <p:cBhvr>
                                        <p:cTn id="320" dur="1" fill="hold">
                                          <p:stCondLst>
                                            <p:cond delay="0"/>
                                          </p:stCondLst>
                                        </p:cTn>
                                        <p:tgtEl>
                                          <p:spTgt spid="32"/>
                                        </p:tgtEl>
                                        <p:attrNameLst>
                                          <p:attrName>style.visibility</p:attrName>
                                        </p:attrNameLst>
                                      </p:cBhvr>
                                      <p:to>
                                        <p:strVal val="visible"/>
                                      </p:to>
                                    </p:set>
                                    <p:animEffect transition="in" filter="wipe(down)">
                                      <p:cBhvr>
                                        <p:cTn id="321" dur="87">
                                          <p:stCondLst>
                                            <p:cond delay="0"/>
                                          </p:stCondLst>
                                        </p:cTn>
                                        <p:tgtEl>
                                          <p:spTgt spid="32"/>
                                        </p:tgtEl>
                                      </p:cBhvr>
                                    </p:animEffect>
                                    <p:anim calcmode="lin" valueType="num">
                                      <p:cBhvr>
                                        <p:cTn id="322" dur="273"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23" dur="100"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24" dur="100" tmFilter="0, 0; 0.125,0.2665; 0.25,0.4; 0.375,0.465; 0.5,0.5;  0.625,0.535; 0.75,0.6; 0.875,0.7335; 1,1">
                                          <p:stCondLst>
                                            <p:cond delay="100"/>
                                          </p:stCondLst>
                                        </p:cTn>
                                        <p:tgtEl>
                                          <p:spTgt spid="32"/>
                                        </p:tgtEl>
                                        <p:attrNameLst>
                                          <p:attrName>ppt_y</p:attrName>
                                        </p:attrNameLst>
                                      </p:cBhvr>
                                      <p:tavLst>
                                        <p:tav tm="0" fmla="#ppt_y-sin(pi*$)/9">
                                          <p:val>
                                            <p:fltVal val="0"/>
                                          </p:val>
                                        </p:tav>
                                        <p:tav tm="100000">
                                          <p:val>
                                            <p:fltVal val="1"/>
                                          </p:val>
                                        </p:tav>
                                      </p:tavLst>
                                    </p:anim>
                                    <p:anim calcmode="lin" valueType="num">
                                      <p:cBhvr>
                                        <p:cTn id="325" dur="50" tmFilter="0, 0; 0.125,0.2665; 0.25,0.4; 0.375,0.465; 0.5,0.5;  0.625,0.535; 0.75,0.6; 0.875,0.7335; 1,1">
                                          <p:stCondLst>
                                            <p:cond delay="199"/>
                                          </p:stCondLst>
                                        </p:cTn>
                                        <p:tgtEl>
                                          <p:spTgt spid="32"/>
                                        </p:tgtEl>
                                        <p:attrNameLst>
                                          <p:attrName>ppt_y</p:attrName>
                                        </p:attrNameLst>
                                      </p:cBhvr>
                                      <p:tavLst>
                                        <p:tav tm="0" fmla="#ppt_y-sin(pi*$)/27">
                                          <p:val>
                                            <p:fltVal val="0"/>
                                          </p:val>
                                        </p:tav>
                                        <p:tav tm="100000">
                                          <p:val>
                                            <p:fltVal val="1"/>
                                          </p:val>
                                        </p:tav>
                                      </p:tavLst>
                                    </p:anim>
                                    <p:anim calcmode="lin" valueType="num">
                                      <p:cBhvr>
                                        <p:cTn id="326" dur="25" tmFilter="0, 0; 0.125,0.2665; 0.25,0.4; 0.375,0.465; 0.5,0.5;  0.625,0.535; 0.75,0.6; 0.875,0.7335; 1,1">
                                          <p:stCondLst>
                                            <p:cond delay="248"/>
                                          </p:stCondLst>
                                        </p:cTn>
                                        <p:tgtEl>
                                          <p:spTgt spid="32"/>
                                        </p:tgtEl>
                                        <p:attrNameLst>
                                          <p:attrName>ppt_y</p:attrName>
                                        </p:attrNameLst>
                                      </p:cBhvr>
                                      <p:tavLst>
                                        <p:tav tm="0" fmla="#ppt_y-sin(pi*$)/81">
                                          <p:val>
                                            <p:fltVal val="0"/>
                                          </p:val>
                                        </p:tav>
                                        <p:tav tm="100000">
                                          <p:val>
                                            <p:fltVal val="1"/>
                                          </p:val>
                                        </p:tav>
                                      </p:tavLst>
                                    </p:anim>
                                    <p:animScale>
                                      <p:cBhvr>
                                        <p:cTn id="327" dur="4">
                                          <p:stCondLst>
                                            <p:cond delay="98"/>
                                          </p:stCondLst>
                                        </p:cTn>
                                        <p:tgtEl>
                                          <p:spTgt spid="32"/>
                                        </p:tgtEl>
                                      </p:cBhvr>
                                      <p:to x="100000" y="60000"/>
                                    </p:animScale>
                                    <p:animScale>
                                      <p:cBhvr>
                                        <p:cTn id="328" dur="25" decel="50000">
                                          <p:stCondLst>
                                            <p:cond delay="101"/>
                                          </p:stCondLst>
                                        </p:cTn>
                                        <p:tgtEl>
                                          <p:spTgt spid="32"/>
                                        </p:tgtEl>
                                      </p:cBhvr>
                                      <p:to x="100000" y="100000"/>
                                    </p:animScale>
                                    <p:animScale>
                                      <p:cBhvr>
                                        <p:cTn id="329" dur="4">
                                          <p:stCondLst>
                                            <p:cond delay="197"/>
                                          </p:stCondLst>
                                        </p:cTn>
                                        <p:tgtEl>
                                          <p:spTgt spid="32"/>
                                        </p:tgtEl>
                                      </p:cBhvr>
                                      <p:to x="100000" y="80000"/>
                                    </p:animScale>
                                    <p:animScale>
                                      <p:cBhvr>
                                        <p:cTn id="330" dur="25" decel="50000">
                                          <p:stCondLst>
                                            <p:cond delay="201"/>
                                          </p:stCondLst>
                                        </p:cTn>
                                        <p:tgtEl>
                                          <p:spTgt spid="32"/>
                                        </p:tgtEl>
                                      </p:cBhvr>
                                      <p:to x="100000" y="100000"/>
                                    </p:animScale>
                                    <p:animScale>
                                      <p:cBhvr>
                                        <p:cTn id="331" dur="4">
                                          <p:stCondLst>
                                            <p:cond delay="246"/>
                                          </p:stCondLst>
                                        </p:cTn>
                                        <p:tgtEl>
                                          <p:spTgt spid="32"/>
                                        </p:tgtEl>
                                      </p:cBhvr>
                                      <p:to x="100000" y="90000"/>
                                    </p:animScale>
                                    <p:animScale>
                                      <p:cBhvr>
                                        <p:cTn id="332" dur="25" decel="50000">
                                          <p:stCondLst>
                                            <p:cond delay="250"/>
                                          </p:stCondLst>
                                        </p:cTn>
                                        <p:tgtEl>
                                          <p:spTgt spid="32"/>
                                        </p:tgtEl>
                                      </p:cBhvr>
                                      <p:to x="100000" y="100000"/>
                                    </p:animScale>
                                    <p:animScale>
                                      <p:cBhvr>
                                        <p:cTn id="333" dur="4">
                                          <p:stCondLst>
                                            <p:cond delay="271"/>
                                          </p:stCondLst>
                                        </p:cTn>
                                        <p:tgtEl>
                                          <p:spTgt spid="32"/>
                                        </p:tgtEl>
                                      </p:cBhvr>
                                      <p:to x="100000" y="95000"/>
                                    </p:animScale>
                                    <p:animScale>
                                      <p:cBhvr>
                                        <p:cTn id="334" dur="25" decel="50000">
                                          <p:stCondLst>
                                            <p:cond delay="275"/>
                                          </p:stCondLst>
                                        </p:cTn>
                                        <p:tgtEl>
                                          <p:spTgt spid="32"/>
                                        </p:tgtEl>
                                      </p:cBhvr>
                                      <p:to x="100000" y="100000"/>
                                    </p:animScale>
                                  </p:childTnLst>
                                </p:cTn>
                              </p:par>
                            </p:childTnLst>
                          </p:cTn>
                        </p:par>
                        <p:par>
                          <p:cTn id="335" fill="hold">
                            <p:stCondLst>
                              <p:cond delay="9500"/>
                            </p:stCondLst>
                            <p:childTnLst>
                              <p:par>
                                <p:cTn id="336" presetID="26" presetClass="entr" presetSubtype="0" fill="hold" grpId="0" nodeType="afterEffect">
                                  <p:stCondLst>
                                    <p:cond delay="0"/>
                                  </p:stCondLst>
                                  <p:childTnLst>
                                    <p:set>
                                      <p:cBhvr>
                                        <p:cTn id="337" dur="1" fill="hold">
                                          <p:stCondLst>
                                            <p:cond delay="0"/>
                                          </p:stCondLst>
                                        </p:cTn>
                                        <p:tgtEl>
                                          <p:spTgt spid="33"/>
                                        </p:tgtEl>
                                        <p:attrNameLst>
                                          <p:attrName>style.visibility</p:attrName>
                                        </p:attrNameLst>
                                      </p:cBhvr>
                                      <p:to>
                                        <p:strVal val="visible"/>
                                      </p:to>
                                    </p:set>
                                    <p:animEffect transition="in" filter="wipe(down)">
                                      <p:cBhvr>
                                        <p:cTn id="338" dur="87">
                                          <p:stCondLst>
                                            <p:cond delay="0"/>
                                          </p:stCondLst>
                                        </p:cTn>
                                        <p:tgtEl>
                                          <p:spTgt spid="33"/>
                                        </p:tgtEl>
                                      </p:cBhvr>
                                    </p:animEffect>
                                    <p:anim calcmode="lin" valueType="num">
                                      <p:cBhvr>
                                        <p:cTn id="339" dur="273"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40" dur="100"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1" dur="100" tmFilter="0, 0; 0.125,0.2665; 0.25,0.4; 0.375,0.465; 0.5,0.5;  0.625,0.535; 0.75,0.6; 0.875,0.7335; 1,1">
                                          <p:stCondLst>
                                            <p:cond delay="100"/>
                                          </p:stCondLst>
                                        </p:cTn>
                                        <p:tgtEl>
                                          <p:spTgt spid="33"/>
                                        </p:tgtEl>
                                        <p:attrNameLst>
                                          <p:attrName>ppt_y</p:attrName>
                                        </p:attrNameLst>
                                      </p:cBhvr>
                                      <p:tavLst>
                                        <p:tav tm="0" fmla="#ppt_y-sin(pi*$)/9">
                                          <p:val>
                                            <p:fltVal val="0"/>
                                          </p:val>
                                        </p:tav>
                                        <p:tav tm="100000">
                                          <p:val>
                                            <p:fltVal val="1"/>
                                          </p:val>
                                        </p:tav>
                                      </p:tavLst>
                                    </p:anim>
                                    <p:anim calcmode="lin" valueType="num">
                                      <p:cBhvr>
                                        <p:cTn id="342" dur="50" tmFilter="0, 0; 0.125,0.2665; 0.25,0.4; 0.375,0.465; 0.5,0.5;  0.625,0.535; 0.75,0.6; 0.875,0.7335; 1,1">
                                          <p:stCondLst>
                                            <p:cond delay="199"/>
                                          </p:stCondLst>
                                        </p:cTn>
                                        <p:tgtEl>
                                          <p:spTgt spid="33"/>
                                        </p:tgtEl>
                                        <p:attrNameLst>
                                          <p:attrName>ppt_y</p:attrName>
                                        </p:attrNameLst>
                                      </p:cBhvr>
                                      <p:tavLst>
                                        <p:tav tm="0" fmla="#ppt_y-sin(pi*$)/27">
                                          <p:val>
                                            <p:fltVal val="0"/>
                                          </p:val>
                                        </p:tav>
                                        <p:tav tm="100000">
                                          <p:val>
                                            <p:fltVal val="1"/>
                                          </p:val>
                                        </p:tav>
                                      </p:tavLst>
                                    </p:anim>
                                    <p:anim calcmode="lin" valueType="num">
                                      <p:cBhvr>
                                        <p:cTn id="343" dur="25" tmFilter="0, 0; 0.125,0.2665; 0.25,0.4; 0.375,0.465; 0.5,0.5;  0.625,0.535; 0.75,0.6; 0.875,0.7335; 1,1">
                                          <p:stCondLst>
                                            <p:cond delay="248"/>
                                          </p:stCondLst>
                                        </p:cTn>
                                        <p:tgtEl>
                                          <p:spTgt spid="33"/>
                                        </p:tgtEl>
                                        <p:attrNameLst>
                                          <p:attrName>ppt_y</p:attrName>
                                        </p:attrNameLst>
                                      </p:cBhvr>
                                      <p:tavLst>
                                        <p:tav tm="0" fmla="#ppt_y-sin(pi*$)/81">
                                          <p:val>
                                            <p:fltVal val="0"/>
                                          </p:val>
                                        </p:tav>
                                        <p:tav tm="100000">
                                          <p:val>
                                            <p:fltVal val="1"/>
                                          </p:val>
                                        </p:tav>
                                      </p:tavLst>
                                    </p:anim>
                                    <p:animScale>
                                      <p:cBhvr>
                                        <p:cTn id="344" dur="4">
                                          <p:stCondLst>
                                            <p:cond delay="98"/>
                                          </p:stCondLst>
                                        </p:cTn>
                                        <p:tgtEl>
                                          <p:spTgt spid="33"/>
                                        </p:tgtEl>
                                      </p:cBhvr>
                                      <p:to x="100000" y="60000"/>
                                    </p:animScale>
                                    <p:animScale>
                                      <p:cBhvr>
                                        <p:cTn id="345" dur="25" decel="50000">
                                          <p:stCondLst>
                                            <p:cond delay="101"/>
                                          </p:stCondLst>
                                        </p:cTn>
                                        <p:tgtEl>
                                          <p:spTgt spid="33"/>
                                        </p:tgtEl>
                                      </p:cBhvr>
                                      <p:to x="100000" y="100000"/>
                                    </p:animScale>
                                    <p:animScale>
                                      <p:cBhvr>
                                        <p:cTn id="346" dur="4">
                                          <p:stCondLst>
                                            <p:cond delay="197"/>
                                          </p:stCondLst>
                                        </p:cTn>
                                        <p:tgtEl>
                                          <p:spTgt spid="33"/>
                                        </p:tgtEl>
                                      </p:cBhvr>
                                      <p:to x="100000" y="80000"/>
                                    </p:animScale>
                                    <p:animScale>
                                      <p:cBhvr>
                                        <p:cTn id="347" dur="25" decel="50000">
                                          <p:stCondLst>
                                            <p:cond delay="201"/>
                                          </p:stCondLst>
                                        </p:cTn>
                                        <p:tgtEl>
                                          <p:spTgt spid="33"/>
                                        </p:tgtEl>
                                      </p:cBhvr>
                                      <p:to x="100000" y="100000"/>
                                    </p:animScale>
                                    <p:animScale>
                                      <p:cBhvr>
                                        <p:cTn id="348" dur="4">
                                          <p:stCondLst>
                                            <p:cond delay="246"/>
                                          </p:stCondLst>
                                        </p:cTn>
                                        <p:tgtEl>
                                          <p:spTgt spid="33"/>
                                        </p:tgtEl>
                                      </p:cBhvr>
                                      <p:to x="100000" y="90000"/>
                                    </p:animScale>
                                    <p:animScale>
                                      <p:cBhvr>
                                        <p:cTn id="349" dur="25" decel="50000">
                                          <p:stCondLst>
                                            <p:cond delay="250"/>
                                          </p:stCondLst>
                                        </p:cTn>
                                        <p:tgtEl>
                                          <p:spTgt spid="33"/>
                                        </p:tgtEl>
                                      </p:cBhvr>
                                      <p:to x="100000" y="100000"/>
                                    </p:animScale>
                                    <p:animScale>
                                      <p:cBhvr>
                                        <p:cTn id="350" dur="4">
                                          <p:stCondLst>
                                            <p:cond delay="271"/>
                                          </p:stCondLst>
                                        </p:cTn>
                                        <p:tgtEl>
                                          <p:spTgt spid="33"/>
                                        </p:tgtEl>
                                      </p:cBhvr>
                                      <p:to x="100000" y="95000"/>
                                    </p:animScale>
                                    <p:animScale>
                                      <p:cBhvr>
                                        <p:cTn id="351" dur="25" decel="50000">
                                          <p:stCondLst>
                                            <p:cond delay="275"/>
                                          </p:stCondLst>
                                        </p:cTn>
                                        <p:tgtEl>
                                          <p:spTgt spid="33"/>
                                        </p:tgtEl>
                                      </p:cBhvr>
                                      <p:to x="100000" y="100000"/>
                                    </p:animScale>
                                  </p:childTnLst>
                                </p:cTn>
                              </p:par>
                            </p:childTnLst>
                          </p:cTn>
                        </p:par>
                        <p:par>
                          <p:cTn id="352" fill="hold">
                            <p:stCondLst>
                              <p:cond delay="10000"/>
                            </p:stCondLst>
                            <p:childTnLst>
                              <p:par>
                                <p:cTn id="353" presetID="26" presetClass="entr" presetSubtype="0" fill="hold" grpId="0" nodeType="afterEffect">
                                  <p:stCondLst>
                                    <p:cond delay="0"/>
                                  </p:stCondLst>
                                  <p:childTnLst>
                                    <p:set>
                                      <p:cBhvr>
                                        <p:cTn id="354" dur="1" fill="hold">
                                          <p:stCondLst>
                                            <p:cond delay="0"/>
                                          </p:stCondLst>
                                        </p:cTn>
                                        <p:tgtEl>
                                          <p:spTgt spid="34"/>
                                        </p:tgtEl>
                                        <p:attrNameLst>
                                          <p:attrName>style.visibility</p:attrName>
                                        </p:attrNameLst>
                                      </p:cBhvr>
                                      <p:to>
                                        <p:strVal val="visible"/>
                                      </p:to>
                                    </p:set>
                                    <p:animEffect transition="in" filter="wipe(down)">
                                      <p:cBhvr>
                                        <p:cTn id="355" dur="87">
                                          <p:stCondLst>
                                            <p:cond delay="0"/>
                                          </p:stCondLst>
                                        </p:cTn>
                                        <p:tgtEl>
                                          <p:spTgt spid="34"/>
                                        </p:tgtEl>
                                      </p:cBhvr>
                                    </p:animEffect>
                                    <p:anim calcmode="lin" valueType="num">
                                      <p:cBhvr>
                                        <p:cTn id="356" dur="273"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57" dur="100"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58" dur="100" tmFilter="0, 0; 0.125,0.2665; 0.25,0.4; 0.375,0.465; 0.5,0.5;  0.625,0.535; 0.75,0.6; 0.875,0.7335; 1,1">
                                          <p:stCondLst>
                                            <p:cond delay="100"/>
                                          </p:stCondLst>
                                        </p:cTn>
                                        <p:tgtEl>
                                          <p:spTgt spid="34"/>
                                        </p:tgtEl>
                                        <p:attrNameLst>
                                          <p:attrName>ppt_y</p:attrName>
                                        </p:attrNameLst>
                                      </p:cBhvr>
                                      <p:tavLst>
                                        <p:tav tm="0" fmla="#ppt_y-sin(pi*$)/9">
                                          <p:val>
                                            <p:fltVal val="0"/>
                                          </p:val>
                                        </p:tav>
                                        <p:tav tm="100000">
                                          <p:val>
                                            <p:fltVal val="1"/>
                                          </p:val>
                                        </p:tav>
                                      </p:tavLst>
                                    </p:anim>
                                    <p:anim calcmode="lin" valueType="num">
                                      <p:cBhvr>
                                        <p:cTn id="359" dur="50" tmFilter="0, 0; 0.125,0.2665; 0.25,0.4; 0.375,0.465; 0.5,0.5;  0.625,0.535; 0.75,0.6; 0.875,0.7335; 1,1">
                                          <p:stCondLst>
                                            <p:cond delay="199"/>
                                          </p:stCondLst>
                                        </p:cTn>
                                        <p:tgtEl>
                                          <p:spTgt spid="34"/>
                                        </p:tgtEl>
                                        <p:attrNameLst>
                                          <p:attrName>ppt_y</p:attrName>
                                        </p:attrNameLst>
                                      </p:cBhvr>
                                      <p:tavLst>
                                        <p:tav tm="0" fmla="#ppt_y-sin(pi*$)/27">
                                          <p:val>
                                            <p:fltVal val="0"/>
                                          </p:val>
                                        </p:tav>
                                        <p:tav tm="100000">
                                          <p:val>
                                            <p:fltVal val="1"/>
                                          </p:val>
                                        </p:tav>
                                      </p:tavLst>
                                    </p:anim>
                                    <p:anim calcmode="lin" valueType="num">
                                      <p:cBhvr>
                                        <p:cTn id="360" dur="25" tmFilter="0, 0; 0.125,0.2665; 0.25,0.4; 0.375,0.465; 0.5,0.5;  0.625,0.535; 0.75,0.6; 0.875,0.7335; 1,1">
                                          <p:stCondLst>
                                            <p:cond delay="248"/>
                                          </p:stCondLst>
                                        </p:cTn>
                                        <p:tgtEl>
                                          <p:spTgt spid="34"/>
                                        </p:tgtEl>
                                        <p:attrNameLst>
                                          <p:attrName>ppt_y</p:attrName>
                                        </p:attrNameLst>
                                      </p:cBhvr>
                                      <p:tavLst>
                                        <p:tav tm="0" fmla="#ppt_y-sin(pi*$)/81">
                                          <p:val>
                                            <p:fltVal val="0"/>
                                          </p:val>
                                        </p:tav>
                                        <p:tav tm="100000">
                                          <p:val>
                                            <p:fltVal val="1"/>
                                          </p:val>
                                        </p:tav>
                                      </p:tavLst>
                                    </p:anim>
                                    <p:animScale>
                                      <p:cBhvr>
                                        <p:cTn id="361" dur="4">
                                          <p:stCondLst>
                                            <p:cond delay="98"/>
                                          </p:stCondLst>
                                        </p:cTn>
                                        <p:tgtEl>
                                          <p:spTgt spid="34"/>
                                        </p:tgtEl>
                                      </p:cBhvr>
                                      <p:to x="100000" y="60000"/>
                                    </p:animScale>
                                    <p:animScale>
                                      <p:cBhvr>
                                        <p:cTn id="362" dur="25" decel="50000">
                                          <p:stCondLst>
                                            <p:cond delay="101"/>
                                          </p:stCondLst>
                                        </p:cTn>
                                        <p:tgtEl>
                                          <p:spTgt spid="34"/>
                                        </p:tgtEl>
                                      </p:cBhvr>
                                      <p:to x="100000" y="100000"/>
                                    </p:animScale>
                                    <p:animScale>
                                      <p:cBhvr>
                                        <p:cTn id="363" dur="4">
                                          <p:stCondLst>
                                            <p:cond delay="197"/>
                                          </p:stCondLst>
                                        </p:cTn>
                                        <p:tgtEl>
                                          <p:spTgt spid="34"/>
                                        </p:tgtEl>
                                      </p:cBhvr>
                                      <p:to x="100000" y="80000"/>
                                    </p:animScale>
                                    <p:animScale>
                                      <p:cBhvr>
                                        <p:cTn id="364" dur="25" decel="50000">
                                          <p:stCondLst>
                                            <p:cond delay="201"/>
                                          </p:stCondLst>
                                        </p:cTn>
                                        <p:tgtEl>
                                          <p:spTgt spid="34"/>
                                        </p:tgtEl>
                                      </p:cBhvr>
                                      <p:to x="100000" y="100000"/>
                                    </p:animScale>
                                    <p:animScale>
                                      <p:cBhvr>
                                        <p:cTn id="365" dur="4">
                                          <p:stCondLst>
                                            <p:cond delay="246"/>
                                          </p:stCondLst>
                                        </p:cTn>
                                        <p:tgtEl>
                                          <p:spTgt spid="34"/>
                                        </p:tgtEl>
                                      </p:cBhvr>
                                      <p:to x="100000" y="90000"/>
                                    </p:animScale>
                                    <p:animScale>
                                      <p:cBhvr>
                                        <p:cTn id="366" dur="25" decel="50000">
                                          <p:stCondLst>
                                            <p:cond delay="250"/>
                                          </p:stCondLst>
                                        </p:cTn>
                                        <p:tgtEl>
                                          <p:spTgt spid="34"/>
                                        </p:tgtEl>
                                      </p:cBhvr>
                                      <p:to x="100000" y="100000"/>
                                    </p:animScale>
                                    <p:animScale>
                                      <p:cBhvr>
                                        <p:cTn id="367" dur="4">
                                          <p:stCondLst>
                                            <p:cond delay="271"/>
                                          </p:stCondLst>
                                        </p:cTn>
                                        <p:tgtEl>
                                          <p:spTgt spid="34"/>
                                        </p:tgtEl>
                                      </p:cBhvr>
                                      <p:to x="100000" y="95000"/>
                                    </p:animScale>
                                    <p:animScale>
                                      <p:cBhvr>
                                        <p:cTn id="368" dur="25" decel="50000">
                                          <p:stCondLst>
                                            <p:cond delay="275"/>
                                          </p:stCondLst>
                                        </p:cTn>
                                        <p:tgtEl>
                                          <p:spTgt spid="34"/>
                                        </p:tgtEl>
                                      </p:cBhvr>
                                      <p:to x="100000" y="100000"/>
                                    </p:animScale>
                                  </p:childTnLst>
                                </p:cTn>
                              </p:par>
                            </p:childTnLst>
                          </p:cTn>
                        </p:par>
                        <p:par>
                          <p:cTn id="369" fill="hold">
                            <p:stCondLst>
                              <p:cond delay="10500"/>
                            </p:stCondLst>
                            <p:childTnLst>
                              <p:par>
                                <p:cTn id="370" presetID="26" presetClass="entr" presetSubtype="0" fill="hold" grpId="0" nodeType="afterEffect">
                                  <p:stCondLst>
                                    <p:cond delay="0"/>
                                  </p:stCondLst>
                                  <p:childTnLst>
                                    <p:set>
                                      <p:cBhvr>
                                        <p:cTn id="371" dur="1" fill="hold">
                                          <p:stCondLst>
                                            <p:cond delay="0"/>
                                          </p:stCondLst>
                                        </p:cTn>
                                        <p:tgtEl>
                                          <p:spTgt spid="35"/>
                                        </p:tgtEl>
                                        <p:attrNameLst>
                                          <p:attrName>style.visibility</p:attrName>
                                        </p:attrNameLst>
                                      </p:cBhvr>
                                      <p:to>
                                        <p:strVal val="visible"/>
                                      </p:to>
                                    </p:set>
                                    <p:animEffect transition="in" filter="wipe(down)">
                                      <p:cBhvr>
                                        <p:cTn id="372" dur="87">
                                          <p:stCondLst>
                                            <p:cond delay="0"/>
                                          </p:stCondLst>
                                        </p:cTn>
                                        <p:tgtEl>
                                          <p:spTgt spid="35"/>
                                        </p:tgtEl>
                                      </p:cBhvr>
                                    </p:animEffect>
                                    <p:anim calcmode="lin" valueType="num">
                                      <p:cBhvr>
                                        <p:cTn id="373" dur="273"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74" dur="100"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75" dur="100" tmFilter="0, 0; 0.125,0.2665; 0.25,0.4; 0.375,0.465; 0.5,0.5;  0.625,0.535; 0.75,0.6; 0.875,0.7335; 1,1">
                                          <p:stCondLst>
                                            <p:cond delay="100"/>
                                          </p:stCondLst>
                                        </p:cTn>
                                        <p:tgtEl>
                                          <p:spTgt spid="35"/>
                                        </p:tgtEl>
                                        <p:attrNameLst>
                                          <p:attrName>ppt_y</p:attrName>
                                        </p:attrNameLst>
                                      </p:cBhvr>
                                      <p:tavLst>
                                        <p:tav tm="0" fmla="#ppt_y-sin(pi*$)/9">
                                          <p:val>
                                            <p:fltVal val="0"/>
                                          </p:val>
                                        </p:tav>
                                        <p:tav tm="100000">
                                          <p:val>
                                            <p:fltVal val="1"/>
                                          </p:val>
                                        </p:tav>
                                      </p:tavLst>
                                    </p:anim>
                                    <p:anim calcmode="lin" valueType="num">
                                      <p:cBhvr>
                                        <p:cTn id="376" dur="50" tmFilter="0, 0; 0.125,0.2665; 0.25,0.4; 0.375,0.465; 0.5,0.5;  0.625,0.535; 0.75,0.6; 0.875,0.7335; 1,1">
                                          <p:stCondLst>
                                            <p:cond delay="199"/>
                                          </p:stCondLst>
                                        </p:cTn>
                                        <p:tgtEl>
                                          <p:spTgt spid="35"/>
                                        </p:tgtEl>
                                        <p:attrNameLst>
                                          <p:attrName>ppt_y</p:attrName>
                                        </p:attrNameLst>
                                      </p:cBhvr>
                                      <p:tavLst>
                                        <p:tav tm="0" fmla="#ppt_y-sin(pi*$)/27">
                                          <p:val>
                                            <p:fltVal val="0"/>
                                          </p:val>
                                        </p:tav>
                                        <p:tav tm="100000">
                                          <p:val>
                                            <p:fltVal val="1"/>
                                          </p:val>
                                        </p:tav>
                                      </p:tavLst>
                                    </p:anim>
                                    <p:anim calcmode="lin" valueType="num">
                                      <p:cBhvr>
                                        <p:cTn id="377" dur="25" tmFilter="0, 0; 0.125,0.2665; 0.25,0.4; 0.375,0.465; 0.5,0.5;  0.625,0.535; 0.75,0.6; 0.875,0.7335; 1,1">
                                          <p:stCondLst>
                                            <p:cond delay="248"/>
                                          </p:stCondLst>
                                        </p:cTn>
                                        <p:tgtEl>
                                          <p:spTgt spid="35"/>
                                        </p:tgtEl>
                                        <p:attrNameLst>
                                          <p:attrName>ppt_y</p:attrName>
                                        </p:attrNameLst>
                                      </p:cBhvr>
                                      <p:tavLst>
                                        <p:tav tm="0" fmla="#ppt_y-sin(pi*$)/81">
                                          <p:val>
                                            <p:fltVal val="0"/>
                                          </p:val>
                                        </p:tav>
                                        <p:tav tm="100000">
                                          <p:val>
                                            <p:fltVal val="1"/>
                                          </p:val>
                                        </p:tav>
                                      </p:tavLst>
                                    </p:anim>
                                    <p:animScale>
                                      <p:cBhvr>
                                        <p:cTn id="378" dur="4">
                                          <p:stCondLst>
                                            <p:cond delay="98"/>
                                          </p:stCondLst>
                                        </p:cTn>
                                        <p:tgtEl>
                                          <p:spTgt spid="35"/>
                                        </p:tgtEl>
                                      </p:cBhvr>
                                      <p:to x="100000" y="60000"/>
                                    </p:animScale>
                                    <p:animScale>
                                      <p:cBhvr>
                                        <p:cTn id="379" dur="25" decel="50000">
                                          <p:stCondLst>
                                            <p:cond delay="101"/>
                                          </p:stCondLst>
                                        </p:cTn>
                                        <p:tgtEl>
                                          <p:spTgt spid="35"/>
                                        </p:tgtEl>
                                      </p:cBhvr>
                                      <p:to x="100000" y="100000"/>
                                    </p:animScale>
                                    <p:animScale>
                                      <p:cBhvr>
                                        <p:cTn id="380" dur="4">
                                          <p:stCondLst>
                                            <p:cond delay="197"/>
                                          </p:stCondLst>
                                        </p:cTn>
                                        <p:tgtEl>
                                          <p:spTgt spid="35"/>
                                        </p:tgtEl>
                                      </p:cBhvr>
                                      <p:to x="100000" y="80000"/>
                                    </p:animScale>
                                    <p:animScale>
                                      <p:cBhvr>
                                        <p:cTn id="381" dur="25" decel="50000">
                                          <p:stCondLst>
                                            <p:cond delay="201"/>
                                          </p:stCondLst>
                                        </p:cTn>
                                        <p:tgtEl>
                                          <p:spTgt spid="35"/>
                                        </p:tgtEl>
                                      </p:cBhvr>
                                      <p:to x="100000" y="100000"/>
                                    </p:animScale>
                                    <p:animScale>
                                      <p:cBhvr>
                                        <p:cTn id="382" dur="4">
                                          <p:stCondLst>
                                            <p:cond delay="246"/>
                                          </p:stCondLst>
                                        </p:cTn>
                                        <p:tgtEl>
                                          <p:spTgt spid="35"/>
                                        </p:tgtEl>
                                      </p:cBhvr>
                                      <p:to x="100000" y="90000"/>
                                    </p:animScale>
                                    <p:animScale>
                                      <p:cBhvr>
                                        <p:cTn id="383" dur="25" decel="50000">
                                          <p:stCondLst>
                                            <p:cond delay="250"/>
                                          </p:stCondLst>
                                        </p:cTn>
                                        <p:tgtEl>
                                          <p:spTgt spid="35"/>
                                        </p:tgtEl>
                                      </p:cBhvr>
                                      <p:to x="100000" y="100000"/>
                                    </p:animScale>
                                    <p:animScale>
                                      <p:cBhvr>
                                        <p:cTn id="384" dur="4">
                                          <p:stCondLst>
                                            <p:cond delay="271"/>
                                          </p:stCondLst>
                                        </p:cTn>
                                        <p:tgtEl>
                                          <p:spTgt spid="35"/>
                                        </p:tgtEl>
                                      </p:cBhvr>
                                      <p:to x="100000" y="95000"/>
                                    </p:animScale>
                                    <p:animScale>
                                      <p:cBhvr>
                                        <p:cTn id="385" dur="25" decel="50000">
                                          <p:stCondLst>
                                            <p:cond delay="275"/>
                                          </p:stCondLst>
                                        </p:cTn>
                                        <p:tgtEl>
                                          <p:spTgt spid="35"/>
                                        </p:tgtEl>
                                      </p:cBhvr>
                                      <p:to x="100000" y="100000"/>
                                    </p:animScale>
                                  </p:childTnLst>
                                </p:cTn>
                              </p:par>
                            </p:childTnLst>
                          </p:cTn>
                        </p:par>
                        <p:par>
                          <p:cTn id="386" fill="hold">
                            <p:stCondLst>
                              <p:cond delay="11000"/>
                            </p:stCondLst>
                            <p:childTnLst>
                              <p:par>
                                <p:cTn id="387" presetID="26" presetClass="entr" presetSubtype="0" fill="hold" grpId="0" nodeType="afterEffect">
                                  <p:stCondLst>
                                    <p:cond delay="0"/>
                                  </p:stCondLst>
                                  <p:childTnLst>
                                    <p:set>
                                      <p:cBhvr>
                                        <p:cTn id="388" dur="1" fill="hold">
                                          <p:stCondLst>
                                            <p:cond delay="0"/>
                                          </p:stCondLst>
                                        </p:cTn>
                                        <p:tgtEl>
                                          <p:spTgt spid="36"/>
                                        </p:tgtEl>
                                        <p:attrNameLst>
                                          <p:attrName>style.visibility</p:attrName>
                                        </p:attrNameLst>
                                      </p:cBhvr>
                                      <p:to>
                                        <p:strVal val="visible"/>
                                      </p:to>
                                    </p:set>
                                    <p:animEffect transition="in" filter="wipe(down)">
                                      <p:cBhvr>
                                        <p:cTn id="389" dur="87">
                                          <p:stCondLst>
                                            <p:cond delay="0"/>
                                          </p:stCondLst>
                                        </p:cTn>
                                        <p:tgtEl>
                                          <p:spTgt spid="36"/>
                                        </p:tgtEl>
                                      </p:cBhvr>
                                    </p:animEffect>
                                    <p:anim calcmode="lin" valueType="num">
                                      <p:cBhvr>
                                        <p:cTn id="390" dur="273"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91" dur="100"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92" dur="100" tmFilter="0, 0; 0.125,0.2665; 0.25,0.4; 0.375,0.465; 0.5,0.5;  0.625,0.535; 0.75,0.6; 0.875,0.7335; 1,1">
                                          <p:stCondLst>
                                            <p:cond delay="100"/>
                                          </p:stCondLst>
                                        </p:cTn>
                                        <p:tgtEl>
                                          <p:spTgt spid="36"/>
                                        </p:tgtEl>
                                        <p:attrNameLst>
                                          <p:attrName>ppt_y</p:attrName>
                                        </p:attrNameLst>
                                      </p:cBhvr>
                                      <p:tavLst>
                                        <p:tav tm="0" fmla="#ppt_y-sin(pi*$)/9">
                                          <p:val>
                                            <p:fltVal val="0"/>
                                          </p:val>
                                        </p:tav>
                                        <p:tav tm="100000">
                                          <p:val>
                                            <p:fltVal val="1"/>
                                          </p:val>
                                        </p:tav>
                                      </p:tavLst>
                                    </p:anim>
                                    <p:anim calcmode="lin" valueType="num">
                                      <p:cBhvr>
                                        <p:cTn id="393" dur="50" tmFilter="0, 0; 0.125,0.2665; 0.25,0.4; 0.375,0.465; 0.5,0.5;  0.625,0.535; 0.75,0.6; 0.875,0.7335; 1,1">
                                          <p:stCondLst>
                                            <p:cond delay="199"/>
                                          </p:stCondLst>
                                        </p:cTn>
                                        <p:tgtEl>
                                          <p:spTgt spid="36"/>
                                        </p:tgtEl>
                                        <p:attrNameLst>
                                          <p:attrName>ppt_y</p:attrName>
                                        </p:attrNameLst>
                                      </p:cBhvr>
                                      <p:tavLst>
                                        <p:tav tm="0" fmla="#ppt_y-sin(pi*$)/27">
                                          <p:val>
                                            <p:fltVal val="0"/>
                                          </p:val>
                                        </p:tav>
                                        <p:tav tm="100000">
                                          <p:val>
                                            <p:fltVal val="1"/>
                                          </p:val>
                                        </p:tav>
                                      </p:tavLst>
                                    </p:anim>
                                    <p:anim calcmode="lin" valueType="num">
                                      <p:cBhvr>
                                        <p:cTn id="394" dur="25" tmFilter="0, 0; 0.125,0.2665; 0.25,0.4; 0.375,0.465; 0.5,0.5;  0.625,0.535; 0.75,0.6; 0.875,0.7335; 1,1">
                                          <p:stCondLst>
                                            <p:cond delay="248"/>
                                          </p:stCondLst>
                                        </p:cTn>
                                        <p:tgtEl>
                                          <p:spTgt spid="36"/>
                                        </p:tgtEl>
                                        <p:attrNameLst>
                                          <p:attrName>ppt_y</p:attrName>
                                        </p:attrNameLst>
                                      </p:cBhvr>
                                      <p:tavLst>
                                        <p:tav tm="0" fmla="#ppt_y-sin(pi*$)/81">
                                          <p:val>
                                            <p:fltVal val="0"/>
                                          </p:val>
                                        </p:tav>
                                        <p:tav tm="100000">
                                          <p:val>
                                            <p:fltVal val="1"/>
                                          </p:val>
                                        </p:tav>
                                      </p:tavLst>
                                    </p:anim>
                                    <p:animScale>
                                      <p:cBhvr>
                                        <p:cTn id="395" dur="4">
                                          <p:stCondLst>
                                            <p:cond delay="98"/>
                                          </p:stCondLst>
                                        </p:cTn>
                                        <p:tgtEl>
                                          <p:spTgt spid="36"/>
                                        </p:tgtEl>
                                      </p:cBhvr>
                                      <p:to x="100000" y="60000"/>
                                    </p:animScale>
                                    <p:animScale>
                                      <p:cBhvr>
                                        <p:cTn id="396" dur="25" decel="50000">
                                          <p:stCondLst>
                                            <p:cond delay="101"/>
                                          </p:stCondLst>
                                        </p:cTn>
                                        <p:tgtEl>
                                          <p:spTgt spid="36"/>
                                        </p:tgtEl>
                                      </p:cBhvr>
                                      <p:to x="100000" y="100000"/>
                                    </p:animScale>
                                    <p:animScale>
                                      <p:cBhvr>
                                        <p:cTn id="397" dur="4">
                                          <p:stCondLst>
                                            <p:cond delay="197"/>
                                          </p:stCondLst>
                                        </p:cTn>
                                        <p:tgtEl>
                                          <p:spTgt spid="36"/>
                                        </p:tgtEl>
                                      </p:cBhvr>
                                      <p:to x="100000" y="80000"/>
                                    </p:animScale>
                                    <p:animScale>
                                      <p:cBhvr>
                                        <p:cTn id="398" dur="25" decel="50000">
                                          <p:stCondLst>
                                            <p:cond delay="201"/>
                                          </p:stCondLst>
                                        </p:cTn>
                                        <p:tgtEl>
                                          <p:spTgt spid="36"/>
                                        </p:tgtEl>
                                      </p:cBhvr>
                                      <p:to x="100000" y="100000"/>
                                    </p:animScale>
                                    <p:animScale>
                                      <p:cBhvr>
                                        <p:cTn id="399" dur="4">
                                          <p:stCondLst>
                                            <p:cond delay="246"/>
                                          </p:stCondLst>
                                        </p:cTn>
                                        <p:tgtEl>
                                          <p:spTgt spid="36"/>
                                        </p:tgtEl>
                                      </p:cBhvr>
                                      <p:to x="100000" y="90000"/>
                                    </p:animScale>
                                    <p:animScale>
                                      <p:cBhvr>
                                        <p:cTn id="400" dur="25" decel="50000">
                                          <p:stCondLst>
                                            <p:cond delay="250"/>
                                          </p:stCondLst>
                                        </p:cTn>
                                        <p:tgtEl>
                                          <p:spTgt spid="36"/>
                                        </p:tgtEl>
                                      </p:cBhvr>
                                      <p:to x="100000" y="100000"/>
                                    </p:animScale>
                                    <p:animScale>
                                      <p:cBhvr>
                                        <p:cTn id="401" dur="4">
                                          <p:stCondLst>
                                            <p:cond delay="271"/>
                                          </p:stCondLst>
                                        </p:cTn>
                                        <p:tgtEl>
                                          <p:spTgt spid="36"/>
                                        </p:tgtEl>
                                      </p:cBhvr>
                                      <p:to x="100000" y="95000"/>
                                    </p:animScale>
                                    <p:animScale>
                                      <p:cBhvr>
                                        <p:cTn id="402" dur="25" decel="50000">
                                          <p:stCondLst>
                                            <p:cond delay="275"/>
                                          </p:stCondLst>
                                        </p:cTn>
                                        <p:tgtEl>
                                          <p:spTgt spid="36"/>
                                        </p:tgtEl>
                                      </p:cBhvr>
                                      <p:to x="100000" y="100000"/>
                                    </p:animScale>
                                  </p:childTnLst>
                                </p:cTn>
                              </p:par>
                            </p:childTnLst>
                          </p:cTn>
                        </p:par>
                        <p:par>
                          <p:cTn id="403" fill="hold">
                            <p:stCondLst>
                              <p:cond delay="11500"/>
                            </p:stCondLst>
                            <p:childTnLst>
                              <p:par>
                                <p:cTn id="404" presetID="26" presetClass="entr" presetSubtype="0" fill="hold" grpId="0" nodeType="afterEffect">
                                  <p:stCondLst>
                                    <p:cond delay="0"/>
                                  </p:stCondLst>
                                  <p:childTnLst>
                                    <p:set>
                                      <p:cBhvr>
                                        <p:cTn id="405" dur="1" fill="hold">
                                          <p:stCondLst>
                                            <p:cond delay="0"/>
                                          </p:stCondLst>
                                        </p:cTn>
                                        <p:tgtEl>
                                          <p:spTgt spid="37"/>
                                        </p:tgtEl>
                                        <p:attrNameLst>
                                          <p:attrName>style.visibility</p:attrName>
                                        </p:attrNameLst>
                                      </p:cBhvr>
                                      <p:to>
                                        <p:strVal val="visible"/>
                                      </p:to>
                                    </p:set>
                                    <p:animEffect transition="in" filter="wipe(down)">
                                      <p:cBhvr>
                                        <p:cTn id="406" dur="87">
                                          <p:stCondLst>
                                            <p:cond delay="0"/>
                                          </p:stCondLst>
                                        </p:cTn>
                                        <p:tgtEl>
                                          <p:spTgt spid="37"/>
                                        </p:tgtEl>
                                      </p:cBhvr>
                                    </p:animEffect>
                                    <p:anim calcmode="lin" valueType="num">
                                      <p:cBhvr>
                                        <p:cTn id="407" dur="273"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08" dur="100"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09" dur="100" tmFilter="0, 0; 0.125,0.2665; 0.25,0.4; 0.375,0.465; 0.5,0.5;  0.625,0.535; 0.75,0.6; 0.875,0.7335; 1,1">
                                          <p:stCondLst>
                                            <p:cond delay="100"/>
                                          </p:stCondLst>
                                        </p:cTn>
                                        <p:tgtEl>
                                          <p:spTgt spid="37"/>
                                        </p:tgtEl>
                                        <p:attrNameLst>
                                          <p:attrName>ppt_y</p:attrName>
                                        </p:attrNameLst>
                                      </p:cBhvr>
                                      <p:tavLst>
                                        <p:tav tm="0" fmla="#ppt_y-sin(pi*$)/9">
                                          <p:val>
                                            <p:fltVal val="0"/>
                                          </p:val>
                                        </p:tav>
                                        <p:tav tm="100000">
                                          <p:val>
                                            <p:fltVal val="1"/>
                                          </p:val>
                                        </p:tav>
                                      </p:tavLst>
                                    </p:anim>
                                    <p:anim calcmode="lin" valueType="num">
                                      <p:cBhvr>
                                        <p:cTn id="410" dur="50" tmFilter="0, 0; 0.125,0.2665; 0.25,0.4; 0.375,0.465; 0.5,0.5;  0.625,0.535; 0.75,0.6; 0.875,0.7335; 1,1">
                                          <p:stCondLst>
                                            <p:cond delay="199"/>
                                          </p:stCondLst>
                                        </p:cTn>
                                        <p:tgtEl>
                                          <p:spTgt spid="37"/>
                                        </p:tgtEl>
                                        <p:attrNameLst>
                                          <p:attrName>ppt_y</p:attrName>
                                        </p:attrNameLst>
                                      </p:cBhvr>
                                      <p:tavLst>
                                        <p:tav tm="0" fmla="#ppt_y-sin(pi*$)/27">
                                          <p:val>
                                            <p:fltVal val="0"/>
                                          </p:val>
                                        </p:tav>
                                        <p:tav tm="100000">
                                          <p:val>
                                            <p:fltVal val="1"/>
                                          </p:val>
                                        </p:tav>
                                      </p:tavLst>
                                    </p:anim>
                                    <p:anim calcmode="lin" valueType="num">
                                      <p:cBhvr>
                                        <p:cTn id="411" dur="25" tmFilter="0, 0; 0.125,0.2665; 0.25,0.4; 0.375,0.465; 0.5,0.5;  0.625,0.535; 0.75,0.6; 0.875,0.7335; 1,1">
                                          <p:stCondLst>
                                            <p:cond delay="248"/>
                                          </p:stCondLst>
                                        </p:cTn>
                                        <p:tgtEl>
                                          <p:spTgt spid="37"/>
                                        </p:tgtEl>
                                        <p:attrNameLst>
                                          <p:attrName>ppt_y</p:attrName>
                                        </p:attrNameLst>
                                      </p:cBhvr>
                                      <p:tavLst>
                                        <p:tav tm="0" fmla="#ppt_y-sin(pi*$)/81">
                                          <p:val>
                                            <p:fltVal val="0"/>
                                          </p:val>
                                        </p:tav>
                                        <p:tav tm="100000">
                                          <p:val>
                                            <p:fltVal val="1"/>
                                          </p:val>
                                        </p:tav>
                                      </p:tavLst>
                                    </p:anim>
                                    <p:animScale>
                                      <p:cBhvr>
                                        <p:cTn id="412" dur="4">
                                          <p:stCondLst>
                                            <p:cond delay="98"/>
                                          </p:stCondLst>
                                        </p:cTn>
                                        <p:tgtEl>
                                          <p:spTgt spid="37"/>
                                        </p:tgtEl>
                                      </p:cBhvr>
                                      <p:to x="100000" y="60000"/>
                                    </p:animScale>
                                    <p:animScale>
                                      <p:cBhvr>
                                        <p:cTn id="413" dur="25" decel="50000">
                                          <p:stCondLst>
                                            <p:cond delay="101"/>
                                          </p:stCondLst>
                                        </p:cTn>
                                        <p:tgtEl>
                                          <p:spTgt spid="37"/>
                                        </p:tgtEl>
                                      </p:cBhvr>
                                      <p:to x="100000" y="100000"/>
                                    </p:animScale>
                                    <p:animScale>
                                      <p:cBhvr>
                                        <p:cTn id="414" dur="4">
                                          <p:stCondLst>
                                            <p:cond delay="197"/>
                                          </p:stCondLst>
                                        </p:cTn>
                                        <p:tgtEl>
                                          <p:spTgt spid="37"/>
                                        </p:tgtEl>
                                      </p:cBhvr>
                                      <p:to x="100000" y="80000"/>
                                    </p:animScale>
                                    <p:animScale>
                                      <p:cBhvr>
                                        <p:cTn id="415" dur="25" decel="50000">
                                          <p:stCondLst>
                                            <p:cond delay="201"/>
                                          </p:stCondLst>
                                        </p:cTn>
                                        <p:tgtEl>
                                          <p:spTgt spid="37"/>
                                        </p:tgtEl>
                                      </p:cBhvr>
                                      <p:to x="100000" y="100000"/>
                                    </p:animScale>
                                    <p:animScale>
                                      <p:cBhvr>
                                        <p:cTn id="416" dur="4">
                                          <p:stCondLst>
                                            <p:cond delay="246"/>
                                          </p:stCondLst>
                                        </p:cTn>
                                        <p:tgtEl>
                                          <p:spTgt spid="37"/>
                                        </p:tgtEl>
                                      </p:cBhvr>
                                      <p:to x="100000" y="90000"/>
                                    </p:animScale>
                                    <p:animScale>
                                      <p:cBhvr>
                                        <p:cTn id="417" dur="25" decel="50000">
                                          <p:stCondLst>
                                            <p:cond delay="250"/>
                                          </p:stCondLst>
                                        </p:cTn>
                                        <p:tgtEl>
                                          <p:spTgt spid="37"/>
                                        </p:tgtEl>
                                      </p:cBhvr>
                                      <p:to x="100000" y="100000"/>
                                    </p:animScale>
                                    <p:animScale>
                                      <p:cBhvr>
                                        <p:cTn id="418" dur="4">
                                          <p:stCondLst>
                                            <p:cond delay="271"/>
                                          </p:stCondLst>
                                        </p:cTn>
                                        <p:tgtEl>
                                          <p:spTgt spid="37"/>
                                        </p:tgtEl>
                                      </p:cBhvr>
                                      <p:to x="100000" y="95000"/>
                                    </p:animScale>
                                    <p:animScale>
                                      <p:cBhvr>
                                        <p:cTn id="419" dur="25" decel="50000">
                                          <p:stCondLst>
                                            <p:cond delay="275"/>
                                          </p:stCondLst>
                                        </p:cTn>
                                        <p:tgtEl>
                                          <p:spTgt spid="37"/>
                                        </p:tgtEl>
                                      </p:cBhvr>
                                      <p:to x="100000" y="100000"/>
                                    </p:animScale>
                                  </p:childTnLst>
                                </p:cTn>
                              </p:par>
                            </p:childTnLst>
                          </p:cTn>
                        </p:par>
                        <p:par>
                          <p:cTn id="420" fill="hold">
                            <p:stCondLst>
                              <p:cond delay="12000"/>
                            </p:stCondLst>
                            <p:childTnLst>
                              <p:par>
                                <p:cTn id="421" presetID="26" presetClass="entr" presetSubtype="0" fill="hold" grpId="0" nodeType="afterEffect">
                                  <p:stCondLst>
                                    <p:cond delay="0"/>
                                  </p:stCondLst>
                                  <p:childTnLst>
                                    <p:set>
                                      <p:cBhvr>
                                        <p:cTn id="422" dur="1" fill="hold">
                                          <p:stCondLst>
                                            <p:cond delay="0"/>
                                          </p:stCondLst>
                                        </p:cTn>
                                        <p:tgtEl>
                                          <p:spTgt spid="38"/>
                                        </p:tgtEl>
                                        <p:attrNameLst>
                                          <p:attrName>style.visibility</p:attrName>
                                        </p:attrNameLst>
                                      </p:cBhvr>
                                      <p:to>
                                        <p:strVal val="visible"/>
                                      </p:to>
                                    </p:set>
                                    <p:animEffect transition="in" filter="wipe(down)">
                                      <p:cBhvr>
                                        <p:cTn id="423" dur="87">
                                          <p:stCondLst>
                                            <p:cond delay="0"/>
                                          </p:stCondLst>
                                        </p:cTn>
                                        <p:tgtEl>
                                          <p:spTgt spid="38"/>
                                        </p:tgtEl>
                                      </p:cBhvr>
                                    </p:animEffect>
                                    <p:anim calcmode="lin" valueType="num">
                                      <p:cBhvr>
                                        <p:cTn id="424" dur="273"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25" dur="100"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26" dur="100" tmFilter="0, 0; 0.125,0.2665; 0.25,0.4; 0.375,0.465; 0.5,0.5;  0.625,0.535; 0.75,0.6; 0.875,0.7335; 1,1">
                                          <p:stCondLst>
                                            <p:cond delay="100"/>
                                          </p:stCondLst>
                                        </p:cTn>
                                        <p:tgtEl>
                                          <p:spTgt spid="38"/>
                                        </p:tgtEl>
                                        <p:attrNameLst>
                                          <p:attrName>ppt_y</p:attrName>
                                        </p:attrNameLst>
                                      </p:cBhvr>
                                      <p:tavLst>
                                        <p:tav tm="0" fmla="#ppt_y-sin(pi*$)/9">
                                          <p:val>
                                            <p:fltVal val="0"/>
                                          </p:val>
                                        </p:tav>
                                        <p:tav tm="100000">
                                          <p:val>
                                            <p:fltVal val="1"/>
                                          </p:val>
                                        </p:tav>
                                      </p:tavLst>
                                    </p:anim>
                                    <p:anim calcmode="lin" valueType="num">
                                      <p:cBhvr>
                                        <p:cTn id="427" dur="50" tmFilter="0, 0; 0.125,0.2665; 0.25,0.4; 0.375,0.465; 0.5,0.5;  0.625,0.535; 0.75,0.6; 0.875,0.7335; 1,1">
                                          <p:stCondLst>
                                            <p:cond delay="199"/>
                                          </p:stCondLst>
                                        </p:cTn>
                                        <p:tgtEl>
                                          <p:spTgt spid="38"/>
                                        </p:tgtEl>
                                        <p:attrNameLst>
                                          <p:attrName>ppt_y</p:attrName>
                                        </p:attrNameLst>
                                      </p:cBhvr>
                                      <p:tavLst>
                                        <p:tav tm="0" fmla="#ppt_y-sin(pi*$)/27">
                                          <p:val>
                                            <p:fltVal val="0"/>
                                          </p:val>
                                        </p:tav>
                                        <p:tav tm="100000">
                                          <p:val>
                                            <p:fltVal val="1"/>
                                          </p:val>
                                        </p:tav>
                                      </p:tavLst>
                                    </p:anim>
                                    <p:anim calcmode="lin" valueType="num">
                                      <p:cBhvr>
                                        <p:cTn id="428" dur="25" tmFilter="0, 0; 0.125,0.2665; 0.25,0.4; 0.375,0.465; 0.5,0.5;  0.625,0.535; 0.75,0.6; 0.875,0.7335; 1,1">
                                          <p:stCondLst>
                                            <p:cond delay="248"/>
                                          </p:stCondLst>
                                        </p:cTn>
                                        <p:tgtEl>
                                          <p:spTgt spid="38"/>
                                        </p:tgtEl>
                                        <p:attrNameLst>
                                          <p:attrName>ppt_y</p:attrName>
                                        </p:attrNameLst>
                                      </p:cBhvr>
                                      <p:tavLst>
                                        <p:tav tm="0" fmla="#ppt_y-sin(pi*$)/81">
                                          <p:val>
                                            <p:fltVal val="0"/>
                                          </p:val>
                                        </p:tav>
                                        <p:tav tm="100000">
                                          <p:val>
                                            <p:fltVal val="1"/>
                                          </p:val>
                                        </p:tav>
                                      </p:tavLst>
                                    </p:anim>
                                    <p:animScale>
                                      <p:cBhvr>
                                        <p:cTn id="429" dur="4">
                                          <p:stCondLst>
                                            <p:cond delay="98"/>
                                          </p:stCondLst>
                                        </p:cTn>
                                        <p:tgtEl>
                                          <p:spTgt spid="38"/>
                                        </p:tgtEl>
                                      </p:cBhvr>
                                      <p:to x="100000" y="60000"/>
                                    </p:animScale>
                                    <p:animScale>
                                      <p:cBhvr>
                                        <p:cTn id="430" dur="25" decel="50000">
                                          <p:stCondLst>
                                            <p:cond delay="101"/>
                                          </p:stCondLst>
                                        </p:cTn>
                                        <p:tgtEl>
                                          <p:spTgt spid="38"/>
                                        </p:tgtEl>
                                      </p:cBhvr>
                                      <p:to x="100000" y="100000"/>
                                    </p:animScale>
                                    <p:animScale>
                                      <p:cBhvr>
                                        <p:cTn id="431" dur="4">
                                          <p:stCondLst>
                                            <p:cond delay="197"/>
                                          </p:stCondLst>
                                        </p:cTn>
                                        <p:tgtEl>
                                          <p:spTgt spid="38"/>
                                        </p:tgtEl>
                                      </p:cBhvr>
                                      <p:to x="100000" y="80000"/>
                                    </p:animScale>
                                    <p:animScale>
                                      <p:cBhvr>
                                        <p:cTn id="432" dur="25" decel="50000">
                                          <p:stCondLst>
                                            <p:cond delay="201"/>
                                          </p:stCondLst>
                                        </p:cTn>
                                        <p:tgtEl>
                                          <p:spTgt spid="38"/>
                                        </p:tgtEl>
                                      </p:cBhvr>
                                      <p:to x="100000" y="100000"/>
                                    </p:animScale>
                                    <p:animScale>
                                      <p:cBhvr>
                                        <p:cTn id="433" dur="4">
                                          <p:stCondLst>
                                            <p:cond delay="246"/>
                                          </p:stCondLst>
                                        </p:cTn>
                                        <p:tgtEl>
                                          <p:spTgt spid="38"/>
                                        </p:tgtEl>
                                      </p:cBhvr>
                                      <p:to x="100000" y="90000"/>
                                    </p:animScale>
                                    <p:animScale>
                                      <p:cBhvr>
                                        <p:cTn id="434" dur="25" decel="50000">
                                          <p:stCondLst>
                                            <p:cond delay="250"/>
                                          </p:stCondLst>
                                        </p:cTn>
                                        <p:tgtEl>
                                          <p:spTgt spid="38"/>
                                        </p:tgtEl>
                                      </p:cBhvr>
                                      <p:to x="100000" y="100000"/>
                                    </p:animScale>
                                    <p:animScale>
                                      <p:cBhvr>
                                        <p:cTn id="435" dur="4">
                                          <p:stCondLst>
                                            <p:cond delay="271"/>
                                          </p:stCondLst>
                                        </p:cTn>
                                        <p:tgtEl>
                                          <p:spTgt spid="38"/>
                                        </p:tgtEl>
                                      </p:cBhvr>
                                      <p:to x="100000" y="95000"/>
                                    </p:animScale>
                                    <p:animScale>
                                      <p:cBhvr>
                                        <p:cTn id="436" dur="25" decel="50000">
                                          <p:stCondLst>
                                            <p:cond delay="275"/>
                                          </p:stCondLst>
                                        </p:cTn>
                                        <p:tgtEl>
                                          <p:spTgt spid="38"/>
                                        </p:tgtEl>
                                      </p:cBhvr>
                                      <p:to x="100000" y="100000"/>
                                    </p:animScale>
                                  </p:childTnLst>
                                </p:cTn>
                              </p:par>
                            </p:childTnLst>
                          </p:cTn>
                        </p:par>
                        <p:par>
                          <p:cTn id="437" fill="hold">
                            <p:stCondLst>
                              <p:cond delay="12500"/>
                            </p:stCondLst>
                            <p:childTnLst>
                              <p:par>
                                <p:cTn id="438" presetID="26" presetClass="entr" presetSubtype="0" fill="hold" grpId="0" nodeType="afterEffect">
                                  <p:stCondLst>
                                    <p:cond delay="0"/>
                                  </p:stCondLst>
                                  <p:childTnLst>
                                    <p:set>
                                      <p:cBhvr>
                                        <p:cTn id="439" dur="1" fill="hold">
                                          <p:stCondLst>
                                            <p:cond delay="0"/>
                                          </p:stCondLst>
                                        </p:cTn>
                                        <p:tgtEl>
                                          <p:spTgt spid="39"/>
                                        </p:tgtEl>
                                        <p:attrNameLst>
                                          <p:attrName>style.visibility</p:attrName>
                                        </p:attrNameLst>
                                      </p:cBhvr>
                                      <p:to>
                                        <p:strVal val="visible"/>
                                      </p:to>
                                    </p:set>
                                    <p:animEffect transition="in" filter="wipe(down)">
                                      <p:cBhvr>
                                        <p:cTn id="440" dur="87">
                                          <p:stCondLst>
                                            <p:cond delay="0"/>
                                          </p:stCondLst>
                                        </p:cTn>
                                        <p:tgtEl>
                                          <p:spTgt spid="39"/>
                                        </p:tgtEl>
                                      </p:cBhvr>
                                    </p:animEffect>
                                    <p:anim calcmode="lin" valueType="num">
                                      <p:cBhvr>
                                        <p:cTn id="441" dur="273"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442" dur="100"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443" dur="100" tmFilter="0, 0; 0.125,0.2665; 0.25,0.4; 0.375,0.465; 0.5,0.5;  0.625,0.535; 0.75,0.6; 0.875,0.7335; 1,1">
                                          <p:stCondLst>
                                            <p:cond delay="100"/>
                                          </p:stCondLst>
                                        </p:cTn>
                                        <p:tgtEl>
                                          <p:spTgt spid="39"/>
                                        </p:tgtEl>
                                        <p:attrNameLst>
                                          <p:attrName>ppt_y</p:attrName>
                                        </p:attrNameLst>
                                      </p:cBhvr>
                                      <p:tavLst>
                                        <p:tav tm="0" fmla="#ppt_y-sin(pi*$)/9">
                                          <p:val>
                                            <p:fltVal val="0"/>
                                          </p:val>
                                        </p:tav>
                                        <p:tav tm="100000">
                                          <p:val>
                                            <p:fltVal val="1"/>
                                          </p:val>
                                        </p:tav>
                                      </p:tavLst>
                                    </p:anim>
                                    <p:anim calcmode="lin" valueType="num">
                                      <p:cBhvr>
                                        <p:cTn id="444" dur="50" tmFilter="0, 0; 0.125,0.2665; 0.25,0.4; 0.375,0.465; 0.5,0.5;  0.625,0.535; 0.75,0.6; 0.875,0.7335; 1,1">
                                          <p:stCondLst>
                                            <p:cond delay="199"/>
                                          </p:stCondLst>
                                        </p:cTn>
                                        <p:tgtEl>
                                          <p:spTgt spid="39"/>
                                        </p:tgtEl>
                                        <p:attrNameLst>
                                          <p:attrName>ppt_y</p:attrName>
                                        </p:attrNameLst>
                                      </p:cBhvr>
                                      <p:tavLst>
                                        <p:tav tm="0" fmla="#ppt_y-sin(pi*$)/27">
                                          <p:val>
                                            <p:fltVal val="0"/>
                                          </p:val>
                                        </p:tav>
                                        <p:tav tm="100000">
                                          <p:val>
                                            <p:fltVal val="1"/>
                                          </p:val>
                                        </p:tav>
                                      </p:tavLst>
                                    </p:anim>
                                    <p:anim calcmode="lin" valueType="num">
                                      <p:cBhvr>
                                        <p:cTn id="445" dur="25" tmFilter="0, 0; 0.125,0.2665; 0.25,0.4; 0.375,0.465; 0.5,0.5;  0.625,0.535; 0.75,0.6; 0.875,0.7335; 1,1">
                                          <p:stCondLst>
                                            <p:cond delay="248"/>
                                          </p:stCondLst>
                                        </p:cTn>
                                        <p:tgtEl>
                                          <p:spTgt spid="39"/>
                                        </p:tgtEl>
                                        <p:attrNameLst>
                                          <p:attrName>ppt_y</p:attrName>
                                        </p:attrNameLst>
                                      </p:cBhvr>
                                      <p:tavLst>
                                        <p:tav tm="0" fmla="#ppt_y-sin(pi*$)/81">
                                          <p:val>
                                            <p:fltVal val="0"/>
                                          </p:val>
                                        </p:tav>
                                        <p:tav tm="100000">
                                          <p:val>
                                            <p:fltVal val="1"/>
                                          </p:val>
                                        </p:tav>
                                      </p:tavLst>
                                    </p:anim>
                                    <p:animScale>
                                      <p:cBhvr>
                                        <p:cTn id="446" dur="4">
                                          <p:stCondLst>
                                            <p:cond delay="98"/>
                                          </p:stCondLst>
                                        </p:cTn>
                                        <p:tgtEl>
                                          <p:spTgt spid="39"/>
                                        </p:tgtEl>
                                      </p:cBhvr>
                                      <p:to x="100000" y="60000"/>
                                    </p:animScale>
                                    <p:animScale>
                                      <p:cBhvr>
                                        <p:cTn id="447" dur="25" decel="50000">
                                          <p:stCondLst>
                                            <p:cond delay="101"/>
                                          </p:stCondLst>
                                        </p:cTn>
                                        <p:tgtEl>
                                          <p:spTgt spid="39"/>
                                        </p:tgtEl>
                                      </p:cBhvr>
                                      <p:to x="100000" y="100000"/>
                                    </p:animScale>
                                    <p:animScale>
                                      <p:cBhvr>
                                        <p:cTn id="448" dur="4">
                                          <p:stCondLst>
                                            <p:cond delay="197"/>
                                          </p:stCondLst>
                                        </p:cTn>
                                        <p:tgtEl>
                                          <p:spTgt spid="39"/>
                                        </p:tgtEl>
                                      </p:cBhvr>
                                      <p:to x="100000" y="80000"/>
                                    </p:animScale>
                                    <p:animScale>
                                      <p:cBhvr>
                                        <p:cTn id="449" dur="25" decel="50000">
                                          <p:stCondLst>
                                            <p:cond delay="201"/>
                                          </p:stCondLst>
                                        </p:cTn>
                                        <p:tgtEl>
                                          <p:spTgt spid="39"/>
                                        </p:tgtEl>
                                      </p:cBhvr>
                                      <p:to x="100000" y="100000"/>
                                    </p:animScale>
                                    <p:animScale>
                                      <p:cBhvr>
                                        <p:cTn id="450" dur="4">
                                          <p:stCondLst>
                                            <p:cond delay="246"/>
                                          </p:stCondLst>
                                        </p:cTn>
                                        <p:tgtEl>
                                          <p:spTgt spid="39"/>
                                        </p:tgtEl>
                                      </p:cBhvr>
                                      <p:to x="100000" y="90000"/>
                                    </p:animScale>
                                    <p:animScale>
                                      <p:cBhvr>
                                        <p:cTn id="451" dur="25" decel="50000">
                                          <p:stCondLst>
                                            <p:cond delay="250"/>
                                          </p:stCondLst>
                                        </p:cTn>
                                        <p:tgtEl>
                                          <p:spTgt spid="39"/>
                                        </p:tgtEl>
                                      </p:cBhvr>
                                      <p:to x="100000" y="100000"/>
                                    </p:animScale>
                                    <p:animScale>
                                      <p:cBhvr>
                                        <p:cTn id="452" dur="4">
                                          <p:stCondLst>
                                            <p:cond delay="271"/>
                                          </p:stCondLst>
                                        </p:cTn>
                                        <p:tgtEl>
                                          <p:spTgt spid="39"/>
                                        </p:tgtEl>
                                      </p:cBhvr>
                                      <p:to x="100000" y="95000"/>
                                    </p:animScale>
                                    <p:animScale>
                                      <p:cBhvr>
                                        <p:cTn id="453" dur="25" decel="50000">
                                          <p:stCondLst>
                                            <p:cond delay="275"/>
                                          </p:stCondLst>
                                        </p:cTn>
                                        <p:tgtEl>
                                          <p:spTgt spid="39"/>
                                        </p:tgtEl>
                                      </p:cBhvr>
                                      <p:to x="100000" y="100000"/>
                                    </p:animScale>
                                  </p:childTnLst>
                                </p:cTn>
                              </p:par>
                            </p:childTnLst>
                          </p:cTn>
                        </p:par>
                        <p:par>
                          <p:cTn id="454" fill="hold">
                            <p:stCondLst>
                              <p:cond delay="13000"/>
                            </p:stCondLst>
                            <p:childTnLst>
                              <p:par>
                                <p:cTn id="455" presetID="26" presetClass="entr" presetSubtype="0" fill="hold" grpId="0" nodeType="afterEffect">
                                  <p:stCondLst>
                                    <p:cond delay="0"/>
                                  </p:stCondLst>
                                  <p:childTnLst>
                                    <p:set>
                                      <p:cBhvr>
                                        <p:cTn id="456" dur="1" fill="hold">
                                          <p:stCondLst>
                                            <p:cond delay="0"/>
                                          </p:stCondLst>
                                        </p:cTn>
                                        <p:tgtEl>
                                          <p:spTgt spid="40"/>
                                        </p:tgtEl>
                                        <p:attrNameLst>
                                          <p:attrName>style.visibility</p:attrName>
                                        </p:attrNameLst>
                                      </p:cBhvr>
                                      <p:to>
                                        <p:strVal val="visible"/>
                                      </p:to>
                                    </p:set>
                                    <p:animEffect transition="in" filter="wipe(down)">
                                      <p:cBhvr>
                                        <p:cTn id="457" dur="87">
                                          <p:stCondLst>
                                            <p:cond delay="0"/>
                                          </p:stCondLst>
                                        </p:cTn>
                                        <p:tgtEl>
                                          <p:spTgt spid="40"/>
                                        </p:tgtEl>
                                      </p:cBhvr>
                                    </p:animEffect>
                                    <p:anim calcmode="lin" valueType="num">
                                      <p:cBhvr>
                                        <p:cTn id="458" dur="273"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459" dur="100"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460" dur="100" tmFilter="0, 0; 0.125,0.2665; 0.25,0.4; 0.375,0.465; 0.5,0.5;  0.625,0.535; 0.75,0.6; 0.875,0.7335; 1,1">
                                          <p:stCondLst>
                                            <p:cond delay="100"/>
                                          </p:stCondLst>
                                        </p:cTn>
                                        <p:tgtEl>
                                          <p:spTgt spid="40"/>
                                        </p:tgtEl>
                                        <p:attrNameLst>
                                          <p:attrName>ppt_y</p:attrName>
                                        </p:attrNameLst>
                                      </p:cBhvr>
                                      <p:tavLst>
                                        <p:tav tm="0" fmla="#ppt_y-sin(pi*$)/9">
                                          <p:val>
                                            <p:fltVal val="0"/>
                                          </p:val>
                                        </p:tav>
                                        <p:tav tm="100000">
                                          <p:val>
                                            <p:fltVal val="1"/>
                                          </p:val>
                                        </p:tav>
                                      </p:tavLst>
                                    </p:anim>
                                    <p:anim calcmode="lin" valueType="num">
                                      <p:cBhvr>
                                        <p:cTn id="461" dur="50" tmFilter="0, 0; 0.125,0.2665; 0.25,0.4; 0.375,0.465; 0.5,0.5;  0.625,0.535; 0.75,0.6; 0.875,0.7335; 1,1">
                                          <p:stCondLst>
                                            <p:cond delay="199"/>
                                          </p:stCondLst>
                                        </p:cTn>
                                        <p:tgtEl>
                                          <p:spTgt spid="40"/>
                                        </p:tgtEl>
                                        <p:attrNameLst>
                                          <p:attrName>ppt_y</p:attrName>
                                        </p:attrNameLst>
                                      </p:cBhvr>
                                      <p:tavLst>
                                        <p:tav tm="0" fmla="#ppt_y-sin(pi*$)/27">
                                          <p:val>
                                            <p:fltVal val="0"/>
                                          </p:val>
                                        </p:tav>
                                        <p:tav tm="100000">
                                          <p:val>
                                            <p:fltVal val="1"/>
                                          </p:val>
                                        </p:tav>
                                      </p:tavLst>
                                    </p:anim>
                                    <p:anim calcmode="lin" valueType="num">
                                      <p:cBhvr>
                                        <p:cTn id="462" dur="25" tmFilter="0, 0; 0.125,0.2665; 0.25,0.4; 0.375,0.465; 0.5,0.5;  0.625,0.535; 0.75,0.6; 0.875,0.7335; 1,1">
                                          <p:stCondLst>
                                            <p:cond delay="248"/>
                                          </p:stCondLst>
                                        </p:cTn>
                                        <p:tgtEl>
                                          <p:spTgt spid="40"/>
                                        </p:tgtEl>
                                        <p:attrNameLst>
                                          <p:attrName>ppt_y</p:attrName>
                                        </p:attrNameLst>
                                      </p:cBhvr>
                                      <p:tavLst>
                                        <p:tav tm="0" fmla="#ppt_y-sin(pi*$)/81">
                                          <p:val>
                                            <p:fltVal val="0"/>
                                          </p:val>
                                        </p:tav>
                                        <p:tav tm="100000">
                                          <p:val>
                                            <p:fltVal val="1"/>
                                          </p:val>
                                        </p:tav>
                                      </p:tavLst>
                                    </p:anim>
                                    <p:animScale>
                                      <p:cBhvr>
                                        <p:cTn id="463" dur="4">
                                          <p:stCondLst>
                                            <p:cond delay="98"/>
                                          </p:stCondLst>
                                        </p:cTn>
                                        <p:tgtEl>
                                          <p:spTgt spid="40"/>
                                        </p:tgtEl>
                                      </p:cBhvr>
                                      <p:to x="100000" y="60000"/>
                                    </p:animScale>
                                    <p:animScale>
                                      <p:cBhvr>
                                        <p:cTn id="464" dur="25" decel="50000">
                                          <p:stCondLst>
                                            <p:cond delay="101"/>
                                          </p:stCondLst>
                                        </p:cTn>
                                        <p:tgtEl>
                                          <p:spTgt spid="40"/>
                                        </p:tgtEl>
                                      </p:cBhvr>
                                      <p:to x="100000" y="100000"/>
                                    </p:animScale>
                                    <p:animScale>
                                      <p:cBhvr>
                                        <p:cTn id="465" dur="4">
                                          <p:stCondLst>
                                            <p:cond delay="197"/>
                                          </p:stCondLst>
                                        </p:cTn>
                                        <p:tgtEl>
                                          <p:spTgt spid="40"/>
                                        </p:tgtEl>
                                      </p:cBhvr>
                                      <p:to x="100000" y="80000"/>
                                    </p:animScale>
                                    <p:animScale>
                                      <p:cBhvr>
                                        <p:cTn id="466" dur="25" decel="50000">
                                          <p:stCondLst>
                                            <p:cond delay="201"/>
                                          </p:stCondLst>
                                        </p:cTn>
                                        <p:tgtEl>
                                          <p:spTgt spid="40"/>
                                        </p:tgtEl>
                                      </p:cBhvr>
                                      <p:to x="100000" y="100000"/>
                                    </p:animScale>
                                    <p:animScale>
                                      <p:cBhvr>
                                        <p:cTn id="467" dur="4">
                                          <p:stCondLst>
                                            <p:cond delay="246"/>
                                          </p:stCondLst>
                                        </p:cTn>
                                        <p:tgtEl>
                                          <p:spTgt spid="40"/>
                                        </p:tgtEl>
                                      </p:cBhvr>
                                      <p:to x="100000" y="90000"/>
                                    </p:animScale>
                                    <p:animScale>
                                      <p:cBhvr>
                                        <p:cTn id="468" dur="25" decel="50000">
                                          <p:stCondLst>
                                            <p:cond delay="250"/>
                                          </p:stCondLst>
                                        </p:cTn>
                                        <p:tgtEl>
                                          <p:spTgt spid="40"/>
                                        </p:tgtEl>
                                      </p:cBhvr>
                                      <p:to x="100000" y="100000"/>
                                    </p:animScale>
                                    <p:animScale>
                                      <p:cBhvr>
                                        <p:cTn id="469" dur="4">
                                          <p:stCondLst>
                                            <p:cond delay="271"/>
                                          </p:stCondLst>
                                        </p:cTn>
                                        <p:tgtEl>
                                          <p:spTgt spid="40"/>
                                        </p:tgtEl>
                                      </p:cBhvr>
                                      <p:to x="100000" y="95000"/>
                                    </p:animScale>
                                    <p:animScale>
                                      <p:cBhvr>
                                        <p:cTn id="470" dur="25" decel="50000">
                                          <p:stCondLst>
                                            <p:cond delay="275"/>
                                          </p:stCondLst>
                                        </p:cTn>
                                        <p:tgtEl>
                                          <p:spTgt spid="40"/>
                                        </p:tgtEl>
                                      </p:cBhvr>
                                      <p:to x="100000" y="100000"/>
                                    </p:animScale>
                                  </p:childTnLst>
                                </p:cTn>
                              </p:par>
                            </p:childTnLst>
                          </p:cTn>
                        </p:par>
                        <p:par>
                          <p:cTn id="471" fill="hold">
                            <p:stCondLst>
                              <p:cond delay="13500"/>
                            </p:stCondLst>
                            <p:childTnLst>
                              <p:par>
                                <p:cTn id="472" presetID="26" presetClass="entr" presetSubtype="0" fill="hold" nodeType="afterEffect">
                                  <p:stCondLst>
                                    <p:cond delay="0"/>
                                  </p:stCondLst>
                                  <p:childTnLst>
                                    <p:set>
                                      <p:cBhvr>
                                        <p:cTn id="473" dur="1" fill="hold">
                                          <p:stCondLst>
                                            <p:cond delay="0"/>
                                          </p:stCondLst>
                                        </p:cTn>
                                        <p:tgtEl>
                                          <p:spTgt spid="42"/>
                                        </p:tgtEl>
                                        <p:attrNameLst>
                                          <p:attrName>style.visibility</p:attrName>
                                        </p:attrNameLst>
                                      </p:cBhvr>
                                      <p:to>
                                        <p:strVal val="visible"/>
                                      </p:to>
                                    </p:set>
                                    <p:animEffect transition="in" filter="wipe(down)">
                                      <p:cBhvr>
                                        <p:cTn id="474" dur="87">
                                          <p:stCondLst>
                                            <p:cond delay="0"/>
                                          </p:stCondLst>
                                        </p:cTn>
                                        <p:tgtEl>
                                          <p:spTgt spid="42"/>
                                        </p:tgtEl>
                                      </p:cBhvr>
                                    </p:animEffect>
                                    <p:anim calcmode="lin" valueType="num">
                                      <p:cBhvr>
                                        <p:cTn id="475" dur="273"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76" dur="100"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7" dur="100" tmFilter="0, 0; 0.125,0.2665; 0.25,0.4; 0.375,0.465; 0.5,0.5;  0.625,0.535; 0.75,0.6; 0.875,0.7335; 1,1">
                                          <p:stCondLst>
                                            <p:cond delay="100"/>
                                          </p:stCondLst>
                                        </p:cTn>
                                        <p:tgtEl>
                                          <p:spTgt spid="42"/>
                                        </p:tgtEl>
                                        <p:attrNameLst>
                                          <p:attrName>ppt_y</p:attrName>
                                        </p:attrNameLst>
                                      </p:cBhvr>
                                      <p:tavLst>
                                        <p:tav tm="0" fmla="#ppt_y-sin(pi*$)/9">
                                          <p:val>
                                            <p:fltVal val="0"/>
                                          </p:val>
                                        </p:tav>
                                        <p:tav tm="100000">
                                          <p:val>
                                            <p:fltVal val="1"/>
                                          </p:val>
                                        </p:tav>
                                      </p:tavLst>
                                    </p:anim>
                                    <p:anim calcmode="lin" valueType="num">
                                      <p:cBhvr>
                                        <p:cTn id="478" dur="50" tmFilter="0, 0; 0.125,0.2665; 0.25,0.4; 0.375,0.465; 0.5,0.5;  0.625,0.535; 0.75,0.6; 0.875,0.7335; 1,1">
                                          <p:stCondLst>
                                            <p:cond delay="199"/>
                                          </p:stCondLst>
                                        </p:cTn>
                                        <p:tgtEl>
                                          <p:spTgt spid="42"/>
                                        </p:tgtEl>
                                        <p:attrNameLst>
                                          <p:attrName>ppt_y</p:attrName>
                                        </p:attrNameLst>
                                      </p:cBhvr>
                                      <p:tavLst>
                                        <p:tav tm="0" fmla="#ppt_y-sin(pi*$)/27">
                                          <p:val>
                                            <p:fltVal val="0"/>
                                          </p:val>
                                        </p:tav>
                                        <p:tav tm="100000">
                                          <p:val>
                                            <p:fltVal val="1"/>
                                          </p:val>
                                        </p:tav>
                                      </p:tavLst>
                                    </p:anim>
                                    <p:anim calcmode="lin" valueType="num">
                                      <p:cBhvr>
                                        <p:cTn id="479" dur="25" tmFilter="0, 0; 0.125,0.2665; 0.25,0.4; 0.375,0.465; 0.5,0.5;  0.625,0.535; 0.75,0.6; 0.875,0.7335; 1,1">
                                          <p:stCondLst>
                                            <p:cond delay="248"/>
                                          </p:stCondLst>
                                        </p:cTn>
                                        <p:tgtEl>
                                          <p:spTgt spid="42"/>
                                        </p:tgtEl>
                                        <p:attrNameLst>
                                          <p:attrName>ppt_y</p:attrName>
                                        </p:attrNameLst>
                                      </p:cBhvr>
                                      <p:tavLst>
                                        <p:tav tm="0" fmla="#ppt_y-sin(pi*$)/81">
                                          <p:val>
                                            <p:fltVal val="0"/>
                                          </p:val>
                                        </p:tav>
                                        <p:tav tm="100000">
                                          <p:val>
                                            <p:fltVal val="1"/>
                                          </p:val>
                                        </p:tav>
                                      </p:tavLst>
                                    </p:anim>
                                    <p:animScale>
                                      <p:cBhvr>
                                        <p:cTn id="480" dur="4">
                                          <p:stCondLst>
                                            <p:cond delay="98"/>
                                          </p:stCondLst>
                                        </p:cTn>
                                        <p:tgtEl>
                                          <p:spTgt spid="42"/>
                                        </p:tgtEl>
                                      </p:cBhvr>
                                      <p:to x="100000" y="60000"/>
                                    </p:animScale>
                                    <p:animScale>
                                      <p:cBhvr>
                                        <p:cTn id="481" dur="25" decel="50000">
                                          <p:stCondLst>
                                            <p:cond delay="101"/>
                                          </p:stCondLst>
                                        </p:cTn>
                                        <p:tgtEl>
                                          <p:spTgt spid="42"/>
                                        </p:tgtEl>
                                      </p:cBhvr>
                                      <p:to x="100000" y="100000"/>
                                    </p:animScale>
                                    <p:animScale>
                                      <p:cBhvr>
                                        <p:cTn id="482" dur="4">
                                          <p:stCondLst>
                                            <p:cond delay="197"/>
                                          </p:stCondLst>
                                        </p:cTn>
                                        <p:tgtEl>
                                          <p:spTgt spid="42"/>
                                        </p:tgtEl>
                                      </p:cBhvr>
                                      <p:to x="100000" y="80000"/>
                                    </p:animScale>
                                    <p:animScale>
                                      <p:cBhvr>
                                        <p:cTn id="483" dur="25" decel="50000">
                                          <p:stCondLst>
                                            <p:cond delay="201"/>
                                          </p:stCondLst>
                                        </p:cTn>
                                        <p:tgtEl>
                                          <p:spTgt spid="42"/>
                                        </p:tgtEl>
                                      </p:cBhvr>
                                      <p:to x="100000" y="100000"/>
                                    </p:animScale>
                                    <p:animScale>
                                      <p:cBhvr>
                                        <p:cTn id="484" dur="4">
                                          <p:stCondLst>
                                            <p:cond delay="246"/>
                                          </p:stCondLst>
                                        </p:cTn>
                                        <p:tgtEl>
                                          <p:spTgt spid="42"/>
                                        </p:tgtEl>
                                      </p:cBhvr>
                                      <p:to x="100000" y="90000"/>
                                    </p:animScale>
                                    <p:animScale>
                                      <p:cBhvr>
                                        <p:cTn id="485" dur="25" decel="50000">
                                          <p:stCondLst>
                                            <p:cond delay="250"/>
                                          </p:stCondLst>
                                        </p:cTn>
                                        <p:tgtEl>
                                          <p:spTgt spid="42"/>
                                        </p:tgtEl>
                                      </p:cBhvr>
                                      <p:to x="100000" y="100000"/>
                                    </p:animScale>
                                    <p:animScale>
                                      <p:cBhvr>
                                        <p:cTn id="486" dur="4">
                                          <p:stCondLst>
                                            <p:cond delay="271"/>
                                          </p:stCondLst>
                                        </p:cTn>
                                        <p:tgtEl>
                                          <p:spTgt spid="42"/>
                                        </p:tgtEl>
                                      </p:cBhvr>
                                      <p:to x="100000" y="95000"/>
                                    </p:animScale>
                                    <p:animScale>
                                      <p:cBhvr>
                                        <p:cTn id="487" dur="25" decel="50000">
                                          <p:stCondLst>
                                            <p:cond delay="275"/>
                                          </p:stCondLst>
                                        </p:cTn>
                                        <p:tgtEl>
                                          <p:spTgt spid="42"/>
                                        </p:tgtEl>
                                      </p:cBhvr>
                                      <p:to x="100000" y="100000"/>
                                    </p:animScale>
                                  </p:childTnLst>
                                </p:cTn>
                              </p:par>
                            </p:childTnLst>
                          </p:cTn>
                        </p:par>
                        <p:par>
                          <p:cTn id="488" fill="hold">
                            <p:stCondLst>
                              <p:cond delay="14000"/>
                            </p:stCondLst>
                            <p:childTnLst>
                              <p:par>
                                <p:cTn id="489" presetID="26" presetClass="entr" presetSubtype="0" fill="hold" grpId="0" nodeType="afterEffect">
                                  <p:stCondLst>
                                    <p:cond delay="0"/>
                                  </p:stCondLst>
                                  <p:childTnLst>
                                    <p:set>
                                      <p:cBhvr>
                                        <p:cTn id="490" dur="1" fill="hold">
                                          <p:stCondLst>
                                            <p:cond delay="0"/>
                                          </p:stCondLst>
                                        </p:cTn>
                                        <p:tgtEl>
                                          <p:spTgt spid="43"/>
                                        </p:tgtEl>
                                        <p:attrNameLst>
                                          <p:attrName>style.visibility</p:attrName>
                                        </p:attrNameLst>
                                      </p:cBhvr>
                                      <p:to>
                                        <p:strVal val="visible"/>
                                      </p:to>
                                    </p:set>
                                    <p:animEffect transition="in" filter="wipe(down)">
                                      <p:cBhvr>
                                        <p:cTn id="491" dur="87">
                                          <p:stCondLst>
                                            <p:cond delay="0"/>
                                          </p:stCondLst>
                                        </p:cTn>
                                        <p:tgtEl>
                                          <p:spTgt spid="43"/>
                                        </p:tgtEl>
                                      </p:cBhvr>
                                    </p:animEffect>
                                    <p:anim calcmode="lin" valueType="num">
                                      <p:cBhvr>
                                        <p:cTn id="492" dur="273"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93" dur="100"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94" dur="100" tmFilter="0, 0; 0.125,0.2665; 0.25,0.4; 0.375,0.465; 0.5,0.5;  0.625,0.535; 0.75,0.6; 0.875,0.7335; 1,1">
                                          <p:stCondLst>
                                            <p:cond delay="100"/>
                                          </p:stCondLst>
                                        </p:cTn>
                                        <p:tgtEl>
                                          <p:spTgt spid="43"/>
                                        </p:tgtEl>
                                        <p:attrNameLst>
                                          <p:attrName>ppt_y</p:attrName>
                                        </p:attrNameLst>
                                      </p:cBhvr>
                                      <p:tavLst>
                                        <p:tav tm="0" fmla="#ppt_y-sin(pi*$)/9">
                                          <p:val>
                                            <p:fltVal val="0"/>
                                          </p:val>
                                        </p:tav>
                                        <p:tav tm="100000">
                                          <p:val>
                                            <p:fltVal val="1"/>
                                          </p:val>
                                        </p:tav>
                                      </p:tavLst>
                                    </p:anim>
                                    <p:anim calcmode="lin" valueType="num">
                                      <p:cBhvr>
                                        <p:cTn id="495" dur="50" tmFilter="0, 0; 0.125,0.2665; 0.25,0.4; 0.375,0.465; 0.5,0.5;  0.625,0.535; 0.75,0.6; 0.875,0.7335; 1,1">
                                          <p:stCondLst>
                                            <p:cond delay="199"/>
                                          </p:stCondLst>
                                        </p:cTn>
                                        <p:tgtEl>
                                          <p:spTgt spid="43"/>
                                        </p:tgtEl>
                                        <p:attrNameLst>
                                          <p:attrName>ppt_y</p:attrName>
                                        </p:attrNameLst>
                                      </p:cBhvr>
                                      <p:tavLst>
                                        <p:tav tm="0" fmla="#ppt_y-sin(pi*$)/27">
                                          <p:val>
                                            <p:fltVal val="0"/>
                                          </p:val>
                                        </p:tav>
                                        <p:tav tm="100000">
                                          <p:val>
                                            <p:fltVal val="1"/>
                                          </p:val>
                                        </p:tav>
                                      </p:tavLst>
                                    </p:anim>
                                    <p:anim calcmode="lin" valueType="num">
                                      <p:cBhvr>
                                        <p:cTn id="496" dur="25" tmFilter="0, 0; 0.125,0.2665; 0.25,0.4; 0.375,0.465; 0.5,0.5;  0.625,0.535; 0.75,0.6; 0.875,0.7335; 1,1">
                                          <p:stCondLst>
                                            <p:cond delay="248"/>
                                          </p:stCondLst>
                                        </p:cTn>
                                        <p:tgtEl>
                                          <p:spTgt spid="43"/>
                                        </p:tgtEl>
                                        <p:attrNameLst>
                                          <p:attrName>ppt_y</p:attrName>
                                        </p:attrNameLst>
                                      </p:cBhvr>
                                      <p:tavLst>
                                        <p:tav tm="0" fmla="#ppt_y-sin(pi*$)/81">
                                          <p:val>
                                            <p:fltVal val="0"/>
                                          </p:val>
                                        </p:tav>
                                        <p:tav tm="100000">
                                          <p:val>
                                            <p:fltVal val="1"/>
                                          </p:val>
                                        </p:tav>
                                      </p:tavLst>
                                    </p:anim>
                                    <p:animScale>
                                      <p:cBhvr>
                                        <p:cTn id="497" dur="4">
                                          <p:stCondLst>
                                            <p:cond delay="98"/>
                                          </p:stCondLst>
                                        </p:cTn>
                                        <p:tgtEl>
                                          <p:spTgt spid="43"/>
                                        </p:tgtEl>
                                      </p:cBhvr>
                                      <p:to x="100000" y="60000"/>
                                    </p:animScale>
                                    <p:animScale>
                                      <p:cBhvr>
                                        <p:cTn id="498" dur="25" decel="50000">
                                          <p:stCondLst>
                                            <p:cond delay="101"/>
                                          </p:stCondLst>
                                        </p:cTn>
                                        <p:tgtEl>
                                          <p:spTgt spid="43"/>
                                        </p:tgtEl>
                                      </p:cBhvr>
                                      <p:to x="100000" y="100000"/>
                                    </p:animScale>
                                    <p:animScale>
                                      <p:cBhvr>
                                        <p:cTn id="499" dur="4">
                                          <p:stCondLst>
                                            <p:cond delay="197"/>
                                          </p:stCondLst>
                                        </p:cTn>
                                        <p:tgtEl>
                                          <p:spTgt spid="43"/>
                                        </p:tgtEl>
                                      </p:cBhvr>
                                      <p:to x="100000" y="80000"/>
                                    </p:animScale>
                                    <p:animScale>
                                      <p:cBhvr>
                                        <p:cTn id="500" dur="25" decel="50000">
                                          <p:stCondLst>
                                            <p:cond delay="201"/>
                                          </p:stCondLst>
                                        </p:cTn>
                                        <p:tgtEl>
                                          <p:spTgt spid="43"/>
                                        </p:tgtEl>
                                      </p:cBhvr>
                                      <p:to x="100000" y="100000"/>
                                    </p:animScale>
                                    <p:animScale>
                                      <p:cBhvr>
                                        <p:cTn id="501" dur="4">
                                          <p:stCondLst>
                                            <p:cond delay="246"/>
                                          </p:stCondLst>
                                        </p:cTn>
                                        <p:tgtEl>
                                          <p:spTgt spid="43"/>
                                        </p:tgtEl>
                                      </p:cBhvr>
                                      <p:to x="100000" y="90000"/>
                                    </p:animScale>
                                    <p:animScale>
                                      <p:cBhvr>
                                        <p:cTn id="502" dur="25" decel="50000">
                                          <p:stCondLst>
                                            <p:cond delay="250"/>
                                          </p:stCondLst>
                                        </p:cTn>
                                        <p:tgtEl>
                                          <p:spTgt spid="43"/>
                                        </p:tgtEl>
                                      </p:cBhvr>
                                      <p:to x="100000" y="100000"/>
                                    </p:animScale>
                                    <p:animScale>
                                      <p:cBhvr>
                                        <p:cTn id="503" dur="4">
                                          <p:stCondLst>
                                            <p:cond delay="271"/>
                                          </p:stCondLst>
                                        </p:cTn>
                                        <p:tgtEl>
                                          <p:spTgt spid="43"/>
                                        </p:tgtEl>
                                      </p:cBhvr>
                                      <p:to x="100000" y="95000"/>
                                    </p:animScale>
                                    <p:animScale>
                                      <p:cBhvr>
                                        <p:cTn id="504" dur="25" decel="50000">
                                          <p:stCondLst>
                                            <p:cond delay="275"/>
                                          </p:stCondLst>
                                        </p:cTn>
                                        <p:tgtEl>
                                          <p:spTgt spid="43"/>
                                        </p:tgtEl>
                                      </p:cBhvr>
                                      <p:to x="100000" y="100000"/>
                                    </p:animScale>
                                  </p:childTnLst>
                                </p:cTn>
                              </p:par>
                            </p:childTnLst>
                          </p:cTn>
                        </p:par>
                        <p:par>
                          <p:cTn id="505" fill="hold">
                            <p:stCondLst>
                              <p:cond delay="14500"/>
                            </p:stCondLst>
                            <p:childTnLst>
                              <p:par>
                                <p:cTn id="506" presetID="31" presetClass="entr" presetSubtype="0" fill="hold" grpId="0" nodeType="afterEffect">
                                  <p:stCondLst>
                                    <p:cond delay="0"/>
                                  </p:stCondLst>
                                  <p:childTnLst>
                                    <p:set>
                                      <p:cBhvr>
                                        <p:cTn id="507" dur="1" fill="hold">
                                          <p:stCondLst>
                                            <p:cond delay="0"/>
                                          </p:stCondLst>
                                        </p:cTn>
                                        <p:tgtEl>
                                          <p:spTgt spid="41"/>
                                        </p:tgtEl>
                                        <p:attrNameLst>
                                          <p:attrName>style.visibility</p:attrName>
                                        </p:attrNameLst>
                                      </p:cBhvr>
                                      <p:to>
                                        <p:strVal val="visible"/>
                                      </p:to>
                                    </p:set>
                                    <p:anim calcmode="lin" valueType="num">
                                      <p:cBhvr>
                                        <p:cTn id="508" dur="500" fill="hold"/>
                                        <p:tgtEl>
                                          <p:spTgt spid="41"/>
                                        </p:tgtEl>
                                        <p:attrNameLst>
                                          <p:attrName>ppt_w</p:attrName>
                                        </p:attrNameLst>
                                      </p:cBhvr>
                                      <p:tavLst>
                                        <p:tav tm="0">
                                          <p:val>
                                            <p:fltVal val="0"/>
                                          </p:val>
                                        </p:tav>
                                        <p:tav tm="100000">
                                          <p:val>
                                            <p:strVal val="#ppt_w"/>
                                          </p:val>
                                        </p:tav>
                                      </p:tavLst>
                                    </p:anim>
                                    <p:anim calcmode="lin" valueType="num">
                                      <p:cBhvr>
                                        <p:cTn id="509" dur="500" fill="hold"/>
                                        <p:tgtEl>
                                          <p:spTgt spid="41"/>
                                        </p:tgtEl>
                                        <p:attrNameLst>
                                          <p:attrName>ppt_h</p:attrName>
                                        </p:attrNameLst>
                                      </p:cBhvr>
                                      <p:tavLst>
                                        <p:tav tm="0">
                                          <p:val>
                                            <p:fltVal val="0"/>
                                          </p:val>
                                        </p:tav>
                                        <p:tav tm="100000">
                                          <p:val>
                                            <p:strVal val="#ppt_h"/>
                                          </p:val>
                                        </p:tav>
                                      </p:tavLst>
                                    </p:anim>
                                    <p:anim calcmode="lin" valueType="num">
                                      <p:cBhvr>
                                        <p:cTn id="510" dur="500" fill="hold"/>
                                        <p:tgtEl>
                                          <p:spTgt spid="41"/>
                                        </p:tgtEl>
                                        <p:attrNameLst>
                                          <p:attrName>style.rotation</p:attrName>
                                        </p:attrNameLst>
                                      </p:cBhvr>
                                      <p:tavLst>
                                        <p:tav tm="0">
                                          <p:val>
                                            <p:fltVal val="90"/>
                                          </p:val>
                                        </p:tav>
                                        <p:tav tm="100000">
                                          <p:val>
                                            <p:fltVal val="0"/>
                                          </p:val>
                                        </p:tav>
                                      </p:tavLst>
                                    </p:anim>
                                    <p:animEffect transition="in" filter="fade">
                                      <p:cBhvr>
                                        <p:cTn id="511" dur="500"/>
                                        <p:tgtEl>
                                          <p:spTgt spid="41"/>
                                        </p:tgtEl>
                                      </p:cBhvr>
                                    </p:animEffect>
                                  </p:childTnLst>
                                </p:cTn>
                              </p:par>
                            </p:childTnLst>
                          </p:cTn>
                        </p:par>
                        <p:par>
                          <p:cTn id="512" fill="hold">
                            <p:stCondLst>
                              <p:cond delay="15000"/>
                            </p:stCondLst>
                            <p:childTnLst>
                              <p:par>
                                <p:cTn id="513" presetID="31" presetClass="entr" presetSubtype="0" fill="hold" grpId="0" nodeType="afterEffect">
                                  <p:stCondLst>
                                    <p:cond delay="0"/>
                                  </p:stCondLst>
                                  <p:childTnLst>
                                    <p:set>
                                      <p:cBhvr>
                                        <p:cTn id="514" dur="1" fill="hold">
                                          <p:stCondLst>
                                            <p:cond delay="0"/>
                                          </p:stCondLst>
                                        </p:cTn>
                                        <p:tgtEl>
                                          <p:spTgt spid="26"/>
                                        </p:tgtEl>
                                        <p:attrNameLst>
                                          <p:attrName>style.visibility</p:attrName>
                                        </p:attrNameLst>
                                      </p:cBhvr>
                                      <p:to>
                                        <p:strVal val="visible"/>
                                      </p:to>
                                    </p:set>
                                    <p:anim calcmode="lin" valueType="num">
                                      <p:cBhvr>
                                        <p:cTn id="515" dur="500" fill="hold"/>
                                        <p:tgtEl>
                                          <p:spTgt spid="26"/>
                                        </p:tgtEl>
                                        <p:attrNameLst>
                                          <p:attrName>ppt_w</p:attrName>
                                        </p:attrNameLst>
                                      </p:cBhvr>
                                      <p:tavLst>
                                        <p:tav tm="0">
                                          <p:val>
                                            <p:fltVal val="0"/>
                                          </p:val>
                                        </p:tav>
                                        <p:tav tm="100000">
                                          <p:val>
                                            <p:strVal val="#ppt_w"/>
                                          </p:val>
                                        </p:tav>
                                      </p:tavLst>
                                    </p:anim>
                                    <p:anim calcmode="lin" valueType="num">
                                      <p:cBhvr>
                                        <p:cTn id="516" dur="500" fill="hold"/>
                                        <p:tgtEl>
                                          <p:spTgt spid="26"/>
                                        </p:tgtEl>
                                        <p:attrNameLst>
                                          <p:attrName>ppt_h</p:attrName>
                                        </p:attrNameLst>
                                      </p:cBhvr>
                                      <p:tavLst>
                                        <p:tav tm="0">
                                          <p:val>
                                            <p:fltVal val="0"/>
                                          </p:val>
                                        </p:tav>
                                        <p:tav tm="100000">
                                          <p:val>
                                            <p:strVal val="#ppt_h"/>
                                          </p:val>
                                        </p:tav>
                                      </p:tavLst>
                                    </p:anim>
                                    <p:anim calcmode="lin" valueType="num">
                                      <p:cBhvr>
                                        <p:cTn id="517" dur="500" fill="hold"/>
                                        <p:tgtEl>
                                          <p:spTgt spid="26"/>
                                        </p:tgtEl>
                                        <p:attrNameLst>
                                          <p:attrName>style.rotation</p:attrName>
                                        </p:attrNameLst>
                                      </p:cBhvr>
                                      <p:tavLst>
                                        <p:tav tm="0">
                                          <p:val>
                                            <p:fltVal val="90"/>
                                          </p:val>
                                        </p:tav>
                                        <p:tav tm="100000">
                                          <p:val>
                                            <p:fltVal val="0"/>
                                          </p:val>
                                        </p:tav>
                                      </p:tavLst>
                                    </p:anim>
                                    <p:animEffect transition="in" filter="fade">
                                      <p:cBhvr>
                                        <p:cTn id="518" dur="500"/>
                                        <p:tgtEl>
                                          <p:spTgt spid="26"/>
                                        </p:tgtEl>
                                      </p:cBhvr>
                                    </p:animEffect>
                                  </p:childTnLst>
                                </p:cTn>
                              </p:par>
                            </p:childTnLst>
                          </p:cTn>
                        </p:par>
                        <p:par>
                          <p:cTn id="519" fill="hold">
                            <p:stCondLst>
                              <p:cond delay="15500"/>
                            </p:stCondLst>
                            <p:childTnLst>
                              <p:par>
                                <p:cTn id="520" presetID="31" presetClass="entr" presetSubtype="0" fill="hold" grpId="0" nodeType="afterEffect">
                                  <p:stCondLst>
                                    <p:cond delay="0"/>
                                  </p:stCondLst>
                                  <p:childTnLst>
                                    <p:set>
                                      <p:cBhvr>
                                        <p:cTn id="521" dur="1" fill="hold">
                                          <p:stCondLst>
                                            <p:cond delay="0"/>
                                          </p:stCondLst>
                                        </p:cTn>
                                        <p:tgtEl>
                                          <p:spTgt spid="21"/>
                                        </p:tgtEl>
                                        <p:attrNameLst>
                                          <p:attrName>style.visibility</p:attrName>
                                        </p:attrNameLst>
                                      </p:cBhvr>
                                      <p:to>
                                        <p:strVal val="visible"/>
                                      </p:to>
                                    </p:set>
                                    <p:anim calcmode="lin" valueType="num">
                                      <p:cBhvr>
                                        <p:cTn id="522" dur="500" fill="hold"/>
                                        <p:tgtEl>
                                          <p:spTgt spid="21"/>
                                        </p:tgtEl>
                                        <p:attrNameLst>
                                          <p:attrName>ppt_w</p:attrName>
                                        </p:attrNameLst>
                                      </p:cBhvr>
                                      <p:tavLst>
                                        <p:tav tm="0">
                                          <p:val>
                                            <p:fltVal val="0"/>
                                          </p:val>
                                        </p:tav>
                                        <p:tav tm="100000">
                                          <p:val>
                                            <p:strVal val="#ppt_w"/>
                                          </p:val>
                                        </p:tav>
                                      </p:tavLst>
                                    </p:anim>
                                    <p:anim calcmode="lin" valueType="num">
                                      <p:cBhvr>
                                        <p:cTn id="523" dur="500" fill="hold"/>
                                        <p:tgtEl>
                                          <p:spTgt spid="21"/>
                                        </p:tgtEl>
                                        <p:attrNameLst>
                                          <p:attrName>ppt_h</p:attrName>
                                        </p:attrNameLst>
                                      </p:cBhvr>
                                      <p:tavLst>
                                        <p:tav tm="0">
                                          <p:val>
                                            <p:fltVal val="0"/>
                                          </p:val>
                                        </p:tav>
                                        <p:tav tm="100000">
                                          <p:val>
                                            <p:strVal val="#ppt_h"/>
                                          </p:val>
                                        </p:tav>
                                      </p:tavLst>
                                    </p:anim>
                                    <p:anim calcmode="lin" valueType="num">
                                      <p:cBhvr>
                                        <p:cTn id="524" dur="500" fill="hold"/>
                                        <p:tgtEl>
                                          <p:spTgt spid="21"/>
                                        </p:tgtEl>
                                        <p:attrNameLst>
                                          <p:attrName>style.rotation</p:attrName>
                                        </p:attrNameLst>
                                      </p:cBhvr>
                                      <p:tavLst>
                                        <p:tav tm="0">
                                          <p:val>
                                            <p:fltVal val="90"/>
                                          </p:val>
                                        </p:tav>
                                        <p:tav tm="100000">
                                          <p:val>
                                            <p:fltVal val="0"/>
                                          </p:val>
                                        </p:tav>
                                      </p:tavLst>
                                    </p:anim>
                                    <p:animEffect transition="in" filter="fade">
                                      <p:cBhvr>
                                        <p:cTn id="5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21" grpId="0"/>
      <p:bldP spid="22" grpId="0" animBg="1"/>
      <p:bldP spid="23" grpId="0" animBg="1"/>
      <p:bldP spid="24" grpId="0"/>
      <p:bldP spid="26" grpId="0"/>
      <p:bldP spid="27" grpId="0" animBg="1"/>
      <p:bldP spid="28" grpId="0" animBg="1"/>
      <p:bldP spid="29" grpId="0" animBg="1"/>
      <p:bldP spid="30" grpId="0"/>
      <p:bldP spid="31" grpId="0" animBg="1"/>
      <p:bldP spid="32" grpId="0" animBg="1"/>
      <p:bldP spid="33" grpId="0"/>
      <p:bldP spid="34" grpId="0" animBg="1"/>
      <p:bldP spid="35" grpId="0"/>
      <p:bldP spid="36" grpId="0" animBg="1"/>
      <p:bldP spid="37" grpId="0" animBg="1"/>
      <p:bldP spid="38" grpId="0"/>
      <p:bldP spid="39" grpId="0" animBg="1"/>
      <p:bldP spid="40" grpId="0"/>
      <p:bldP spid="41" grpId="0"/>
      <p:bldP spid="43" grpId="0" animBg="1"/>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62834" y="3008597"/>
            <a:ext cx="741973" cy="636233"/>
            <a:chOff x="3546346" y="2339026"/>
            <a:chExt cx="897787" cy="769842"/>
          </a:xfrm>
          <a:solidFill>
            <a:schemeClr val="bg1">
              <a:lumMod val="50000"/>
            </a:schemeClr>
          </a:solidFill>
        </p:grpSpPr>
        <p:sp>
          <p:nvSpPr>
            <p:cNvPr id="3"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10" name="文本框 9"/>
          <p:cNvSpPr txBox="1"/>
          <p:nvPr/>
        </p:nvSpPr>
        <p:spPr bwMode="auto">
          <a:xfrm flipH="1">
            <a:off x="5205242" y="4058300"/>
            <a:ext cx="2406357" cy="701731"/>
          </a:xfrm>
          <a:prstGeom prst="rect">
            <a:avLst/>
          </a:prstGeom>
          <a:noFill/>
        </p:spPr>
        <p:txBody>
          <a:bodyPr wrap="square">
            <a:spAutoFit/>
          </a:bodyPr>
          <a:lstStyle/>
          <a:p>
            <a:pPr algn="ct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1" name="文本框 10"/>
          <p:cNvSpPr txBox="1"/>
          <p:nvPr/>
        </p:nvSpPr>
        <p:spPr bwMode="auto">
          <a:xfrm flipH="1">
            <a:off x="5447022" y="3709691"/>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nvGrpSpPr>
          <p:cNvPr id="12" name="组合 11"/>
          <p:cNvGrpSpPr/>
          <p:nvPr/>
        </p:nvGrpSpPr>
        <p:grpSpPr>
          <a:xfrm>
            <a:off x="4490868" y="1593177"/>
            <a:ext cx="1222228" cy="3732432"/>
            <a:chOff x="4124326" y="1343025"/>
            <a:chExt cx="1478896" cy="4164157"/>
          </a:xfrm>
        </p:grpSpPr>
        <p:cxnSp>
          <p:nvCxnSpPr>
            <p:cNvPr id="13" name="直接连接符 12"/>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124326" y="3429001"/>
              <a:ext cx="1478896"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 name="椭圆 16"/>
          <p:cNvSpPr/>
          <p:nvPr/>
        </p:nvSpPr>
        <p:spPr>
          <a:xfrm>
            <a:off x="5730727" y="3392319"/>
            <a:ext cx="141942" cy="141942"/>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flipH="1">
            <a:off x="7118033" y="1593177"/>
            <a:ext cx="1131241" cy="3732432"/>
            <a:chOff x="4124326" y="1343025"/>
            <a:chExt cx="1368802" cy="4164157"/>
          </a:xfrm>
        </p:grpSpPr>
        <p:cxnSp>
          <p:nvCxnSpPr>
            <p:cNvPr id="19" name="直接连接符 18"/>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4124326" y="3429001"/>
              <a:ext cx="1368802"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3" name="椭圆 22"/>
          <p:cNvSpPr/>
          <p:nvPr/>
        </p:nvSpPr>
        <p:spPr>
          <a:xfrm flipH="1">
            <a:off x="6962724" y="3392319"/>
            <a:ext cx="141942" cy="141942"/>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3707521" y="1138164"/>
            <a:ext cx="910025" cy="910025"/>
            <a:chOff x="2646157" y="1103874"/>
            <a:chExt cx="910025" cy="910025"/>
          </a:xfrm>
        </p:grpSpPr>
        <p:grpSp>
          <p:nvGrpSpPr>
            <p:cNvPr id="25" name="组合 24"/>
            <p:cNvGrpSpPr/>
            <p:nvPr/>
          </p:nvGrpSpPr>
          <p:grpSpPr>
            <a:xfrm>
              <a:off x="2646157" y="1103874"/>
              <a:ext cx="910025" cy="910025"/>
              <a:chOff x="1236675" y="2423160"/>
              <a:chExt cx="1950720" cy="1950720"/>
            </a:xfrm>
          </p:grpSpPr>
          <p:sp>
            <p:nvSpPr>
              <p:cNvPr id="27" name="椭圆 26"/>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椭圆 25"/>
            <p:cNvSpPr/>
            <p:nvPr/>
          </p:nvSpPr>
          <p:spPr>
            <a:xfrm>
              <a:off x="2792045" y="1249762"/>
              <a:ext cx="618249" cy="618249"/>
            </a:xfrm>
            <a:prstGeom prst="ellipse">
              <a:avLst/>
            </a:prstGeom>
            <a:solidFill>
              <a:srgbClr val="C00000"/>
            </a:solidFill>
            <a:ln>
              <a:noFill/>
            </a:ln>
            <a:effectLst>
              <a:innerShdw dist="635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3707521" y="2987176"/>
            <a:ext cx="910025" cy="910025"/>
            <a:chOff x="2646157" y="1103874"/>
            <a:chExt cx="910025" cy="910025"/>
          </a:xfrm>
        </p:grpSpPr>
        <p:grpSp>
          <p:nvGrpSpPr>
            <p:cNvPr id="30" name="组合 29"/>
            <p:cNvGrpSpPr/>
            <p:nvPr/>
          </p:nvGrpSpPr>
          <p:grpSpPr>
            <a:xfrm>
              <a:off x="2646157" y="1103874"/>
              <a:ext cx="910025" cy="910025"/>
              <a:chOff x="1236675" y="2423160"/>
              <a:chExt cx="1950720" cy="1950720"/>
            </a:xfrm>
          </p:grpSpPr>
          <p:sp>
            <p:nvSpPr>
              <p:cNvPr id="32" name="椭圆 31"/>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2792045" y="1249762"/>
              <a:ext cx="618249" cy="618249"/>
            </a:xfrm>
            <a:prstGeom prst="ellipse">
              <a:avLst/>
            </a:prstGeom>
            <a:solidFill>
              <a:srgbClr val="FFC000"/>
            </a:solidFill>
            <a:ln>
              <a:noFill/>
            </a:ln>
            <a:effectLst>
              <a:innerShdw dist="635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3707521" y="4870596"/>
            <a:ext cx="910025" cy="910025"/>
            <a:chOff x="2646157" y="1103874"/>
            <a:chExt cx="910025" cy="910025"/>
          </a:xfrm>
        </p:grpSpPr>
        <p:grpSp>
          <p:nvGrpSpPr>
            <p:cNvPr id="35" name="组合 34"/>
            <p:cNvGrpSpPr/>
            <p:nvPr/>
          </p:nvGrpSpPr>
          <p:grpSpPr>
            <a:xfrm>
              <a:off x="2646157" y="1103874"/>
              <a:ext cx="910025" cy="910025"/>
              <a:chOff x="1236675" y="2423160"/>
              <a:chExt cx="1950720" cy="1950720"/>
            </a:xfrm>
          </p:grpSpPr>
          <p:sp>
            <p:nvSpPr>
              <p:cNvPr id="37" name="椭圆 36"/>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椭圆 35"/>
            <p:cNvSpPr/>
            <p:nvPr/>
          </p:nvSpPr>
          <p:spPr>
            <a:xfrm>
              <a:off x="2792045" y="1249762"/>
              <a:ext cx="618249" cy="618249"/>
            </a:xfrm>
            <a:prstGeom prst="ellipse">
              <a:avLst/>
            </a:prstGeom>
            <a:solidFill>
              <a:srgbClr val="00B0F0"/>
            </a:solidFill>
            <a:ln>
              <a:noFill/>
            </a:ln>
            <a:effectLst>
              <a:innerShdw dist="635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8122595" y="1138164"/>
            <a:ext cx="910025" cy="910025"/>
            <a:chOff x="2646157" y="1103874"/>
            <a:chExt cx="910025" cy="910025"/>
          </a:xfrm>
        </p:grpSpPr>
        <p:grpSp>
          <p:nvGrpSpPr>
            <p:cNvPr id="40" name="组合 39"/>
            <p:cNvGrpSpPr/>
            <p:nvPr/>
          </p:nvGrpSpPr>
          <p:grpSpPr>
            <a:xfrm>
              <a:off x="2646157" y="1103874"/>
              <a:ext cx="910025" cy="910025"/>
              <a:chOff x="1236675" y="2423160"/>
              <a:chExt cx="1950720" cy="1950720"/>
            </a:xfrm>
          </p:grpSpPr>
          <p:sp>
            <p:nvSpPr>
              <p:cNvPr id="42" name="椭圆 41"/>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2792045" y="1249762"/>
              <a:ext cx="618249" cy="618249"/>
            </a:xfrm>
            <a:prstGeom prst="ellipse">
              <a:avLst/>
            </a:prstGeom>
            <a:solidFill>
              <a:srgbClr val="009900"/>
            </a:solidFill>
            <a:ln>
              <a:noFill/>
            </a:ln>
            <a:effectLst>
              <a:innerShdw dist="63500" dir="135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8122595" y="2987176"/>
            <a:ext cx="910025" cy="910025"/>
            <a:chOff x="2646157" y="1103874"/>
            <a:chExt cx="910025" cy="910025"/>
          </a:xfrm>
        </p:grpSpPr>
        <p:grpSp>
          <p:nvGrpSpPr>
            <p:cNvPr id="45" name="组合 44"/>
            <p:cNvGrpSpPr/>
            <p:nvPr/>
          </p:nvGrpSpPr>
          <p:grpSpPr>
            <a:xfrm>
              <a:off x="2646157" y="1103874"/>
              <a:ext cx="910025" cy="910025"/>
              <a:chOff x="1236675" y="2423160"/>
              <a:chExt cx="1950720" cy="1950720"/>
            </a:xfrm>
          </p:grpSpPr>
          <p:sp>
            <p:nvSpPr>
              <p:cNvPr id="47" name="椭圆 46"/>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椭圆 45"/>
            <p:cNvSpPr/>
            <p:nvPr/>
          </p:nvSpPr>
          <p:spPr>
            <a:xfrm>
              <a:off x="2792045" y="1249762"/>
              <a:ext cx="618249" cy="618249"/>
            </a:xfrm>
            <a:prstGeom prst="ellipse">
              <a:avLst/>
            </a:prstGeom>
            <a:solidFill>
              <a:schemeClr val="accent3">
                <a:lumMod val="75000"/>
              </a:schemeClr>
            </a:solidFill>
            <a:ln>
              <a:noFill/>
            </a:ln>
            <a:effectLst>
              <a:innerShdw dist="635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122595" y="4870596"/>
            <a:ext cx="910025" cy="910025"/>
            <a:chOff x="2646157" y="1103874"/>
            <a:chExt cx="910025" cy="910025"/>
          </a:xfrm>
        </p:grpSpPr>
        <p:grpSp>
          <p:nvGrpSpPr>
            <p:cNvPr id="50" name="组合 49"/>
            <p:cNvGrpSpPr/>
            <p:nvPr/>
          </p:nvGrpSpPr>
          <p:grpSpPr>
            <a:xfrm>
              <a:off x="2646157" y="1103874"/>
              <a:ext cx="910025" cy="910025"/>
              <a:chOff x="1236675" y="2423160"/>
              <a:chExt cx="1950720" cy="1950720"/>
            </a:xfrm>
          </p:grpSpPr>
          <p:sp>
            <p:nvSpPr>
              <p:cNvPr id="52" name="椭圆 51"/>
              <p:cNvSpPr/>
              <p:nvPr/>
            </p:nvSpPr>
            <p:spPr>
              <a:xfrm>
                <a:off x="1236675" y="2423160"/>
                <a:ext cx="1950720" cy="1950720"/>
              </a:xfrm>
              <a:prstGeom prst="ellipse">
                <a:avLst/>
              </a:prstGeom>
              <a:solidFill>
                <a:schemeClr val="bg1"/>
              </a:solidFill>
              <a:ln>
                <a:no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椭圆 50"/>
            <p:cNvSpPr/>
            <p:nvPr/>
          </p:nvSpPr>
          <p:spPr>
            <a:xfrm>
              <a:off x="2792045" y="1249762"/>
              <a:ext cx="618249" cy="618249"/>
            </a:xfrm>
            <a:prstGeom prst="ellipse">
              <a:avLst/>
            </a:prstGeom>
            <a:solidFill>
              <a:srgbClr val="92D050"/>
            </a:solidFill>
            <a:ln>
              <a:noFill/>
            </a:ln>
            <a:effectLst>
              <a:innerShdw dist="63500" dir="13500000">
                <a:schemeClr val="accent6">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3978066" y="1445129"/>
            <a:ext cx="364409" cy="302521"/>
            <a:chOff x="3132963" y="3140191"/>
            <a:chExt cx="645573" cy="535933"/>
          </a:xfrm>
          <a:solidFill>
            <a:schemeClr val="bg1"/>
          </a:solidFill>
        </p:grpSpPr>
        <p:sp>
          <p:nvSpPr>
            <p:cNvPr id="55"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6"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9"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0"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61" name="组合 60"/>
          <p:cNvGrpSpPr/>
          <p:nvPr/>
        </p:nvGrpSpPr>
        <p:grpSpPr>
          <a:xfrm>
            <a:off x="8399486" y="1374698"/>
            <a:ext cx="386167" cy="443385"/>
            <a:chOff x="4383281" y="1858180"/>
            <a:chExt cx="684119" cy="785482"/>
          </a:xfrm>
          <a:solidFill>
            <a:schemeClr val="bg1"/>
          </a:solidFill>
        </p:grpSpPr>
        <p:sp>
          <p:nvSpPr>
            <p:cNvPr id="62" name="Freeform 244"/>
            <p:cNvSpPr/>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3" name="Freeform 245"/>
            <p:cNvSpPr/>
            <p:nvPr/>
          </p:nvSpPr>
          <p:spPr bwMode="auto">
            <a:xfrm>
              <a:off x="4653102" y="1960113"/>
              <a:ext cx="153042" cy="149330"/>
            </a:xfrm>
            <a:custGeom>
              <a:avLst/>
              <a:gdLst>
                <a:gd name="T0" fmla="*/ 95 w 227"/>
                <a:gd name="T1" fmla="*/ 191 h 221"/>
                <a:gd name="T2" fmla="*/ 95 w 227"/>
                <a:gd name="T3" fmla="*/ 221 h 221"/>
                <a:gd name="T4" fmla="*/ 116 w 227"/>
                <a:gd name="T5" fmla="*/ 220 h 221"/>
                <a:gd name="T6" fmla="*/ 138 w 227"/>
                <a:gd name="T7" fmla="*/ 221 h 221"/>
                <a:gd name="T8" fmla="*/ 138 w 227"/>
                <a:gd name="T9" fmla="*/ 191 h 221"/>
                <a:gd name="T10" fmla="*/ 227 w 227"/>
                <a:gd name="T11" fmla="*/ 173 h 221"/>
                <a:gd name="T12" fmla="*/ 227 w 227"/>
                <a:gd name="T13" fmla="*/ 173 h 221"/>
                <a:gd name="T14" fmla="*/ 227 w 227"/>
                <a:gd name="T15" fmla="*/ 54 h 221"/>
                <a:gd name="T16" fmla="*/ 226 w 227"/>
                <a:gd name="T17" fmla="*/ 54 h 221"/>
                <a:gd name="T18" fmla="*/ 176 w 227"/>
                <a:gd name="T19" fmla="*/ 0 h 221"/>
                <a:gd name="T20" fmla="*/ 127 w 227"/>
                <a:gd name="T21" fmla="*/ 82 h 221"/>
                <a:gd name="T22" fmla="*/ 121 w 227"/>
                <a:gd name="T23" fmla="*/ 45 h 221"/>
                <a:gd name="T24" fmla="*/ 127 w 227"/>
                <a:gd name="T25" fmla="*/ 33 h 221"/>
                <a:gd name="T26" fmla="*/ 113 w 227"/>
                <a:gd name="T27" fmla="*/ 19 h 221"/>
                <a:gd name="T28" fmla="*/ 99 w 227"/>
                <a:gd name="T29" fmla="*/ 33 h 221"/>
                <a:gd name="T30" fmla="*/ 106 w 227"/>
                <a:gd name="T31" fmla="*/ 45 h 221"/>
                <a:gd name="T32" fmla="*/ 100 w 227"/>
                <a:gd name="T33" fmla="*/ 81 h 221"/>
                <a:gd name="T34" fmla="*/ 52 w 227"/>
                <a:gd name="T35" fmla="*/ 0 h 221"/>
                <a:gd name="T36" fmla="*/ 1 w 227"/>
                <a:gd name="T37" fmla="*/ 54 h 221"/>
                <a:gd name="T38" fmla="*/ 0 w 227"/>
                <a:gd name="T39" fmla="*/ 54 h 221"/>
                <a:gd name="T40" fmla="*/ 0 w 227"/>
                <a:gd name="T41" fmla="*/ 173 h 221"/>
                <a:gd name="T42" fmla="*/ 1 w 227"/>
                <a:gd name="T43" fmla="*/ 173 h 221"/>
                <a:gd name="T44" fmla="*/ 95 w 227"/>
                <a:gd name="T45" fmla="*/ 19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1">
                  <a:moveTo>
                    <a:pt x="95" y="191"/>
                  </a:moveTo>
                  <a:cubicBezTo>
                    <a:pt x="95" y="221"/>
                    <a:pt x="95" y="221"/>
                    <a:pt x="95" y="221"/>
                  </a:cubicBezTo>
                  <a:cubicBezTo>
                    <a:pt x="102" y="220"/>
                    <a:pt x="109" y="220"/>
                    <a:pt x="116" y="220"/>
                  </a:cubicBezTo>
                  <a:cubicBezTo>
                    <a:pt x="123" y="220"/>
                    <a:pt x="131" y="220"/>
                    <a:pt x="138" y="221"/>
                  </a:cubicBezTo>
                  <a:cubicBezTo>
                    <a:pt x="138" y="191"/>
                    <a:pt x="138" y="191"/>
                    <a:pt x="138" y="191"/>
                  </a:cubicBezTo>
                  <a:cubicBezTo>
                    <a:pt x="186" y="189"/>
                    <a:pt x="222" y="182"/>
                    <a:pt x="227" y="173"/>
                  </a:cubicBezTo>
                  <a:cubicBezTo>
                    <a:pt x="227" y="173"/>
                    <a:pt x="227" y="173"/>
                    <a:pt x="227" y="173"/>
                  </a:cubicBezTo>
                  <a:cubicBezTo>
                    <a:pt x="227" y="54"/>
                    <a:pt x="227" y="54"/>
                    <a:pt x="227" y="54"/>
                  </a:cubicBezTo>
                  <a:cubicBezTo>
                    <a:pt x="226" y="54"/>
                    <a:pt x="226" y="54"/>
                    <a:pt x="226" y="54"/>
                  </a:cubicBezTo>
                  <a:cubicBezTo>
                    <a:pt x="222" y="31"/>
                    <a:pt x="203" y="12"/>
                    <a:pt x="176" y="0"/>
                  </a:cubicBez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1" y="173"/>
                    <a:pt x="1" y="173"/>
                    <a:pt x="1" y="173"/>
                  </a:cubicBezTo>
                  <a:cubicBezTo>
                    <a:pt x="5" y="182"/>
                    <a:pt x="45" y="190"/>
                    <a:pt x="95"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246"/>
            <p:cNvSpPr/>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247"/>
            <p:cNvSpPr/>
            <p:nvPr/>
          </p:nvSpPr>
          <p:spPr bwMode="auto">
            <a:xfrm>
              <a:off x="4411547" y="2091169"/>
              <a:ext cx="96508" cy="107072"/>
            </a:xfrm>
            <a:custGeom>
              <a:avLst/>
              <a:gdLst>
                <a:gd name="T0" fmla="*/ 19 w 143"/>
                <a:gd name="T1" fmla="*/ 105 h 159"/>
                <a:gd name="T2" fmla="*/ 73 w 143"/>
                <a:gd name="T3" fmla="*/ 159 h 159"/>
                <a:gd name="T4" fmla="*/ 124 w 143"/>
                <a:gd name="T5" fmla="*/ 105 h 159"/>
                <a:gd name="T6" fmla="*/ 140 w 143"/>
                <a:gd name="T7" fmla="*/ 88 h 159"/>
                <a:gd name="T8" fmla="*/ 132 w 143"/>
                <a:gd name="T9" fmla="*/ 62 h 159"/>
                <a:gd name="T10" fmla="*/ 72 w 143"/>
                <a:gd name="T11" fmla="*/ 0 h 159"/>
                <a:gd name="T12" fmla="*/ 11 w 143"/>
                <a:gd name="T13" fmla="*/ 62 h 159"/>
                <a:gd name="T14" fmla="*/ 3 w 143"/>
                <a:gd name="T15" fmla="*/ 88 h 159"/>
                <a:gd name="T16" fmla="*/ 19 w 143"/>
                <a:gd name="T17" fmla="*/ 10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9">
                  <a:moveTo>
                    <a:pt x="19" y="105"/>
                  </a:moveTo>
                  <a:cubicBezTo>
                    <a:pt x="30" y="133"/>
                    <a:pt x="51" y="159"/>
                    <a:pt x="73" y="159"/>
                  </a:cubicBezTo>
                  <a:cubicBezTo>
                    <a:pt x="96" y="159"/>
                    <a:pt x="115" y="133"/>
                    <a:pt x="124" y="105"/>
                  </a:cubicBezTo>
                  <a:cubicBezTo>
                    <a:pt x="131" y="105"/>
                    <a:pt x="138" y="98"/>
                    <a:pt x="140" y="88"/>
                  </a:cubicBezTo>
                  <a:cubicBezTo>
                    <a:pt x="143" y="76"/>
                    <a:pt x="140" y="65"/>
                    <a:pt x="132" y="62"/>
                  </a:cubicBezTo>
                  <a:cubicBezTo>
                    <a:pt x="130" y="27"/>
                    <a:pt x="104" y="0"/>
                    <a:pt x="72" y="0"/>
                  </a:cubicBezTo>
                  <a:cubicBezTo>
                    <a:pt x="39" y="0"/>
                    <a:pt x="13" y="27"/>
                    <a:pt x="11" y="62"/>
                  </a:cubicBezTo>
                  <a:cubicBezTo>
                    <a:pt x="3" y="65"/>
                    <a:pt x="0" y="76"/>
                    <a:pt x="3" y="88"/>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248"/>
            <p:cNvSpPr/>
            <p:nvPr/>
          </p:nvSpPr>
          <p:spPr bwMode="auto">
            <a:xfrm>
              <a:off x="4942626" y="2097736"/>
              <a:ext cx="96222" cy="106787"/>
            </a:xfrm>
            <a:custGeom>
              <a:avLst/>
              <a:gdLst>
                <a:gd name="T0" fmla="*/ 19 w 143"/>
                <a:gd name="T1" fmla="*/ 105 h 158"/>
                <a:gd name="T2" fmla="*/ 73 w 143"/>
                <a:gd name="T3" fmla="*/ 158 h 158"/>
                <a:gd name="T4" fmla="*/ 124 w 143"/>
                <a:gd name="T5" fmla="*/ 105 h 158"/>
                <a:gd name="T6" fmla="*/ 140 w 143"/>
                <a:gd name="T7" fmla="*/ 87 h 158"/>
                <a:gd name="T8" fmla="*/ 132 w 143"/>
                <a:gd name="T9" fmla="*/ 61 h 158"/>
                <a:gd name="T10" fmla="*/ 72 w 143"/>
                <a:gd name="T11" fmla="*/ 0 h 158"/>
                <a:gd name="T12" fmla="*/ 11 w 143"/>
                <a:gd name="T13" fmla="*/ 61 h 158"/>
                <a:gd name="T14" fmla="*/ 3 w 143"/>
                <a:gd name="T15" fmla="*/ 87 h 158"/>
                <a:gd name="T16" fmla="*/ 19 w 143"/>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8">
                  <a:moveTo>
                    <a:pt x="19" y="105"/>
                  </a:moveTo>
                  <a:cubicBezTo>
                    <a:pt x="30" y="133"/>
                    <a:pt x="51" y="158"/>
                    <a:pt x="73" y="158"/>
                  </a:cubicBezTo>
                  <a:cubicBezTo>
                    <a:pt x="96" y="158"/>
                    <a:pt x="115" y="133"/>
                    <a:pt x="124" y="105"/>
                  </a:cubicBezTo>
                  <a:cubicBezTo>
                    <a:pt x="131" y="104"/>
                    <a:pt x="138" y="97"/>
                    <a:pt x="140" y="87"/>
                  </a:cubicBezTo>
                  <a:cubicBezTo>
                    <a:pt x="143" y="76"/>
                    <a:pt x="140" y="64"/>
                    <a:pt x="132" y="61"/>
                  </a:cubicBezTo>
                  <a:cubicBezTo>
                    <a:pt x="130" y="27"/>
                    <a:pt x="104" y="0"/>
                    <a:pt x="72" y="0"/>
                  </a:cubicBezTo>
                  <a:cubicBezTo>
                    <a:pt x="39" y="0"/>
                    <a:pt x="13" y="27"/>
                    <a:pt x="11" y="61"/>
                  </a:cubicBezTo>
                  <a:cubicBezTo>
                    <a:pt x="3" y="64"/>
                    <a:pt x="0" y="76"/>
                    <a:pt x="3" y="87"/>
                  </a:cubicBezTo>
                  <a:cubicBezTo>
                    <a:pt x="5" y="98"/>
                    <a:pt x="12" y="105"/>
                    <a:pt x="19"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249"/>
            <p:cNvSpPr/>
            <p:nvPr/>
          </p:nvSpPr>
          <p:spPr bwMode="auto">
            <a:xfrm>
              <a:off x="4874385" y="2199669"/>
              <a:ext cx="193015" cy="129058"/>
            </a:xfrm>
            <a:custGeom>
              <a:avLst/>
              <a:gdLst>
                <a:gd name="T0" fmla="*/ 285 w 286"/>
                <a:gd name="T1" fmla="*/ 54 h 191"/>
                <a:gd name="T2" fmla="*/ 234 w 286"/>
                <a:gd name="T3" fmla="*/ 0 h 191"/>
                <a:gd name="T4" fmla="*/ 186 w 286"/>
                <a:gd name="T5" fmla="*/ 82 h 191"/>
                <a:gd name="T6" fmla="*/ 180 w 286"/>
                <a:gd name="T7" fmla="*/ 45 h 191"/>
                <a:gd name="T8" fmla="*/ 186 w 286"/>
                <a:gd name="T9" fmla="*/ 34 h 191"/>
                <a:gd name="T10" fmla="*/ 172 w 286"/>
                <a:gd name="T11" fmla="*/ 20 h 191"/>
                <a:gd name="T12" fmla="*/ 158 w 286"/>
                <a:gd name="T13" fmla="*/ 34 h 191"/>
                <a:gd name="T14" fmla="*/ 165 w 286"/>
                <a:gd name="T15" fmla="*/ 45 h 191"/>
                <a:gd name="T16" fmla="*/ 159 w 286"/>
                <a:gd name="T17" fmla="*/ 82 h 191"/>
                <a:gd name="T18" fmla="*/ 111 w 286"/>
                <a:gd name="T19" fmla="*/ 0 h 191"/>
                <a:gd name="T20" fmla="*/ 60 w 286"/>
                <a:gd name="T21" fmla="*/ 54 h 191"/>
                <a:gd name="T22" fmla="*/ 59 w 286"/>
                <a:gd name="T23" fmla="*/ 54 h 191"/>
                <a:gd name="T24" fmla="*/ 59 w 286"/>
                <a:gd name="T25" fmla="*/ 68 h 191"/>
                <a:gd name="T26" fmla="*/ 2 w 286"/>
                <a:gd name="T27" fmla="*/ 68 h 191"/>
                <a:gd name="T28" fmla="*/ 2 w 286"/>
                <a:gd name="T29" fmla="*/ 80 h 191"/>
                <a:gd name="T30" fmla="*/ 0 w 286"/>
                <a:gd name="T31" fmla="*/ 110 h 191"/>
                <a:gd name="T32" fmla="*/ 59 w 286"/>
                <a:gd name="T33" fmla="*/ 110 h 191"/>
                <a:gd name="T34" fmla="*/ 59 w 286"/>
                <a:gd name="T35" fmla="*/ 174 h 191"/>
                <a:gd name="T36" fmla="*/ 59 w 286"/>
                <a:gd name="T37" fmla="*/ 174 h 191"/>
                <a:gd name="T38" fmla="*/ 173 w 286"/>
                <a:gd name="T39" fmla="*/ 191 h 191"/>
                <a:gd name="T40" fmla="*/ 286 w 286"/>
                <a:gd name="T41" fmla="*/ 174 h 191"/>
                <a:gd name="T42" fmla="*/ 286 w 286"/>
                <a:gd name="T43" fmla="*/ 174 h 191"/>
                <a:gd name="T44" fmla="*/ 286 w 286"/>
                <a:gd name="T45" fmla="*/ 54 h 191"/>
                <a:gd name="T46" fmla="*/ 285 w 286"/>
                <a:gd name="T47" fmla="*/ 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191">
                  <a:moveTo>
                    <a:pt x="285" y="54"/>
                  </a:moveTo>
                  <a:cubicBezTo>
                    <a:pt x="281" y="32"/>
                    <a:pt x="262" y="12"/>
                    <a:pt x="234" y="0"/>
                  </a:cubicBezTo>
                  <a:cubicBezTo>
                    <a:pt x="186" y="82"/>
                    <a:pt x="186" y="82"/>
                    <a:pt x="186" y="82"/>
                  </a:cubicBezTo>
                  <a:cubicBezTo>
                    <a:pt x="180" y="45"/>
                    <a:pt x="180" y="45"/>
                    <a:pt x="180" y="45"/>
                  </a:cubicBezTo>
                  <a:cubicBezTo>
                    <a:pt x="184" y="43"/>
                    <a:pt x="186" y="39"/>
                    <a:pt x="186" y="34"/>
                  </a:cubicBezTo>
                  <a:cubicBezTo>
                    <a:pt x="186" y="26"/>
                    <a:pt x="180" y="20"/>
                    <a:pt x="172" y="20"/>
                  </a:cubicBezTo>
                  <a:cubicBezTo>
                    <a:pt x="165" y="20"/>
                    <a:pt x="158" y="26"/>
                    <a:pt x="158" y="34"/>
                  </a:cubicBezTo>
                  <a:cubicBezTo>
                    <a:pt x="158" y="39"/>
                    <a:pt x="161" y="43"/>
                    <a:pt x="165" y="45"/>
                  </a:cubicBezTo>
                  <a:cubicBezTo>
                    <a:pt x="159" y="82"/>
                    <a:pt x="159" y="82"/>
                    <a:pt x="159" y="82"/>
                  </a:cubicBezTo>
                  <a:cubicBezTo>
                    <a:pt x="111" y="0"/>
                    <a:pt x="111" y="0"/>
                    <a:pt x="111" y="0"/>
                  </a:cubicBezTo>
                  <a:cubicBezTo>
                    <a:pt x="83" y="12"/>
                    <a:pt x="64" y="32"/>
                    <a:pt x="60" y="54"/>
                  </a:cubicBezTo>
                  <a:cubicBezTo>
                    <a:pt x="59" y="54"/>
                    <a:pt x="59" y="54"/>
                    <a:pt x="59" y="54"/>
                  </a:cubicBezTo>
                  <a:cubicBezTo>
                    <a:pt x="59" y="68"/>
                    <a:pt x="59" y="68"/>
                    <a:pt x="59" y="68"/>
                  </a:cubicBezTo>
                  <a:cubicBezTo>
                    <a:pt x="2" y="68"/>
                    <a:pt x="2" y="68"/>
                    <a:pt x="2" y="68"/>
                  </a:cubicBezTo>
                  <a:cubicBezTo>
                    <a:pt x="2" y="72"/>
                    <a:pt x="2" y="76"/>
                    <a:pt x="2" y="80"/>
                  </a:cubicBezTo>
                  <a:cubicBezTo>
                    <a:pt x="2" y="90"/>
                    <a:pt x="1" y="100"/>
                    <a:pt x="0" y="110"/>
                  </a:cubicBezTo>
                  <a:cubicBezTo>
                    <a:pt x="59" y="110"/>
                    <a:pt x="59" y="110"/>
                    <a:pt x="59" y="110"/>
                  </a:cubicBezTo>
                  <a:cubicBezTo>
                    <a:pt x="59" y="174"/>
                    <a:pt x="59" y="174"/>
                    <a:pt x="59" y="174"/>
                  </a:cubicBezTo>
                  <a:cubicBezTo>
                    <a:pt x="59" y="174"/>
                    <a:pt x="59" y="174"/>
                    <a:pt x="59" y="174"/>
                  </a:cubicBezTo>
                  <a:cubicBezTo>
                    <a:pt x="65" y="184"/>
                    <a:pt x="113" y="191"/>
                    <a:pt x="173" y="191"/>
                  </a:cubicBezTo>
                  <a:cubicBezTo>
                    <a:pt x="232" y="191"/>
                    <a:pt x="280" y="184"/>
                    <a:pt x="286" y="174"/>
                  </a:cubicBezTo>
                  <a:cubicBezTo>
                    <a:pt x="286" y="174"/>
                    <a:pt x="286" y="174"/>
                    <a:pt x="286" y="174"/>
                  </a:cubicBezTo>
                  <a:cubicBezTo>
                    <a:pt x="286" y="54"/>
                    <a:pt x="286" y="54"/>
                    <a:pt x="286" y="54"/>
                  </a:cubicBezTo>
                  <a:lnTo>
                    <a:pt x="28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250"/>
            <p:cNvSpPr>
              <a:spLocks noEditPoints="1"/>
            </p:cNvSpPr>
            <p:nvPr/>
          </p:nvSpPr>
          <p:spPr bwMode="auto">
            <a:xfrm>
              <a:off x="4593142" y="2114582"/>
              <a:ext cx="275818" cy="278102"/>
            </a:xfrm>
            <a:custGeom>
              <a:avLst/>
              <a:gdLst>
                <a:gd name="T0" fmla="*/ 205 w 409"/>
                <a:gd name="T1" fmla="*/ 0 h 412"/>
                <a:gd name="T2" fmla="*/ 0 w 409"/>
                <a:gd name="T3" fmla="*/ 206 h 412"/>
                <a:gd name="T4" fmla="*/ 205 w 409"/>
                <a:gd name="T5" fmla="*/ 412 h 412"/>
                <a:gd name="T6" fmla="*/ 409 w 409"/>
                <a:gd name="T7" fmla="*/ 206 h 412"/>
                <a:gd name="T8" fmla="*/ 205 w 409"/>
                <a:gd name="T9" fmla="*/ 0 h 412"/>
                <a:gd name="T10" fmla="*/ 205 w 409"/>
                <a:gd name="T11" fmla="*/ 363 h 412"/>
                <a:gd name="T12" fmla="*/ 49 w 409"/>
                <a:gd name="T13" fmla="*/ 206 h 412"/>
                <a:gd name="T14" fmla="*/ 205 w 409"/>
                <a:gd name="T15" fmla="*/ 49 h 412"/>
                <a:gd name="T16" fmla="*/ 360 w 409"/>
                <a:gd name="T17" fmla="*/ 206 h 412"/>
                <a:gd name="T18" fmla="*/ 205 w 409"/>
                <a:gd name="T19"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12">
                  <a:moveTo>
                    <a:pt x="205" y="0"/>
                  </a:moveTo>
                  <a:cubicBezTo>
                    <a:pt x="92" y="0"/>
                    <a:pt x="0" y="92"/>
                    <a:pt x="0" y="206"/>
                  </a:cubicBezTo>
                  <a:cubicBezTo>
                    <a:pt x="0" y="320"/>
                    <a:pt x="92" y="412"/>
                    <a:pt x="205" y="412"/>
                  </a:cubicBezTo>
                  <a:cubicBezTo>
                    <a:pt x="318" y="412"/>
                    <a:pt x="409" y="320"/>
                    <a:pt x="409" y="206"/>
                  </a:cubicBezTo>
                  <a:cubicBezTo>
                    <a:pt x="409" y="92"/>
                    <a:pt x="318" y="0"/>
                    <a:pt x="205" y="0"/>
                  </a:cubicBezTo>
                  <a:close/>
                  <a:moveTo>
                    <a:pt x="205" y="363"/>
                  </a:moveTo>
                  <a:cubicBezTo>
                    <a:pt x="119" y="363"/>
                    <a:pt x="49" y="293"/>
                    <a:pt x="49" y="206"/>
                  </a:cubicBezTo>
                  <a:cubicBezTo>
                    <a:pt x="49" y="120"/>
                    <a:pt x="119" y="49"/>
                    <a:pt x="205" y="49"/>
                  </a:cubicBezTo>
                  <a:cubicBezTo>
                    <a:pt x="291" y="49"/>
                    <a:pt x="360" y="120"/>
                    <a:pt x="360" y="206"/>
                  </a:cubicBezTo>
                  <a:cubicBezTo>
                    <a:pt x="360" y="293"/>
                    <a:pt x="291" y="363"/>
                    <a:pt x="205" y="3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251"/>
            <p:cNvSpPr/>
            <p:nvPr/>
          </p:nvSpPr>
          <p:spPr bwMode="auto">
            <a:xfrm>
              <a:off x="4383281" y="2193673"/>
              <a:ext cx="205008" cy="128772"/>
            </a:xfrm>
            <a:custGeom>
              <a:avLst/>
              <a:gdLst>
                <a:gd name="T0" fmla="*/ 302 w 304"/>
                <a:gd name="T1" fmla="*/ 77 h 191"/>
                <a:gd name="T2" fmla="*/ 227 w 304"/>
                <a:gd name="T3" fmla="*/ 77 h 191"/>
                <a:gd name="T4" fmla="*/ 227 w 304"/>
                <a:gd name="T5" fmla="*/ 54 h 191"/>
                <a:gd name="T6" fmla="*/ 226 w 304"/>
                <a:gd name="T7" fmla="*/ 54 h 191"/>
                <a:gd name="T8" fmla="*/ 175 w 304"/>
                <a:gd name="T9" fmla="*/ 0 h 191"/>
                <a:gd name="T10" fmla="*/ 127 w 304"/>
                <a:gd name="T11" fmla="*/ 82 h 191"/>
                <a:gd name="T12" fmla="*/ 121 w 304"/>
                <a:gd name="T13" fmla="*/ 45 h 191"/>
                <a:gd name="T14" fmla="*/ 127 w 304"/>
                <a:gd name="T15" fmla="*/ 33 h 191"/>
                <a:gd name="T16" fmla="*/ 113 w 304"/>
                <a:gd name="T17" fmla="*/ 19 h 191"/>
                <a:gd name="T18" fmla="*/ 99 w 304"/>
                <a:gd name="T19" fmla="*/ 33 h 191"/>
                <a:gd name="T20" fmla="*/ 106 w 304"/>
                <a:gd name="T21" fmla="*/ 45 h 191"/>
                <a:gd name="T22" fmla="*/ 100 w 304"/>
                <a:gd name="T23" fmla="*/ 81 h 191"/>
                <a:gd name="T24" fmla="*/ 52 w 304"/>
                <a:gd name="T25" fmla="*/ 0 h 191"/>
                <a:gd name="T26" fmla="*/ 1 w 304"/>
                <a:gd name="T27" fmla="*/ 54 h 191"/>
                <a:gd name="T28" fmla="*/ 0 w 304"/>
                <a:gd name="T29" fmla="*/ 54 h 191"/>
                <a:gd name="T30" fmla="*/ 0 w 304"/>
                <a:gd name="T31" fmla="*/ 173 h 191"/>
                <a:gd name="T32" fmla="*/ 0 w 304"/>
                <a:gd name="T33" fmla="*/ 173 h 191"/>
                <a:gd name="T34" fmla="*/ 114 w 304"/>
                <a:gd name="T35" fmla="*/ 191 h 191"/>
                <a:gd name="T36" fmla="*/ 227 w 304"/>
                <a:gd name="T37" fmla="*/ 173 h 191"/>
                <a:gd name="T38" fmla="*/ 227 w 304"/>
                <a:gd name="T39" fmla="*/ 173 h 191"/>
                <a:gd name="T40" fmla="*/ 227 w 304"/>
                <a:gd name="T41" fmla="*/ 119 h 191"/>
                <a:gd name="T42" fmla="*/ 304 w 304"/>
                <a:gd name="T43" fmla="*/ 119 h 191"/>
                <a:gd name="T44" fmla="*/ 302 w 304"/>
                <a:gd name="T45" fmla="*/ 89 h 191"/>
                <a:gd name="T46" fmla="*/ 302 w 304"/>
                <a:gd name="T47"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191">
                  <a:moveTo>
                    <a:pt x="302" y="77"/>
                  </a:moveTo>
                  <a:cubicBezTo>
                    <a:pt x="227" y="77"/>
                    <a:pt x="227" y="77"/>
                    <a:pt x="227" y="77"/>
                  </a:cubicBezTo>
                  <a:cubicBezTo>
                    <a:pt x="227" y="54"/>
                    <a:pt x="227" y="54"/>
                    <a:pt x="227" y="54"/>
                  </a:cubicBezTo>
                  <a:cubicBezTo>
                    <a:pt x="226" y="54"/>
                    <a:pt x="226" y="54"/>
                    <a:pt x="226" y="54"/>
                  </a:cubicBezTo>
                  <a:cubicBezTo>
                    <a:pt x="222" y="31"/>
                    <a:pt x="203" y="12"/>
                    <a:pt x="175" y="0"/>
                  </a:cubicBezTo>
                  <a:cubicBezTo>
                    <a:pt x="127" y="82"/>
                    <a:pt x="127" y="82"/>
                    <a:pt x="127" y="82"/>
                  </a:cubicBezTo>
                  <a:cubicBezTo>
                    <a:pt x="121" y="45"/>
                    <a:pt x="121" y="45"/>
                    <a:pt x="121" y="45"/>
                  </a:cubicBezTo>
                  <a:cubicBezTo>
                    <a:pt x="125" y="42"/>
                    <a:pt x="127" y="38"/>
                    <a:pt x="127" y="33"/>
                  </a:cubicBezTo>
                  <a:cubicBezTo>
                    <a:pt x="127" y="25"/>
                    <a:pt x="121" y="19"/>
                    <a:pt x="113" y="19"/>
                  </a:cubicBezTo>
                  <a:cubicBezTo>
                    <a:pt x="106" y="19"/>
                    <a:pt x="99" y="25"/>
                    <a:pt x="99" y="33"/>
                  </a:cubicBezTo>
                  <a:cubicBezTo>
                    <a:pt x="99" y="38"/>
                    <a:pt x="102" y="42"/>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0" y="173"/>
                    <a:pt x="0" y="173"/>
                    <a:pt x="0" y="173"/>
                  </a:cubicBezTo>
                  <a:cubicBezTo>
                    <a:pt x="6" y="183"/>
                    <a:pt x="54" y="191"/>
                    <a:pt x="114" y="191"/>
                  </a:cubicBezTo>
                  <a:cubicBezTo>
                    <a:pt x="173" y="191"/>
                    <a:pt x="221" y="183"/>
                    <a:pt x="227" y="173"/>
                  </a:cubicBezTo>
                  <a:cubicBezTo>
                    <a:pt x="227" y="173"/>
                    <a:pt x="227" y="173"/>
                    <a:pt x="227" y="173"/>
                  </a:cubicBezTo>
                  <a:cubicBezTo>
                    <a:pt x="227" y="119"/>
                    <a:pt x="227" y="119"/>
                    <a:pt x="227" y="119"/>
                  </a:cubicBezTo>
                  <a:cubicBezTo>
                    <a:pt x="304" y="119"/>
                    <a:pt x="304" y="119"/>
                    <a:pt x="304" y="119"/>
                  </a:cubicBezTo>
                  <a:cubicBezTo>
                    <a:pt x="302" y="109"/>
                    <a:pt x="302" y="99"/>
                    <a:pt x="302" y="89"/>
                  </a:cubicBezTo>
                  <a:cubicBezTo>
                    <a:pt x="302" y="85"/>
                    <a:pt x="302" y="81"/>
                    <a:pt x="30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Freeform 252"/>
            <p:cNvSpPr/>
            <p:nvPr/>
          </p:nvSpPr>
          <p:spPr bwMode="auto">
            <a:xfrm>
              <a:off x="4681941" y="2398681"/>
              <a:ext cx="96508" cy="120778"/>
            </a:xfrm>
            <a:custGeom>
              <a:avLst/>
              <a:gdLst>
                <a:gd name="T0" fmla="*/ 73 w 143"/>
                <a:gd name="T1" fmla="*/ 1 h 179"/>
                <a:gd name="T2" fmla="*/ 52 w 143"/>
                <a:gd name="T3" fmla="*/ 0 h 179"/>
                <a:gd name="T4" fmla="*/ 52 w 143"/>
                <a:gd name="T5" fmla="*/ 24 h 179"/>
                <a:gd name="T6" fmla="*/ 11 w 143"/>
                <a:gd name="T7" fmla="*/ 82 h 179"/>
                <a:gd name="T8" fmla="*/ 3 w 143"/>
                <a:gd name="T9" fmla="*/ 108 h 179"/>
                <a:gd name="T10" fmla="*/ 19 w 143"/>
                <a:gd name="T11" fmla="*/ 126 h 179"/>
                <a:gd name="T12" fmla="*/ 73 w 143"/>
                <a:gd name="T13" fmla="*/ 179 h 179"/>
                <a:gd name="T14" fmla="*/ 125 w 143"/>
                <a:gd name="T15" fmla="*/ 126 h 179"/>
                <a:gd name="T16" fmla="*/ 140 w 143"/>
                <a:gd name="T17" fmla="*/ 108 h 179"/>
                <a:gd name="T18" fmla="*/ 132 w 143"/>
                <a:gd name="T19" fmla="*/ 82 h 179"/>
                <a:gd name="T20" fmla="*/ 95 w 143"/>
                <a:gd name="T21" fmla="*/ 26 h 179"/>
                <a:gd name="T22" fmla="*/ 95 w 143"/>
                <a:gd name="T23" fmla="*/ 0 h 179"/>
                <a:gd name="T24" fmla="*/ 73 w 143"/>
                <a:gd name="T25"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79">
                  <a:moveTo>
                    <a:pt x="73" y="1"/>
                  </a:moveTo>
                  <a:cubicBezTo>
                    <a:pt x="66" y="1"/>
                    <a:pt x="59" y="1"/>
                    <a:pt x="52" y="0"/>
                  </a:cubicBezTo>
                  <a:cubicBezTo>
                    <a:pt x="52" y="24"/>
                    <a:pt x="52" y="24"/>
                    <a:pt x="52" y="24"/>
                  </a:cubicBezTo>
                  <a:cubicBezTo>
                    <a:pt x="30" y="33"/>
                    <a:pt x="13" y="55"/>
                    <a:pt x="11" y="82"/>
                  </a:cubicBezTo>
                  <a:cubicBezTo>
                    <a:pt x="3" y="85"/>
                    <a:pt x="0" y="97"/>
                    <a:pt x="3" y="108"/>
                  </a:cubicBezTo>
                  <a:cubicBezTo>
                    <a:pt x="5" y="119"/>
                    <a:pt x="12" y="126"/>
                    <a:pt x="19" y="126"/>
                  </a:cubicBezTo>
                  <a:cubicBezTo>
                    <a:pt x="30" y="153"/>
                    <a:pt x="51" y="179"/>
                    <a:pt x="73" y="179"/>
                  </a:cubicBezTo>
                  <a:cubicBezTo>
                    <a:pt x="96" y="179"/>
                    <a:pt x="115" y="153"/>
                    <a:pt x="125" y="126"/>
                  </a:cubicBezTo>
                  <a:cubicBezTo>
                    <a:pt x="131" y="125"/>
                    <a:pt x="138" y="118"/>
                    <a:pt x="140" y="108"/>
                  </a:cubicBezTo>
                  <a:cubicBezTo>
                    <a:pt x="143" y="97"/>
                    <a:pt x="140" y="85"/>
                    <a:pt x="132" y="82"/>
                  </a:cubicBezTo>
                  <a:cubicBezTo>
                    <a:pt x="130" y="57"/>
                    <a:pt x="116" y="35"/>
                    <a:pt x="95" y="26"/>
                  </a:cubicBezTo>
                  <a:cubicBezTo>
                    <a:pt x="95" y="0"/>
                    <a:pt x="95" y="0"/>
                    <a:pt x="95" y="0"/>
                  </a:cubicBezTo>
                  <a:cubicBezTo>
                    <a:pt x="88" y="1"/>
                    <a:pt x="80" y="1"/>
                    <a:pt x="7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253"/>
            <p:cNvSpPr/>
            <p:nvPr/>
          </p:nvSpPr>
          <p:spPr bwMode="auto">
            <a:xfrm>
              <a:off x="4690792" y="2178255"/>
              <a:ext cx="83088" cy="151614"/>
            </a:xfrm>
            <a:custGeom>
              <a:avLst/>
              <a:gdLst>
                <a:gd name="T0" fmla="*/ 78 w 123"/>
                <a:gd name="T1" fmla="*/ 94 h 225"/>
                <a:gd name="T2" fmla="*/ 44 w 123"/>
                <a:gd name="T3" fmla="*/ 71 h 225"/>
                <a:gd name="T4" fmla="*/ 68 w 123"/>
                <a:gd name="T5" fmla="*/ 55 h 225"/>
                <a:gd name="T6" fmla="*/ 108 w 123"/>
                <a:gd name="T7" fmla="*/ 65 h 225"/>
                <a:gd name="T8" fmla="*/ 116 w 123"/>
                <a:gd name="T9" fmla="*/ 33 h 225"/>
                <a:gd name="T10" fmla="*/ 76 w 123"/>
                <a:gd name="T11" fmla="*/ 24 h 225"/>
                <a:gd name="T12" fmla="*/ 76 w 123"/>
                <a:gd name="T13" fmla="*/ 0 h 225"/>
                <a:gd name="T14" fmla="*/ 49 w 123"/>
                <a:gd name="T15" fmla="*/ 0 h 225"/>
                <a:gd name="T16" fmla="*/ 49 w 123"/>
                <a:gd name="T17" fmla="*/ 26 h 225"/>
                <a:gd name="T18" fmla="*/ 2 w 123"/>
                <a:gd name="T19" fmla="*/ 75 h 225"/>
                <a:gd name="T20" fmla="*/ 52 w 123"/>
                <a:gd name="T21" fmla="*/ 126 h 225"/>
                <a:gd name="T22" fmla="*/ 81 w 123"/>
                <a:gd name="T23" fmla="*/ 150 h 225"/>
                <a:gd name="T24" fmla="*/ 54 w 123"/>
                <a:gd name="T25" fmla="*/ 167 h 225"/>
                <a:gd name="T26" fmla="*/ 9 w 123"/>
                <a:gd name="T27" fmla="*/ 155 h 225"/>
                <a:gd name="T28" fmla="*/ 0 w 123"/>
                <a:gd name="T29" fmla="*/ 187 h 225"/>
                <a:gd name="T30" fmla="*/ 47 w 123"/>
                <a:gd name="T31" fmla="*/ 199 h 225"/>
                <a:gd name="T32" fmla="*/ 47 w 123"/>
                <a:gd name="T33" fmla="*/ 225 h 225"/>
                <a:gd name="T34" fmla="*/ 74 w 123"/>
                <a:gd name="T35" fmla="*/ 225 h 225"/>
                <a:gd name="T36" fmla="*/ 74 w 123"/>
                <a:gd name="T37" fmla="*/ 196 h 225"/>
                <a:gd name="T38" fmla="*/ 123 w 123"/>
                <a:gd name="T39" fmla="*/ 146 h 225"/>
                <a:gd name="T40" fmla="*/ 78 w 123"/>
                <a:gd name="T41"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225">
                  <a:moveTo>
                    <a:pt x="78" y="94"/>
                  </a:moveTo>
                  <a:cubicBezTo>
                    <a:pt x="54" y="85"/>
                    <a:pt x="44" y="79"/>
                    <a:pt x="44" y="71"/>
                  </a:cubicBezTo>
                  <a:cubicBezTo>
                    <a:pt x="44" y="63"/>
                    <a:pt x="50" y="55"/>
                    <a:pt x="68" y="55"/>
                  </a:cubicBezTo>
                  <a:cubicBezTo>
                    <a:pt x="88" y="55"/>
                    <a:pt x="101" y="61"/>
                    <a:pt x="108" y="65"/>
                  </a:cubicBezTo>
                  <a:cubicBezTo>
                    <a:pt x="116" y="33"/>
                    <a:pt x="116" y="33"/>
                    <a:pt x="116" y="33"/>
                  </a:cubicBezTo>
                  <a:cubicBezTo>
                    <a:pt x="106" y="29"/>
                    <a:pt x="94" y="25"/>
                    <a:pt x="76" y="24"/>
                  </a:cubicBezTo>
                  <a:cubicBezTo>
                    <a:pt x="76" y="0"/>
                    <a:pt x="76" y="0"/>
                    <a:pt x="76" y="0"/>
                  </a:cubicBezTo>
                  <a:cubicBezTo>
                    <a:pt x="49" y="0"/>
                    <a:pt x="49" y="0"/>
                    <a:pt x="49" y="0"/>
                  </a:cubicBezTo>
                  <a:cubicBezTo>
                    <a:pt x="49" y="26"/>
                    <a:pt x="49" y="26"/>
                    <a:pt x="49" y="26"/>
                  </a:cubicBezTo>
                  <a:cubicBezTo>
                    <a:pt x="19" y="32"/>
                    <a:pt x="2" y="51"/>
                    <a:pt x="2" y="75"/>
                  </a:cubicBezTo>
                  <a:cubicBezTo>
                    <a:pt x="2" y="102"/>
                    <a:pt x="22" y="116"/>
                    <a:pt x="52" y="126"/>
                  </a:cubicBezTo>
                  <a:cubicBezTo>
                    <a:pt x="72" y="133"/>
                    <a:pt x="81" y="139"/>
                    <a:pt x="81" y="150"/>
                  </a:cubicBezTo>
                  <a:cubicBezTo>
                    <a:pt x="81" y="160"/>
                    <a:pt x="70" y="167"/>
                    <a:pt x="54" y="167"/>
                  </a:cubicBezTo>
                  <a:cubicBezTo>
                    <a:pt x="36" y="167"/>
                    <a:pt x="20" y="161"/>
                    <a:pt x="9" y="155"/>
                  </a:cubicBezTo>
                  <a:cubicBezTo>
                    <a:pt x="0" y="187"/>
                    <a:pt x="0" y="187"/>
                    <a:pt x="0" y="187"/>
                  </a:cubicBezTo>
                  <a:cubicBezTo>
                    <a:pt x="11" y="193"/>
                    <a:pt x="29" y="198"/>
                    <a:pt x="47" y="199"/>
                  </a:cubicBezTo>
                  <a:cubicBezTo>
                    <a:pt x="47" y="225"/>
                    <a:pt x="47" y="225"/>
                    <a:pt x="47" y="225"/>
                  </a:cubicBezTo>
                  <a:cubicBezTo>
                    <a:pt x="74" y="225"/>
                    <a:pt x="74" y="225"/>
                    <a:pt x="74" y="225"/>
                  </a:cubicBezTo>
                  <a:cubicBezTo>
                    <a:pt x="74" y="196"/>
                    <a:pt x="74" y="196"/>
                    <a:pt x="74" y="196"/>
                  </a:cubicBezTo>
                  <a:cubicBezTo>
                    <a:pt x="106" y="191"/>
                    <a:pt x="123" y="170"/>
                    <a:pt x="123" y="146"/>
                  </a:cubicBezTo>
                  <a:cubicBezTo>
                    <a:pt x="123" y="121"/>
                    <a:pt x="110" y="106"/>
                    <a:pt x="78"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2" name="组合 71"/>
          <p:cNvGrpSpPr/>
          <p:nvPr/>
        </p:nvGrpSpPr>
        <p:grpSpPr>
          <a:xfrm>
            <a:off x="4037054" y="3285098"/>
            <a:ext cx="246432" cy="369084"/>
            <a:chOff x="3212624" y="1881308"/>
            <a:chExt cx="436569" cy="653854"/>
          </a:xfrm>
          <a:solidFill>
            <a:schemeClr val="bg1"/>
          </a:solidFill>
        </p:grpSpPr>
        <p:sp>
          <p:nvSpPr>
            <p:cNvPr id="73" name="Freeform 256"/>
            <p:cNvSpPr>
              <a:spLocks noEditPoints="1"/>
            </p:cNvSpPr>
            <p:nvPr/>
          </p:nvSpPr>
          <p:spPr bwMode="auto">
            <a:xfrm>
              <a:off x="3339398" y="1881308"/>
              <a:ext cx="228706" cy="230705"/>
            </a:xfrm>
            <a:custGeom>
              <a:avLst/>
              <a:gdLst>
                <a:gd name="T0" fmla="*/ 170 w 339"/>
                <a:gd name="T1" fmla="*/ 342 h 342"/>
                <a:gd name="T2" fmla="*/ 339 w 339"/>
                <a:gd name="T3" fmla="*/ 171 h 342"/>
                <a:gd name="T4" fmla="*/ 170 w 339"/>
                <a:gd name="T5" fmla="*/ 0 h 342"/>
                <a:gd name="T6" fmla="*/ 0 w 339"/>
                <a:gd name="T7" fmla="*/ 171 h 342"/>
                <a:gd name="T8" fmla="*/ 170 w 339"/>
                <a:gd name="T9" fmla="*/ 342 h 342"/>
                <a:gd name="T10" fmla="*/ 170 w 339"/>
                <a:gd name="T11" fmla="*/ 41 h 342"/>
                <a:gd name="T12" fmla="*/ 298 w 339"/>
                <a:gd name="T13" fmla="*/ 171 h 342"/>
                <a:gd name="T14" fmla="*/ 170 w 339"/>
                <a:gd name="T15" fmla="*/ 301 h 342"/>
                <a:gd name="T16" fmla="*/ 41 w 339"/>
                <a:gd name="T17" fmla="*/ 171 h 342"/>
                <a:gd name="T18" fmla="*/ 170 w 339"/>
                <a:gd name="T19" fmla="*/ 4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42">
                  <a:moveTo>
                    <a:pt x="170" y="342"/>
                  </a:moveTo>
                  <a:cubicBezTo>
                    <a:pt x="263" y="342"/>
                    <a:pt x="339" y="265"/>
                    <a:pt x="339" y="171"/>
                  </a:cubicBezTo>
                  <a:cubicBezTo>
                    <a:pt x="339" y="77"/>
                    <a:pt x="263" y="0"/>
                    <a:pt x="170" y="0"/>
                  </a:cubicBezTo>
                  <a:cubicBezTo>
                    <a:pt x="76" y="0"/>
                    <a:pt x="0" y="77"/>
                    <a:pt x="0" y="171"/>
                  </a:cubicBezTo>
                  <a:cubicBezTo>
                    <a:pt x="0" y="265"/>
                    <a:pt x="76" y="342"/>
                    <a:pt x="170" y="342"/>
                  </a:cubicBezTo>
                  <a:close/>
                  <a:moveTo>
                    <a:pt x="170" y="41"/>
                  </a:moveTo>
                  <a:cubicBezTo>
                    <a:pt x="241" y="41"/>
                    <a:pt x="298" y="99"/>
                    <a:pt x="298" y="171"/>
                  </a:cubicBezTo>
                  <a:cubicBezTo>
                    <a:pt x="298" y="243"/>
                    <a:pt x="241" y="301"/>
                    <a:pt x="170" y="301"/>
                  </a:cubicBezTo>
                  <a:cubicBezTo>
                    <a:pt x="99" y="301"/>
                    <a:pt x="41" y="243"/>
                    <a:pt x="41" y="171"/>
                  </a:cubicBezTo>
                  <a:cubicBezTo>
                    <a:pt x="41" y="99"/>
                    <a:pt x="99" y="41"/>
                    <a:pt x="170"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4" name="Freeform 257"/>
            <p:cNvSpPr/>
            <p:nvPr/>
          </p:nvSpPr>
          <p:spPr bwMode="auto">
            <a:xfrm>
              <a:off x="3417632" y="1933845"/>
              <a:ext cx="68812" cy="125631"/>
            </a:xfrm>
            <a:custGeom>
              <a:avLst/>
              <a:gdLst>
                <a:gd name="T0" fmla="*/ 45 w 102"/>
                <a:gd name="T1" fmla="*/ 138 h 186"/>
                <a:gd name="T2" fmla="*/ 7 w 102"/>
                <a:gd name="T3" fmla="*/ 128 h 186"/>
                <a:gd name="T4" fmla="*/ 0 w 102"/>
                <a:gd name="T5" fmla="*/ 155 h 186"/>
                <a:gd name="T6" fmla="*/ 39 w 102"/>
                <a:gd name="T7" fmla="*/ 165 h 186"/>
                <a:gd name="T8" fmla="*/ 39 w 102"/>
                <a:gd name="T9" fmla="*/ 186 h 186"/>
                <a:gd name="T10" fmla="*/ 62 w 102"/>
                <a:gd name="T11" fmla="*/ 186 h 186"/>
                <a:gd name="T12" fmla="*/ 62 w 102"/>
                <a:gd name="T13" fmla="*/ 163 h 186"/>
                <a:gd name="T14" fmla="*/ 102 w 102"/>
                <a:gd name="T15" fmla="*/ 121 h 186"/>
                <a:gd name="T16" fmla="*/ 64 w 102"/>
                <a:gd name="T17" fmla="*/ 78 h 186"/>
                <a:gd name="T18" fmla="*/ 37 w 102"/>
                <a:gd name="T19" fmla="*/ 59 h 186"/>
                <a:gd name="T20" fmla="*/ 56 w 102"/>
                <a:gd name="T21" fmla="*/ 46 h 186"/>
                <a:gd name="T22" fmla="*/ 89 w 102"/>
                <a:gd name="T23" fmla="*/ 54 h 186"/>
                <a:gd name="T24" fmla="*/ 96 w 102"/>
                <a:gd name="T25" fmla="*/ 28 h 186"/>
                <a:gd name="T26" fmla="*/ 63 w 102"/>
                <a:gd name="T27" fmla="*/ 20 h 186"/>
                <a:gd name="T28" fmla="*/ 63 w 102"/>
                <a:gd name="T29" fmla="*/ 0 h 186"/>
                <a:gd name="T30" fmla="*/ 40 w 102"/>
                <a:gd name="T31" fmla="*/ 0 h 186"/>
                <a:gd name="T32" fmla="*/ 40 w 102"/>
                <a:gd name="T33" fmla="*/ 22 h 186"/>
                <a:gd name="T34" fmla="*/ 2 w 102"/>
                <a:gd name="T35" fmla="*/ 62 h 186"/>
                <a:gd name="T36" fmla="*/ 43 w 102"/>
                <a:gd name="T37" fmla="*/ 104 h 186"/>
                <a:gd name="T38" fmla="*/ 67 w 102"/>
                <a:gd name="T39" fmla="*/ 124 h 186"/>
                <a:gd name="T40" fmla="*/ 45 w 102"/>
                <a:gd name="T41" fmla="*/ 13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186">
                  <a:moveTo>
                    <a:pt x="45" y="138"/>
                  </a:moveTo>
                  <a:cubicBezTo>
                    <a:pt x="30" y="138"/>
                    <a:pt x="17" y="133"/>
                    <a:pt x="7" y="128"/>
                  </a:cubicBezTo>
                  <a:cubicBezTo>
                    <a:pt x="0" y="155"/>
                    <a:pt x="0" y="155"/>
                    <a:pt x="0" y="155"/>
                  </a:cubicBezTo>
                  <a:cubicBezTo>
                    <a:pt x="9" y="160"/>
                    <a:pt x="24" y="164"/>
                    <a:pt x="39" y="165"/>
                  </a:cubicBezTo>
                  <a:cubicBezTo>
                    <a:pt x="39" y="186"/>
                    <a:pt x="39" y="186"/>
                    <a:pt x="39" y="186"/>
                  </a:cubicBezTo>
                  <a:cubicBezTo>
                    <a:pt x="62" y="186"/>
                    <a:pt x="62" y="186"/>
                    <a:pt x="62" y="186"/>
                  </a:cubicBezTo>
                  <a:cubicBezTo>
                    <a:pt x="62" y="163"/>
                    <a:pt x="62" y="163"/>
                    <a:pt x="62" y="163"/>
                  </a:cubicBezTo>
                  <a:cubicBezTo>
                    <a:pt x="88" y="158"/>
                    <a:pt x="102" y="141"/>
                    <a:pt x="102" y="121"/>
                  </a:cubicBezTo>
                  <a:cubicBezTo>
                    <a:pt x="102" y="100"/>
                    <a:pt x="91" y="88"/>
                    <a:pt x="64" y="78"/>
                  </a:cubicBezTo>
                  <a:cubicBezTo>
                    <a:pt x="45" y="71"/>
                    <a:pt x="37" y="66"/>
                    <a:pt x="37" y="59"/>
                  </a:cubicBezTo>
                  <a:cubicBezTo>
                    <a:pt x="37" y="52"/>
                    <a:pt x="41" y="46"/>
                    <a:pt x="56" y="46"/>
                  </a:cubicBezTo>
                  <a:cubicBezTo>
                    <a:pt x="73" y="46"/>
                    <a:pt x="83" y="51"/>
                    <a:pt x="89" y="54"/>
                  </a:cubicBezTo>
                  <a:cubicBezTo>
                    <a:pt x="96" y="28"/>
                    <a:pt x="96" y="28"/>
                    <a:pt x="96" y="28"/>
                  </a:cubicBezTo>
                  <a:cubicBezTo>
                    <a:pt x="88" y="24"/>
                    <a:pt x="78" y="21"/>
                    <a:pt x="63" y="20"/>
                  </a:cubicBezTo>
                  <a:cubicBezTo>
                    <a:pt x="63" y="0"/>
                    <a:pt x="63" y="0"/>
                    <a:pt x="63" y="0"/>
                  </a:cubicBezTo>
                  <a:cubicBezTo>
                    <a:pt x="40" y="0"/>
                    <a:pt x="40" y="0"/>
                    <a:pt x="40" y="0"/>
                  </a:cubicBezTo>
                  <a:cubicBezTo>
                    <a:pt x="40" y="22"/>
                    <a:pt x="40" y="22"/>
                    <a:pt x="40" y="22"/>
                  </a:cubicBezTo>
                  <a:cubicBezTo>
                    <a:pt x="16" y="26"/>
                    <a:pt x="2" y="42"/>
                    <a:pt x="2" y="62"/>
                  </a:cubicBezTo>
                  <a:cubicBezTo>
                    <a:pt x="2" y="85"/>
                    <a:pt x="18" y="96"/>
                    <a:pt x="43" y="104"/>
                  </a:cubicBezTo>
                  <a:cubicBezTo>
                    <a:pt x="60" y="110"/>
                    <a:pt x="67" y="115"/>
                    <a:pt x="67" y="124"/>
                  </a:cubicBezTo>
                  <a:cubicBezTo>
                    <a:pt x="67" y="133"/>
                    <a:pt x="58" y="138"/>
                    <a:pt x="45" y="1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5" name="Freeform 258"/>
            <p:cNvSpPr>
              <a:spLocks noEditPoints="1"/>
            </p:cNvSpPr>
            <p:nvPr/>
          </p:nvSpPr>
          <p:spPr bwMode="auto">
            <a:xfrm>
              <a:off x="3242890" y="2068898"/>
              <a:ext cx="139051" cy="140193"/>
            </a:xfrm>
            <a:custGeom>
              <a:avLst/>
              <a:gdLst>
                <a:gd name="T0" fmla="*/ 103 w 206"/>
                <a:gd name="T1" fmla="*/ 208 h 208"/>
                <a:gd name="T2" fmla="*/ 206 w 206"/>
                <a:gd name="T3" fmla="*/ 104 h 208"/>
                <a:gd name="T4" fmla="*/ 103 w 206"/>
                <a:gd name="T5" fmla="*/ 0 h 208"/>
                <a:gd name="T6" fmla="*/ 0 w 206"/>
                <a:gd name="T7" fmla="*/ 104 h 208"/>
                <a:gd name="T8" fmla="*/ 103 w 206"/>
                <a:gd name="T9" fmla="*/ 208 h 208"/>
                <a:gd name="T10" fmla="*/ 103 w 206"/>
                <a:gd name="T11" fmla="*/ 25 h 208"/>
                <a:gd name="T12" fmla="*/ 181 w 206"/>
                <a:gd name="T13" fmla="*/ 104 h 208"/>
                <a:gd name="T14" fmla="*/ 103 w 206"/>
                <a:gd name="T15" fmla="*/ 183 h 208"/>
                <a:gd name="T16" fmla="*/ 24 w 206"/>
                <a:gd name="T17" fmla="*/ 104 h 208"/>
                <a:gd name="T18" fmla="*/ 103 w 206"/>
                <a:gd name="T19" fmla="*/ 2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08">
                  <a:moveTo>
                    <a:pt x="103" y="208"/>
                  </a:moveTo>
                  <a:cubicBezTo>
                    <a:pt x="160" y="208"/>
                    <a:pt x="206" y="161"/>
                    <a:pt x="206" y="104"/>
                  </a:cubicBezTo>
                  <a:cubicBezTo>
                    <a:pt x="206" y="46"/>
                    <a:pt x="160" y="0"/>
                    <a:pt x="103" y="0"/>
                  </a:cubicBezTo>
                  <a:cubicBezTo>
                    <a:pt x="46" y="0"/>
                    <a:pt x="0" y="46"/>
                    <a:pt x="0" y="104"/>
                  </a:cubicBezTo>
                  <a:cubicBezTo>
                    <a:pt x="0" y="161"/>
                    <a:pt x="46" y="208"/>
                    <a:pt x="103" y="208"/>
                  </a:cubicBezTo>
                  <a:close/>
                  <a:moveTo>
                    <a:pt x="103" y="25"/>
                  </a:moveTo>
                  <a:cubicBezTo>
                    <a:pt x="146" y="25"/>
                    <a:pt x="181" y="60"/>
                    <a:pt x="181" y="104"/>
                  </a:cubicBezTo>
                  <a:cubicBezTo>
                    <a:pt x="181" y="147"/>
                    <a:pt x="146" y="183"/>
                    <a:pt x="103" y="183"/>
                  </a:cubicBezTo>
                  <a:cubicBezTo>
                    <a:pt x="60" y="183"/>
                    <a:pt x="24" y="147"/>
                    <a:pt x="24" y="104"/>
                  </a:cubicBezTo>
                  <a:cubicBezTo>
                    <a:pt x="24" y="60"/>
                    <a:pt x="60" y="25"/>
                    <a:pt x="10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259"/>
            <p:cNvSpPr/>
            <p:nvPr/>
          </p:nvSpPr>
          <p:spPr bwMode="auto">
            <a:xfrm>
              <a:off x="3290288" y="2100592"/>
              <a:ext cx="41687" cy="76807"/>
            </a:xfrm>
            <a:custGeom>
              <a:avLst/>
              <a:gdLst>
                <a:gd name="T0" fmla="*/ 28 w 62"/>
                <a:gd name="T1" fmla="*/ 84 h 114"/>
                <a:gd name="T2" fmla="*/ 4 w 62"/>
                <a:gd name="T3" fmla="*/ 78 h 114"/>
                <a:gd name="T4" fmla="*/ 0 w 62"/>
                <a:gd name="T5" fmla="*/ 94 h 114"/>
                <a:gd name="T6" fmla="*/ 24 w 62"/>
                <a:gd name="T7" fmla="*/ 100 h 114"/>
                <a:gd name="T8" fmla="*/ 24 w 62"/>
                <a:gd name="T9" fmla="*/ 114 h 114"/>
                <a:gd name="T10" fmla="*/ 38 w 62"/>
                <a:gd name="T11" fmla="*/ 114 h 114"/>
                <a:gd name="T12" fmla="*/ 38 w 62"/>
                <a:gd name="T13" fmla="*/ 99 h 114"/>
                <a:gd name="T14" fmla="*/ 62 w 62"/>
                <a:gd name="T15" fmla="*/ 74 h 114"/>
                <a:gd name="T16" fmla="*/ 39 w 62"/>
                <a:gd name="T17" fmla="*/ 48 h 114"/>
                <a:gd name="T18" fmla="*/ 22 w 62"/>
                <a:gd name="T19" fmla="*/ 36 h 114"/>
                <a:gd name="T20" fmla="*/ 34 w 62"/>
                <a:gd name="T21" fmla="*/ 28 h 114"/>
                <a:gd name="T22" fmla="*/ 54 w 62"/>
                <a:gd name="T23" fmla="*/ 33 h 114"/>
                <a:gd name="T24" fmla="*/ 59 w 62"/>
                <a:gd name="T25" fmla="*/ 17 h 114"/>
                <a:gd name="T26" fmla="*/ 38 w 62"/>
                <a:gd name="T27" fmla="*/ 12 h 114"/>
                <a:gd name="T28" fmla="*/ 38 w 62"/>
                <a:gd name="T29" fmla="*/ 0 h 114"/>
                <a:gd name="T30" fmla="*/ 25 w 62"/>
                <a:gd name="T31" fmla="*/ 0 h 114"/>
                <a:gd name="T32" fmla="*/ 25 w 62"/>
                <a:gd name="T33" fmla="*/ 13 h 114"/>
                <a:gd name="T34" fmla="*/ 1 w 62"/>
                <a:gd name="T35" fmla="*/ 38 h 114"/>
                <a:gd name="T36" fmla="*/ 26 w 62"/>
                <a:gd name="T37" fmla="*/ 64 h 114"/>
                <a:gd name="T38" fmla="*/ 41 w 62"/>
                <a:gd name="T39" fmla="*/ 76 h 114"/>
                <a:gd name="T40" fmla="*/ 28 w 62"/>
                <a:gd name="T41" fmla="*/ 8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4">
                  <a:moveTo>
                    <a:pt x="28" y="84"/>
                  </a:moveTo>
                  <a:cubicBezTo>
                    <a:pt x="19" y="84"/>
                    <a:pt x="10" y="81"/>
                    <a:pt x="4" y="78"/>
                  </a:cubicBezTo>
                  <a:cubicBezTo>
                    <a:pt x="0" y="94"/>
                    <a:pt x="0" y="94"/>
                    <a:pt x="0" y="94"/>
                  </a:cubicBezTo>
                  <a:cubicBezTo>
                    <a:pt x="6" y="97"/>
                    <a:pt x="15" y="100"/>
                    <a:pt x="24" y="100"/>
                  </a:cubicBezTo>
                  <a:cubicBezTo>
                    <a:pt x="24" y="114"/>
                    <a:pt x="24" y="114"/>
                    <a:pt x="24" y="114"/>
                  </a:cubicBezTo>
                  <a:cubicBezTo>
                    <a:pt x="38" y="114"/>
                    <a:pt x="38" y="114"/>
                    <a:pt x="38" y="114"/>
                  </a:cubicBezTo>
                  <a:cubicBezTo>
                    <a:pt x="38" y="99"/>
                    <a:pt x="38" y="99"/>
                    <a:pt x="38" y="99"/>
                  </a:cubicBezTo>
                  <a:cubicBezTo>
                    <a:pt x="54" y="97"/>
                    <a:pt x="62" y="86"/>
                    <a:pt x="62" y="74"/>
                  </a:cubicBezTo>
                  <a:cubicBezTo>
                    <a:pt x="62" y="61"/>
                    <a:pt x="56" y="53"/>
                    <a:pt x="39" y="48"/>
                  </a:cubicBezTo>
                  <a:cubicBezTo>
                    <a:pt x="27" y="43"/>
                    <a:pt x="22" y="40"/>
                    <a:pt x="22" y="36"/>
                  </a:cubicBezTo>
                  <a:cubicBezTo>
                    <a:pt x="22" y="32"/>
                    <a:pt x="25" y="28"/>
                    <a:pt x="34" y="28"/>
                  </a:cubicBezTo>
                  <a:cubicBezTo>
                    <a:pt x="44" y="28"/>
                    <a:pt x="51" y="31"/>
                    <a:pt x="54" y="33"/>
                  </a:cubicBezTo>
                  <a:cubicBezTo>
                    <a:pt x="59" y="17"/>
                    <a:pt x="59" y="17"/>
                    <a:pt x="59" y="17"/>
                  </a:cubicBezTo>
                  <a:cubicBezTo>
                    <a:pt x="54" y="15"/>
                    <a:pt x="47" y="13"/>
                    <a:pt x="38" y="12"/>
                  </a:cubicBezTo>
                  <a:cubicBezTo>
                    <a:pt x="38" y="0"/>
                    <a:pt x="38" y="0"/>
                    <a:pt x="38" y="0"/>
                  </a:cubicBezTo>
                  <a:cubicBezTo>
                    <a:pt x="25" y="0"/>
                    <a:pt x="25" y="0"/>
                    <a:pt x="25" y="0"/>
                  </a:cubicBezTo>
                  <a:cubicBezTo>
                    <a:pt x="25" y="13"/>
                    <a:pt x="25" y="13"/>
                    <a:pt x="25" y="13"/>
                  </a:cubicBezTo>
                  <a:cubicBezTo>
                    <a:pt x="10" y="16"/>
                    <a:pt x="1" y="26"/>
                    <a:pt x="1" y="38"/>
                  </a:cubicBezTo>
                  <a:cubicBezTo>
                    <a:pt x="1" y="52"/>
                    <a:pt x="11" y="58"/>
                    <a:pt x="26" y="64"/>
                  </a:cubicBezTo>
                  <a:cubicBezTo>
                    <a:pt x="37" y="67"/>
                    <a:pt x="41" y="70"/>
                    <a:pt x="41" y="76"/>
                  </a:cubicBezTo>
                  <a:cubicBezTo>
                    <a:pt x="41" y="81"/>
                    <a:pt x="36" y="84"/>
                    <a:pt x="28"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260"/>
            <p:cNvSpPr/>
            <p:nvPr/>
          </p:nvSpPr>
          <p:spPr bwMode="auto">
            <a:xfrm>
              <a:off x="3430481" y="2157982"/>
              <a:ext cx="41972" cy="76235"/>
            </a:xfrm>
            <a:custGeom>
              <a:avLst/>
              <a:gdLst>
                <a:gd name="T0" fmla="*/ 37 w 62"/>
                <a:gd name="T1" fmla="*/ 113 h 113"/>
                <a:gd name="T2" fmla="*/ 37 w 62"/>
                <a:gd name="T3" fmla="*/ 99 h 113"/>
                <a:gd name="T4" fmla="*/ 62 w 62"/>
                <a:gd name="T5" fmla="*/ 73 h 113"/>
                <a:gd name="T6" fmla="*/ 39 w 62"/>
                <a:gd name="T7" fmla="*/ 47 h 113"/>
                <a:gd name="T8" fmla="*/ 22 w 62"/>
                <a:gd name="T9" fmla="*/ 35 h 113"/>
                <a:gd name="T10" fmla="*/ 34 w 62"/>
                <a:gd name="T11" fmla="*/ 27 h 113"/>
                <a:gd name="T12" fmla="*/ 54 w 62"/>
                <a:gd name="T13" fmla="*/ 32 h 113"/>
                <a:gd name="T14" fmla="*/ 58 w 62"/>
                <a:gd name="T15" fmla="*/ 16 h 113"/>
                <a:gd name="T16" fmla="*/ 38 w 62"/>
                <a:gd name="T17" fmla="*/ 12 h 113"/>
                <a:gd name="T18" fmla="*/ 38 w 62"/>
                <a:gd name="T19" fmla="*/ 0 h 113"/>
                <a:gd name="T20" fmla="*/ 24 w 62"/>
                <a:gd name="T21" fmla="*/ 0 h 113"/>
                <a:gd name="T22" fmla="*/ 24 w 62"/>
                <a:gd name="T23" fmla="*/ 13 h 113"/>
                <a:gd name="T24" fmla="*/ 1 w 62"/>
                <a:gd name="T25" fmla="*/ 37 h 113"/>
                <a:gd name="T26" fmla="*/ 26 w 62"/>
                <a:gd name="T27" fmla="*/ 63 h 113"/>
                <a:gd name="T28" fmla="*/ 40 w 62"/>
                <a:gd name="T29" fmla="*/ 75 h 113"/>
                <a:gd name="T30" fmla="*/ 27 w 62"/>
                <a:gd name="T31" fmla="*/ 84 h 113"/>
                <a:gd name="T32" fmla="*/ 4 w 62"/>
                <a:gd name="T33" fmla="*/ 77 h 113"/>
                <a:gd name="T34" fmla="*/ 0 w 62"/>
                <a:gd name="T35" fmla="*/ 94 h 113"/>
                <a:gd name="T36" fmla="*/ 23 w 62"/>
                <a:gd name="T37" fmla="*/ 100 h 113"/>
                <a:gd name="T38" fmla="*/ 23 w 62"/>
                <a:gd name="T39" fmla="*/ 113 h 113"/>
                <a:gd name="T40" fmla="*/ 37 w 62"/>
                <a:gd name="T41"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113">
                  <a:moveTo>
                    <a:pt x="37" y="113"/>
                  </a:moveTo>
                  <a:cubicBezTo>
                    <a:pt x="37" y="99"/>
                    <a:pt x="37" y="99"/>
                    <a:pt x="37" y="99"/>
                  </a:cubicBezTo>
                  <a:cubicBezTo>
                    <a:pt x="53" y="96"/>
                    <a:pt x="62" y="85"/>
                    <a:pt x="62" y="73"/>
                  </a:cubicBezTo>
                  <a:cubicBezTo>
                    <a:pt x="62" y="60"/>
                    <a:pt x="55" y="53"/>
                    <a:pt x="39" y="47"/>
                  </a:cubicBezTo>
                  <a:cubicBezTo>
                    <a:pt x="27" y="43"/>
                    <a:pt x="22" y="40"/>
                    <a:pt x="22" y="35"/>
                  </a:cubicBezTo>
                  <a:cubicBezTo>
                    <a:pt x="22" y="31"/>
                    <a:pt x="25" y="27"/>
                    <a:pt x="34" y="27"/>
                  </a:cubicBezTo>
                  <a:cubicBezTo>
                    <a:pt x="44" y="27"/>
                    <a:pt x="50" y="30"/>
                    <a:pt x="54" y="32"/>
                  </a:cubicBezTo>
                  <a:cubicBezTo>
                    <a:pt x="58" y="16"/>
                    <a:pt x="58" y="16"/>
                    <a:pt x="58" y="16"/>
                  </a:cubicBezTo>
                  <a:cubicBezTo>
                    <a:pt x="53" y="14"/>
                    <a:pt x="47" y="12"/>
                    <a:pt x="38" y="12"/>
                  </a:cubicBezTo>
                  <a:cubicBezTo>
                    <a:pt x="38" y="0"/>
                    <a:pt x="38" y="0"/>
                    <a:pt x="38" y="0"/>
                  </a:cubicBezTo>
                  <a:cubicBezTo>
                    <a:pt x="24" y="0"/>
                    <a:pt x="24" y="0"/>
                    <a:pt x="24" y="0"/>
                  </a:cubicBezTo>
                  <a:cubicBezTo>
                    <a:pt x="24" y="13"/>
                    <a:pt x="24" y="13"/>
                    <a:pt x="24" y="13"/>
                  </a:cubicBezTo>
                  <a:cubicBezTo>
                    <a:pt x="9" y="16"/>
                    <a:pt x="1" y="25"/>
                    <a:pt x="1" y="37"/>
                  </a:cubicBezTo>
                  <a:cubicBezTo>
                    <a:pt x="1" y="51"/>
                    <a:pt x="11" y="58"/>
                    <a:pt x="26" y="63"/>
                  </a:cubicBezTo>
                  <a:cubicBezTo>
                    <a:pt x="36" y="66"/>
                    <a:pt x="40" y="70"/>
                    <a:pt x="40" y="75"/>
                  </a:cubicBezTo>
                  <a:cubicBezTo>
                    <a:pt x="40" y="80"/>
                    <a:pt x="35" y="84"/>
                    <a:pt x="27" y="84"/>
                  </a:cubicBezTo>
                  <a:cubicBezTo>
                    <a:pt x="18" y="84"/>
                    <a:pt x="10" y="81"/>
                    <a:pt x="4" y="77"/>
                  </a:cubicBezTo>
                  <a:cubicBezTo>
                    <a:pt x="0" y="94"/>
                    <a:pt x="0" y="94"/>
                    <a:pt x="0" y="94"/>
                  </a:cubicBezTo>
                  <a:cubicBezTo>
                    <a:pt x="5" y="97"/>
                    <a:pt x="14" y="99"/>
                    <a:pt x="23" y="100"/>
                  </a:cubicBezTo>
                  <a:cubicBezTo>
                    <a:pt x="23" y="113"/>
                    <a:pt x="23" y="113"/>
                    <a:pt x="23" y="113"/>
                  </a:cubicBezTo>
                  <a:lnTo>
                    <a:pt x="3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Freeform 261"/>
            <p:cNvSpPr>
              <a:spLocks noEditPoints="1"/>
            </p:cNvSpPr>
            <p:nvPr/>
          </p:nvSpPr>
          <p:spPr bwMode="auto">
            <a:xfrm>
              <a:off x="3520136" y="2077464"/>
              <a:ext cx="95937" cy="96508"/>
            </a:xfrm>
            <a:custGeom>
              <a:avLst/>
              <a:gdLst>
                <a:gd name="T0" fmla="*/ 0 w 142"/>
                <a:gd name="T1" fmla="*/ 71 h 143"/>
                <a:gd name="T2" fmla="*/ 71 w 142"/>
                <a:gd name="T3" fmla="*/ 143 h 143"/>
                <a:gd name="T4" fmla="*/ 142 w 142"/>
                <a:gd name="T5" fmla="*/ 71 h 143"/>
                <a:gd name="T6" fmla="*/ 71 w 142"/>
                <a:gd name="T7" fmla="*/ 0 h 143"/>
                <a:gd name="T8" fmla="*/ 0 w 142"/>
                <a:gd name="T9" fmla="*/ 71 h 143"/>
                <a:gd name="T10" fmla="*/ 125 w 142"/>
                <a:gd name="T11" fmla="*/ 71 h 143"/>
                <a:gd name="T12" fmla="*/ 71 w 142"/>
                <a:gd name="T13" fmla="*/ 126 h 143"/>
                <a:gd name="T14" fmla="*/ 17 w 142"/>
                <a:gd name="T15" fmla="*/ 71 h 143"/>
                <a:gd name="T16" fmla="*/ 71 w 142"/>
                <a:gd name="T17" fmla="*/ 17 h 143"/>
                <a:gd name="T18" fmla="*/ 125 w 142"/>
                <a:gd name="T19" fmla="*/ 7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143">
                  <a:moveTo>
                    <a:pt x="0" y="71"/>
                  </a:moveTo>
                  <a:cubicBezTo>
                    <a:pt x="0" y="111"/>
                    <a:pt x="32" y="143"/>
                    <a:pt x="71" y="143"/>
                  </a:cubicBezTo>
                  <a:cubicBezTo>
                    <a:pt x="110" y="143"/>
                    <a:pt x="142" y="111"/>
                    <a:pt x="142" y="71"/>
                  </a:cubicBezTo>
                  <a:cubicBezTo>
                    <a:pt x="142" y="32"/>
                    <a:pt x="110" y="0"/>
                    <a:pt x="71" y="0"/>
                  </a:cubicBezTo>
                  <a:cubicBezTo>
                    <a:pt x="32" y="0"/>
                    <a:pt x="0" y="32"/>
                    <a:pt x="0" y="71"/>
                  </a:cubicBezTo>
                  <a:close/>
                  <a:moveTo>
                    <a:pt x="125" y="71"/>
                  </a:moveTo>
                  <a:cubicBezTo>
                    <a:pt x="125" y="101"/>
                    <a:pt x="101" y="126"/>
                    <a:pt x="71" y="126"/>
                  </a:cubicBezTo>
                  <a:cubicBezTo>
                    <a:pt x="41" y="126"/>
                    <a:pt x="17" y="101"/>
                    <a:pt x="17" y="71"/>
                  </a:cubicBezTo>
                  <a:cubicBezTo>
                    <a:pt x="17" y="41"/>
                    <a:pt x="41" y="17"/>
                    <a:pt x="71" y="17"/>
                  </a:cubicBezTo>
                  <a:cubicBezTo>
                    <a:pt x="101" y="17"/>
                    <a:pt x="125" y="41"/>
                    <a:pt x="125"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Freeform 262"/>
            <p:cNvSpPr/>
            <p:nvPr/>
          </p:nvSpPr>
          <p:spPr bwMode="auto">
            <a:xfrm>
              <a:off x="3553257" y="2099164"/>
              <a:ext cx="28267" cy="52537"/>
            </a:xfrm>
            <a:custGeom>
              <a:avLst/>
              <a:gdLst>
                <a:gd name="T0" fmla="*/ 16 w 42"/>
                <a:gd name="T1" fmla="*/ 0 h 78"/>
                <a:gd name="T2" fmla="*/ 16 w 42"/>
                <a:gd name="T3" fmla="*/ 9 h 78"/>
                <a:gd name="T4" fmla="*/ 0 w 42"/>
                <a:gd name="T5" fmla="*/ 26 h 78"/>
                <a:gd name="T6" fmla="*/ 17 w 42"/>
                <a:gd name="T7" fmla="*/ 44 h 78"/>
                <a:gd name="T8" fmla="*/ 28 w 42"/>
                <a:gd name="T9" fmla="*/ 52 h 78"/>
                <a:gd name="T10" fmla="*/ 18 w 42"/>
                <a:gd name="T11" fmla="*/ 58 h 78"/>
                <a:gd name="T12" fmla="*/ 3 w 42"/>
                <a:gd name="T13" fmla="*/ 54 h 78"/>
                <a:gd name="T14" fmla="*/ 0 w 42"/>
                <a:gd name="T15" fmla="*/ 65 h 78"/>
                <a:gd name="T16" fmla="*/ 16 w 42"/>
                <a:gd name="T17" fmla="*/ 69 h 78"/>
                <a:gd name="T18" fmla="*/ 16 w 42"/>
                <a:gd name="T19" fmla="*/ 78 h 78"/>
                <a:gd name="T20" fmla="*/ 25 w 42"/>
                <a:gd name="T21" fmla="*/ 78 h 78"/>
                <a:gd name="T22" fmla="*/ 25 w 42"/>
                <a:gd name="T23" fmla="*/ 69 h 78"/>
                <a:gd name="T24" fmla="*/ 42 w 42"/>
                <a:gd name="T25" fmla="*/ 51 h 78"/>
                <a:gd name="T26" fmla="*/ 26 w 42"/>
                <a:gd name="T27" fmla="*/ 33 h 78"/>
                <a:gd name="T28" fmla="*/ 15 w 42"/>
                <a:gd name="T29" fmla="*/ 25 h 78"/>
                <a:gd name="T30" fmla="*/ 23 w 42"/>
                <a:gd name="T31" fmla="*/ 19 h 78"/>
                <a:gd name="T32" fmla="*/ 37 w 42"/>
                <a:gd name="T33" fmla="*/ 23 h 78"/>
                <a:gd name="T34" fmla="*/ 40 w 42"/>
                <a:gd name="T35" fmla="*/ 12 h 78"/>
                <a:gd name="T36" fmla="*/ 26 w 42"/>
                <a:gd name="T37" fmla="*/ 9 h 78"/>
                <a:gd name="T38" fmla="*/ 26 w 42"/>
                <a:gd name="T39" fmla="*/ 0 h 78"/>
                <a:gd name="T40" fmla="*/ 16 w 42"/>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78">
                  <a:moveTo>
                    <a:pt x="16" y="0"/>
                  </a:moveTo>
                  <a:cubicBezTo>
                    <a:pt x="16" y="9"/>
                    <a:pt x="16" y="9"/>
                    <a:pt x="16" y="9"/>
                  </a:cubicBezTo>
                  <a:cubicBezTo>
                    <a:pt x="6" y="11"/>
                    <a:pt x="0" y="18"/>
                    <a:pt x="0" y="26"/>
                  </a:cubicBezTo>
                  <a:cubicBezTo>
                    <a:pt x="0" y="36"/>
                    <a:pt x="7" y="40"/>
                    <a:pt x="17" y="44"/>
                  </a:cubicBezTo>
                  <a:cubicBezTo>
                    <a:pt x="25" y="46"/>
                    <a:pt x="28" y="49"/>
                    <a:pt x="28" y="52"/>
                  </a:cubicBezTo>
                  <a:cubicBezTo>
                    <a:pt x="28" y="56"/>
                    <a:pt x="24" y="58"/>
                    <a:pt x="18" y="58"/>
                  </a:cubicBezTo>
                  <a:cubicBezTo>
                    <a:pt x="12" y="58"/>
                    <a:pt x="7" y="56"/>
                    <a:pt x="3" y="54"/>
                  </a:cubicBezTo>
                  <a:cubicBezTo>
                    <a:pt x="0" y="65"/>
                    <a:pt x="0" y="65"/>
                    <a:pt x="0" y="65"/>
                  </a:cubicBezTo>
                  <a:cubicBezTo>
                    <a:pt x="3" y="67"/>
                    <a:pt x="10" y="69"/>
                    <a:pt x="16" y="69"/>
                  </a:cubicBezTo>
                  <a:cubicBezTo>
                    <a:pt x="16" y="78"/>
                    <a:pt x="16" y="78"/>
                    <a:pt x="16" y="78"/>
                  </a:cubicBezTo>
                  <a:cubicBezTo>
                    <a:pt x="25" y="78"/>
                    <a:pt x="25" y="78"/>
                    <a:pt x="25" y="78"/>
                  </a:cubicBezTo>
                  <a:cubicBezTo>
                    <a:pt x="25" y="69"/>
                    <a:pt x="25" y="69"/>
                    <a:pt x="25" y="69"/>
                  </a:cubicBezTo>
                  <a:cubicBezTo>
                    <a:pt x="36" y="67"/>
                    <a:pt x="42" y="59"/>
                    <a:pt x="42" y="51"/>
                  </a:cubicBezTo>
                  <a:cubicBezTo>
                    <a:pt x="42" y="42"/>
                    <a:pt x="38" y="37"/>
                    <a:pt x="26" y="33"/>
                  </a:cubicBezTo>
                  <a:cubicBezTo>
                    <a:pt x="18" y="30"/>
                    <a:pt x="15" y="28"/>
                    <a:pt x="15" y="25"/>
                  </a:cubicBezTo>
                  <a:cubicBezTo>
                    <a:pt x="15" y="22"/>
                    <a:pt x="17" y="19"/>
                    <a:pt x="23" y="19"/>
                  </a:cubicBezTo>
                  <a:cubicBezTo>
                    <a:pt x="30" y="19"/>
                    <a:pt x="34" y="22"/>
                    <a:pt x="37" y="23"/>
                  </a:cubicBezTo>
                  <a:cubicBezTo>
                    <a:pt x="40" y="12"/>
                    <a:pt x="40" y="12"/>
                    <a:pt x="40" y="12"/>
                  </a:cubicBezTo>
                  <a:cubicBezTo>
                    <a:pt x="36" y="10"/>
                    <a:pt x="32" y="9"/>
                    <a:pt x="26" y="9"/>
                  </a:cubicBezTo>
                  <a:cubicBezTo>
                    <a:pt x="26" y="0"/>
                    <a:pt x="26" y="0"/>
                    <a:pt x="26" y="0"/>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263"/>
            <p:cNvSpPr/>
            <p:nvPr/>
          </p:nvSpPr>
          <p:spPr bwMode="auto">
            <a:xfrm>
              <a:off x="3382512" y="2125432"/>
              <a:ext cx="139051" cy="107929"/>
            </a:xfrm>
            <a:custGeom>
              <a:avLst/>
              <a:gdLst>
                <a:gd name="T0" fmla="*/ 190 w 206"/>
                <a:gd name="T1" fmla="*/ 160 h 160"/>
                <a:gd name="T2" fmla="*/ 206 w 206"/>
                <a:gd name="T3" fmla="*/ 104 h 160"/>
                <a:gd name="T4" fmla="*/ 103 w 206"/>
                <a:gd name="T5" fmla="*/ 0 h 160"/>
                <a:gd name="T6" fmla="*/ 0 w 206"/>
                <a:gd name="T7" fmla="*/ 104 h 160"/>
                <a:gd name="T8" fmla="*/ 17 w 206"/>
                <a:gd name="T9" fmla="*/ 160 h 160"/>
                <a:gd name="T10" fmla="*/ 48 w 206"/>
                <a:gd name="T11" fmla="*/ 160 h 160"/>
                <a:gd name="T12" fmla="*/ 25 w 206"/>
                <a:gd name="T13" fmla="*/ 104 h 160"/>
                <a:gd name="T14" fmla="*/ 103 w 206"/>
                <a:gd name="T15" fmla="*/ 25 h 160"/>
                <a:gd name="T16" fmla="*/ 182 w 206"/>
                <a:gd name="T17" fmla="*/ 104 h 160"/>
                <a:gd name="T18" fmla="*/ 158 w 206"/>
                <a:gd name="T19" fmla="*/ 160 h 160"/>
                <a:gd name="T20" fmla="*/ 190 w 206"/>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160">
                  <a:moveTo>
                    <a:pt x="190" y="160"/>
                  </a:moveTo>
                  <a:cubicBezTo>
                    <a:pt x="200" y="144"/>
                    <a:pt x="206" y="125"/>
                    <a:pt x="206" y="104"/>
                  </a:cubicBezTo>
                  <a:cubicBezTo>
                    <a:pt x="206" y="47"/>
                    <a:pt x="160" y="0"/>
                    <a:pt x="103" y="0"/>
                  </a:cubicBezTo>
                  <a:cubicBezTo>
                    <a:pt x="46" y="0"/>
                    <a:pt x="0" y="47"/>
                    <a:pt x="0" y="104"/>
                  </a:cubicBezTo>
                  <a:cubicBezTo>
                    <a:pt x="0" y="125"/>
                    <a:pt x="6" y="144"/>
                    <a:pt x="17" y="160"/>
                  </a:cubicBezTo>
                  <a:cubicBezTo>
                    <a:pt x="48" y="160"/>
                    <a:pt x="48" y="160"/>
                    <a:pt x="48" y="160"/>
                  </a:cubicBezTo>
                  <a:cubicBezTo>
                    <a:pt x="34" y="146"/>
                    <a:pt x="25" y="126"/>
                    <a:pt x="25" y="104"/>
                  </a:cubicBezTo>
                  <a:cubicBezTo>
                    <a:pt x="25" y="60"/>
                    <a:pt x="60" y="25"/>
                    <a:pt x="103" y="25"/>
                  </a:cubicBezTo>
                  <a:cubicBezTo>
                    <a:pt x="146" y="25"/>
                    <a:pt x="182" y="60"/>
                    <a:pt x="182" y="104"/>
                  </a:cubicBezTo>
                  <a:cubicBezTo>
                    <a:pt x="182" y="126"/>
                    <a:pt x="173" y="146"/>
                    <a:pt x="158" y="160"/>
                  </a:cubicBezTo>
                  <a:lnTo>
                    <a:pt x="190"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264"/>
            <p:cNvSpPr>
              <a:spLocks noEditPoints="1"/>
            </p:cNvSpPr>
            <p:nvPr/>
          </p:nvSpPr>
          <p:spPr bwMode="auto">
            <a:xfrm>
              <a:off x="3212624" y="2239643"/>
              <a:ext cx="436569" cy="47112"/>
            </a:xfrm>
            <a:custGeom>
              <a:avLst/>
              <a:gdLst>
                <a:gd name="T0" fmla="*/ 608 w 647"/>
                <a:gd name="T1" fmla="*/ 0 h 70"/>
                <a:gd name="T2" fmla="*/ 39 w 647"/>
                <a:gd name="T3" fmla="*/ 0 h 70"/>
                <a:gd name="T4" fmla="*/ 0 w 647"/>
                <a:gd name="T5" fmla="*/ 18 h 70"/>
                <a:gd name="T6" fmla="*/ 0 w 647"/>
                <a:gd name="T7" fmla="*/ 51 h 70"/>
                <a:gd name="T8" fmla="*/ 39 w 647"/>
                <a:gd name="T9" fmla="*/ 70 h 70"/>
                <a:gd name="T10" fmla="*/ 608 w 647"/>
                <a:gd name="T11" fmla="*/ 70 h 70"/>
                <a:gd name="T12" fmla="*/ 647 w 647"/>
                <a:gd name="T13" fmla="*/ 51 h 70"/>
                <a:gd name="T14" fmla="*/ 647 w 647"/>
                <a:gd name="T15" fmla="*/ 18 h 70"/>
                <a:gd name="T16" fmla="*/ 608 w 647"/>
                <a:gd name="T17" fmla="*/ 0 h 70"/>
                <a:gd name="T18" fmla="*/ 84 w 647"/>
                <a:gd name="T19" fmla="*/ 56 h 70"/>
                <a:gd name="T20" fmla="*/ 39 w 647"/>
                <a:gd name="T21" fmla="*/ 56 h 70"/>
                <a:gd name="T22" fmla="*/ 30 w 647"/>
                <a:gd name="T23" fmla="*/ 51 h 70"/>
                <a:gd name="T24" fmla="*/ 30 w 647"/>
                <a:gd name="T25" fmla="*/ 18 h 70"/>
                <a:gd name="T26" fmla="*/ 39 w 647"/>
                <a:gd name="T27" fmla="*/ 14 h 70"/>
                <a:gd name="T28" fmla="*/ 84 w 647"/>
                <a:gd name="T29" fmla="*/ 14 h 70"/>
                <a:gd name="T30" fmla="*/ 75 w 647"/>
                <a:gd name="T31" fmla="*/ 18 h 70"/>
                <a:gd name="T32" fmla="*/ 75 w 647"/>
                <a:gd name="T33" fmla="*/ 51 h 70"/>
                <a:gd name="T34" fmla="*/ 84 w 647"/>
                <a:gd name="T35" fmla="*/ 5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7" h="70">
                  <a:moveTo>
                    <a:pt x="608" y="0"/>
                  </a:moveTo>
                  <a:cubicBezTo>
                    <a:pt x="39" y="0"/>
                    <a:pt x="39" y="0"/>
                    <a:pt x="39" y="0"/>
                  </a:cubicBezTo>
                  <a:cubicBezTo>
                    <a:pt x="18" y="0"/>
                    <a:pt x="0" y="9"/>
                    <a:pt x="0" y="18"/>
                  </a:cubicBezTo>
                  <a:cubicBezTo>
                    <a:pt x="0" y="51"/>
                    <a:pt x="0" y="51"/>
                    <a:pt x="0" y="51"/>
                  </a:cubicBezTo>
                  <a:cubicBezTo>
                    <a:pt x="0" y="61"/>
                    <a:pt x="18" y="70"/>
                    <a:pt x="39" y="70"/>
                  </a:cubicBezTo>
                  <a:cubicBezTo>
                    <a:pt x="608" y="70"/>
                    <a:pt x="608" y="70"/>
                    <a:pt x="608" y="70"/>
                  </a:cubicBezTo>
                  <a:cubicBezTo>
                    <a:pt x="630" y="70"/>
                    <a:pt x="647" y="61"/>
                    <a:pt x="647" y="51"/>
                  </a:cubicBezTo>
                  <a:cubicBezTo>
                    <a:pt x="647" y="18"/>
                    <a:pt x="647" y="18"/>
                    <a:pt x="647" y="18"/>
                  </a:cubicBezTo>
                  <a:cubicBezTo>
                    <a:pt x="647" y="9"/>
                    <a:pt x="630" y="0"/>
                    <a:pt x="608" y="0"/>
                  </a:cubicBezTo>
                  <a:close/>
                  <a:moveTo>
                    <a:pt x="84" y="56"/>
                  </a:moveTo>
                  <a:cubicBezTo>
                    <a:pt x="39" y="56"/>
                    <a:pt x="39" y="56"/>
                    <a:pt x="39" y="56"/>
                  </a:cubicBezTo>
                  <a:cubicBezTo>
                    <a:pt x="34" y="56"/>
                    <a:pt x="30" y="54"/>
                    <a:pt x="30" y="51"/>
                  </a:cubicBezTo>
                  <a:cubicBezTo>
                    <a:pt x="30" y="18"/>
                    <a:pt x="30" y="18"/>
                    <a:pt x="30" y="18"/>
                  </a:cubicBezTo>
                  <a:cubicBezTo>
                    <a:pt x="30" y="16"/>
                    <a:pt x="34" y="14"/>
                    <a:pt x="39" y="14"/>
                  </a:cubicBezTo>
                  <a:cubicBezTo>
                    <a:pt x="84" y="14"/>
                    <a:pt x="84" y="14"/>
                    <a:pt x="84" y="14"/>
                  </a:cubicBezTo>
                  <a:cubicBezTo>
                    <a:pt x="79" y="14"/>
                    <a:pt x="75" y="16"/>
                    <a:pt x="75" y="18"/>
                  </a:cubicBezTo>
                  <a:cubicBezTo>
                    <a:pt x="75" y="51"/>
                    <a:pt x="75" y="51"/>
                    <a:pt x="75" y="51"/>
                  </a:cubicBezTo>
                  <a:cubicBezTo>
                    <a:pt x="75" y="54"/>
                    <a:pt x="79" y="56"/>
                    <a:pt x="8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265"/>
            <p:cNvSpPr>
              <a:spLocks noEditPoints="1"/>
            </p:cNvSpPr>
            <p:nvPr/>
          </p:nvSpPr>
          <p:spPr bwMode="auto">
            <a:xfrm>
              <a:off x="3234896" y="2294749"/>
              <a:ext cx="400593" cy="240413"/>
            </a:xfrm>
            <a:custGeom>
              <a:avLst/>
              <a:gdLst>
                <a:gd name="T0" fmla="*/ 0 w 594"/>
                <a:gd name="T1" fmla="*/ 297 h 356"/>
                <a:gd name="T2" fmla="*/ 59 w 594"/>
                <a:gd name="T3" fmla="*/ 356 h 356"/>
                <a:gd name="T4" fmla="*/ 534 w 594"/>
                <a:gd name="T5" fmla="*/ 356 h 356"/>
                <a:gd name="T6" fmla="*/ 594 w 594"/>
                <a:gd name="T7" fmla="*/ 297 h 356"/>
                <a:gd name="T8" fmla="*/ 594 w 594"/>
                <a:gd name="T9" fmla="*/ 0 h 356"/>
                <a:gd name="T10" fmla="*/ 0 w 594"/>
                <a:gd name="T11" fmla="*/ 0 h 356"/>
                <a:gd name="T12" fmla="*/ 0 w 594"/>
                <a:gd name="T13" fmla="*/ 297 h 356"/>
                <a:gd name="T14" fmla="*/ 35 w 594"/>
                <a:gd name="T15" fmla="*/ 35 h 356"/>
                <a:gd name="T16" fmla="*/ 70 w 594"/>
                <a:gd name="T17" fmla="*/ 35 h 356"/>
                <a:gd name="T18" fmla="*/ 70 w 594"/>
                <a:gd name="T19" fmla="*/ 297 h 356"/>
                <a:gd name="T20" fmla="*/ 94 w 594"/>
                <a:gd name="T21" fmla="*/ 321 h 356"/>
                <a:gd name="T22" fmla="*/ 59 w 594"/>
                <a:gd name="T23" fmla="*/ 321 h 356"/>
                <a:gd name="T24" fmla="*/ 35 w 594"/>
                <a:gd name="T25" fmla="*/ 297 h 356"/>
                <a:gd name="T26" fmla="*/ 35 w 594"/>
                <a:gd name="T27" fmla="*/ 3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4" h="356">
                  <a:moveTo>
                    <a:pt x="0" y="297"/>
                  </a:moveTo>
                  <a:cubicBezTo>
                    <a:pt x="0" y="330"/>
                    <a:pt x="27" y="356"/>
                    <a:pt x="59" y="356"/>
                  </a:cubicBezTo>
                  <a:cubicBezTo>
                    <a:pt x="534" y="356"/>
                    <a:pt x="534" y="356"/>
                    <a:pt x="534" y="356"/>
                  </a:cubicBezTo>
                  <a:cubicBezTo>
                    <a:pt x="567" y="356"/>
                    <a:pt x="594" y="330"/>
                    <a:pt x="594" y="297"/>
                  </a:cubicBezTo>
                  <a:cubicBezTo>
                    <a:pt x="594" y="0"/>
                    <a:pt x="594" y="0"/>
                    <a:pt x="594" y="0"/>
                  </a:cubicBezTo>
                  <a:cubicBezTo>
                    <a:pt x="0" y="0"/>
                    <a:pt x="0" y="0"/>
                    <a:pt x="0" y="0"/>
                  </a:cubicBezTo>
                  <a:lnTo>
                    <a:pt x="0" y="297"/>
                  </a:lnTo>
                  <a:close/>
                  <a:moveTo>
                    <a:pt x="35" y="35"/>
                  </a:moveTo>
                  <a:cubicBezTo>
                    <a:pt x="70" y="35"/>
                    <a:pt x="70" y="35"/>
                    <a:pt x="70" y="35"/>
                  </a:cubicBezTo>
                  <a:cubicBezTo>
                    <a:pt x="70" y="297"/>
                    <a:pt x="70" y="297"/>
                    <a:pt x="70" y="297"/>
                  </a:cubicBezTo>
                  <a:cubicBezTo>
                    <a:pt x="70" y="310"/>
                    <a:pt x="81" y="321"/>
                    <a:pt x="94" y="321"/>
                  </a:cubicBezTo>
                  <a:cubicBezTo>
                    <a:pt x="59" y="321"/>
                    <a:pt x="59" y="321"/>
                    <a:pt x="59" y="321"/>
                  </a:cubicBezTo>
                  <a:cubicBezTo>
                    <a:pt x="46" y="321"/>
                    <a:pt x="35" y="310"/>
                    <a:pt x="35" y="297"/>
                  </a:cubicBezTo>
                  <a:lnTo>
                    <a:pt x="3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3" name="组合 82"/>
          <p:cNvGrpSpPr/>
          <p:nvPr/>
        </p:nvGrpSpPr>
        <p:grpSpPr>
          <a:xfrm>
            <a:off x="8411332" y="3273237"/>
            <a:ext cx="362475" cy="342006"/>
            <a:chOff x="3098700" y="5569159"/>
            <a:chExt cx="642147" cy="605886"/>
          </a:xfrm>
          <a:solidFill>
            <a:schemeClr val="bg1"/>
          </a:solidFill>
        </p:grpSpPr>
        <p:sp>
          <p:nvSpPr>
            <p:cNvPr id="84"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9" name="组合 88"/>
          <p:cNvGrpSpPr/>
          <p:nvPr/>
        </p:nvGrpSpPr>
        <p:grpSpPr>
          <a:xfrm>
            <a:off x="4052373" y="5179075"/>
            <a:ext cx="291995" cy="327631"/>
            <a:chOff x="3199776" y="780891"/>
            <a:chExt cx="470261" cy="527652"/>
          </a:xfrm>
          <a:solidFill>
            <a:schemeClr val="bg1"/>
          </a:solidFill>
        </p:grpSpPr>
        <p:sp>
          <p:nvSpPr>
            <p:cNvPr id="90" name="Freeform 433"/>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434"/>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435"/>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436"/>
            <p:cNvSpPr>
              <a:spLocks noEditPoints="1"/>
            </p:cNvSpPr>
            <p:nvPr/>
          </p:nvSpPr>
          <p:spPr bwMode="auto">
            <a:xfrm>
              <a:off x="3199776" y="780891"/>
              <a:ext cx="470261" cy="527652"/>
            </a:xfrm>
            <a:custGeom>
              <a:avLst/>
              <a:gdLst>
                <a:gd name="T0" fmla="*/ 652 w 697"/>
                <a:gd name="T1" fmla="*/ 426 h 782"/>
                <a:gd name="T2" fmla="*/ 601 w 697"/>
                <a:gd name="T3" fmla="*/ 366 h 782"/>
                <a:gd name="T4" fmla="*/ 603 w 697"/>
                <a:gd name="T5" fmla="*/ 267 h 782"/>
                <a:gd name="T6" fmla="*/ 585 w 697"/>
                <a:gd name="T7" fmla="*/ 182 h 782"/>
                <a:gd name="T8" fmla="*/ 509 w 697"/>
                <a:gd name="T9" fmla="*/ 80 h 782"/>
                <a:gd name="T10" fmla="*/ 298 w 697"/>
                <a:gd name="T11" fmla="*/ 0 h 782"/>
                <a:gd name="T12" fmla="*/ 0 w 697"/>
                <a:gd name="T13" fmla="*/ 273 h 782"/>
                <a:gd name="T14" fmla="*/ 2 w 697"/>
                <a:gd name="T15" fmla="*/ 302 h 782"/>
                <a:gd name="T16" fmla="*/ 82 w 697"/>
                <a:gd name="T17" fmla="*/ 533 h 782"/>
                <a:gd name="T18" fmla="*/ 0 w 697"/>
                <a:gd name="T19" fmla="*/ 781 h 782"/>
                <a:gd name="T20" fmla="*/ 362 w 697"/>
                <a:gd name="T21" fmla="*/ 782 h 782"/>
                <a:gd name="T22" fmla="*/ 433 w 697"/>
                <a:gd name="T23" fmla="*/ 674 h 782"/>
                <a:gd name="T24" fmla="*/ 545 w 697"/>
                <a:gd name="T25" fmla="*/ 675 h 782"/>
                <a:gd name="T26" fmla="*/ 563 w 697"/>
                <a:gd name="T27" fmla="*/ 673 h 782"/>
                <a:gd name="T28" fmla="*/ 564 w 697"/>
                <a:gd name="T29" fmla="*/ 673 h 782"/>
                <a:gd name="T30" fmla="*/ 564 w 697"/>
                <a:gd name="T31" fmla="*/ 673 h 782"/>
                <a:gd name="T32" fmla="*/ 571 w 697"/>
                <a:gd name="T33" fmla="*/ 601 h 782"/>
                <a:gd name="T34" fmla="*/ 595 w 697"/>
                <a:gd name="T35" fmla="*/ 577 h 782"/>
                <a:gd name="T36" fmla="*/ 595 w 697"/>
                <a:gd name="T37" fmla="*/ 575 h 782"/>
                <a:gd name="T38" fmla="*/ 561 w 697"/>
                <a:gd name="T39" fmla="*/ 554 h 782"/>
                <a:gd name="T40" fmla="*/ 570 w 697"/>
                <a:gd name="T41" fmla="*/ 554 h 782"/>
                <a:gd name="T42" fmla="*/ 598 w 697"/>
                <a:gd name="T43" fmla="*/ 536 h 782"/>
                <a:gd name="T44" fmla="*/ 598 w 697"/>
                <a:gd name="T45" fmla="*/ 535 h 782"/>
                <a:gd name="T46" fmla="*/ 595 w 697"/>
                <a:gd name="T47" fmla="*/ 527 h 782"/>
                <a:gd name="T48" fmla="*/ 611 w 697"/>
                <a:gd name="T49" fmla="*/ 461 h 782"/>
                <a:gd name="T50" fmla="*/ 652 w 697"/>
                <a:gd name="T51" fmla="*/ 426 h 782"/>
                <a:gd name="T52" fmla="*/ 78 w 697"/>
                <a:gd name="T53" fmla="*/ 265 h 782"/>
                <a:gd name="T54" fmla="*/ 141 w 697"/>
                <a:gd name="T55" fmla="*/ 201 h 782"/>
                <a:gd name="T56" fmla="*/ 205 w 697"/>
                <a:gd name="T57" fmla="*/ 265 h 782"/>
                <a:gd name="T58" fmla="*/ 141 w 697"/>
                <a:gd name="T59" fmla="*/ 329 h 782"/>
                <a:gd name="T60" fmla="*/ 78 w 697"/>
                <a:gd name="T61" fmla="*/ 265 h 782"/>
                <a:gd name="T62" fmla="*/ 189 w 697"/>
                <a:gd name="T63" fmla="*/ 514 h 782"/>
                <a:gd name="T64" fmla="*/ 101 w 697"/>
                <a:gd name="T65" fmla="*/ 426 h 782"/>
                <a:gd name="T66" fmla="*/ 189 w 697"/>
                <a:gd name="T67" fmla="*/ 337 h 782"/>
                <a:gd name="T68" fmla="*/ 276 w 697"/>
                <a:gd name="T69" fmla="*/ 426 h 782"/>
                <a:gd name="T70" fmla="*/ 189 w 697"/>
                <a:gd name="T71" fmla="*/ 514 h 782"/>
                <a:gd name="T72" fmla="*/ 352 w 697"/>
                <a:gd name="T73" fmla="*/ 371 h 782"/>
                <a:gd name="T74" fmla="*/ 215 w 697"/>
                <a:gd name="T75" fmla="*/ 233 h 782"/>
                <a:gd name="T76" fmla="*/ 352 w 697"/>
                <a:gd name="T77" fmla="*/ 95 h 782"/>
                <a:gd name="T78" fmla="*/ 489 w 697"/>
                <a:gd name="T79" fmla="*/ 233 h 782"/>
                <a:gd name="T80" fmla="*/ 352 w 697"/>
                <a:gd name="T81" fmla="*/ 371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7" h="782">
                  <a:moveTo>
                    <a:pt x="652" y="426"/>
                  </a:moveTo>
                  <a:cubicBezTo>
                    <a:pt x="636" y="408"/>
                    <a:pt x="611" y="388"/>
                    <a:pt x="601" y="366"/>
                  </a:cubicBezTo>
                  <a:cubicBezTo>
                    <a:pt x="587" y="333"/>
                    <a:pt x="603" y="301"/>
                    <a:pt x="603" y="267"/>
                  </a:cubicBezTo>
                  <a:cubicBezTo>
                    <a:pt x="602" y="240"/>
                    <a:pt x="594" y="207"/>
                    <a:pt x="585" y="182"/>
                  </a:cubicBezTo>
                  <a:cubicBezTo>
                    <a:pt x="570" y="141"/>
                    <a:pt x="543" y="107"/>
                    <a:pt x="509" y="80"/>
                  </a:cubicBezTo>
                  <a:cubicBezTo>
                    <a:pt x="456" y="31"/>
                    <a:pt x="381" y="0"/>
                    <a:pt x="298" y="0"/>
                  </a:cubicBezTo>
                  <a:cubicBezTo>
                    <a:pt x="133" y="0"/>
                    <a:pt x="0" y="122"/>
                    <a:pt x="0" y="273"/>
                  </a:cubicBezTo>
                  <a:cubicBezTo>
                    <a:pt x="0" y="283"/>
                    <a:pt x="1" y="293"/>
                    <a:pt x="2" y="302"/>
                  </a:cubicBezTo>
                  <a:cubicBezTo>
                    <a:pt x="3" y="368"/>
                    <a:pt x="23" y="446"/>
                    <a:pt x="82" y="533"/>
                  </a:cubicBezTo>
                  <a:cubicBezTo>
                    <a:pt x="82" y="533"/>
                    <a:pt x="164" y="697"/>
                    <a:pt x="0" y="781"/>
                  </a:cubicBezTo>
                  <a:cubicBezTo>
                    <a:pt x="362" y="782"/>
                    <a:pt x="362" y="782"/>
                    <a:pt x="362" y="782"/>
                  </a:cubicBezTo>
                  <a:cubicBezTo>
                    <a:pt x="362" y="782"/>
                    <a:pt x="389" y="674"/>
                    <a:pt x="433" y="674"/>
                  </a:cubicBezTo>
                  <a:cubicBezTo>
                    <a:pt x="470" y="674"/>
                    <a:pt x="508" y="677"/>
                    <a:pt x="545" y="675"/>
                  </a:cubicBezTo>
                  <a:cubicBezTo>
                    <a:pt x="553" y="676"/>
                    <a:pt x="558" y="675"/>
                    <a:pt x="563" y="673"/>
                  </a:cubicBezTo>
                  <a:cubicBezTo>
                    <a:pt x="564" y="673"/>
                    <a:pt x="564" y="673"/>
                    <a:pt x="564" y="673"/>
                  </a:cubicBezTo>
                  <a:cubicBezTo>
                    <a:pt x="564" y="673"/>
                    <a:pt x="564" y="673"/>
                    <a:pt x="564" y="673"/>
                  </a:cubicBezTo>
                  <a:cubicBezTo>
                    <a:pt x="589" y="660"/>
                    <a:pt x="571" y="601"/>
                    <a:pt x="571" y="601"/>
                  </a:cubicBezTo>
                  <a:cubicBezTo>
                    <a:pt x="586" y="595"/>
                    <a:pt x="595" y="585"/>
                    <a:pt x="595" y="577"/>
                  </a:cubicBezTo>
                  <a:cubicBezTo>
                    <a:pt x="595" y="575"/>
                    <a:pt x="595" y="575"/>
                    <a:pt x="595" y="575"/>
                  </a:cubicBezTo>
                  <a:cubicBezTo>
                    <a:pt x="595" y="565"/>
                    <a:pt x="581" y="557"/>
                    <a:pt x="561" y="554"/>
                  </a:cubicBezTo>
                  <a:cubicBezTo>
                    <a:pt x="570" y="554"/>
                    <a:pt x="570" y="554"/>
                    <a:pt x="570" y="554"/>
                  </a:cubicBezTo>
                  <a:cubicBezTo>
                    <a:pt x="585" y="554"/>
                    <a:pt x="598" y="546"/>
                    <a:pt x="598" y="536"/>
                  </a:cubicBezTo>
                  <a:cubicBezTo>
                    <a:pt x="598" y="535"/>
                    <a:pt x="598" y="535"/>
                    <a:pt x="598" y="535"/>
                  </a:cubicBezTo>
                  <a:cubicBezTo>
                    <a:pt x="598" y="532"/>
                    <a:pt x="597" y="529"/>
                    <a:pt x="595" y="527"/>
                  </a:cubicBezTo>
                  <a:cubicBezTo>
                    <a:pt x="598" y="514"/>
                    <a:pt x="609" y="461"/>
                    <a:pt x="611" y="461"/>
                  </a:cubicBezTo>
                  <a:cubicBezTo>
                    <a:pt x="697" y="457"/>
                    <a:pt x="652" y="426"/>
                    <a:pt x="652" y="426"/>
                  </a:cubicBezTo>
                  <a:close/>
                  <a:moveTo>
                    <a:pt x="78" y="265"/>
                  </a:moveTo>
                  <a:cubicBezTo>
                    <a:pt x="78" y="230"/>
                    <a:pt x="106" y="201"/>
                    <a:pt x="141" y="201"/>
                  </a:cubicBezTo>
                  <a:cubicBezTo>
                    <a:pt x="176" y="201"/>
                    <a:pt x="205" y="230"/>
                    <a:pt x="205" y="265"/>
                  </a:cubicBezTo>
                  <a:cubicBezTo>
                    <a:pt x="205" y="300"/>
                    <a:pt x="176" y="329"/>
                    <a:pt x="141" y="329"/>
                  </a:cubicBezTo>
                  <a:cubicBezTo>
                    <a:pt x="106" y="329"/>
                    <a:pt x="78" y="300"/>
                    <a:pt x="78" y="265"/>
                  </a:cubicBezTo>
                  <a:close/>
                  <a:moveTo>
                    <a:pt x="189" y="514"/>
                  </a:moveTo>
                  <a:cubicBezTo>
                    <a:pt x="141" y="514"/>
                    <a:pt x="101" y="474"/>
                    <a:pt x="101" y="426"/>
                  </a:cubicBezTo>
                  <a:cubicBezTo>
                    <a:pt x="101" y="377"/>
                    <a:pt x="141" y="337"/>
                    <a:pt x="189" y="337"/>
                  </a:cubicBezTo>
                  <a:cubicBezTo>
                    <a:pt x="237" y="337"/>
                    <a:pt x="276" y="377"/>
                    <a:pt x="276" y="426"/>
                  </a:cubicBezTo>
                  <a:cubicBezTo>
                    <a:pt x="276" y="474"/>
                    <a:pt x="237" y="514"/>
                    <a:pt x="189" y="514"/>
                  </a:cubicBezTo>
                  <a:close/>
                  <a:moveTo>
                    <a:pt x="352" y="371"/>
                  </a:moveTo>
                  <a:cubicBezTo>
                    <a:pt x="276" y="371"/>
                    <a:pt x="215" y="309"/>
                    <a:pt x="215" y="233"/>
                  </a:cubicBezTo>
                  <a:cubicBezTo>
                    <a:pt x="215" y="157"/>
                    <a:pt x="276" y="95"/>
                    <a:pt x="352" y="95"/>
                  </a:cubicBezTo>
                  <a:cubicBezTo>
                    <a:pt x="428" y="95"/>
                    <a:pt x="489" y="157"/>
                    <a:pt x="489" y="233"/>
                  </a:cubicBezTo>
                  <a:cubicBezTo>
                    <a:pt x="489" y="309"/>
                    <a:pt x="428" y="371"/>
                    <a:pt x="352" y="3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94" name="组合 93"/>
          <p:cNvGrpSpPr/>
          <p:nvPr/>
        </p:nvGrpSpPr>
        <p:grpSpPr>
          <a:xfrm>
            <a:off x="8374021" y="5223140"/>
            <a:ext cx="437098" cy="239500"/>
            <a:chOff x="3085851" y="4418205"/>
            <a:chExt cx="774347" cy="424290"/>
          </a:xfrm>
          <a:solidFill>
            <a:schemeClr val="bg1"/>
          </a:solidFill>
        </p:grpSpPr>
        <p:sp>
          <p:nvSpPr>
            <p:cNvPr id="95" name="Freeform 439"/>
            <p:cNvSpPr/>
            <p:nvPr/>
          </p:nvSpPr>
          <p:spPr bwMode="auto">
            <a:xfrm>
              <a:off x="3676890" y="4518139"/>
              <a:ext cx="183308" cy="97650"/>
            </a:xfrm>
            <a:custGeom>
              <a:avLst/>
              <a:gdLst>
                <a:gd name="T0" fmla="*/ 272 w 272"/>
                <a:gd name="T1" fmla="*/ 71 h 145"/>
                <a:gd name="T2" fmla="*/ 179 w 272"/>
                <a:gd name="T3" fmla="*/ 0 h 145"/>
                <a:gd name="T4" fmla="*/ 179 w 272"/>
                <a:gd name="T5" fmla="*/ 51 h 145"/>
                <a:gd name="T6" fmla="*/ 0 w 272"/>
                <a:gd name="T7" fmla="*/ 51 h 145"/>
                <a:gd name="T8" fmla="*/ 12 w 272"/>
                <a:gd name="T9" fmla="*/ 94 h 145"/>
                <a:gd name="T10" fmla="*/ 179 w 272"/>
                <a:gd name="T11" fmla="*/ 94 h 145"/>
                <a:gd name="T12" fmla="*/ 179 w 272"/>
                <a:gd name="T13" fmla="*/ 145 h 145"/>
                <a:gd name="T14" fmla="*/ 272 w 272"/>
                <a:gd name="T15" fmla="*/ 7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145">
                  <a:moveTo>
                    <a:pt x="272" y="71"/>
                  </a:moveTo>
                  <a:cubicBezTo>
                    <a:pt x="179" y="0"/>
                    <a:pt x="179" y="0"/>
                    <a:pt x="179" y="0"/>
                  </a:cubicBezTo>
                  <a:cubicBezTo>
                    <a:pt x="179" y="51"/>
                    <a:pt x="179" y="51"/>
                    <a:pt x="179" y="51"/>
                  </a:cubicBezTo>
                  <a:cubicBezTo>
                    <a:pt x="0" y="51"/>
                    <a:pt x="0" y="51"/>
                    <a:pt x="0" y="51"/>
                  </a:cubicBezTo>
                  <a:cubicBezTo>
                    <a:pt x="5" y="65"/>
                    <a:pt x="9" y="79"/>
                    <a:pt x="12" y="94"/>
                  </a:cubicBezTo>
                  <a:cubicBezTo>
                    <a:pt x="179" y="94"/>
                    <a:pt x="179" y="94"/>
                    <a:pt x="179" y="94"/>
                  </a:cubicBezTo>
                  <a:cubicBezTo>
                    <a:pt x="179" y="145"/>
                    <a:pt x="179" y="145"/>
                    <a:pt x="179" y="145"/>
                  </a:cubicBezTo>
                  <a:lnTo>
                    <a:pt x="272"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440"/>
            <p:cNvSpPr>
              <a:spLocks noEditPoints="1"/>
            </p:cNvSpPr>
            <p:nvPr/>
          </p:nvSpPr>
          <p:spPr bwMode="auto">
            <a:xfrm>
              <a:off x="3286005" y="4423630"/>
              <a:ext cx="393455" cy="396024"/>
            </a:xfrm>
            <a:custGeom>
              <a:avLst/>
              <a:gdLst>
                <a:gd name="T0" fmla="*/ 291 w 583"/>
                <a:gd name="T1" fmla="*/ 0 h 587"/>
                <a:gd name="T2" fmla="*/ 0 w 583"/>
                <a:gd name="T3" fmla="*/ 294 h 587"/>
                <a:gd name="T4" fmla="*/ 291 w 583"/>
                <a:gd name="T5" fmla="*/ 587 h 587"/>
                <a:gd name="T6" fmla="*/ 583 w 583"/>
                <a:gd name="T7" fmla="*/ 294 h 587"/>
                <a:gd name="T8" fmla="*/ 291 w 583"/>
                <a:gd name="T9" fmla="*/ 0 h 587"/>
                <a:gd name="T10" fmla="*/ 291 w 583"/>
                <a:gd name="T11" fmla="*/ 517 h 587"/>
                <a:gd name="T12" fmla="*/ 70 w 583"/>
                <a:gd name="T13" fmla="*/ 294 h 587"/>
                <a:gd name="T14" fmla="*/ 291 w 583"/>
                <a:gd name="T15" fmla="*/ 70 h 587"/>
                <a:gd name="T16" fmla="*/ 513 w 583"/>
                <a:gd name="T17" fmla="*/ 294 h 587"/>
                <a:gd name="T18" fmla="*/ 291 w 583"/>
                <a:gd name="T19" fmla="*/ 51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587">
                  <a:moveTo>
                    <a:pt x="291" y="0"/>
                  </a:moveTo>
                  <a:cubicBezTo>
                    <a:pt x="130" y="0"/>
                    <a:pt x="0" y="132"/>
                    <a:pt x="0" y="294"/>
                  </a:cubicBezTo>
                  <a:cubicBezTo>
                    <a:pt x="0" y="456"/>
                    <a:pt x="130" y="587"/>
                    <a:pt x="291" y="587"/>
                  </a:cubicBezTo>
                  <a:cubicBezTo>
                    <a:pt x="452" y="587"/>
                    <a:pt x="583" y="456"/>
                    <a:pt x="583" y="294"/>
                  </a:cubicBezTo>
                  <a:cubicBezTo>
                    <a:pt x="583" y="132"/>
                    <a:pt x="452" y="0"/>
                    <a:pt x="291" y="0"/>
                  </a:cubicBezTo>
                  <a:close/>
                  <a:moveTo>
                    <a:pt x="291" y="517"/>
                  </a:moveTo>
                  <a:cubicBezTo>
                    <a:pt x="169" y="517"/>
                    <a:pt x="70" y="417"/>
                    <a:pt x="70" y="294"/>
                  </a:cubicBezTo>
                  <a:cubicBezTo>
                    <a:pt x="70" y="170"/>
                    <a:pt x="169" y="70"/>
                    <a:pt x="291" y="70"/>
                  </a:cubicBezTo>
                  <a:cubicBezTo>
                    <a:pt x="413" y="70"/>
                    <a:pt x="513" y="170"/>
                    <a:pt x="513" y="294"/>
                  </a:cubicBezTo>
                  <a:cubicBezTo>
                    <a:pt x="513" y="417"/>
                    <a:pt x="413" y="517"/>
                    <a:pt x="291" y="5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Freeform 441"/>
            <p:cNvSpPr/>
            <p:nvPr/>
          </p:nvSpPr>
          <p:spPr bwMode="auto">
            <a:xfrm>
              <a:off x="3367094" y="4553829"/>
              <a:ext cx="147046" cy="100505"/>
            </a:xfrm>
            <a:custGeom>
              <a:avLst/>
              <a:gdLst>
                <a:gd name="T0" fmla="*/ 185 w 218"/>
                <a:gd name="T1" fmla="*/ 54 h 149"/>
                <a:gd name="T2" fmla="*/ 185 w 218"/>
                <a:gd name="T3" fmla="*/ 14 h 149"/>
                <a:gd name="T4" fmla="*/ 171 w 218"/>
                <a:gd name="T5" fmla="*/ 0 h 149"/>
                <a:gd name="T6" fmla="*/ 157 w 218"/>
                <a:gd name="T7" fmla="*/ 14 h 149"/>
                <a:gd name="T8" fmla="*/ 157 w 218"/>
                <a:gd name="T9" fmla="*/ 54 h 149"/>
                <a:gd name="T10" fmla="*/ 126 w 218"/>
                <a:gd name="T11" fmla="*/ 91 h 149"/>
                <a:gd name="T12" fmla="*/ 10 w 218"/>
                <a:gd name="T13" fmla="*/ 102 h 149"/>
                <a:gd name="T14" fmla="*/ 1 w 218"/>
                <a:gd name="T15" fmla="*/ 114 h 149"/>
                <a:gd name="T16" fmla="*/ 12 w 218"/>
                <a:gd name="T17" fmla="*/ 123 h 149"/>
                <a:gd name="T18" fmla="*/ 126 w 218"/>
                <a:gd name="T19" fmla="*/ 112 h 149"/>
                <a:gd name="T20" fmla="*/ 171 w 218"/>
                <a:gd name="T21" fmla="*/ 149 h 149"/>
                <a:gd name="T22" fmla="*/ 218 w 218"/>
                <a:gd name="T23" fmla="*/ 101 h 149"/>
                <a:gd name="T24" fmla="*/ 185 w 218"/>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149">
                  <a:moveTo>
                    <a:pt x="185" y="54"/>
                  </a:moveTo>
                  <a:cubicBezTo>
                    <a:pt x="185" y="14"/>
                    <a:pt x="185" y="14"/>
                    <a:pt x="185" y="14"/>
                  </a:cubicBezTo>
                  <a:cubicBezTo>
                    <a:pt x="185" y="6"/>
                    <a:pt x="179" y="0"/>
                    <a:pt x="171" y="0"/>
                  </a:cubicBezTo>
                  <a:cubicBezTo>
                    <a:pt x="163" y="0"/>
                    <a:pt x="157" y="6"/>
                    <a:pt x="157" y="14"/>
                  </a:cubicBezTo>
                  <a:cubicBezTo>
                    <a:pt x="157" y="54"/>
                    <a:pt x="157" y="54"/>
                    <a:pt x="157" y="54"/>
                  </a:cubicBezTo>
                  <a:cubicBezTo>
                    <a:pt x="141" y="60"/>
                    <a:pt x="129" y="74"/>
                    <a:pt x="126" y="91"/>
                  </a:cubicBezTo>
                  <a:cubicBezTo>
                    <a:pt x="10" y="102"/>
                    <a:pt x="10" y="102"/>
                    <a:pt x="10" y="102"/>
                  </a:cubicBezTo>
                  <a:cubicBezTo>
                    <a:pt x="5" y="103"/>
                    <a:pt x="0" y="108"/>
                    <a:pt x="1" y="114"/>
                  </a:cubicBezTo>
                  <a:cubicBezTo>
                    <a:pt x="1" y="120"/>
                    <a:pt x="7" y="124"/>
                    <a:pt x="12" y="123"/>
                  </a:cubicBezTo>
                  <a:cubicBezTo>
                    <a:pt x="126" y="112"/>
                    <a:pt x="126" y="112"/>
                    <a:pt x="126" y="112"/>
                  </a:cubicBezTo>
                  <a:cubicBezTo>
                    <a:pt x="131" y="133"/>
                    <a:pt x="149" y="149"/>
                    <a:pt x="171" y="149"/>
                  </a:cubicBezTo>
                  <a:cubicBezTo>
                    <a:pt x="197" y="149"/>
                    <a:pt x="218" y="127"/>
                    <a:pt x="218" y="101"/>
                  </a:cubicBezTo>
                  <a:cubicBezTo>
                    <a:pt x="218" y="79"/>
                    <a:pt x="204" y="61"/>
                    <a:pt x="185"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442"/>
            <p:cNvSpPr/>
            <p:nvPr/>
          </p:nvSpPr>
          <p:spPr bwMode="auto">
            <a:xfrm>
              <a:off x="3458748" y="4489015"/>
              <a:ext cx="13705" cy="39117"/>
            </a:xfrm>
            <a:custGeom>
              <a:avLst/>
              <a:gdLst>
                <a:gd name="T0" fmla="*/ 29 w 48"/>
                <a:gd name="T1" fmla="*/ 17 h 137"/>
                <a:gd name="T2" fmla="*/ 29 w 48"/>
                <a:gd name="T3" fmla="*/ 17 h 137"/>
                <a:gd name="T4" fmla="*/ 29 w 48"/>
                <a:gd name="T5" fmla="*/ 137 h 137"/>
                <a:gd name="T6" fmla="*/ 48 w 48"/>
                <a:gd name="T7" fmla="*/ 137 h 137"/>
                <a:gd name="T8" fmla="*/ 48 w 48"/>
                <a:gd name="T9" fmla="*/ 0 h 137"/>
                <a:gd name="T10" fmla="*/ 31 w 48"/>
                <a:gd name="T11" fmla="*/ 0 h 137"/>
                <a:gd name="T12" fmla="*/ 0 w 48"/>
                <a:gd name="T13" fmla="*/ 17 h 137"/>
                <a:gd name="T14" fmla="*/ 5 w 48"/>
                <a:gd name="T15" fmla="*/ 31 h 137"/>
                <a:gd name="T16" fmla="*/ 29 w 48"/>
                <a:gd name="T17" fmla="*/ 1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7">
                  <a:moveTo>
                    <a:pt x="29" y="17"/>
                  </a:moveTo>
                  <a:lnTo>
                    <a:pt x="29" y="17"/>
                  </a:lnTo>
                  <a:lnTo>
                    <a:pt x="29" y="137"/>
                  </a:lnTo>
                  <a:lnTo>
                    <a:pt x="48" y="137"/>
                  </a:lnTo>
                  <a:lnTo>
                    <a:pt x="48" y="0"/>
                  </a:lnTo>
                  <a:lnTo>
                    <a:pt x="31" y="0"/>
                  </a:lnTo>
                  <a:lnTo>
                    <a:pt x="0" y="17"/>
                  </a:lnTo>
                  <a:lnTo>
                    <a:pt x="5" y="31"/>
                  </a:lnTo>
                  <a:lnTo>
                    <a:pt x="29"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Freeform 443"/>
            <p:cNvSpPr/>
            <p:nvPr/>
          </p:nvSpPr>
          <p:spPr bwMode="auto">
            <a:xfrm>
              <a:off x="3476450" y="4488444"/>
              <a:ext cx="24841" cy="39688"/>
            </a:xfrm>
            <a:custGeom>
              <a:avLst/>
              <a:gdLst>
                <a:gd name="T0" fmla="*/ 37 w 37"/>
                <a:gd name="T1" fmla="*/ 52 h 59"/>
                <a:gd name="T2" fmla="*/ 11 w 37"/>
                <a:gd name="T3" fmla="*/ 52 h 59"/>
                <a:gd name="T4" fmla="*/ 11 w 37"/>
                <a:gd name="T5" fmla="*/ 52 h 59"/>
                <a:gd name="T6" fmla="*/ 16 w 37"/>
                <a:gd name="T7" fmla="*/ 48 h 59"/>
                <a:gd name="T8" fmla="*/ 36 w 37"/>
                <a:gd name="T9" fmla="*/ 17 h 59"/>
                <a:gd name="T10" fmla="*/ 18 w 37"/>
                <a:gd name="T11" fmla="*/ 0 h 59"/>
                <a:gd name="T12" fmla="*/ 2 w 37"/>
                <a:gd name="T13" fmla="*/ 6 h 59"/>
                <a:gd name="T14" fmla="*/ 4 w 37"/>
                <a:gd name="T15" fmla="*/ 11 h 59"/>
                <a:gd name="T16" fmla="*/ 17 w 37"/>
                <a:gd name="T17" fmla="*/ 7 h 59"/>
                <a:gd name="T18" fmla="*/ 28 w 37"/>
                <a:gd name="T19" fmla="*/ 18 h 59"/>
                <a:gd name="T20" fmla="*/ 7 w 37"/>
                <a:gd name="T21" fmla="*/ 48 h 59"/>
                <a:gd name="T22" fmla="*/ 0 w 37"/>
                <a:gd name="T23" fmla="*/ 54 h 59"/>
                <a:gd name="T24" fmla="*/ 0 w 37"/>
                <a:gd name="T25" fmla="*/ 59 h 59"/>
                <a:gd name="T26" fmla="*/ 37 w 37"/>
                <a:gd name="T27" fmla="*/ 59 h 59"/>
                <a:gd name="T28" fmla="*/ 37 w 37"/>
                <a:gd name="T29"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59">
                  <a:moveTo>
                    <a:pt x="37" y="52"/>
                  </a:moveTo>
                  <a:cubicBezTo>
                    <a:pt x="11" y="52"/>
                    <a:pt x="11" y="52"/>
                    <a:pt x="11" y="52"/>
                  </a:cubicBezTo>
                  <a:cubicBezTo>
                    <a:pt x="11" y="52"/>
                    <a:pt x="11" y="52"/>
                    <a:pt x="11" y="52"/>
                  </a:cubicBezTo>
                  <a:cubicBezTo>
                    <a:pt x="16" y="48"/>
                    <a:pt x="16" y="48"/>
                    <a:pt x="16" y="48"/>
                  </a:cubicBezTo>
                  <a:cubicBezTo>
                    <a:pt x="28" y="36"/>
                    <a:pt x="36" y="27"/>
                    <a:pt x="36" y="17"/>
                  </a:cubicBezTo>
                  <a:cubicBezTo>
                    <a:pt x="36" y="9"/>
                    <a:pt x="31" y="0"/>
                    <a:pt x="18" y="0"/>
                  </a:cubicBezTo>
                  <a:cubicBezTo>
                    <a:pt x="12" y="0"/>
                    <a:pt x="6" y="3"/>
                    <a:pt x="2" y="6"/>
                  </a:cubicBezTo>
                  <a:cubicBezTo>
                    <a:pt x="4" y="11"/>
                    <a:pt x="4" y="11"/>
                    <a:pt x="4" y="11"/>
                  </a:cubicBezTo>
                  <a:cubicBezTo>
                    <a:pt x="7" y="9"/>
                    <a:pt x="11" y="7"/>
                    <a:pt x="17" y="7"/>
                  </a:cubicBezTo>
                  <a:cubicBezTo>
                    <a:pt x="25" y="7"/>
                    <a:pt x="28" y="12"/>
                    <a:pt x="28" y="18"/>
                  </a:cubicBezTo>
                  <a:cubicBezTo>
                    <a:pt x="28" y="26"/>
                    <a:pt x="21" y="34"/>
                    <a:pt x="7" y="48"/>
                  </a:cubicBezTo>
                  <a:cubicBezTo>
                    <a:pt x="0" y="54"/>
                    <a:pt x="0" y="54"/>
                    <a:pt x="0" y="54"/>
                  </a:cubicBezTo>
                  <a:cubicBezTo>
                    <a:pt x="0" y="59"/>
                    <a:pt x="0" y="59"/>
                    <a:pt x="0" y="59"/>
                  </a:cubicBezTo>
                  <a:cubicBezTo>
                    <a:pt x="37" y="59"/>
                    <a:pt x="37" y="59"/>
                    <a:pt x="37" y="59"/>
                  </a:cubicBezTo>
                  <a:lnTo>
                    <a:pt x="37"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0" name="Freeform 444"/>
            <p:cNvSpPr/>
            <p:nvPr/>
          </p:nvSpPr>
          <p:spPr bwMode="auto">
            <a:xfrm>
              <a:off x="3590375" y="4605795"/>
              <a:ext cx="24270" cy="39688"/>
            </a:xfrm>
            <a:custGeom>
              <a:avLst/>
              <a:gdLst>
                <a:gd name="T0" fmla="*/ 36 w 36"/>
                <a:gd name="T1" fmla="*/ 42 h 59"/>
                <a:gd name="T2" fmla="*/ 23 w 36"/>
                <a:gd name="T3" fmla="*/ 27 h 59"/>
                <a:gd name="T4" fmla="*/ 23 w 36"/>
                <a:gd name="T5" fmla="*/ 27 h 59"/>
                <a:gd name="T6" fmla="*/ 34 w 36"/>
                <a:gd name="T7" fmla="*/ 14 h 59"/>
                <a:gd name="T8" fmla="*/ 17 w 36"/>
                <a:gd name="T9" fmla="*/ 0 h 59"/>
                <a:gd name="T10" fmla="*/ 2 w 36"/>
                <a:gd name="T11" fmla="*/ 4 h 59"/>
                <a:gd name="T12" fmla="*/ 4 w 36"/>
                <a:gd name="T13" fmla="*/ 10 h 59"/>
                <a:gd name="T14" fmla="*/ 16 w 36"/>
                <a:gd name="T15" fmla="*/ 6 h 59"/>
                <a:gd name="T16" fmla="*/ 26 w 36"/>
                <a:gd name="T17" fmla="*/ 15 h 59"/>
                <a:gd name="T18" fmla="*/ 13 w 36"/>
                <a:gd name="T19" fmla="*/ 25 h 59"/>
                <a:gd name="T20" fmla="*/ 9 w 36"/>
                <a:gd name="T21" fmla="*/ 25 h 59"/>
                <a:gd name="T22" fmla="*/ 9 w 36"/>
                <a:gd name="T23" fmla="*/ 31 h 59"/>
                <a:gd name="T24" fmla="*/ 13 w 36"/>
                <a:gd name="T25" fmla="*/ 31 h 59"/>
                <a:gd name="T26" fmla="*/ 28 w 36"/>
                <a:gd name="T27" fmla="*/ 42 h 59"/>
                <a:gd name="T28" fmla="*/ 15 w 36"/>
                <a:gd name="T29" fmla="*/ 53 h 59"/>
                <a:gd name="T30" fmla="*/ 2 w 36"/>
                <a:gd name="T31" fmla="*/ 50 h 59"/>
                <a:gd name="T32" fmla="*/ 0 w 36"/>
                <a:gd name="T33" fmla="*/ 56 h 59"/>
                <a:gd name="T34" fmla="*/ 15 w 36"/>
                <a:gd name="T35" fmla="*/ 59 h 59"/>
                <a:gd name="T36" fmla="*/ 36 w 36"/>
                <a:gd name="T3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59">
                  <a:moveTo>
                    <a:pt x="36" y="42"/>
                  </a:moveTo>
                  <a:cubicBezTo>
                    <a:pt x="36" y="34"/>
                    <a:pt x="30" y="29"/>
                    <a:pt x="23" y="27"/>
                  </a:cubicBezTo>
                  <a:cubicBezTo>
                    <a:pt x="23" y="27"/>
                    <a:pt x="23" y="27"/>
                    <a:pt x="23" y="27"/>
                  </a:cubicBezTo>
                  <a:cubicBezTo>
                    <a:pt x="30" y="25"/>
                    <a:pt x="34" y="20"/>
                    <a:pt x="34" y="14"/>
                  </a:cubicBezTo>
                  <a:cubicBezTo>
                    <a:pt x="34" y="7"/>
                    <a:pt x="29" y="0"/>
                    <a:pt x="17" y="0"/>
                  </a:cubicBezTo>
                  <a:cubicBezTo>
                    <a:pt x="11" y="0"/>
                    <a:pt x="5" y="2"/>
                    <a:pt x="2" y="4"/>
                  </a:cubicBezTo>
                  <a:cubicBezTo>
                    <a:pt x="4" y="10"/>
                    <a:pt x="4" y="10"/>
                    <a:pt x="4" y="10"/>
                  </a:cubicBezTo>
                  <a:cubicBezTo>
                    <a:pt x="7" y="8"/>
                    <a:pt x="11" y="6"/>
                    <a:pt x="16" y="6"/>
                  </a:cubicBezTo>
                  <a:cubicBezTo>
                    <a:pt x="23" y="6"/>
                    <a:pt x="26" y="10"/>
                    <a:pt x="26" y="15"/>
                  </a:cubicBezTo>
                  <a:cubicBezTo>
                    <a:pt x="26" y="22"/>
                    <a:pt x="19" y="25"/>
                    <a:pt x="13" y="25"/>
                  </a:cubicBezTo>
                  <a:cubicBezTo>
                    <a:pt x="9" y="25"/>
                    <a:pt x="9" y="25"/>
                    <a:pt x="9" y="25"/>
                  </a:cubicBezTo>
                  <a:cubicBezTo>
                    <a:pt x="9" y="31"/>
                    <a:pt x="9" y="31"/>
                    <a:pt x="9" y="31"/>
                  </a:cubicBezTo>
                  <a:cubicBezTo>
                    <a:pt x="13" y="31"/>
                    <a:pt x="13" y="31"/>
                    <a:pt x="13" y="31"/>
                  </a:cubicBezTo>
                  <a:cubicBezTo>
                    <a:pt x="21" y="31"/>
                    <a:pt x="28" y="34"/>
                    <a:pt x="28" y="42"/>
                  </a:cubicBezTo>
                  <a:cubicBezTo>
                    <a:pt x="28" y="47"/>
                    <a:pt x="25" y="53"/>
                    <a:pt x="15" y="53"/>
                  </a:cubicBezTo>
                  <a:cubicBezTo>
                    <a:pt x="10" y="53"/>
                    <a:pt x="5" y="51"/>
                    <a:pt x="2" y="50"/>
                  </a:cubicBezTo>
                  <a:cubicBezTo>
                    <a:pt x="0" y="56"/>
                    <a:pt x="0" y="56"/>
                    <a:pt x="0" y="56"/>
                  </a:cubicBezTo>
                  <a:cubicBezTo>
                    <a:pt x="3" y="57"/>
                    <a:pt x="9" y="59"/>
                    <a:pt x="15" y="59"/>
                  </a:cubicBezTo>
                  <a:cubicBezTo>
                    <a:pt x="29" y="59"/>
                    <a:pt x="36" y="51"/>
                    <a:pt x="3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1" name="Freeform 445"/>
            <p:cNvSpPr>
              <a:spLocks noEditPoints="1"/>
            </p:cNvSpPr>
            <p:nvPr/>
          </p:nvSpPr>
          <p:spPr bwMode="auto">
            <a:xfrm>
              <a:off x="3469027" y="4710869"/>
              <a:ext cx="26839" cy="40545"/>
            </a:xfrm>
            <a:custGeom>
              <a:avLst/>
              <a:gdLst>
                <a:gd name="T0" fmla="*/ 23 w 40"/>
                <a:gd name="T1" fmla="*/ 21 h 60"/>
                <a:gd name="T2" fmla="*/ 9 w 40"/>
                <a:gd name="T3" fmla="*/ 28 h 60"/>
                <a:gd name="T4" fmla="*/ 8 w 40"/>
                <a:gd name="T5" fmla="*/ 28 h 60"/>
                <a:gd name="T6" fmla="*/ 28 w 40"/>
                <a:gd name="T7" fmla="*/ 7 h 60"/>
                <a:gd name="T8" fmla="*/ 34 w 40"/>
                <a:gd name="T9" fmla="*/ 7 h 60"/>
                <a:gd name="T10" fmla="*/ 34 w 40"/>
                <a:gd name="T11" fmla="*/ 0 h 60"/>
                <a:gd name="T12" fmla="*/ 29 w 40"/>
                <a:gd name="T13" fmla="*/ 1 h 60"/>
                <a:gd name="T14" fmla="*/ 10 w 40"/>
                <a:gd name="T15" fmla="*/ 9 h 60"/>
                <a:gd name="T16" fmla="*/ 0 w 40"/>
                <a:gd name="T17" fmla="*/ 35 h 60"/>
                <a:gd name="T18" fmla="*/ 21 w 40"/>
                <a:gd name="T19" fmla="*/ 60 h 60"/>
                <a:gd name="T20" fmla="*/ 40 w 40"/>
                <a:gd name="T21" fmla="*/ 39 h 60"/>
                <a:gd name="T22" fmla="*/ 23 w 40"/>
                <a:gd name="T23" fmla="*/ 21 h 60"/>
                <a:gd name="T24" fmla="*/ 21 w 40"/>
                <a:gd name="T25" fmla="*/ 54 h 60"/>
                <a:gd name="T26" fmla="*/ 8 w 40"/>
                <a:gd name="T27" fmla="*/ 37 h 60"/>
                <a:gd name="T28" fmla="*/ 9 w 40"/>
                <a:gd name="T29" fmla="*/ 34 h 60"/>
                <a:gd name="T30" fmla="*/ 20 w 40"/>
                <a:gd name="T31" fmla="*/ 27 h 60"/>
                <a:gd name="T32" fmla="*/ 32 w 40"/>
                <a:gd name="T33" fmla="*/ 40 h 60"/>
                <a:gd name="T34" fmla="*/ 21 w 40"/>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60">
                  <a:moveTo>
                    <a:pt x="23" y="21"/>
                  </a:moveTo>
                  <a:cubicBezTo>
                    <a:pt x="16" y="21"/>
                    <a:pt x="11" y="24"/>
                    <a:pt x="9" y="28"/>
                  </a:cubicBezTo>
                  <a:cubicBezTo>
                    <a:pt x="8" y="28"/>
                    <a:pt x="8" y="28"/>
                    <a:pt x="8" y="28"/>
                  </a:cubicBezTo>
                  <a:cubicBezTo>
                    <a:pt x="10" y="18"/>
                    <a:pt x="16" y="9"/>
                    <a:pt x="28" y="7"/>
                  </a:cubicBezTo>
                  <a:cubicBezTo>
                    <a:pt x="31" y="7"/>
                    <a:pt x="33" y="7"/>
                    <a:pt x="34" y="7"/>
                  </a:cubicBezTo>
                  <a:cubicBezTo>
                    <a:pt x="34" y="0"/>
                    <a:pt x="34" y="0"/>
                    <a:pt x="34" y="0"/>
                  </a:cubicBezTo>
                  <a:cubicBezTo>
                    <a:pt x="33" y="0"/>
                    <a:pt x="31" y="1"/>
                    <a:pt x="29" y="1"/>
                  </a:cubicBezTo>
                  <a:cubicBezTo>
                    <a:pt x="21" y="2"/>
                    <a:pt x="15" y="5"/>
                    <a:pt x="10" y="9"/>
                  </a:cubicBezTo>
                  <a:cubicBezTo>
                    <a:pt x="5" y="15"/>
                    <a:pt x="0" y="24"/>
                    <a:pt x="0" y="35"/>
                  </a:cubicBezTo>
                  <a:cubicBezTo>
                    <a:pt x="0" y="50"/>
                    <a:pt x="9" y="60"/>
                    <a:pt x="21" y="60"/>
                  </a:cubicBezTo>
                  <a:cubicBezTo>
                    <a:pt x="33" y="60"/>
                    <a:pt x="40" y="50"/>
                    <a:pt x="40" y="39"/>
                  </a:cubicBezTo>
                  <a:cubicBezTo>
                    <a:pt x="40" y="28"/>
                    <a:pt x="33" y="21"/>
                    <a:pt x="23" y="21"/>
                  </a:cubicBezTo>
                  <a:close/>
                  <a:moveTo>
                    <a:pt x="21" y="54"/>
                  </a:moveTo>
                  <a:cubicBezTo>
                    <a:pt x="13" y="54"/>
                    <a:pt x="8" y="47"/>
                    <a:pt x="8" y="37"/>
                  </a:cubicBezTo>
                  <a:cubicBezTo>
                    <a:pt x="8" y="36"/>
                    <a:pt x="9" y="35"/>
                    <a:pt x="9" y="34"/>
                  </a:cubicBezTo>
                  <a:cubicBezTo>
                    <a:pt x="11" y="30"/>
                    <a:pt x="15" y="27"/>
                    <a:pt x="20" y="27"/>
                  </a:cubicBezTo>
                  <a:cubicBezTo>
                    <a:pt x="27" y="27"/>
                    <a:pt x="32" y="32"/>
                    <a:pt x="32" y="40"/>
                  </a:cubicBezTo>
                  <a:cubicBezTo>
                    <a:pt x="32" y="48"/>
                    <a:pt x="28" y="54"/>
                    <a:pt x="21"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Freeform 446"/>
            <p:cNvSpPr>
              <a:spLocks noEditPoints="1"/>
            </p:cNvSpPr>
            <p:nvPr/>
          </p:nvSpPr>
          <p:spPr bwMode="auto">
            <a:xfrm>
              <a:off x="3339398" y="4606366"/>
              <a:ext cx="25697" cy="39974"/>
            </a:xfrm>
            <a:custGeom>
              <a:avLst/>
              <a:gdLst>
                <a:gd name="T0" fmla="*/ 19 w 38"/>
                <a:gd name="T1" fmla="*/ 0 h 59"/>
                <a:gd name="T2" fmla="*/ 0 w 38"/>
                <a:gd name="T3" fmla="*/ 20 h 59"/>
                <a:gd name="T4" fmla="*/ 17 w 38"/>
                <a:gd name="T5" fmla="*/ 38 h 59"/>
                <a:gd name="T6" fmla="*/ 30 w 38"/>
                <a:gd name="T7" fmla="*/ 32 h 59"/>
                <a:gd name="T8" fmla="*/ 30 w 38"/>
                <a:gd name="T9" fmla="*/ 32 h 59"/>
                <a:gd name="T10" fmla="*/ 23 w 38"/>
                <a:gd name="T11" fmla="*/ 47 h 59"/>
                <a:gd name="T12" fmla="*/ 11 w 38"/>
                <a:gd name="T13" fmla="*/ 53 h 59"/>
                <a:gd name="T14" fmla="*/ 5 w 38"/>
                <a:gd name="T15" fmla="*/ 53 h 59"/>
                <a:gd name="T16" fmla="*/ 5 w 38"/>
                <a:gd name="T17" fmla="*/ 59 h 59"/>
                <a:gd name="T18" fmla="*/ 12 w 38"/>
                <a:gd name="T19" fmla="*/ 59 h 59"/>
                <a:gd name="T20" fmla="*/ 28 w 38"/>
                <a:gd name="T21" fmla="*/ 51 h 59"/>
                <a:gd name="T22" fmla="*/ 38 w 38"/>
                <a:gd name="T23" fmla="*/ 24 h 59"/>
                <a:gd name="T24" fmla="*/ 19 w 38"/>
                <a:gd name="T25" fmla="*/ 0 h 59"/>
                <a:gd name="T26" fmla="*/ 30 w 38"/>
                <a:gd name="T27" fmla="*/ 26 h 59"/>
                <a:gd name="T28" fmla="*/ 18 w 38"/>
                <a:gd name="T29" fmla="*/ 32 h 59"/>
                <a:gd name="T30" fmla="*/ 7 w 38"/>
                <a:gd name="T31" fmla="*/ 20 h 59"/>
                <a:gd name="T32" fmla="*/ 19 w 38"/>
                <a:gd name="T33" fmla="*/ 6 h 59"/>
                <a:gd name="T34" fmla="*/ 30 w 38"/>
                <a:gd name="T35" fmla="*/ 23 h 59"/>
                <a:gd name="T36" fmla="*/ 30 w 38"/>
                <a:gd name="T37" fmla="*/ 2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9">
                  <a:moveTo>
                    <a:pt x="19" y="0"/>
                  </a:moveTo>
                  <a:cubicBezTo>
                    <a:pt x="8" y="0"/>
                    <a:pt x="0" y="10"/>
                    <a:pt x="0" y="20"/>
                  </a:cubicBezTo>
                  <a:cubicBezTo>
                    <a:pt x="0" y="30"/>
                    <a:pt x="6" y="38"/>
                    <a:pt x="17" y="38"/>
                  </a:cubicBezTo>
                  <a:cubicBezTo>
                    <a:pt x="22" y="38"/>
                    <a:pt x="27" y="36"/>
                    <a:pt x="30" y="32"/>
                  </a:cubicBezTo>
                  <a:cubicBezTo>
                    <a:pt x="30" y="32"/>
                    <a:pt x="30" y="32"/>
                    <a:pt x="30" y="32"/>
                  </a:cubicBezTo>
                  <a:cubicBezTo>
                    <a:pt x="29" y="39"/>
                    <a:pt x="27" y="44"/>
                    <a:pt x="23" y="47"/>
                  </a:cubicBezTo>
                  <a:cubicBezTo>
                    <a:pt x="20" y="50"/>
                    <a:pt x="15" y="52"/>
                    <a:pt x="11" y="53"/>
                  </a:cubicBezTo>
                  <a:cubicBezTo>
                    <a:pt x="8" y="53"/>
                    <a:pt x="6" y="53"/>
                    <a:pt x="5" y="53"/>
                  </a:cubicBezTo>
                  <a:cubicBezTo>
                    <a:pt x="5" y="59"/>
                    <a:pt x="5" y="59"/>
                    <a:pt x="5" y="59"/>
                  </a:cubicBezTo>
                  <a:cubicBezTo>
                    <a:pt x="6" y="59"/>
                    <a:pt x="9" y="59"/>
                    <a:pt x="12" y="59"/>
                  </a:cubicBezTo>
                  <a:cubicBezTo>
                    <a:pt x="18" y="58"/>
                    <a:pt x="24" y="56"/>
                    <a:pt x="28" y="51"/>
                  </a:cubicBezTo>
                  <a:cubicBezTo>
                    <a:pt x="34" y="46"/>
                    <a:pt x="38" y="37"/>
                    <a:pt x="38" y="24"/>
                  </a:cubicBezTo>
                  <a:cubicBezTo>
                    <a:pt x="38" y="9"/>
                    <a:pt x="31" y="0"/>
                    <a:pt x="19" y="0"/>
                  </a:cubicBezTo>
                  <a:close/>
                  <a:moveTo>
                    <a:pt x="30" y="26"/>
                  </a:moveTo>
                  <a:cubicBezTo>
                    <a:pt x="28" y="30"/>
                    <a:pt x="24" y="32"/>
                    <a:pt x="18" y="32"/>
                  </a:cubicBezTo>
                  <a:cubicBezTo>
                    <a:pt x="12" y="32"/>
                    <a:pt x="7" y="27"/>
                    <a:pt x="7" y="20"/>
                  </a:cubicBezTo>
                  <a:cubicBezTo>
                    <a:pt x="7" y="12"/>
                    <a:pt x="12" y="6"/>
                    <a:pt x="19" y="6"/>
                  </a:cubicBezTo>
                  <a:cubicBezTo>
                    <a:pt x="27" y="6"/>
                    <a:pt x="30" y="13"/>
                    <a:pt x="30" y="23"/>
                  </a:cubicBezTo>
                  <a:cubicBezTo>
                    <a:pt x="30" y="25"/>
                    <a:pt x="30" y="25"/>
                    <a:pt x="30"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3" name="Oval 447"/>
            <p:cNvSpPr>
              <a:spLocks noChangeArrowheads="1"/>
            </p:cNvSpPr>
            <p:nvPr/>
          </p:nvSpPr>
          <p:spPr bwMode="auto">
            <a:xfrm>
              <a:off x="3388794" y="4539553"/>
              <a:ext cx="18845"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4" name="Oval 448"/>
            <p:cNvSpPr>
              <a:spLocks noChangeArrowheads="1"/>
            </p:cNvSpPr>
            <p:nvPr/>
          </p:nvSpPr>
          <p:spPr bwMode="auto">
            <a:xfrm>
              <a:off x="3552686" y="4539553"/>
              <a:ext cx="19416" cy="1827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5" name="Oval 449"/>
            <p:cNvSpPr>
              <a:spLocks noChangeArrowheads="1"/>
            </p:cNvSpPr>
            <p:nvPr/>
          </p:nvSpPr>
          <p:spPr bwMode="auto">
            <a:xfrm>
              <a:off x="3552686" y="4695450"/>
              <a:ext cx="19416"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6" name="Freeform 450"/>
            <p:cNvSpPr/>
            <p:nvPr/>
          </p:nvSpPr>
          <p:spPr bwMode="auto">
            <a:xfrm>
              <a:off x="3085851" y="4650337"/>
              <a:ext cx="211860" cy="97650"/>
            </a:xfrm>
            <a:custGeom>
              <a:avLst/>
              <a:gdLst>
                <a:gd name="T0" fmla="*/ 92 w 314"/>
                <a:gd name="T1" fmla="*/ 51 h 145"/>
                <a:gd name="T2" fmla="*/ 92 w 314"/>
                <a:gd name="T3" fmla="*/ 0 h 145"/>
                <a:gd name="T4" fmla="*/ 0 w 314"/>
                <a:gd name="T5" fmla="*/ 71 h 145"/>
                <a:gd name="T6" fmla="*/ 92 w 314"/>
                <a:gd name="T7" fmla="*/ 145 h 145"/>
                <a:gd name="T8" fmla="*/ 92 w 314"/>
                <a:gd name="T9" fmla="*/ 94 h 145"/>
                <a:gd name="T10" fmla="*/ 314 w 314"/>
                <a:gd name="T11" fmla="*/ 94 h 145"/>
                <a:gd name="T12" fmla="*/ 297 w 314"/>
                <a:gd name="T13" fmla="*/ 51 h 145"/>
                <a:gd name="T14" fmla="*/ 92 w 314"/>
                <a:gd name="T15" fmla="*/ 51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45">
                  <a:moveTo>
                    <a:pt x="92" y="51"/>
                  </a:moveTo>
                  <a:cubicBezTo>
                    <a:pt x="92" y="0"/>
                    <a:pt x="92" y="0"/>
                    <a:pt x="92" y="0"/>
                  </a:cubicBezTo>
                  <a:cubicBezTo>
                    <a:pt x="0" y="71"/>
                    <a:pt x="0" y="71"/>
                    <a:pt x="0" y="71"/>
                  </a:cubicBezTo>
                  <a:cubicBezTo>
                    <a:pt x="92" y="145"/>
                    <a:pt x="92" y="145"/>
                    <a:pt x="92" y="145"/>
                  </a:cubicBezTo>
                  <a:cubicBezTo>
                    <a:pt x="92" y="94"/>
                    <a:pt x="92" y="94"/>
                    <a:pt x="92" y="94"/>
                  </a:cubicBezTo>
                  <a:cubicBezTo>
                    <a:pt x="314" y="94"/>
                    <a:pt x="314" y="94"/>
                    <a:pt x="314" y="94"/>
                  </a:cubicBezTo>
                  <a:cubicBezTo>
                    <a:pt x="308" y="80"/>
                    <a:pt x="302" y="66"/>
                    <a:pt x="297" y="51"/>
                  </a:cubicBezTo>
                  <a:lnTo>
                    <a:pt x="92"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7" name="Oval 451"/>
            <p:cNvSpPr>
              <a:spLocks noChangeArrowheads="1"/>
            </p:cNvSpPr>
            <p:nvPr/>
          </p:nvSpPr>
          <p:spPr bwMode="auto">
            <a:xfrm>
              <a:off x="3388794" y="4696021"/>
              <a:ext cx="18845" cy="1770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8" name="Freeform 452"/>
            <p:cNvSpPr/>
            <p:nvPr/>
          </p:nvSpPr>
          <p:spPr bwMode="auto">
            <a:xfrm>
              <a:off x="3698304" y="4718292"/>
              <a:ext cx="35120" cy="60246"/>
            </a:xfrm>
            <a:custGeom>
              <a:avLst/>
              <a:gdLst>
                <a:gd name="T0" fmla="*/ 0 w 52"/>
                <a:gd name="T1" fmla="*/ 0 h 89"/>
                <a:gd name="T2" fmla="*/ 0 w 52"/>
                <a:gd name="T3" fmla="*/ 78 h 89"/>
                <a:gd name="T4" fmla="*/ 26 w 52"/>
                <a:gd name="T5" fmla="*/ 89 h 89"/>
                <a:gd name="T6" fmla="*/ 52 w 52"/>
                <a:gd name="T7" fmla="*/ 78 h 89"/>
                <a:gd name="T8" fmla="*/ 52 w 52"/>
                <a:gd name="T9" fmla="*/ 0 h 89"/>
                <a:gd name="T10" fmla="*/ 26 w 52"/>
                <a:gd name="T11" fmla="*/ 6 h 89"/>
                <a:gd name="T12" fmla="*/ 0 w 52"/>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0" y="0"/>
                  </a:moveTo>
                  <a:cubicBezTo>
                    <a:pt x="0" y="78"/>
                    <a:pt x="0" y="78"/>
                    <a:pt x="0" y="78"/>
                  </a:cubicBezTo>
                  <a:cubicBezTo>
                    <a:pt x="0" y="84"/>
                    <a:pt x="11" y="89"/>
                    <a:pt x="26" y="89"/>
                  </a:cubicBezTo>
                  <a:cubicBezTo>
                    <a:pt x="40" y="89"/>
                    <a:pt x="52" y="84"/>
                    <a:pt x="52" y="78"/>
                  </a:cubicBezTo>
                  <a:cubicBezTo>
                    <a:pt x="52" y="0"/>
                    <a:pt x="52" y="0"/>
                    <a:pt x="52" y="0"/>
                  </a:cubicBezTo>
                  <a:cubicBezTo>
                    <a:pt x="46" y="4"/>
                    <a:pt x="35" y="6"/>
                    <a:pt x="26" y="6"/>
                  </a:cubicBezTo>
                  <a:cubicBezTo>
                    <a:pt x="16" y="6"/>
                    <a:pt x="5"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9" name="Oval 453"/>
            <p:cNvSpPr>
              <a:spLocks noChangeArrowheads="1"/>
            </p:cNvSpPr>
            <p:nvPr/>
          </p:nvSpPr>
          <p:spPr bwMode="auto">
            <a:xfrm>
              <a:off x="3698304" y="47048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0" name="Freeform 454"/>
            <p:cNvSpPr/>
            <p:nvPr/>
          </p:nvSpPr>
          <p:spPr bwMode="auto">
            <a:xfrm>
              <a:off x="3748271" y="4695450"/>
              <a:ext cx="35120" cy="83088"/>
            </a:xfrm>
            <a:custGeom>
              <a:avLst/>
              <a:gdLst>
                <a:gd name="T0" fmla="*/ 0 w 52"/>
                <a:gd name="T1" fmla="*/ 0 h 123"/>
                <a:gd name="T2" fmla="*/ 0 w 52"/>
                <a:gd name="T3" fmla="*/ 110 h 123"/>
                <a:gd name="T4" fmla="*/ 0 w 52"/>
                <a:gd name="T5" fmla="*/ 112 h 123"/>
                <a:gd name="T6" fmla="*/ 26 w 52"/>
                <a:gd name="T7" fmla="*/ 123 h 123"/>
                <a:gd name="T8" fmla="*/ 52 w 52"/>
                <a:gd name="T9" fmla="*/ 112 h 123"/>
                <a:gd name="T10" fmla="*/ 52 w 52"/>
                <a:gd name="T11" fmla="*/ 112 h 123"/>
                <a:gd name="T12" fmla="*/ 52 w 52"/>
                <a:gd name="T13" fmla="*/ 0 h 123"/>
                <a:gd name="T14" fmla="*/ 26 w 52"/>
                <a:gd name="T15" fmla="*/ 6 h 123"/>
                <a:gd name="T16" fmla="*/ 0 w 52"/>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23">
                  <a:moveTo>
                    <a:pt x="0" y="0"/>
                  </a:moveTo>
                  <a:cubicBezTo>
                    <a:pt x="0" y="110"/>
                    <a:pt x="0" y="110"/>
                    <a:pt x="0" y="110"/>
                  </a:cubicBezTo>
                  <a:cubicBezTo>
                    <a:pt x="0" y="111"/>
                    <a:pt x="0" y="111"/>
                    <a:pt x="0" y="112"/>
                  </a:cubicBezTo>
                  <a:cubicBezTo>
                    <a:pt x="0" y="118"/>
                    <a:pt x="11" y="123"/>
                    <a:pt x="26" y="123"/>
                  </a:cubicBezTo>
                  <a:cubicBezTo>
                    <a:pt x="40" y="123"/>
                    <a:pt x="52" y="118"/>
                    <a:pt x="52" y="112"/>
                  </a:cubicBezTo>
                  <a:cubicBezTo>
                    <a:pt x="52" y="112"/>
                    <a:pt x="52" y="112"/>
                    <a:pt x="52" y="112"/>
                  </a:cubicBezTo>
                  <a:cubicBezTo>
                    <a:pt x="52" y="0"/>
                    <a:pt x="52" y="0"/>
                    <a:pt x="52" y="0"/>
                  </a:cubicBezTo>
                  <a:cubicBezTo>
                    <a:pt x="46" y="4"/>
                    <a:pt x="36" y="6"/>
                    <a:pt x="26" y="6"/>
                  </a:cubicBezTo>
                  <a:cubicBezTo>
                    <a:pt x="16" y="6"/>
                    <a:pt x="6"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1" name="Oval 455"/>
            <p:cNvSpPr>
              <a:spLocks noChangeArrowheads="1"/>
            </p:cNvSpPr>
            <p:nvPr/>
          </p:nvSpPr>
          <p:spPr bwMode="auto">
            <a:xfrm>
              <a:off x="3748271" y="4682030"/>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2" name="Freeform 456"/>
            <p:cNvSpPr/>
            <p:nvPr/>
          </p:nvSpPr>
          <p:spPr bwMode="auto">
            <a:xfrm>
              <a:off x="3797667" y="4644912"/>
              <a:ext cx="35691" cy="133626"/>
            </a:xfrm>
            <a:custGeom>
              <a:avLst/>
              <a:gdLst>
                <a:gd name="T0" fmla="*/ 0 w 53"/>
                <a:gd name="T1" fmla="*/ 0 h 198"/>
                <a:gd name="T2" fmla="*/ 0 w 53"/>
                <a:gd name="T3" fmla="*/ 187 h 198"/>
                <a:gd name="T4" fmla="*/ 26 w 53"/>
                <a:gd name="T5" fmla="*/ 198 h 198"/>
                <a:gd name="T6" fmla="*/ 53 w 53"/>
                <a:gd name="T7" fmla="*/ 187 h 198"/>
                <a:gd name="T8" fmla="*/ 53 w 53"/>
                <a:gd name="T9" fmla="*/ 0 h 198"/>
                <a:gd name="T10" fmla="*/ 26 w 53"/>
                <a:gd name="T11" fmla="*/ 7 h 198"/>
                <a:gd name="T12" fmla="*/ 0 w 53"/>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53" h="198">
                  <a:moveTo>
                    <a:pt x="0" y="0"/>
                  </a:moveTo>
                  <a:cubicBezTo>
                    <a:pt x="0" y="187"/>
                    <a:pt x="0" y="187"/>
                    <a:pt x="0" y="187"/>
                  </a:cubicBezTo>
                  <a:cubicBezTo>
                    <a:pt x="0" y="193"/>
                    <a:pt x="12" y="198"/>
                    <a:pt x="26" y="198"/>
                  </a:cubicBezTo>
                  <a:cubicBezTo>
                    <a:pt x="41" y="198"/>
                    <a:pt x="53" y="193"/>
                    <a:pt x="53" y="187"/>
                  </a:cubicBezTo>
                  <a:cubicBezTo>
                    <a:pt x="53" y="0"/>
                    <a:pt x="53" y="0"/>
                    <a:pt x="53" y="0"/>
                  </a:cubicBezTo>
                  <a:cubicBezTo>
                    <a:pt x="47" y="5"/>
                    <a:pt x="36" y="7"/>
                    <a:pt x="26" y="7"/>
                  </a:cubicBezTo>
                  <a:cubicBezTo>
                    <a:pt x="17" y="7"/>
                    <a:pt x="6"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3" name="Oval 457"/>
            <p:cNvSpPr>
              <a:spLocks noChangeArrowheads="1"/>
            </p:cNvSpPr>
            <p:nvPr/>
          </p:nvSpPr>
          <p:spPr bwMode="auto">
            <a:xfrm>
              <a:off x="3797667" y="4631492"/>
              <a:ext cx="35691"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4" name="Freeform 458"/>
            <p:cNvSpPr/>
            <p:nvPr/>
          </p:nvSpPr>
          <p:spPr bwMode="auto">
            <a:xfrm>
              <a:off x="3222047" y="4588093"/>
              <a:ext cx="35120" cy="60246"/>
            </a:xfrm>
            <a:custGeom>
              <a:avLst/>
              <a:gdLst>
                <a:gd name="T0" fmla="*/ 26 w 52"/>
                <a:gd name="T1" fmla="*/ 89 h 89"/>
                <a:gd name="T2" fmla="*/ 52 w 52"/>
                <a:gd name="T3" fmla="*/ 78 h 89"/>
                <a:gd name="T4" fmla="*/ 52 w 52"/>
                <a:gd name="T5" fmla="*/ 0 h 89"/>
                <a:gd name="T6" fmla="*/ 26 w 52"/>
                <a:gd name="T7" fmla="*/ 6 h 89"/>
                <a:gd name="T8" fmla="*/ 0 w 52"/>
                <a:gd name="T9" fmla="*/ 0 h 89"/>
                <a:gd name="T10" fmla="*/ 0 w 52"/>
                <a:gd name="T11" fmla="*/ 78 h 89"/>
                <a:gd name="T12" fmla="*/ 26 w 5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52" h="89">
                  <a:moveTo>
                    <a:pt x="26" y="89"/>
                  </a:moveTo>
                  <a:cubicBezTo>
                    <a:pt x="40" y="89"/>
                    <a:pt x="52" y="84"/>
                    <a:pt x="52" y="78"/>
                  </a:cubicBezTo>
                  <a:cubicBezTo>
                    <a:pt x="52" y="0"/>
                    <a:pt x="52" y="0"/>
                    <a:pt x="52" y="0"/>
                  </a:cubicBezTo>
                  <a:cubicBezTo>
                    <a:pt x="46" y="4"/>
                    <a:pt x="36" y="6"/>
                    <a:pt x="26" y="6"/>
                  </a:cubicBezTo>
                  <a:cubicBezTo>
                    <a:pt x="16" y="6"/>
                    <a:pt x="6" y="4"/>
                    <a:pt x="0" y="0"/>
                  </a:cubicBezTo>
                  <a:cubicBezTo>
                    <a:pt x="0" y="78"/>
                    <a:pt x="0" y="78"/>
                    <a:pt x="0" y="78"/>
                  </a:cubicBezTo>
                  <a:cubicBezTo>
                    <a:pt x="0" y="84"/>
                    <a:pt x="11" y="89"/>
                    <a:pt x="26"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5" name="Oval 459"/>
            <p:cNvSpPr>
              <a:spLocks noChangeArrowheads="1"/>
            </p:cNvSpPr>
            <p:nvPr/>
          </p:nvSpPr>
          <p:spPr bwMode="auto">
            <a:xfrm>
              <a:off x="3222047" y="4574673"/>
              <a:ext cx="35120" cy="1427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6" name="Freeform 460"/>
            <p:cNvSpPr/>
            <p:nvPr/>
          </p:nvSpPr>
          <p:spPr bwMode="auto">
            <a:xfrm>
              <a:off x="3171509" y="4565250"/>
              <a:ext cx="35691" cy="83088"/>
            </a:xfrm>
            <a:custGeom>
              <a:avLst/>
              <a:gdLst>
                <a:gd name="T0" fmla="*/ 26 w 53"/>
                <a:gd name="T1" fmla="*/ 123 h 123"/>
                <a:gd name="T2" fmla="*/ 53 w 53"/>
                <a:gd name="T3" fmla="*/ 112 h 123"/>
                <a:gd name="T4" fmla="*/ 52 w 53"/>
                <a:gd name="T5" fmla="*/ 110 h 123"/>
                <a:gd name="T6" fmla="*/ 52 w 53"/>
                <a:gd name="T7" fmla="*/ 0 h 123"/>
                <a:gd name="T8" fmla="*/ 26 w 53"/>
                <a:gd name="T9" fmla="*/ 6 h 123"/>
                <a:gd name="T10" fmla="*/ 0 w 53"/>
                <a:gd name="T11" fmla="*/ 0 h 123"/>
                <a:gd name="T12" fmla="*/ 0 w 53"/>
                <a:gd name="T13" fmla="*/ 112 h 123"/>
                <a:gd name="T14" fmla="*/ 0 w 53"/>
                <a:gd name="T15" fmla="*/ 112 h 123"/>
                <a:gd name="T16" fmla="*/ 26 w 53"/>
                <a:gd name="T1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23">
                  <a:moveTo>
                    <a:pt x="26" y="123"/>
                  </a:moveTo>
                  <a:cubicBezTo>
                    <a:pt x="41" y="123"/>
                    <a:pt x="53" y="118"/>
                    <a:pt x="53" y="112"/>
                  </a:cubicBezTo>
                  <a:cubicBezTo>
                    <a:pt x="53" y="111"/>
                    <a:pt x="52" y="111"/>
                    <a:pt x="52" y="110"/>
                  </a:cubicBezTo>
                  <a:cubicBezTo>
                    <a:pt x="52" y="0"/>
                    <a:pt x="52" y="0"/>
                    <a:pt x="52" y="0"/>
                  </a:cubicBezTo>
                  <a:cubicBezTo>
                    <a:pt x="46" y="4"/>
                    <a:pt x="36" y="6"/>
                    <a:pt x="26" y="6"/>
                  </a:cubicBezTo>
                  <a:cubicBezTo>
                    <a:pt x="16" y="6"/>
                    <a:pt x="6" y="4"/>
                    <a:pt x="0" y="0"/>
                  </a:cubicBezTo>
                  <a:cubicBezTo>
                    <a:pt x="0" y="112"/>
                    <a:pt x="0" y="112"/>
                    <a:pt x="0" y="112"/>
                  </a:cubicBezTo>
                  <a:cubicBezTo>
                    <a:pt x="0" y="112"/>
                    <a:pt x="0" y="112"/>
                    <a:pt x="0" y="112"/>
                  </a:cubicBezTo>
                  <a:cubicBezTo>
                    <a:pt x="0" y="118"/>
                    <a:pt x="12" y="123"/>
                    <a:pt x="2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7" name="Oval 461"/>
            <p:cNvSpPr>
              <a:spLocks noChangeArrowheads="1"/>
            </p:cNvSpPr>
            <p:nvPr/>
          </p:nvSpPr>
          <p:spPr bwMode="auto">
            <a:xfrm>
              <a:off x="3171509" y="4551831"/>
              <a:ext cx="35120" cy="1399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8" name="Freeform 462"/>
            <p:cNvSpPr/>
            <p:nvPr/>
          </p:nvSpPr>
          <p:spPr bwMode="auto">
            <a:xfrm>
              <a:off x="3122113" y="4514712"/>
              <a:ext cx="35120" cy="133626"/>
            </a:xfrm>
            <a:custGeom>
              <a:avLst/>
              <a:gdLst>
                <a:gd name="T0" fmla="*/ 26 w 52"/>
                <a:gd name="T1" fmla="*/ 198 h 198"/>
                <a:gd name="T2" fmla="*/ 52 w 52"/>
                <a:gd name="T3" fmla="*/ 187 h 198"/>
                <a:gd name="T4" fmla="*/ 52 w 52"/>
                <a:gd name="T5" fmla="*/ 0 h 198"/>
                <a:gd name="T6" fmla="*/ 26 w 52"/>
                <a:gd name="T7" fmla="*/ 7 h 198"/>
                <a:gd name="T8" fmla="*/ 0 w 52"/>
                <a:gd name="T9" fmla="*/ 0 h 198"/>
                <a:gd name="T10" fmla="*/ 0 w 52"/>
                <a:gd name="T11" fmla="*/ 187 h 198"/>
                <a:gd name="T12" fmla="*/ 26 w 52"/>
                <a:gd name="T13" fmla="*/ 198 h 198"/>
              </a:gdLst>
              <a:ahLst/>
              <a:cxnLst>
                <a:cxn ang="0">
                  <a:pos x="T0" y="T1"/>
                </a:cxn>
                <a:cxn ang="0">
                  <a:pos x="T2" y="T3"/>
                </a:cxn>
                <a:cxn ang="0">
                  <a:pos x="T4" y="T5"/>
                </a:cxn>
                <a:cxn ang="0">
                  <a:pos x="T6" y="T7"/>
                </a:cxn>
                <a:cxn ang="0">
                  <a:pos x="T8" y="T9"/>
                </a:cxn>
                <a:cxn ang="0">
                  <a:pos x="T10" y="T11"/>
                </a:cxn>
                <a:cxn ang="0">
                  <a:pos x="T12" y="T13"/>
                </a:cxn>
              </a:cxnLst>
              <a:rect l="0" t="0" r="r" b="b"/>
              <a:pathLst>
                <a:path w="52" h="198">
                  <a:moveTo>
                    <a:pt x="26" y="198"/>
                  </a:moveTo>
                  <a:cubicBezTo>
                    <a:pt x="40" y="198"/>
                    <a:pt x="52" y="193"/>
                    <a:pt x="52" y="187"/>
                  </a:cubicBezTo>
                  <a:cubicBezTo>
                    <a:pt x="52" y="0"/>
                    <a:pt x="52" y="0"/>
                    <a:pt x="52" y="0"/>
                  </a:cubicBezTo>
                  <a:cubicBezTo>
                    <a:pt x="46" y="5"/>
                    <a:pt x="36" y="7"/>
                    <a:pt x="26" y="7"/>
                  </a:cubicBezTo>
                  <a:cubicBezTo>
                    <a:pt x="16" y="7"/>
                    <a:pt x="6" y="5"/>
                    <a:pt x="0" y="0"/>
                  </a:cubicBezTo>
                  <a:cubicBezTo>
                    <a:pt x="0" y="187"/>
                    <a:pt x="0" y="187"/>
                    <a:pt x="0" y="187"/>
                  </a:cubicBezTo>
                  <a:cubicBezTo>
                    <a:pt x="0" y="193"/>
                    <a:pt x="11" y="198"/>
                    <a:pt x="26"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9" name="Oval 463"/>
            <p:cNvSpPr>
              <a:spLocks noChangeArrowheads="1"/>
            </p:cNvSpPr>
            <p:nvPr/>
          </p:nvSpPr>
          <p:spPr bwMode="auto">
            <a:xfrm>
              <a:off x="3122113" y="4501293"/>
              <a:ext cx="35120" cy="1484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0" name="Freeform 464"/>
            <p:cNvSpPr>
              <a:spLocks noEditPoints="1"/>
            </p:cNvSpPr>
            <p:nvPr/>
          </p:nvSpPr>
          <p:spPr bwMode="auto">
            <a:xfrm>
              <a:off x="3156661" y="4726572"/>
              <a:ext cx="115352" cy="115923"/>
            </a:xfrm>
            <a:custGeom>
              <a:avLst/>
              <a:gdLst>
                <a:gd name="T0" fmla="*/ 85 w 171"/>
                <a:gd name="T1" fmla="*/ 0 h 172"/>
                <a:gd name="T2" fmla="*/ 0 w 171"/>
                <a:gd name="T3" fmla="*/ 86 h 172"/>
                <a:gd name="T4" fmla="*/ 85 w 171"/>
                <a:gd name="T5" fmla="*/ 172 h 172"/>
                <a:gd name="T6" fmla="*/ 171 w 171"/>
                <a:gd name="T7" fmla="*/ 86 h 172"/>
                <a:gd name="T8" fmla="*/ 85 w 171"/>
                <a:gd name="T9" fmla="*/ 0 h 172"/>
                <a:gd name="T10" fmla="*/ 85 w 171"/>
                <a:gd name="T11" fmla="*/ 151 h 172"/>
                <a:gd name="T12" fmla="*/ 21 w 171"/>
                <a:gd name="T13" fmla="*/ 86 h 172"/>
                <a:gd name="T14" fmla="*/ 85 w 171"/>
                <a:gd name="T15" fmla="*/ 21 h 172"/>
                <a:gd name="T16" fmla="*/ 150 w 171"/>
                <a:gd name="T17" fmla="*/ 86 h 172"/>
                <a:gd name="T18" fmla="*/ 85 w 171"/>
                <a:gd name="T19" fmla="*/ 15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85" y="0"/>
                  </a:moveTo>
                  <a:cubicBezTo>
                    <a:pt x="38" y="0"/>
                    <a:pt x="0" y="39"/>
                    <a:pt x="0" y="86"/>
                  </a:cubicBezTo>
                  <a:cubicBezTo>
                    <a:pt x="0" y="133"/>
                    <a:pt x="38" y="172"/>
                    <a:pt x="85" y="172"/>
                  </a:cubicBezTo>
                  <a:cubicBezTo>
                    <a:pt x="132" y="172"/>
                    <a:pt x="171" y="133"/>
                    <a:pt x="171" y="86"/>
                  </a:cubicBezTo>
                  <a:cubicBezTo>
                    <a:pt x="171" y="39"/>
                    <a:pt x="132" y="0"/>
                    <a:pt x="85" y="0"/>
                  </a:cubicBezTo>
                  <a:close/>
                  <a:moveTo>
                    <a:pt x="85" y="151"/>
                  </a:moveTo>
                  <a:cubicBezTo>
                    <a:pt x="50" y="151"/>
                    <a:pt x="21" y="122"/>
                    <a:pt x="21" y="86"/>
                  </a:cubicBezTo>
                  <a:cubicBezTo>
                    <a:pt x="21" y="50"/>
                    <a:pt x="50" y="21"/>
                    <a:pt x="85" y="21"/>
                  </a:cubicBezTo>
                  <a:cubicBezTo>
                    <a:pt x="121" y="21"/>
                    <a:pt x="150" y="50"/>
                    <a:pt x="150" y="86"/>
                  </a:cubicBezTo>
                  <a:cubicBezTo>
                    <a:pt x="150" y="122"/>
                    <a:pt x="121" y="151"/>
                    <a:pt x="85"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1" name="Freeform 465"/>
            <p:cNvSpPr/>
            <p:nvPr/>
          </p:nvSpPr>
          <p:spPr bwMode="auto">
            <a:xfrm>
              <a:off x="3196349" y="4752841"/>
              <a:ext cx="34549" cy="63387"/>
            </a:xfrm>
            <a:custGeom>
              <a:avLst/>
              <a:gdLst>
                <a:gd name="T0" fmla="*/ 32 w 51"/>
                <a:gd name="T1" fmla="*/ 39 h 94"/>
                <a:gd name="T2" fmla="*/ 18 w 51"/>
                <a:gd name="T3" fmla="*/ 30 h 94"/>
                <a:gd name="T4" fmla="*/ 28 w 51"/>
                <a:gd name="T5" fmla="*/ 23 h 94"/>
                <a:gd name="T6" fmla="*/ 44 w 51"/>
                <a:gd name="T7" fmla="*/ 27 h 94"/>
                <a:gd name="T8" fmla="*/ 48 w 51"/>
                <a:gd name="T9" fmla="*/ 14 h 94"/>
                <a:gd name="T10" fmla="*/ 31 w 51"/>
                <a:gd name="T11" fmla="*/ 10 h 94"/>
                <a:gd name="T12" fmla="*/ 31 w 51"/>
                <a:gd name="T13" fmla="*/ 0 h 94"/>
                <a:gd name="T14" fmla="*/ 20 w 51"/>
                <a:gd name="T15" fmla="*/ 0 h 94"/>
                <a:gd name="T16" fmla="*/ 20 w 51"/>
                <a:gd name="T17" fmla="*/ 11 h 94"/>
                <a:gd name="T18" fmla="*/ 0 w 51"/>
                <a:gd name="T19" fmla="*/ 32 h 94"/>
                <a:gd name="T20" fmla="*/ 21 w 51"/>
                <a:gd name="T21" fmla="*/ 53 h 94"/>
                <a:gd name="T22" fmla="*/ 33 w 51"/>
                <a:gd name="T23" fmla="*/ 62 h 94"/>
                <a:gd name="T24" fmla="*/ 22 w 51"/>
                <a:gd name="T25" fmla="*/ 70 h 94"/>
                <a:gd name="T26" fmla="*/ 3 w 51"/>
                <a:gd name="T27" fmla="*/ 65 h 94"/>
                <a:gd name="T28" fmla="*/ 0 w 51"/>
                <a:gd name="T29" fmla="*/ 78 h 94"/>
                <a:gd name="T30" fmla="*/ 19 w 51"/>
                <a:gd name="T31" fmla="*/ 83 h 94"/>
                <a:gd name="T32" fmla="*/ 19 w 51"/>
                <a:gd name="T33" fmla="*/ 94 h 94"/>
                <a:gd name="T34" fmla="*/ 30 w 51"/>
                <a:gd name="T35" fmla="*/ 94 h 94"/>
                <a:gd name="T36" fmla="*/ 30 w 51"/>
                <a:gd name="T37" fmla="*/ 82 h 94"/>
                <a:gd name="T38" fmla="*/ 51 w 51"/>
                <a:gd name="T39" fmla="*/ 61 h 94"/>
                <a:gd name="T40" fmla="*/ 32 w 51"/>
                <a:gd name="T41"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94">
                  <a:moveTo>
                    <a:pt x="32" y="39"/>
                  </a:moveTo>
                  <a:cubicBezTo>
                    <a:pt x="22" y="36"/>
                    <a:pt x="18" y="33"/>
                    <a:pt x="18" y="30"/>
                  </a:cubicBezTo>
                  <a:cubicBezTo>
                    <a:pt x="18" y="26"/>
                    <a:pt x="20" y="23"/>
                    <a:pt x="28" y="23"/>
                  </a:cubicBezTo>
                  <a:cubicBezTo>
                    <a:pt x="36" y="23"/>
                    <a:pt x="41" y="26"/>
                    <a:pt x="44" y="27"/>
                  </a:cubicBezTo>
                  <a:cubicBezTo>
                    <a:pt x="48" y="14"/>
                    <a:pt x="48" y="14"/>
                    <a:pt x="48" y="14"/>
                  </a:cubicBezTo>
                  <a:cubicBezTo>
                    <a:pt x="44" y="12"/>
                    <a:pt x="38" y="11"/>
                    <a:pt x="31" y="10"/>
                  </a:cubicBezTo>
                  <a:cubicBezTo>
                    <a:pt x="31" y="0"/>
                    <a:pt x="31" y="0"/>
                    <a:pt x="31" y="0"/>
                  </a:cubicBezTo>
                  <a:cubicBezTo>
                    <a:pt x="20" y="0"/>
                    <a:pt x="20" y="0"/>
                    <a:pt x="20" y="0"/>
                  </a:cubicBezTo>
                  <a:cubicBezTo>
                    <a:pt x="20" y="11"/>
                    <a:pt x="20" y="11"/>
                    <a:pt x="20" y="11"/>
                  </a:cubicBezTo>
                  <a:cubicBezTo>
                    <a:pt x="7" y="13"/>
                    <a:pt x="0" y="21"/>
                    <a:pt x="0" y="32"/>
                  </a:cubicBezTo>
                  <a:cubicBezTo>
                    <a:pt x="0" y="43"/>
                    <a:pt x="9" y="48"/>
                    <a:pt x="21" y="53"/>
                  </a:cubicBezTo>
                  <a:cubicBezTo>
                    <a:pt x="30" y="55"/>
                    <a:pt x="33" y="58"/>
                    <a:pt x="33" y="62"/>
                  </a:cubicBezTo>
                  <a:cubicBezTo>
                    <a:pt x="33" y="67"/>
                    <a:pt x="29" y="70"/>
                    <a:pt x="22" y="70"/>
                  </a:cubicBezTo>
                  <a:cubicBezTo>
                    <a:pt x="15" y="70"/>
                    <a:pt x="8" y="67"/>
                    <a:pt x="3" y="65"/>
                  </a:cubicBezTo>
                  <a:cubicBezTo>
                    <a:pt x="0" y="78"/>
                    <a:pt x="0" y="78"/>
                    <a:pt x="0" y="78"/>
                  </a:cubicBezTo>
                  <a:cubicBezTo>
                    <a:pt x="4" y="80"/>
                    <a:pt x="11" y="83"/>
                    <a:pt x="19" y="83"/>
                  </a:cubicBezTo>
                  <a:cubicBezTo>
                    <a:pt x="19" y="94"/>
                    <a:pt x="19" y="94"/>
                    <a:pt x="19" y="94"/>
                  </a:cubicBezTo>
                  <a:cubicBezTo>
                    <a:pt x="30" y="94"/>
                    <a:pt x="30" y="94"/>
                    <a:pt x="30" y="94"/>
                  </a:cubicBezTo>
                  <a:cubicBezTo>
                    <a:pt x="30" y="82"/>
                    <a:pt x="30" y="82"/>
                    <a:pt x="30" y="82"/>
                  </a:cubicBezTo>
                  <a:cubicBezTo>
                    <a:pt x="44" y="80"/>
                    <a:pt x="51" y="71"/>
                    <a:pt x="51" y="61"/>
                  </a:cubicBezTo>
                  <a:cubicBezTo>
                    <a:pt x="51" y="50"/>
                    <a:pt x="45" y="44"/>
                    <a:pt x="3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2" name="Freeform 466"/>
            <p:cNvSpPr>
              <a:spLocks noEditPoints="1"/>
            </p:cNvSpPr>
            <p:nvPr/>
          </p:nvSpPr>
          <p:spPr bwMode="auto">
            <a:xfrm>
              <a:off x="3679459" y="4418205"/>
              <a:ext cx="115352" cy="115352"/>
            </a:xfrm>
            <a:custGeom>
              <a:avLst/>
              <a:gdLst>
                <a:gd name="T0" fmla="*/ 85 w 171"/>
                <a:gd name="T1" fmla="*/ 171 h 171"/>
                <a:gd name="T2" fmla="*/ 171 w 171"/>
                <a:gd name="T3" fmla="*/ 85 h 171"/>
                <a:gd name="T4" fmla="*/ 85 w 171"/>
                <a:gd name="T5" fmla="*/ 0 h 171"/>
                <a:gd name="T6" fmla="*/ 0 w 171"/>
                <a:gd name="T7" fmla="*/ 85 h 171"/>
                <a:gd name="T8" fmla="*/ 85 w 171"/>
                <a:gd name="T9" fmla="*/ 171 h 171"/>
                <a:gd name="T10" fmla="*/ 85 w 171"/>
                <a:gd name="T11" fmla="*/ 20 h 171"/>
                <a:gd name="T12" fmla="*/ 150 w 171"/>
                <a:gd name="T13" fmla="*/ 85 h 171"/>
                <a:gd name="T14" fmla="*/ 85 w 171"/>
                <a:gd name="T15" fmla="*/ 151 h 171"/>
                <a:gd name="T16" fmla="*/ 21 w 171"/>
                <a:gd name="T17" fmla="*/ 85 h 171"/>
                <a:gd name="T18" fmla="*/ 85 w 171"/>
                <a:gd name="T19" fmla="*/ 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85" y="171"/>
                  </a:moveTo>
                  <a:cubicBezTo>
                    <a:pt x="132" y="171"/>
                    <a:pt x="171" y="133"/>
                    <a:pt x="171" y="85"/>
                  </a:cubicBezTo>
                  <a:cubicBezTo>
                    <a:pt x="171" y="38"/>
                    <a:pt x="132" y="0"/>
                    <a:pt x="85" y="0"/>
                  </a:cubicBezTo>
                  <a:cubicBezTo>
                    <a:pt x="38" y="0"/>
                    <a:pt x="0" y="38"/>
                    <a:pt x="0" y="85"/>
                  </a:cubicBezTo>
                  <a:cubicBezTo>
                    <a:pt x="0" y="133"/>
                    <a:pt x="38" y="171"/>
                    <a:pt x="85" y="171"/>
                  </a:cubicBezTo>
                  <a:close/>
                  <a:moveTo>
                    <a:pt x="85" y="20"/>
                  </a:moveTo>
                  <a:cubicBezTo>
                    <a:pt x="121" y="20"/>
                    <a:pt x="150" y="49"/>
                    <a:pt x="150" y="85"/>
                  </a:cubicBezTo>
                  <a:cubicBezTo>
                    <a:pt x="150" y="121"/>
                    <a:pt x="121" y="151"/>
                    <a:pt x="85" y="151"/>
                  </a:cubicBezTo>
                  <a:cubicBezTo>
                    <a:pt x="50" y="151"/>
                    <a:pt x="21" y="121"/>
                    <a:pt x="21" y="85"/>
                  </a:cubicBezTo>
                  <a:cubicBezTo>
                    <a:pt x="21" y="49"/>
                    <a:pt x="50" y="20"/>
                    <a:pt x="8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23" name="Freeform 467"/>
            <p:cNvSpPr/>
            <p:nvPr/>
          </p:nvSpPr>
          <p:spPr bwMode="auto">
            <a:xfrm>
              <a:off x="3711153" y="4447043"/>
              <a:ext cx="41116" cy="58247"/>
            </a:xfrm>
            <a:custGeom>
              <a:avLst/>
              <a:gdLst>
                <a:gd name="T0" fmla="*/ 50 w 61"/>
                <a:gd name="T1" fmla="*/ 86 h 86"/>
                <a:gd name="T2" fmla="*/ 59 w 61"/>
                <a:gd name="T3" fmla="*/ 85 h 86"/>
                <a:gd name="T4" fmla="*/ 61 w 61"/>
                <a:gd name="T5" fmla="*/ 85 h 86"/>
                <a:gd name="T6" fmla="*/ 61 w 61"/>
                <a:gd name="T7" fmla="*/ 68 h 86"/>
                <a:gd name="T8" fmla="*/ 57 w 61"/>
                <a:gd name="T9" fmla="*/ 69 h 86"/>
                <a:gd name="T10" fmla="*/ 50 w 61"/>
                <a:gd name="T11" fmla="*/ 70 h 86"/>
                <a:gd name="T12" fmla="*/ 26 w 61"/>
                <a:gd name="T13" fmla="*/ 56 h 86"/>
                <a:gd name="T14" fmla="*/ 37 w 61"/>
                <a:gd name="T15" fmla="*/ 56 h 86"/>
                <a:gd name="T16" fmla="*/ 37 w 61"/>
                <a:gd name="T17" fmla="*/ 46 h 86"/>
                <a:gd name="T18" fmla="*/ 23 w 61"/>
                <a:gd name="T19" fmla="*/ 46 h 86"/>
                <a:gd name="T20" fmla="*/ 23 w 61"/>
                <a:gd name="T21" fmla="*/ 43 h 86"/>
                <a:gd name="T22" fmla="*/ 23 w 61"/>
                <a:gd name="T23" fmla="*/ 42 h 86"/>
                <a:gd name="T24" fmla="*/ 37 w 61"/>
                <a:gd name="T25" fmla="*/ 42 h 86"/>
                <a:gd name="T26" fmla="*/ 37 w 61"/>
                <a:gd name="T27" fmla="*/ 33 h 86"/>
                <a:gd name="T28" fmla="*/ 25 w 61"/>
                <a:gd name="T29" fmla="*/ 33 h 86"/>
                <a:gd name="T30" fmla="*/ 50 w 61"/>
                <a:gd name="T31" fmla="*/ 16 h 86"/>
                <a:gd name="T32" fmla="*/ 57 w 61"/>
                <a:gd name="T33" fmla="*/ 17 h 86"/>
                <a:gd name="T34" fmla="*/ 61 w 61"/>
                <a:gd name="T35" fmla="*/ 18 h 86"/>
                <a:gd name="T36" fmla="*/ 61 w 61"/>
                <a:gd name="T37" fmla="*/ 1 h 86"/>
                <a:gd name="T38" fmla="*/ 59 w 61"/>
                <a:gd name="T39" fmla="*/ 1 h 86"/>
                <a:gd name="T40" fmla="*/ 50 w 61"/>
                <a:gd name="T41" fmla="*/ 0 h 86"/>
                <a:gd name="T42" fmla="*/ 8 w 61"/>
                <a:gd name="T43" fmla="*/ 33 h 86"/>
                <a:gd name="T44" fmla="*/ 0 w 61"/>
                <a:gd name="T45" fmla="*/ 33 h 86"/>
                <a:gd name="T46" fmla="*/ 0 w 61"/>
                <a:gd name="T47" fmla="*/ 42 h 86"/>
                <a:gd name="T48" fmla="*/ 6 w 61"/>
                <a:gd name="T49" fmla="*/ 42 h 86"/>
                <a:gd name="T50" fmla="*/ 6 w 61"/>
                <a:gd name="T51" fmla="*/ 43 h 86"/>
                <a:gd name="T52" fmla="*/ 6 w 61"/>
                <a:gd name="T53" fmla="*/ 46 h 86"/>
                <a:gd name="T54" fmla="*/ 0 w 61"/>
                <a:gd name="T55" fmla="*/ 46 h 86"/>
                <a:gd name="T56" fmla="*/ 0 w 61"/>
                <a:gd name="T57" fmla="*/ 56 h 86"/>
                <a:gd name="T58" fmla="*/ 8 w 61"/>
                <a:gd name="T59" fmla="*/ 56 h 86"/>
                <a:gd name="T60" fmla="*/ 50 w 61"/>
                <a:gd name="T6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86">
                  <a:moveTo>
                    <a:pt x="50" y="86"/>
                  </a:moveTo>
                  <a:cubicBezTo>
                    <a:pt x="53" y="86"/>
                    <a:pt x="56" y="86"/>
                    <a:pt x="59" y="85"/>
                  </a:cubicBezTo>
                  <a:cubicBezTo>
                    <a:pt x="61" y="85"/>
                    <a:pt x="61" y="85"/>
                    <a:pt x="61" y="85"/>
                  </a:cubicBezTo>
                  <a:cubicBezTo>
                    <a:pt x="61" y="68"/>
                    <a:pt x="61" y="68"/>
                    <a:pt x="61" y="68"/>
                  </a:cubicBezTo>
                  <a:cubicBezTo>
                    <a:pt x="57" y="69"/>
                    <a:pt x="57" y="69"/>
                    <a:pt x="57" y="69"/>
                  </a:cubicBezTo>
                  <a:cubicBezTo>
                    <a:pt x="55" y="69"/>
                    <a:pt x="52" y="70"/>
                    <a:pt x="50" y="70"/>
                  </a:cubicBezTo>
                  <a:cubicBezTo>
                    <a:pt x="40" y="70"/>
                    <a:pt x="31" y="64"/>
                    <a:pt x="26" y="56"/>
                  </a:cubicBezTo>
                  <a:cubicBezTo>
                    <a:pt x="37" y="56"/>
                    <a:pt x="37" y="56"/>
                    <a:pt x="37" y="56"/>
                  </a:cubicBezTo>
                  <a:cubicBezTo>
                    <a:pt x="37" y="46"/>
                    <a:pt x="37" y="46"/>
                    <a:pt x="37" y="46"/>
                  </a:cubicBezTo>
                  <a:cubicBezTo>
                    <a:pt x="23" y="46"/>
                    <a:pt x="23" y="46"/>
                    <a:pt x="23" y="46"/>
                  </a:cubicBezTo>
                  <a:cubicBezTo>
                    <a:pt x="23" y="45"/>
                    <a:pt x="23" y="44"/>
                    <a:pt x="23" y="43"/>
                  </a:cubicBezTo>
                  <a:cubicBezTo>
                    <a:pt x="23" y="42"/>
                    <a:pt x="23" y="42"/>
                    <a:pt x="23" y="42"/>
                  </a:cubicBezTo>
                  <a:cubicBezTo>
                    <a:pt x="37" y="42"/>
                    <a:pt x="37" y="42"/>
                    <a:pt x="37" y="42"/>
                  </a:cubicBezTo>
                  <a:cubicBezTo>
                    <a:pt x="37" y="33"/>
                    <a:pt x="37" y="33"/>
                    <a:pt x="37" y="33"/>
                  </a:cubicBezTo>
                  <a:cubicBezTo>
                    <a:pt x="25" y="33"/>
                    <a:pt x="25" y="33"/>
                    <a:pt x="25" y="33"/>
                  </a:cubicBezTo>
                  <a:cubicBezTo>
                    <a:pt x="29" y="23"/>
                    <a:pt x="39" y="16"/>
                    <a:pt x="50" y="16"/>
                  </a:cubicBezTo>
                  <a:cubicBezTo>
                    <a:pt x="52" y="16"/>
                    <a:pt x="55" y="16"/>
                    <a:pt x="57" y="17"/>
                  </a:cubicBezTo>
                  <a:cubicBezTo>
                    <a:pt x="61" y="18"/>
                    <a:pt x="61" y="18"/>
                    <a:pt x="61" y="18"/>
                  </a:cubicBezTo>
                  <a:cubicBezTo>
                    <a:pt x="61" y="1"/>
                    <a:pt x="61" y="1"/>
                    <a:pt x="61" y="1"/>
                  </a:cubicBezTo>
                  <a:cubicBezTo>
                    <a:pt x="59" y="1"/>
                    <a:pt x="59" y="1"/>
                    <a:pt x="59" y="1"/>
                  </a:cubicBezTo>
                  <a:cubicBezTo>
                    <a:pt x="56" y="0"/>
                    <a:pt x="53" y="0"/>
                    <a:pt x="50" y="0"/>
                  </a:cubicBezTo>
                  <a:cubicBezTo>
                    <a:pt x="29" y="0"/>
                    <a:pt x="12" y="14"/>
                    <a:pt x="8" y="33"/>
                  </a:cubicBezTo>
                  <a:cubicBezTo>
                    <a:pt x="0" y="33"/>
                    <a:pt x="0" y="33"/>
                    <a:pt x="0" y="33"/>
                  </a:cubicBezTo>
                  <a:cubicBezTo>
                    <a:pt x="0" y="42"/>
                    <a:pt x="0" y="42"/>
                    <a:pt x="0" y="42"/>
                  </a:cubicBezTo>
                  <a:cubicBezTo>
                    <a:pt x="6" y="42"/>
                    <a:pt x="6" y="42"/>
                    <a:pt x="6" y="42"/>
                  </a:cubicBezTo>
                  <a:cubicBezTo>
                    <a:pt x="6" y="43"/>
                    <a:pt x="6" y="43"/>
                    <a:pt x="6" y="43"/>
                  </a:cubicBezTo>
                  <a:cubicBezTo>
                    <a:pt x="6" y="44"/>
                    <a:pt x="6" y="45"/>
                    <a:pt x="6" y="46"/>
                  </a:cubicBezTo>
                  <a:cubicBezTo>
                    <a:pt x="0" y="46"/>
                    <a:pt x="0" y="46"/>
                    <a:pt x="0" y="46"/>
                  </a:cubicBezTo>
                  <a:cubicBezTo>
                    <a:pt x="0" y="56"/>
                    <a:pt x="0" y="56"/>
                    <a:pt x="0" y="56"/>
                  </a:cubicBezTo>
                  <a:cubicBezTo>
                    <a:pt x="8" y="56"/>
                    <a:pt x="8" y="56"/>
                    <a:pt x="8" y="56"/>
                  </a:cubicBezTo>
                  <a:cubicBezTo>
                    <a:pt x="14" y="73"/>
                    <a:pt x="30" y="86"/>
                    <a:pt x="5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24" name="组合 123"/>
          <p:cNvGrpSpPr/>
          <p:nvPr/>
        </p:nvGrpSpPr>
        <p:grpSpPr>
          <a:xfrm>
            <a:off x="1273603" y="1174318"/>
            <a:ext cx="2406357" cy="1050340"/>
            <a:chOff x="986174" y="1726438"/>
            <a:chExt cx="2406357" cy="1050340"/>
          </a:xfrm>
        </p:grpSpPr>
        <p:sp>
          <p:nvSpPr>
            <p:cNvPr id="125" name="文本框 124"/>
            <p:cNvSpPr txBox="1"/>
            <p:nvPr/>
          </p:nvSpPr>
          <p:spPr bwMode="auto">
            <a:xfrm flipH="1">
              <a:off x="986174" y="2075047"/>
              <a:ext cx="2406357" cy="701731"/>
            </a:xfrm>
            <a:prstGeom prst="rect">
              <a:avLst/>
            </a:prstGeom>
            <a:noFill/>
          </p:spPr>
          <p:txBody>
            <a:bodyPr wrap="square">
              <a:spAutoFit/>
            </a:bodyPr>
            <a:lstStyle/>
            <a:p>
              <a:pPr algn="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26" name="文本框 125"/>
            <p:cNvSpPr txBox="1"/>
            <p:nvPr/>
          </p:nvSpPr>
          <p:spPr bwMode="auto">
            <a:xfrm flipH="1">
              <a:off x="1469734" y="1726438"/>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127" name="组合 126"/>
          <p:cNvGrpSpPr/>
          <p:nvPr/>
        </p:nvGrpSpPr>
        <p:grpSpPr>
          <a:xfrm>
            <a:off x="1273603" y="3028630"/>
            <a:ext cx="2406357" cy="1050340"/>
            <a:chOff x="986174" y="1726438"/>
            <a:chExt cx="2406357" cy="1050340"/>
          </a:xfrm>
        </p:grpSpPr>
        <p:sp>
          <p:nvSpPr>
            <p:cNvPr id="128" name="文本框 127"/>
            <p:cNvSpPr txBox="1"/>
            <p:nvPr/>
          </p:nvSpPr>
          <p:spPr bwMode="auto">
            <a:xfrm flipH="1">
              <a:off x="986174" y="2075047"/>
              <a:ext cx="2406357" cy="701731"/>
            </a:xfrm>
            <a:prstGeom prst="rect">
              <a:avLst/>
            </a:prstGeom>
            <a:noFill/>
          </p:spPr>
          <p:txBody>
            <a:bodyPr wrap="square">
              <a:spAutoFit/>
            </a:bodyPr>
            <a:lstStyle/>
            <a:p>
              <a:pPr algn="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29" name="文本框 128"/>
            <p:cNvSpPr txBox="1"/>
            <p:nvPr/>
          </p:nvSpPr>
          <p:spPr bwMode="auto">
            <a:xfrm flipH="1">
              <a:off x="1469734" y="1726438"/>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130" name="组合 129"/>
          <p:cNvGrpSpPr/>
          <p:nvPr/>
        </p:nvGrpSpPr>
        <p:grpSpPr>
          <a:xfrm>
            <a:off x="1273603" y="4933414"/>
            <a:ext cx="2406357" cy="1050340"/>
            <a:chOff x="986174" y="1726438"/>
            <a:chExt cx="2406357" cy="1050340"/>
          </a:xfrm>
        </p:grpSpPr>
        <p:sp>
          <p:nvSpPr>
            <p:cNvPr id="131" name="文本框 130"/>
            <p:cNvSpPr txBox="1"/>
            <p:nvPr/>
          </p:nvSpPr>
          <p:spPr bwMode="auto">
            <a:xfrm flipH="1">
              <a:off x="986174" y="2075047"/>
              <a:ext cx="2406357" cy="701731"/>
            </a:xfrm>
            <a:prstGeom prst="rect">
              <a:avLst/>
            </a:prstGeom>
            <a:noFill/>
          </p:spPr>
          <p:txBody>
            <a:bodyPr wrap="square">
              <a:spAutoFit/>
            </a:bodyPr>
            <a:lstStyle/>
            <a:p>
              <a:pPr algn="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32" name="文本框 131"/>
            <p:cNvSpPr txBox="1"/>
            <p:nvPr/>
          </p:nvSpPr>
          <p:spPr bwMode="auto">
            <a:xfrm flipH="1">
              <a:off x="1469734" y="1726438"/>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133" name="组合 132"/>
          <p:cNvGrpSpPr/>
          <p:nvPr/>
        </p:nvGrpSpPr>
        <p:grpSpPr>
          <a:xfrm>
            <a:off x="9136880" y="1174318"/>
            <a:ext cx="2406357" cy="1050340"/>
            <a:chOff x="8824460" y="1140028"/>
            <a:chExt cx="2406357" cy="1050340"/>
          </a:xfrm>
        </p:grpSpPr>
        <p:sp>
          <p:nvSpPr>
            <p:cNvPr id="134" name="文本框 133"/>
            <p:cNvSpPr txBox="1"/>
            <p:nvPr/>
          </p:nvSpPr>
          <p:spPr bwMode="auto">
            <a:xfrm flipH="1">
              <a:off x="8824460" y="1488637"/>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35" name="文本框 134"/>
            <p:cNvSpPr txBox="1"/>
            <p:nvPr/>
          </p:nvSpPr>
          <p:spPr bwMode="auto">
            <a:xfrm flipH="1">
              <a:off x="8824460" y="1140028"/>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sp>
        <p:nvSpPr>
          <p:cNvPr id="136" name="文本框 135"/>
          <p:cNvSpPr txBox="1"/>
          <p:nvPr/>
        </p:nvSpPr>
        <p:spPr bwMode="auto">
          <a:xfrm flipH="1">
            <a:off x="9136880" y="3377239"/>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37" name="文本框 136"/>
          <p:cNvSpPr txBox="1"/>
          <p:nvPr/>
        </p:nvSpPr>
        <p:spPr bwMode="auto">
          <a:xfrm flipH="1">
            <a:off x="9136880" y="3028630"/>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a:t>
            </a:r>
            <a:r>
              <a:rPr lang="zh-CN" altLang="en-US" sz="2000" dirty="0" smtClean="0">
                <a:solidFill>
                  <a:schemeClr val="bg1">
                    <a:lumMod val="50000"/>
                  </a:schemeClr>
                </a:solidFill>
                <a:latin typeface="时尚中黑简体" panose="01010104010101010101" pitchFamily="2" charset="-122"/>
                <a:ea typeface="时尚中黑简体" panose="01010104010101010101" pitchFamily="2" charset="-122"/>
              </a:rPr>
              <a:t>添加标题</a:t>
            </a:r>
            <a:endParaRPr lang="zh-CN" altLang="en-US" sz="2000" dirty="0">
              <a:solidFill>
                <a:schemeClr val="bg1">
                  <a:lumMod val="50000"/>
                </a:schemeClr>
              </a:solidFill>
              <a:latin typeface="时尚中黑简体" panose="01010104010101010101" pitchFamily="2" charset="-122"/>
              <a:ea typeface="时尚中黑简体" panose="01010104010101010101" pitchFamily="2" charset="-122"/>
            </a:endParaRPr>
          </a:p>
        </p:txBody>
      </p:sp>
      <p:sp>
        <p:nvSpPr>
          <p:cNvPr id="138" name="文本框 137"/>
          <p:cNvSpPr txBox="1"/>
          <p:nvPr/>
        </p:nvSpPr>
        <p:spPr bwMode="auto">
          <a:xfrm flipH="1">
            <a:off x="9136880" y="5282023"/>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39" name="文本框 138"/>
          <p:cNvSpPr txBox="1"/>
          <p:nvPr/>
        </p:nvSpPr>
        <p:spPr bwMode="auto">
          <a:xfrm flipH="1">
            <a:off x="9136880" y="4933414"/>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142"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2"/>
                                        </p:tgtEl>
                                        <p:attrNameLst>
                                          <p:attrName>style.visibility</p:attrName>
                                        </p:attrNameLst>
                                      </p:cBhvr>
                                      <p:to>
                                        <p:strVal val="visible"/>
                                      </p:to>
                                    </p:set>
                                    <p:anim calcmode="lin" valueType="num">
                                      <p:cBhvr>
                                        <p:cTn id="7" dur="500" fill="hold"/>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2"/>
                                        </p:tgtEl>
                                        <p:attrNameLst>
                                          <p:attrName>ppt_y</p:attrName>
                                        </p:attrNameLst>
                                      </p:cBhvr>
                                      <p:tavLst>
                                        <p:tav tm="0">
                                          <p:val>
                                            <p:strVal val="#ppt_y"/>
                                          </p:val>
                                        </p:tav>
                                        <p:tav tm="100000">
                                          <p:val>
                                            <p:strVal val="#ppt_y"/>
                                          </p:val>
                                        </p:tav>
                                      </p:tavLst>
                                    </p:anim>
                                    <p:anim calcmode="lin" valueType="num">
                                      <p:cBhvr>
                                        <p:cTn id="9" dur="500" fill="hold"/>
                                        <p:tgtEl>
                                          <p:spTgt spid="14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2"/>
                                        </p:tgtEl>
                                      </p:cBhvr>
                                    </p:animEffect>
                                  </p:childTnLst>
                                </p:cTn>
                              </p:par>
                            </p:childTnLst>
                          </p:cTn>
                        </p:par>
                        <p:par>
                          <p:cTn id="12" fill="hold">
                            <p:stCondLst>
                              <p:cond delay="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16">
                                          <p:stCondLst>
                                            <p:cond delay="0"/>
                                          </p:stCondLst>
                                        </p:cTn>
                                        <p:tgtEl>
                                          <p:spTgt spid="2"/>
                                        </p:tgtEl>
                                      </p:cBhvr>
                                    </p:animEffect>
                                    <p:anim calcmode="lin" valueType="num">
                                      <p:cBhvr>
                                        <p:cTn id="16" dur="364"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13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133" tmFilter="0, 0; 0.125,0.2665; 0.25,0.4; 0.375,0.465; 0.5,0.5;  0.625,0.535; 0.75,0.6; 0.875,0.7335; 1,1">
                                          <p:stCondLst>
                                            <p:cond delay="133"/>
                                          </p:stCondLst>
                                        </p:cTn>
                                        <p:tgtEl>
                                          <p:spTgt spid="2"/>
                                        </p:tgtEl>
                                        <p:attrNameLst>
                                          <p:attrName>ppt_y</p:attrName>
                                        </p:attrNameLst>
                                      </p:cBhvr>
                                      <p:tavLst>
                                        <p:tav tm="0" fmla="#ppt_y-sin(pi*$)/9">
                                          <p:val>
                                            <p:fltVal val="0"/>
                                          </p:val>
                                        </p:tav>
                                        <p:tav tm="100000">
                                          <p:val>
                                            <p:fltVal val="1"/>
                                          </p:val>
                                        </p:tav>
                                      </p:tavLst>
                                    </p:anim>
                                    <p:anim calcmode="lin" valueType="num">
                                      <p:cBhvr>
                                        <p:cTn id="19" dur="66" tmFilter="0, 0; 0.125,0.2665; 0.25,0.4; 0.375,0.465; 0.5,0.5;  0.625,0.535; 0.75,0.6; 0.875,0.7335; 1,1">
                                          <p:stCondLst>
                                            <p:cond delay="265"/>
                                          </p:stCondLst>
                                        </p:cTn>
                                        <p:tgtEl>
                                          <p:spTgt spid="2"/>
                                        </p:tgtEl>
                                        <p:attrNameLst>
                                          <p:attrName>ppt_y</p:attrName>
                                        </p:attrNameLst>
                                      </p:cBhvr>
                                      <p:tavLst>
                                        <p:tav tm="0" fmla="#ppt_y-sin(pi*$)/27">
                                          <p:val>
                                            <p:fltVal val="0"/>
                                          </p:val>
                                        </p:tav>
                                        <p:tav tm="100000">
                                          <p:val>
                                            <p:fltVal val="1"/>
                                          </p:val>
                                        </p:tav>
                                      </p:tavLst>
                                    </p:anim>
                                    <p:anim calcmode="lin" valueType="num">
                                      <p:cBhvr>
                                        <p:cTn id="20" dur="33" tmFilter="0, 0; 0.125,0.2665; 0.25,0.4; 0.375,0.465; 0.5,0.5;  0.625,0.535; 0.75,0.6; 0.875,0.7335; 1,1">
                                          <p:stCondLst>
                                            <p:cond delay="331"/>
                                          </p:stCondLst>
                                        </p:cTn>
                                        <p:tgtEl>
                                          <p:spTgt spid="2"/>
                                        </p:tgtEl>
                                        <p:attrNameLst>
                                          <p:attrName>ppt_y</p:attrName>
                                        </p:attrNameLst>
                                      </p:cBhvr>
                                      <p:tavLst>
                                        <p:tav tm="0" fmla="#ppt_y-sin(pi*$)/81">
                                          <p:val>
                                            <p:fltVal val="0"/>
                                          </p:val>
                                        </p:tav>
                                        <p:tav tm="100000">
                                          <p:val>
                                            <p:fltVal val="1"/>
                                          </p:val>
                                        </p:tav>
                                      </p:tavLst>
                                    </p:anim>
                                    <p:animScale>
                                      <p:cBhvr>
                                        <p:cTn id="21" dur="5">
                                          <p:stCondLst>
                                            <p:cond delay="130"/>
                                          </p:stCondLst>
                                        </p:cTn>
                                        <p:tgtEl>
                                          <p:spTgt spid="2"/>
                                        </p:tgtEl>
                                      </p:cBhvr>
                                      <p:to x="100000" y="60000"/>
                                    </p:animScale>
                                    <p:animScale>
                                      <p:cBhvr>
                                        <p:cTn id="22" dur="33" decel="50000">
                                          <p:stCondLst>
                                            <p:cond delay="135"/>
                                          </p:stCondLst>
                                        </p:cTn>
                                        <p:tgtEl>
                                          <p:spTgt spid="2"/>
                                        </p:tgtEl>
                                      </p:cBhvr>
                                      <p:to x="100000" y="100000"/>
                                    </p:animScale>
                                    <p:animScale>
                                      <p:cBhvr>
                                        <p:cTn id="23" dur="5">
                                          <p:stCondLst>
                                            <p:cond delay="262"/>
                                          </p:stCondLst>
                                        </p:cTn>
                                        <p:tgtEl>
                                          <p:spTgt spid="2"/>
                                        </p:tgtEl>
                                      </p:cBhvr>
                                      <p:to x="100000" y="80000"/>
                                    </p:animScale>
                                    <p:animScale>
                                      <p:cBhvr>
                                        <p:cTn id="24" dur="33" decel="50000">
                                          <p:stCondLst>
                                            <p:cond delay="268"/>
                                          </p:stCondLst>
                                        </p:cTn>
                                        <p:tgtEl>
                                          <p:spTgt spid="2"/>
                                        </p:tgtEl>
                                      </p:cBhvr>
                                      <p:to x="100000" y="100000"/>
                                    </p:animScale>
                                    <p:animScale>
                                      <p:cBhvr>
                                        <p:cTn id="25" dur="5">
                                          <p:stCondLst>
                                            <p:cond delay="328"/>
                                          </p:stCondLst>
                                        </p:cTn>
                                        <p:tgtEl>
                                          <p:spTgt spid="2"/>
                                        </p:tgtEl>
                                      </p:cBhvr>
                                      <p:to x="100000" y="90000"/>
                                    </p:animScale>
                                    <p:animScale>
                                      <p:cBhvr>
                                        <p:cTn id="26" dur="33" decel="50000">
                                          <p:stCondLst>
                                            <p:cond delay="334"/>
                                          </p:stCondLst>
                                        </p:cTn>
                                        <p:tgtEl>
                                          <p:spTgt spid="2"/>
                                        </p:tgtEl>
                                      </p:cBhvr>
                                      <p:to x="100000" y="100000"/>
                                    </p:animScale>
                                    <p:animScale>
                                      <p:cBhvr>
                                        <p:cTn id="27" dur="5">
                                          <p:stCondLst>
                                            <p:cond delay="362"/>
                                          </p:stCondLst>
                                        </p:cTn>
                                        <p:tgtEl>
                                          <p:spTgt spid="2"/>
                                        </p:tgtEl>
                                      </p:cBhvr>
                                      <p:to x="100000" y="95000"/>
                                    </p:animScale>
                                    <p:animScale>
                                      <p:cBhvr>
                                        <p:cTn id="28" dur="33" decel="50000">
                                          <p:stCondLst>
                                            <p:cond delay="367"/>
                                          </p:stCondLst>
                                        </p:cTn>
                                        <p:tgtEl>
                                          <p:spTgt spid="2"/>
                                        </p:tgtEl>
                                      </p:cBhvr>
                                      <p:to x="100000" y="100000"/>
                                    </p:animScale>
                                  </p:childTnLst>
                                </p:cTn>
                              </p:par>
                            </p:childTnLst>
                          </p:cTn>
                        </p:par>
                        <p:par>
                          <p:cTn id="29" fill="hold">
                            <p:stCondLst>
                              <p:cond delay="500"/>
                            </p:stCondLst>
                            <p:childTnLst>
                              <p:par>
                                <p:cTn id="30" presetID="26"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116">
                                          <p:stCondLst>
                                            <p:cond delay="0"/>
                                          </p:stCondLst>
                                        </p:cTn>
                                        <p:tgtEl>
                                          <p:spTgt spid="10"/>
                                        </p:tgtEl>
                                      </p:cBhvr>
                                    </p:animEffect>
                                    <p:anim calcmode="lin" valueType="num">
                                      <p:cBhvr>
                                        <p:cTn id="33" dur="364"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133"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133" tmFilter="0, 0; 0.125,0.2665; 0.25,0.4; 0.375,0.465; 0.5,0.5;  0.625,0.535; 0.75,0.6; 0.875,0.7335; 1,1">
                                          <p:stCondLst>
                                            <p:cond delay="133"/>
                                          </p:stCondLst>
                                        </p:cTn>
                                        <p:tgtEl>
                                          <p:spTgt spid="10"/>
                                        </p:tgtEl>
                                        <p:attrNameLst>
                                          <p:attrName>ppt_y</p:attrName>
                                        </p:attrNameLst>
                                      </p:cBhvr>
                                      <p:tavLst>
                                        <p:tav tm="0" fmla="#ppt_y-sin(pi*$)/9">
                                          <p:val>
                                            <p:fltVal val="0"/>
                                          </p:val>
                                        </p:tav>
                                        <p:tav tm="100000">
                                          <p:val>
                                            <p:fltVal val="1"/>
                                          </p:val>
                                        </p:tav>
                                      </p:tavLst>
                                    </p:anim>
                                    <p:anim calcmode="lin" valueType="num">
                                      <p:cBhvr>
                                        <p:cTn id="36" dur="66" tmFilter="0, 0; 0.125,0.2665; 0.25,0.4; 0.375,0.465; 0.5,0.5;  0.625,0.535; 0.75,0.6; 0.875,0.7335; 1,1">
                                          <p:stCondLst>
                                            <p:cond delay="265"/>
                                          </p:stCondLst>
                                        </p:cTn>
                                        <p:tgtEl>
                                          <p:spTgt spid="10"/>
                                        </p:tgtEl>
                                        <p:attrNameLst>
                                          <p:attrName>ppt_y</p:attrName>
                                        </p:attrNameLst>
                                      </p:cBhvr>
                                      <p:tavLst>
                                        <p:tav tm="0" fmla="#ppt_y-sin(pi*$)/27">
                                          <p:val>
                                            <p:fltVal val="0"/>
                                          </p:val>
                                        </p:tav>
                                        <p:tav tm="100000">
                                          <p:val>
                                            <p:fltVal val="1"/>
                                          </p:val>
                                        </p:tav>
                                      </p:tavLst>
                                    </p:anim>
                                    <p:anim calcmode="lin" valueType="num">
                                      <p:cBhvr>
                                        <p:cTn id="37" dur="33" tmFilter="0, 0; 0.125,0.2665; 0.25,0.4; 0.375,0.465; 0.5,0.5;  0.625,0.535; 0.75,0.6; 0.875,0.7335; 1,1">
                                          <p:stCondLst>
                                            <p:cond delay="331"/>
                                          </p:stCondLst>
                                        </p:cTn>
                                        <p:tgtEl>
                                          <p:spTgt spid="10"/>
                                        </p:tgtEl>
                                        <p:attrNameLst>
                                          <p:attrName>ppt_y</p:attrName>
                                        </p:attrNameLst>
                                      </p:cBhvr>
                                      <p:tavLst>
                                        <p:tav tm="0" fmla="#ppt_y-sin(pi*$)/81">
                                          <p:val>
                                            <p:fltVal val="0"/>
                                          </p:val>
                                        </p:tav>
                                        <p:tav tm="100000">
                                          <p:val>
                                            <p:fltVal val="1"/>
                                          </p:val>
                                        </p:tav>
                                      </p:tavLst>
                                    </p:anim>
                                    <p:animScale>
                                      <p:cBhvr>
                                        <p:cTn id="38" dur="5">
                                          <p:stCondLst>
                                            <p:cond delay="130"/>
                                          </p:stCondLst>
                                        </p:cTn>
                                        <p:tgtEl>
                                          <p:spTgt spid="10"/>
                                        </p:tgtEl>
                                      </p:cBhvr>
                                      <p:to x="100000" y="60000"/>
                                    </p:animScale>
                                    <p:animScale>
                                      <p:cBhvr>
                                        <p:cTn id="39" dur="33" decel="50000">
                                          <p:stCondLst>
                                            <p:cond delay="135"/>
                                          </p:stCondLst>
                                        </p:cTn>
                                        <p:tgtEl>
                                          <p:spTgt spid="10"/>
                                        </p:tgtEl>
                                      </p:cBhvr>
                                      <p:to x="100000" y="100000"/>
                                    </p:animScale>
                                    <p:animScale>
                                      <p:cBhvr>
                                        <p:cTn id="40" dur="5">
                                          <p:stCondLst>
                                            <p:cond delay="262"/>
                                          </p:stCondLst>
                                        </p:cTn>
                                        <p:tgtEl>
                                          <p:spTgt spid="10"/>
                                        </p:tgtEl>
                                      </p:cBhvr>
                                      <p:to x="100000" y="80000"/>
                                    </p:animScale>
                                    <p:animScale>
                                      <p:cBhvr>
                                        <p:cTn id="41" dur="33" decel="50000">
                                          <p:stCondLst>
                                            <p:cond delay="268"/>
                                          </p:stCondLst>
                                        </p:cTn>
                                        <p:tgtEl>
                                          <p:spTgt spid="10"/>
                                        </p:tgtEl>
                                      </p:cBhvr>
                                      <p:to x="100000" y="100000"/>
                                    </p:animScale>
                                    <p:animScale>
                                      <p:cBhvr>
                                        <p:cTn id="42" dur="5">
                                          <p:stCondLst>
                                            <p:cond delay="328"/>
                                          </p:stCondLst>
                                        </p:cTn>
                                        <p:tgtEl>
                                          <p:spTgt spid="10"/>
                                        </p:tgtEl>
                                      </p:cBhvr>
                                      <p:to x="100000" y="90000"/>
                                    </p:animScale>
                                    <p:animScale>
                                      <p:cBhvr>
                                        <p:cTn id="43" dur="33" decel="50000">
                                          <p:stCondLst>
                                            <p:cond delay="334"/>
                                          </p:stCondLst>
                                        </p:cTn>
                                        <p:tgtEl>
                                          <p:spTgt spid="10"/>
                                        </p:tgtEl>
                                      </p:cBhvr>
                                      <p:to x="100000" y="100000"/>
                                    </p:animScale>
                                    <p:animScale>
                                      <p:cBhvr>
                                        <p:cTn id="44" dur="5">
                                          <p:stCondLst>
                                            <p:cond delay="362"/>
                                          </p:stCondLst>
                                        </p:cTn>
                                        <p:tgtEl>
                                          <p:spTgt spid="10"/>
                                        </p:tgtEl>
                                      </p:cBhvr>
                                      <p:to x="100000" y="95000"/>
                                    </p:animScale>
                                    <p:animScale>
                                      <p:cBhvr>
                                        <p:cTn id="45" dur="33" decel="50000">
                                          <p:stCondLst>
                                            <p:cond delay="367"/>
                                          </p:stCondLst>
                                        </p:cTn>
                                        <p:tgtEl>
                                          <p:spTgt spid="10"/>
                                        </p:tgtEl>
                                      </p:cBhvr>
                                      <p:to x="100000" y="100000"/>
                                    </p:animScale>
                                  </p:childTnLst>
                                </p:cTn>
                              </p:par>
                            </p:childTnLst>
                          </p:cTn>
                        </p:par>
                        <p:par>
                          <p:cTn id="46" fill="hold">
                            <p:stCondLst>
                              <p:cond delay="1000"/>
                            </p:stCondLst>
                            <p:childTnLst>
                              <p:par>
                                <p:cTn id="47" presetID="26"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116">
                                          <p:stCondLst>
                                            <p:cond delay="0"/>
                                          </p:stCondLst>
                                        </p:cTn>
                                        <p:tgtEl>
                                          <p:spTgt spid="11"/>
                                        </p:tgtEl>
                                      </p:cBhvr>
                                    </p:animEffect>
                                    <p:anim calcmode="lin" valueType="num">
                                      <p:cBhvr>
                                        <p:cTn id="50" dur="364"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1" dur="133"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2" dur="133" tmFilter="0, 0; 0.125,0.2665; 0.25,0.4; 0.375,0.465; 0.5,0.5;  0.625,0.535; 0.75,0.6; 0.875,0.7335; 1,1">
                                          <p:stCondLst>
                                            <p:cond delay="133"/>
                                          </p:stCondLst>
                                        </p:cTn>
                                        <p:tgtEl>
                                          <p:spTgt spid="11"/>
                                        </p:tgtEl>
                                        <p:attrNameLst>
                                          <p:attrName>ppt_y</p:attrName>
                                        </p:attrNameLst>
                                      </p:cBhvr>
                                      <p:tavLst>
                                        <p:tav tm="0" fmla="#ppt_y-sin(pi*$)/9">
                                          <p:val>
                                            <p:fltVal val="0"/>
                                          </p:val>
                                        </p:tav>
                                        <p:tav tm="100000">
                                          <p:val>
                                            <p:fltVal val="1"/>
                                          </p:val>
                                        </p:tav>
                                      </p:tavLst>
                                    </p:anim>
                                    <p:anim calcmode="lin" valueType="num">
                                      <p:cBhvr>
                                        <p:cTn id="53" dur="66" tmFilter="0, 0; 0.125,0.2665; 0.25,0.4; 0.375,0.465; 0.5,0.5;  0.625,0.535; 0.75,0.6; 0.875,0.7335; 1,1">
                                          <p:stCondLst>
                                            <p:cond delay="265"/>
                                          </p:stCondLst>
                                        </p:cTn>
                                        <p:tgtEl>
                                          <p:spTgt spid="11"/>
                                        </p:tgtEl>
                                        <p:attrNameLst>
                                          <p:attrName>ppt_y</p:attrName>
                                        </p:attrNameLst>
                                      </p:cBhvr>
                                      <p:tavLst>
                                        <p:tav tm="0" fmla="#ppt_y-sin(pi*$)/27">
                                          <p:val>
                                            <p:fltVal val="0"/>
                                          </p:val>
                                        </p:tav>
                                        <p:tav tm="100000">
                                          <p:val>
                                            <p:fltVal val="1"/>
                                          </p:val>
                                        </p:tav>
                                      </p:tavLst>
                                    </p:anim>
                                    <p:anim calcmode="lin" valueType="num">
                                      <p:cBhvr>
                                        <p:cTn id="54" dur="33" tmFilter="0, 0; 0.125,0.2665; 0.25,0.4; 0.375,0.465; 0.5,0.5;  0.625,0.535; 0.75,0.6; 0.875,0.7335; 1,1">
                                          <p:stCondLst>
                                            <p:cond delay="331"/>
                                          </p:stCondLst>
                                        </p:cTn>
                                        <p:tgtEl>
                                          <p:spTgt spid="11"/>
                                        </p:tgtEl>
                                        <p:attrNameLst>
                                          <p:attrName>ppt_y</p:attrName>
                                        </p:attrNameLst>
                                      </p:cBhvr>
                                      <p:tavLst>
                                        <p:tav tm="0" fmla="#ppt_y-sin(pi*$)/81">
                                          <p:val>
                                            <p:fltVal val="0"/>
                                          </p:val>
                                        </p:tav>
                                        <p:tav tm="100000">
                                          <p:val>
                                            <p:fltVal val="1"/>
                                          </p:val>
                                        </p:tav>
                                      </p:tavLst>
                                    </p:anim>
                                    <p:animScale>
                                      <p:cBhvr>
                                        <p:cTn id="55" dur="5">
                                          <p:stCondLst>
                                            <p:cond delay="130"/>
                                          </p:stCondLst>
                                        </p:cTn>
                                        <p:tgtEl>
                                          <p:spTgt spid="11"/>
                                        </p:tgtEl>
                                      </p:cBhvr>
                                      <p:to x="100000" y="60000"/>
                                    </p:animScale>
                                    <p:animScale>
                                      <p:cBhvr>
                                        <p:cTn id="56" dur="33" decel="50000">
                                          <p:stCondLst>
                                            <p:cond delay="135"/>
                                          </p:stCondLst>
                                        </p:cTn>
                                        <p:tgtEl>
                                          <p:spTgt spid="11"/>
                                        </p:tgtEl>
                                      </p:cBhvr>
                                      <p:to x="100000" y="100000"/>
                                    </p:animScale>
                                    <p:animScale>
                                      <p:cBhvr>
                                        <p:cTn id="57" dur="5">
                                          <p:stCondLst>
                                            <p:cond delay="262"/>
                                          </p:stCondLst>
                                        </p:cTn>
                                        <p:tgtEl>
                                          <p:spTgt spid="11"/>
                                        </p:tgtEl>
                                      </p:cBhvr>
                                      <p:to x="100000" y="80000"/>
                                    </p:animScale>
                                    <p:animScale>
                                      <p:cBhvr>
                                        <p:cTn id="58" dur="33" decel="50000">
                                          <p:stCondLst>
                                            <p:cond delay="268"/>
                                          </p:stCondLst>
                                        </p:cTn>
                                        <p:tgtEl>
                                          <p:spTgt spid="11"/>
                                        </p:tgtEl>
                                      </p:cBhvr>
                                      <p:to x="100000" y="100000"/>
                                    </p:animScale>
                                    <p:animScale>
                                      <p:cBhvr>
                                        <p:cTn id="59" dur="5">
                                          <p:stCondLst>
                                            <p:cond delay="328"/>
                                          </p:stCondLst>
                                        </p:cTn>
                                        <p:tgtEl>
                                          <p:spTgt spid="11"/>
                                        </p:tgtEl>
                                      </p:cBhvr>
                                      <p:to x="100000" y="90000"/>
                                    </p:animScale>
                                    <p:animScale>
                                      <p:cBhvr>
                                        <p:cTn id="60" dur="33" decel="50000">
                                          <p:stCondLst>
                                            <p:cond delay="334"/>
                                          </p:stCondLst>
                                        </p:cTn>
                                        <p:tgtEl>
                                          <p:spTgt spid="11"/>
                                        </p:tgtEl>
                                      </p:cBhvr>
                                      <p:to x="100000" y="100000"/>
                                    </p:animScale>
                                    <p:animScale>
                                      <p:cBhvr>
                                        <p:cTn id="61" dur="5">
                                          <p:stCondLst>
                                            <p:cond delay="362"/>
                                          </p:stCondLst>
                                        </p:cTn>
                                        <p:tgtEl>
                                          <p:spTgt spid="11"/>
                                        </p:tgtEl>
                                      </p:cBhvr>
                                      <p:to x="100000" y="95000"/>
                                    </p:animScale>
                                    <p:animScale>
                                      <p:cBhvr>
                                        <p:cTn id="62" dur="33" decel="50000">
                                          <p:stCondLst>
                                            <p:cond delay="367"/>
                                          </p:stCondLst>
                                        </p:cTn>
                                        <p:tgtEl>
                                          <p:spTgt spid="11"/>
                                        </p:tgtEl>
                                      </p:cBhvr>
                                      <p:to x="100000" y="100000"/>
                                    </p:animScale>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par>
                          <p:cTn id="67" fill="hold">
                            <p:stCondLst>
                              <p:cond delay="2000"/>
                            </p:stCondLst>
                            <p:childTnLst>
                              <p:par>
                                <p:cTn id="68" presetID="26"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down)">
                                      <p:cBhvr>
                                        <p:cTn id="70" dur="116">
                                          <p:stCondLst>
                                            <p:cond delay="0"/>
                                          </p:stCondLst>
                                        </p:cTn>
                                        <p:tgtEl>
                                          <p:spTgt spid="17"/>
                                        </p:tgtEl>
                                      </p:cBhvr>
                                    </p:animEffect>
                                    <p:anim calcmode="lin" valueType="num">
                                      <p:cBhvr>
                                        <p:cTn id="71" dur="364"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2" dur="133"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3" dur="133" tmFilter="0, 0; 0.125,0.2665; 0.25,0.4; 0.375,0.465; 0.5,0.5;  0.625,0.535; 0.75,0.6; 0.875,0.7335; 1,1">
                                          <p:stCondLst>
                                            <p:cond delay="133"/>
                                          </p:stCondLst>
                                        </p:cTn>
                                        <p:tgtEl>
                                          <p:spTgt spid="17"/>
                                        </p:tgtEl>
                                        <p:attrNameLst>
                                          <p:attrName>ppt_y</p:attrName>
                                        </p:attrNameLst>
                                      </p:cBhvr>
                                      <p:tavLst>
                                        <p:tav tm="0" fmla="#ppt_y-sin(pi*$)/9">
                                          <p:val>
                                            <p:fltVal val="0"/>
                                          </p:val>
                                        </p:tav>
                                        <p:tav tm="100000">
                                          <p:val>
                                            <p:fltVal val="1"/>
                                          </p:val>
                                        </p:tav>
                                      </p:tavLst>
                                    </p:anim>
                                    <p:anim calcmode="lin" valueType="num">
                                      <p:cBhvr>
                                        <p:cTn id="74" dur="66" tmFilter="0, 0; 0.125,0.2665; 0.25,0.4; 0.375,0.465; 0.5,0.5;  0.625,0.535; 0.75,0.6; 0.875,0.7335; 1,1">
                                          <p:stCondLst>
                                            <p:cond delay="265"/>
                                          </p:stCondLst>
                                        </p:cTn>
                                        <p:tgtEl>
                                          <p:spTgt spid="17"/>
                                        </p:tgtEl>
                                        <p:attrNameLst>
                                          <p:attrName>ppt_y</p:attrName>
                                        </p:attrNameLst>
                                      </p:cBhvr>
                                      <p:tavLst>
                                        <p:tav tm="0" fmla="#ppt_y-sin(pi*$)/27">
                                          <p:val>
                                            <p:fltVal val="0"/>
                                          </p:val>
                                        </p:tav>
                                        <p:tav tm="100000">
                                          <p:val>
                                            <p:fltVal val="1"/>
                                          </p:val>
                                        </p:tav>
                                      </p:tavLst>
                                    </p:anim>
                                    <p:anim calcmode="lin" valueType="num">
                                      <p:cBhvr>
                                        <p:cTn id="75" dur="33" tmFilter="0, 0; 0.125,0.2665; 0.25,0.4; 0.375,0.465; 0.5,0.5;  0.625,0.535; 0.75,0.6; 0.875,0.7335; 1,1">
                                          <p:stCondLst>
                                            <p:cond delay="331"/>
                                          </p:stCondLst>
                                        </p:cTn>
                                        <p:tgtEl>
                                          <p:spTgt spid="17"/>
                                        </p:tgtEl>
                                        <p:attrNameLst>
                                          <p:attrName>ppt_y</p:attrName>
                                        </p:attrNameLst>
                                      </p:cBhvr>
                                      <p:tavLst>
                                        <p:tav tm="0" fmla="#ppt_y-sin(pi*$)/81">
                                          <p:val>
                                            <p:fltVal val="0"/>
                                          </p:val>
                                        </p:tav>
                                        <p:tav tm="100000">
                                          <p:val>
                                            <p:fltVal val="1"/>
                                          </p:val>
                                        </p:tav>
                                      </p:tavLst>
                                    </p:anim>
                                    <p:animScale>
                                      <p:cBhvr>
                                        <p:cTn id="76" dur="5">
                                          <p:stCondLst>
                                            <p:cond delay="130"/>
                                          </p:stCondLst>
                                        </p:cTn>
                                        <p:tgtEl>
                                          <p:spTgt spid="17"/>
                                        </p:tgtEl>
                                      </p:cBhvr>
                                      <p:to x="100000" y="60000"/>
                                    </p:animScale>
                                    <p:animScale>
                                      <p:cBhvr>
                                        <p:cTn id="77" dur="33" decel="50000">
                                          <p:stCondLst>
                                            <p:cond delay="135"/>
                                          </p:stCondLst>
                                        </p:cTn>
                                        <p:tgtEl>
                                          <p:spTgt spid="17"/>
                                        </p:tgtEl>
                                      </p:cBhvr>
                                      <p:to x="100000" y="100000"/>
                                    </p:animScale>
                                    <p:animScale>
                                      <p:cBhvr>
                                        <p:cTn id="78" dur="5">
                                          <p:stCondLst>
                                            <p:cond delay="262"/>
                                          </p:stCondLst>
                                        </p:cTn>
                                        <p:tgtEl>
                                          <p:spTgt spid="17"/>
                                        </p:tgtEl>
                                      </p:cBhvr>
                                      <p:to x="100000" y="80000"/>
                                    </p:animScale>
                                    <p:animScale>
                                      <p:cBhvr>
                                        <p:cTn id="79" dur="33" decel="50000">
                                          <p:stCondLst>
                                            <p:cond delay="268"/>
                                          </p:stCondLst>
                                        </p:cTn>
                                        <p:tgtEl>
                                          <p:spTgt spid="17"/>
                                        </p:tgtEl>
                                      </p:cBhvr>
                                      <p:to x="100000" y="100000"/>
                                    </p:animScale>
                                    <p:animScale>
                                      <p:cBhvr>
                                        <p:cTn id="80" dur="5">
                                          <p:stCondLst>
                                            <p:cond delay="328"/>
                                          </p:stCondLst>
                                        </p:cTn>
                                        <p:tgtEl>
                                          <p:spTgt spid="17"/>
                                        </p:tgtEl>
                                      </p:cBhvr>
                                      <p:to x="100000" y="90000"/>
                                    </p:animScale>
                                    <p:animScale>
                                      <p:cBhvr>
                                        <p:cTn id="81" dur="33" decel="50000">
                                          <p:stCondLst>
                                            <p:cond delay="334"/>
                                          </p:stCondLst>
                                        </p:cTn>
                                        <p:tgtEl>
                                          <p:spTgt spid="17"/>
                                        </p:tgtEl>
                                      </p:cBhvr>
                                      <p:to x="100000" y="100000"/>
                                    </p:animScale>
                                    <p:animScale>
                                      <p:cBhvr>
                                        <p:cTn id="82" dur="5">
                                          <p:stCondLst>
                                            <p:cond delay="362"/>
                                          </p:stCondLst>
                                        </p:cTn>
                                        <p:tgtEl>
                                          <p:spTgt spid="17"/>
                                        </p:tgtEl>
                                      </p:cBhvr>
                                      <p:to x="100000" y="95000"/>
                                    </p:animScale>
                                    <p:animScale>
                                      <p:cBhvr>
                                        <p:cTn id="83" dur="33" decel="50000">
                                          <p:stCondLst>
                                            <p:cond delay="367"/>
                                          </p:stCondLst>
                                        </p:cTn>
                                        <p:tgtEl>
                                          <p:spTgt spid="17"/>
                                        </p:tgtEl>
                                      </p:cBhvr>
                                      <p:to x="100000" y="100000"/>
                                    </p:animScale>
                                  </p:childTnLst>
                                </p:cTn>
                              </p:par>
                            </p:childTnLst>
                          </p:cTn>
                        </p:par>
                        <p:par>
                          <p:cTn id="84" fill="hold">
                            <p:stCondLst>
                              <p:cond delay="2500"/>
                            </p:stCondLst>
                            <p:childTnLst>
                              <p:par>
                                <p:cTn id="85" presetID="10" presetClass="entr" presetSubtype="0" fill="hold"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par>
                          <p:cTn id="88" fill="hold">
                            <p:stCondLst>
                              <p:cond delay="3000"/>
                            </p:stCondLst>
                            <p:childTnLst>
                              <p:par>
                                <p:cTn id="89" presetID="26"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116">
                                          <p:stCondLst>
                                            <p:cond delay="0"/>
                                          </p:stCondLst>
                                        </p:cTn>
                                        <p:tgtEl>
                                          <p:spTgt spid="23"/>
                                        </p:tgtEl>
                                      </p:cBhvr>
                                    </p:animEffect>
                                    <p:anim calcmode="lin" valueType="num">
                                      <p:cBhvr>
                                        <p:cTn id="92" dur="364"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3" dur="133"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4" dur="133" tmFilter="0, 0; 0.125,0.2665; 0.25,0.4; 0.375,0.465; 0.5,0.5;  0.625,0.535; 0.75,0.6; 0.875,0.7335; 1,1">
                                          <p:stCondLst>
                                            <p:cond delay="133"/>
                                          </p:stCondLst>
                                        </p:cTn>
                                        <p:tgtEl>
                                          <p:spTgt spid="23"/>
                                        </p:tgtEl>
                                        <p:attrNameLst>
                                          <p:attrName>ppt_y</p:attrName>
                                        </p:attrNameLst>
                                      </p:cBhvr>
                                      <p:tavLst>
                                        <p:tav tm="0" fmla="#ppt_y-sin(pi*$)/9">
                                          <p:val>
                                            <p:fltVal val="0"/>
                                          </p:val>
                                        </p:tav>
                                        <p:tav tm="100000">
                                          <p:val>
                                            <p:fltVal val="1"/>
                                          </p:val>
                                        </p:tav>
                                      </p:tavLst>
                                    </p:anim>
                                    <p:anim calcmode="lin" valueType="num">
                                      <p:cBhvr>
                                        <p:cTn id="95" dur="66" tmFilter="0, 0; 0.125,0.2665; 0.25,0.4; 0.375,0.465; 0.5,0.5;  0.625,0.535; 0.75,0.6; 0.875,0.7335; 1,1">
                                          <p:stCondLst>
                                            <p:cond delay="265"/>
                                          </p:stCondLst>
                                        </p:cTn>
                                        <p:tgtEl>
                                          <p:spTgt spid="23"/>
                                        </p:tgtEl>
                                        <p:attrNameLst>
                                          <p:attrName>ppt_y</p:attrName>
                                        </p:attrNameLst>
                                      </p:cBhvr>
                                      <p:tavLst>
                                        <p:tav tm="0" fmla="#ppt_y-sin(pi*$)/27">
                                          <p:val>
                                            <p:fltVal val="0"/>
                                          </p:val>
                                        </p:tav>
                                        <p:tav tm="100000">
                                          <p:val>
                                            <p:fltVal val="1"/>
                                          </p:val>
                                        </p:tav>
                                      </p:tavLst>
                                    </p:anim>
                                    <p:anim calcmode="lin" valueType="num">
                                      <p:cBhvr>
                                        <p:cTn id="96" dur="33" tmFilter="0, 0; 0.125,0.2665; 0.25,0.4; 0.375,0.465; 0.5,0.5;  0.625,0.535; 0.75,0.6; 0.875,0.7335; 1,1">
                                          <p:stCondLst>
                                            <p:cond delay="331"/>
                                          </p:stCondLst>
                                        </p:cTn>
                                        <p:tgtEl>
                                          <p:spTgt spid="23"/>
                                        </p:tgtEl>
                                        <p:attrNameLst>
                                          <p:attrName>ppt_y</p:attrName>
                                        </p:attrNameLst>
                                      </p:cBhvr>
                                      <p:tavLst>
                                        <p:tav tm="0" fmla="#ppt_y-sin(pi*$)/81">
                                          <p:val>
                                            <p:fltVal val="0"/>
                                          </p:val>
                                        </p:tav>
                                        <p:tav tm="100000">
                                          <p:val>
                                            <p:fltVal val="1"/>
                                          </p:val>
                                        </p:tav>
                                      </p:tavLst>
                                    </p:anim>
                                    <p:animScale>
                                      <p:cBhvr>
                                        <p:cTn id="97" dur="5">
                                          <p:stCondLst>
                                            <p:cond delay="130"/>
                                          </p:stCondLst>
                                        </p:cTn>
                                        <p:tgtEl>
                                          <p:spTgt spid="23"/>
                                        </p:tgtEl>
                                      </p:cBhvr>
                                      <p:to x="100000" y="60000"/>
                                    </p:animScale>
                                    <p:animScale>
                                      <p:cBhvr>
                                        <p:cTn id="98" dur="33" decel="50000">
                                          <p:stCondLst>
                                            <p:cond delay="135"/>
                                          </p:stCondLst>
                                        </p:cTn>
                                        <p:tgtEl>
                                          <p:spTgt spid="23"/>
                                        </p:tgtEl>
                                      </p:cBhvr>
                                      <p:to x="100000" y="100000"/>
                                    </p:animScale>
                                    <p:animScale>
                                      <p:cBhvr>
                                        <p:cTn id="99" dur="5">
                                          <p:stCondLst>
                                            <p:cond delay="262"/>
                                          </p:stCondLst>
                                        </p:cTn>
                                        <p:tgtEl>
                                          <p:spTgt spid="23"/>
                                        </p:tgtEl>
                                      </p:cBhvr>
                                      <p:to x="100000" y="80000"/>
                                    </p:animScale>
                                    <p:animScale>
                                      <p:cBhvr>
                                        <p:cTn id="100" dur="33" decel="50000">
                                          <p:stCondLst>
                                            <p:cond delay="268"/>
                                          </p:stCondLst>
                                        </p:cTn>
                                        <p:tgtEl>
                                          <p:spTgt spid="23"/>
                                        </p:tgtEl>
                                      </p:cBhvr>
                                      <p:to x="100000" y="100000"/>
                                    </p:animScale>
                                    <p:animScale>
                                      <p:cBhvr>
                                        <p:cTn id="101" dur="5">
                                          <p:stCondLst>
                                            <p:cond delay="328"/>
                                          </p:stCondLst>
                                        </p:cTn>
                                        <p:tgtEl>
                                          <p:spTgt spid="23"/>
                                        </p:tgtEl>
                                      </p:cBhvr>
                                      <p:to x="100000" y="90000"/>
                                    </p:animScale>
                                    <p:animScale>
                                      <p:cBhvr>
                                        <p:cTn id="102" dur="33" decel="50000">
                                          <p:stCondLst>
                                            <p:cond delay="334"/>
                                          </p:stCondLst>
                                        </p:cTn>
                                        <p:tgtEl>
                                          <p:spTgt spid="23"/>
                                        </p:tgtEl>
                                      </p:cBhvr>
                                      <p:to x="100000" y="100000"/>
                                    </p:animScale>
                                    <p:animScale>
                                      <p:cBhvr>
                                        <p:cTn id="103" dur="5">
                                          <p:stCondLst>
                                            <p:cond delay="362"/>
                                          </p:stCondLst>
                                        </p:cTn>
                                        <p:tgtEl>
                                          <p:spTgt spid="23"/>
                                        </p:tgtEl>
                                      </p:cBhvr>
                                      <p:to x="100000" y="95000"/>
                                    </p:animScale>
                                    <p:animScale>
                                      <p:cBhvr>
                                        <p:cTn id="104" dur="33" decel="50000">
                                          <p:stCondLst>
                                            <p:cond delay="367"/>
                                          </p:stCondLst>
                                        </p:cTn>
                                        <p:tgtEl>
                                          <p:spTgt spid="23"/>
                                        </p:tgtEl>
                                      </p:cBhvr>
                                      <p:to x="100000" y="100000"/>
                                    </p:animScale>
                                  </p:childTnLst>
                                </p:cTn>
                              </p:par>
                            </p:childTnLst>
                          </p:cTn>
                        </p:par>
                        <p:par>
                          <p:cTn id="105" fill="hold">
                            <p:stCondLst>
                              <p:cond delay="3500"/>
                            </p:stCondLst>
                            <p:childTnLst>
                              <p:par>
                                <p:cTn id="106" presetID="26" presetClass="entr" presetSubtype="0" fill="hold" nodeType="after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wipe(down)">
                                      <p:cBhvr>
                                        <p:cTn id="108" dur="116">
                                          <p:stCondLst>
                                            <p:cond delay="0"/>
                                          </p:stCondLst>
                                        </p:cTn>
                                        <p:tgtEl>
                                          <p:spTgt spid="24"/>
                                        </p:tgtEl>
                                      </p:cBhvr>
                                    </p:animEffect>
                                    <p:anim calcmode="lin" valueType="num">
                                      <p:cBhvr>
                                        <p:cTn id="109" dur="364"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0" dur="133"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1" dur="133" tmFilter="0, 0; 0.125,0.2665; 0.25,0.4; 0.375,0.465; 0.5,0.5;  0.625,0.535; 0.75,0.6; 0.875,0.7335; 1,1">
                                          <p:stCondLst>
                                            <p:cond delay="133"/>
                                          </p:stCondLst>
                                        </p:cTn>
                                        <p:tgtEl>
                                          <p:spTgt spid="24"/>
                                        </p:tgtEl>
                                        <p:attrNameLst>
                                          <p:attrName>ppt_y</p:attrName>
                                        </p:attrNameLst>
                                      </p:cBhvr>
                                      <p:tavLst>
                                        <p:tav tm="0" fmla="#ppt_y-sin(pi*$)/9">
                                          <p:val>
                                            <p:fltVal val="0"/>
                                          </p:val>
                                        </p:tav>
                                        <p:tav tm="100000">
                                          <p:val>
                                            <p:fltVal val="1"/>
                                          </p:val>
                                        </p:tav>
                                      </p:tavLst>
                                    </p:anim>
                                    <p:anim calcmode="lin" valueType="num">
                                      <p:cBhvr>
                                        <p:cTn id="112" dur="66" tmFilter="0, 0; 0.125,0.2665; 0.25,0.4; 0.375,0.465; 0.5,0.5;  0.625,0.535; 0.75,0.6; 0.875,0.7335; 1,1">
                                          <p:stCondLst>
                                            <p:cond delay="265"/>
                                          </p:stCondLst>
                                        </p:cTn>
                                        <p:tgtEl>
                                          <p:spTgt spid="24"/>
                                        </p:tgtEl>
                                        <p:attrNameLst>
                                          <p:attrName>ppt_y</p:attrName>
                                        </p:attrNameLst>
                                      </p:cBhvr>
                                      <p:tavLst>
                                        <p:tav tm="0" fmla="#ppt_y-sin(pi*$)/27">
                                          <p:val>
                                            <p:fltVal val="0"/>
                                          </p:val>
                                        </p:tav>
                                        <p:tav tm="100000">
                                          <p:val>
                                            <p:fltVal val="1"/>
                                          </p:val>
                                        </p:tav>
                                      </p:tavLst>
                                    </p:anim>
                                    <p:anim calcmode="lin" valueType="num">
                                      <p:cBhvr>
                                        <p:cTn id="113" dur="33" tmFilter="0, 0; 0.125,0.2665; 0.25,0.4; 0.375,0.465; 0.5,0.5;  0.625,0.535; 0.75,0.6; 0.875,0.7335; 1,1">
                                          <p:stCondLst>
                                            <p:cond delay="331"/>
                                          </p:stCondLst>
                                        </p:cTn>
                                        <p:tgtEl>
                                          <p:spTgt spid="24"/>
                                        </p:tgtEl>
                                        <p:attrNameLst>
                                          <p:attrName>ppt_y</p:attrName>
                                        </p:attrNameLst>
                                      </p:cBhvr>
                                      <p:tavLst>
                                        <p:tav tm="0" fmla="#ppt_y-sin(pi*$)/81">
                                          <p:val>
                                            <p:fltVal val="0"/>
                                          </p:val>
                                        </p:tav>
                                        <p:tav tm="100000">
                                          <p:val>
                                            <p:fltVal val="1"/>
                                          </p:val>
                                        </p:tav>
                                      </p:tavLst>
                                    </p:anim>
                                    <p:animScale>
                                      <p:cBhvr>
                                        <p:cTn id="114" dur="5">
                                          <p:stCondLst>
                                            <p:cond delay="130"/>
                                          </p:stCondLst>
                                        </p:cTn>
                                        <p:tgtEl>
                                          <p:spTgt spid="24"/>
                                        </p:tgtEl>
                                      </p:cBhvr>
                                      <p:to x="100000" y="60000"/>
                                    </p:animScale>
                                    <p:animScale>
                                      <p:cBhvr>
                                        <p:cTn id="115" dur="33" decel="50000">
                                          <p:stCondLst>
                                            <p:cond delay="135"/>
                                          </p:stCondLst>
                                        </p:cTn>
                                        <p:tgtEl>
                                          <p:spTgt spid="24"/>
                                        </p:tgtEl>
                                      </p:cBhvr>
                                      <p:to x="100000" y="100000"/>
                                    </p:animScale>
                                    <p:animScale>
                                      <p:cBhvr>
                                        <p:cTn id="116" dur="5">
                                          <p:stCondLst>
                                            <p:cond delay="262"/>
                                          </p:stCondLst>
                                        </p:cTn>
                                        <p:tgtEl>
                                          <p:spTgt spid="24"/>
                                        </p:tgtEl>
                                      </p:cBhvr>
                                      <p:to x="100000" y="80000"/>
                                    </p:animScale>
                                    <p:animScale>
                                      <p:cBhvr>
                                        <p:cTn id="117" dur="33" decel="50000">
                                          <p:stCondLst>
                                            <p:cond delay="268"/>
                                          </p:stCondLst>
                                        </p:cTn>
                                        <p:tgtEl>
                                          <p:spTgt spid="24"/>
                                        </p:tgtEl>
                                      </p:cBhvr>
                                      <p:to x="100000" y="100000"/>
                                    </p:animScale>
                                    <p:animScale>
                                      <p:cBhvr>
                                        <p:cTn id="118" dur="5">
                                          <p:stCondLst>
                                            <p:cond delay="328"/>
                                          </p:stCondLst>
                                        </p:cTn>
                                        <p:tgtEl>
                                          <p:spTgt spid="24"/>
                                        </p:tgtEl>
                                      </p:cBhvr>
                                      <p:to x="100000" y="90000"/>
                                    </p:animScale>
                                    <p:animScale>
                                      <p:cBhvr>
                                        <p:cTn id="119" dur="33" decel="50000">
                                          <p:stCondLst>
                                            <p:cond delay="334"/>
                                          </p:stCondLst>
                                        </p:cTn>
                                        <p:tgtEl>
                                          <p:spTgt spid="24"/>
                                        </p:tgtEl>
                                      </p:cBhvr>
                                      <p:to x="100000" y="100000"/>
                                    </p:animScale>
                                    <p:animScale>
                                      <p:cBhvr>
                                        <p:cTn id="120" dur="5">
                                          <p:stCondLst>
                                            <p:cond delay="362"/>
                                          </p:stCondLst>
                                        </p:cTn>
                                        <p:tgtEl>
                                          <p:spTgt spid="24"/>
                                        </p:tgtEl>
                                      </p:cBhvr>
                                      <p:to x="100000" y="95000"/>
                                    </p:animScale>
                                    <p:animScale>
                                      <p:cBhvr>
                                        <p:cTn id="121" dur="33" decel="50000">
                                          <p:stCondLst>
                                            <p:cond delay="367"/>
                                          </p:stCondLst>
                                        </p:cTn>
                                        <p:tgtEl>
                                          <p:spTgt spid="24"/>
                                        </p:tgtEl>
                                      </p:cBhvr>
                                      <p:to x="100000" y="100000"/>
                                    </p:animScale>
                                  </p:childTnLst>
                                </p:cTn>
                              </p:par>
                            </p:childTnLst>
                          </p:cTn>
                        </p:par>
                        <p:par>
                          <p:cTn id="122" fill="hold">
                            <p:stCondLst>
                              <p:cond delay="4000"/>
                            </p:stCondLst>
                            <p:childTnLst>
                              <p:par>
                                <p:cTn id="123" presetID="26" presetClass="entr" presetSubtype="0" fill="hold" nodeType="after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wipe(down)">
                                      <p:cBhvr>
                                        <p:cTn id="125" dur="116">
                                          <p:stCondLst>
                                            <p:cond delay="0"/>
                                          </p:stCondLst>
                                        </p:cTn>
                                        <p:tgtEl>
                                          <p:spTgt spid="29"/>
                                        </p:tgtEl>
                                      </p:cBhvr>
                                    </p:animEffect>
                                    <p:anim calcmode="lin" valueType="num">
                                      <p:cBhvr>
                                        <p:cTn id="126" dur="364"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7" dur="133"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8" dur="133" tmFilter="0, 0; 0.125,0.2665; 0.25,0.4; 0.375,0.465; 0.5,0.5;  0.625,0.535; 0.75,0.6; 0.875,0.7335; 1,1">
                                          <p:stCondLst>
                                            <p:cond delay="133"/>
                                          </p:stCondLst>
                                        </p:cTn>
                                        <p:tgtEl>
                                          <p:spTgt spid="29"/>
                                        </p:tgtEl>
                                        <p:attrNameLst>
                                          <p:attrName>ppt_y</p:attrName>
                                        </p:attrNameLst>
                                      </p:cBhvr>
                                      <p:tavLst>
                                        <p:tav tm="0" fmla="#ppt_y-sin(pi*$)/9">
                                          <p:val>
                                            <p:fltVal val="0"/>
                                          </p:val>
                                        </p:tav>
                                        <p:tav tm="100000">
                                          <p:val>
                                            <p:fltVal val="1"/>
                                          </p:val>
                                        </p:tav>
                                      </p:tavLst>
                                    </p:anim>
                                    <p:anim calcmode="lin" valueType="num">
                                      <p:cBhvr>
                                        <p:cTn id="129" dur="66" tmFilter="0, 0; 0.125,0.2665; 0.25,0.4; 0.375,0.465; 0.5,0.5;  0.625,0.535; 0.75,0.6; 0.875,0.7335; 1,1">
                                          <p:stCondLst>
                                            <p:cond delay="265"/>
                                          </p:stCondLst>
                                        </p:cTn>
                                        <p:tgtEl>
                                          <p:spTgt spid="29"/>
                                        </p:tgtEl>
                                        <p:attrNameLst>
                                          <p:attrName>ppt_y</p:attrName>
                                        </p:attrNameLst>
                                      </p:cBhvr>
                                      <p:tavLst>
                                        <p:tav tm="0" fmla="#ppt_y-sin(pi*$)/27">
                                          <p:val>
                                            <p:fltVal val="0"/>
                                          </p:val>
                                        </p:tav>
                                        <p:tav tm="100000">
                                          <p:val>
                                            <p:fltVal val="1"/>
                                          </p:val>
                                        </p:tav>
                                      </p:tavLst>
                                    </p:anim>
                                    <p:anim calcmode="lin" valueType="num">
                                      <p:cBhvr>
                                        <p:cTn id="130" dur="33" tmFilter="0, 0; 0.125,0.2665; 0.25,0.4; 0.375,0.465; 0.5,0.5;  0.625,0.535; 0.75,0.6; 0.875,0.7335; 1,1">
                                          <p:stCondLst>
                                            <p:cond delay="331"/>
                                          </p:stCondLst>
                                        </p:cTn>
                                        <p:tgtEl>
                                          <p:spTgt spid="29"/>
                                        </p:tgtEl>
                                        <p:attrNameLst>
                                          <p:attrName>ppt_y</p:attrName>
                                        </p:attrNameLst>
                                      </p:cBhvr>
                                      <p:tavLst>
                                        <p:tav tm="0" fmla="#ppt_y-sin(pi*$)/81">
                                          <p:val>
                                            <p:fltVal val="0"/>
                                          </p:val>
                                        </p:tav>
                                        <p:tav tm="100000">
                                          <p:val>
                                            <p:fltVal val="1"/>
                                          </p:val>
                                        </p:tav>
                                      </p:tavLst>
                                    </p:anim>
                                    <p:animScale>
                                      <p:cBhvr>
                                        <p:cTn id="131" dur="5">
                                          <p:stCondLst>
                                            <p:cond delay="130"/>
                                          </p:stCondLst>
                                        </p:cTn>
                                        <p:tgtEl>
                                          <p:spTgt spid="29"/>
                                        </p:tgtEl>
                                      </p:cBhvr>
                                      <p:to x="100000" y="60000"/>
                                    </p:animScale>
                                    <p:animScale>
                                      <p:cBhvr>
                                        <p:cTn id="132" dur="33" decel="50000">
                                          <p:stCondLst>
                                            <p:cond delay="135"/>
                                          </p:stCondLst>
                                        </p:cTn>
                                        <p:tgtEl>
                                          <p:spTgt spid="29"/>
                                        </p:tgtEl>
                                      </p:cBhvr>
                                      <p:to x="100000" y="100000"/>
                                    </p:animScale>
                                    <p:animScale>
                                      <p:cBhvr>
                                        <p:cTn id="133" dur="5">
                                          <p:stCondLst>
                                            <p:cond delay="262"/>
                                          </p:stCondLst>
                                        </p:cTn>
                                        <p:tgtEl>
                                          <p:spTgt spid="29"/>
                                        </p:tgtEl>
                                      </p:cBhvr>
                                      <p:to x="100000" y="80000"/>
                                    </p:animScale>
                                    <p:animScale>
                                      <p:cBhvr>
                                        <p:cTn id="134" dur="33" decel="50000">
                                          <p:stCondLst>
                                            <p:cond delay="268"/>
                                          </p:stCondLst>
                                        </p:cTn>
                                        <p:tgtEl>
                                          <p:spTgt spid="29"/>
                                        </p:tgtEl>
                                      </p:cBhvr>
                                      <p:to x="100000" y="100000"/>
                                    </p:animScale>
                                    <p:animScale>
                                      <p:cBhvr>
                                        <p:cTn id="135" dur="5">
                                          <p:stCondLst>
                                            <p:cond delay="328"/>
                                          </p:stCondLst>
                                        </p:cTn>
                                        <p:tgtEl>
                                          <p:spTgt spid="29"/>
                                        </p:tgtEl>
                                      </p:cBhvr>
                                      <p:to x="100000" y="90000"/>
                                    </p:animScale>
                                    <p:animScale>
                                      <p:cBhvr>
                                        <p:cTn id="136" dur="33" decel="50000">
                                          <p:stCondLst>
                                            <p:cond delay="334"/>
                                          </p:stCondLst>
                                        </p:cTn>
                                        <p:tgtEl>
                                          <p:spTgt spid="29"/>
                                        </p:tgtEl>
                                      </p:cBhvr>
                                      <p:to x="100000" y="100000"/>
                                    </p:animScale>
                                    <p:animScale>
                                      <p:cBhvr>
                                        <p:cTn id="137" dur="5">
                                          <p:stCondLst>
                                            <p:cond delay="362"/>
                                          </p:stCondLst>
                                        </p:cTn>
                                        <p:tgtEl>
                                          <p:spTgt spid="29"/>
                                        </p:tgtEl>
                                      </p:cBhvr>
                                      <p:to x="100000" y="95000"/>
                                    </p:animScale>
                                    <p:animScale>
                                      <p:cBhvr>
                                        <p:cTn id="138" dur="33" decel="50000">
                                          <p:stCondLst>
                                            <p:cond delay="367"/>
                                          </p:stCondLst>
                                        </p:cTn>
                                        <p:tgtEl>
                                          <p:spTgt spid="29"/>
                                        </p:tgtEl>
                                      </p:cBhvr>
                                      <p:to x="100000" y="100000"/>
                                    </p:animScale>
                                  </p:childTnLst>
                                </p:cTn>
                              </p:par>
                            </p:childTnLst>
                          </p:cTn>
                        </p:par>
                        <p:par>
                          <p:cTn id="139" fill="hold">
                            <p:stCondLst>
                              <p:cond delay="4500"/>
                            </p:stCondLst>
                            <p:childTnLst>
                              <p:par>
                                <p:cTn id="140" presetID="26" presetClass="entr" presetSubtype="0" fill="hold" nodeType="afterEffect">
                                  <p:stCondLst>
                                    <p:cond delay="0"/>
                                  </p:stCondLst>
                                  <p:childTnLst>
                                    <p:set>
                                      <p:cBhvr>
                                        <p:cTn id="141" dur="1" fill="hold">
                                          <p:stCondLst>
                                            <p:cond delay="0"/>
                                          </p:stCondLst>
                                        </p:cTn>
                                        <p:tgtEl>
                                          <p:spTgt spid="34"/>
                                        </p:tgtEl>
                                        <p:attrNameLst>
                                          <p:attrName>style.visibility</p:attrName>
                                        </p:attrNameLst>
                                      </p:cBhvr>
                                      <p:to>
                                        <p:strVal val="visible"/>
                                      </p:to>
                                    </p:set>
                                    <p:animEffect transition="in" filter="wipe(down)">
                                      <p:cBhvr>
                                        <p:cTn id="142" dur="116">
                                          <p:stCondLst>
                                            <p:cond delay="0"/>
                                          </p:stCondLst>
                                        </p:cTn>
                                        <p:tgtEl>
                                          <p:spTgt spid="34"/>
                                        </p:tgtEl>
                                      </p:cBhvr>
                                    </p:animEffect>
                                    <p:anim calcmode="lin" valueType="num">
                                      <p:cBhvr>
                                        <p:cTn id="143" dur="36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44" dur="133"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45" dur="133" tmFilter="0, 0; 0.125,0.2665; 0.25,0.4; 0.375,0.465; 0.5,0.5;  0.625,0.535; 0.75,0.6; 0.875,0.7335; 1,1">
                                          <p:stCondLst>
                                            <p:cond delay="133"/>
                                          </p:stCondLst>
                                        </p:cTn>
                                        <p:tgtEl>
                                          <p:spTgt spid="34"/>
                                        </p:tgtEl>
                                        <p:attrNameLst>
                                          <p:attrName>ppt_y</p:attrName>
                                        </p:attrNameLst>
                                      </p:cBhvr>
                                      <p:tavLst>
                                        <p:tav tm="0" fmla="#ppt_y-sin(pi*$)/9">
                                          <p:val>
                                            <p:fltVal val="0"/>
                                          </p:val>
                                        </p:tav>
                                        <p:tav tm="100000">
                                          <p:val>
                                            <p:fltVal val="1"/>
                                          </p:val>
                                        </p:tav>
                                      </p:tavLst>
                                    </p:anim>
                                    <p:anim calcmode="lin" valueType="num">
                                      <p:cBhvr>
                                        <p:cTn id="146" dur="66" tmFilter="0, 0; 0.125,0.2665; 0.25,0.4; 0.375,0.465; 0.5,0.5;  0.625,0.535; 0.75,0.6; 0.875,0.7335; 1,1">
                                          <p:stCondLst>
                                            <p:cond delay="265"/>
                                          </p:stCondLst>
                                        </p:cTn>
                                        <p:tgtEl>
                                          <p:spTgt spid="34"/>
                                        </p:tgtEl>
                                        <p:attrNameLst>
                                          <p:attrName>ppt_y</p:attrName>
                                        </p:attrNameLst>
                                      </p:cBhvr>
                                      <p:tavLst>
                                        <p:tav tm="0" fmla="#ppt_y-sin(pi*$)/27">
                                          <p:val>
                                            <p:fltVal val="0"/>
                                          </p:val>
                                        </p:tav>
                                        <p:tav tm="100000">
                                          <p:val>
                                            <p:fltVal val="1"/>
                                          </p:val>
                                        </p:tav>
                                      </p:tavLst>
                                    </p:anim>
                                    <p:anim calcmode="lin" valueType="num">
                                      <p:cBhvr>
                                        <p:cTn id="147" dur="33" tmFilter="0, 0; 0.125,0.2665; 0.25,0.4; 0.375,0.465; 0.5,0.5;  0.625,0.535; 0.75,0.6; 0.875,0.7335; 1,1">
                                          <p:stCondLst>
                                            <p:cond delay="331"/>
                                          </p:stCondLst>
                                        </p:cTn>
                                        <p:tgtEl>
                                          <p:spTgt spid="34"/>
                                        </p:tgtEl>
                                        <p:attrNameLst>
                                          <p:attrName>ppt_y</p:attrName>
                                        </p:attrNameLst>
                                      </p:cBhvr>
                                      <p:tavLst>
                                        <p:tav tm="0" fmla="#ppt_y-sin(pi*$)/81">
                                          <p:val>
                                            <p:fltVal val="0"/>
                                          </p:val>
                                        </p:tav>
                                        <p:tav tm="100000">
                                          <p:val>
                                            <p:fltVal val="1"/>
                                          </p:val>
                                        </p:tav>
                                      </p:tavLst>
                                    </p:anim>
                                    <p:animScale>
                                      <p:cBhvr>
                                        <p:cTn id="148" dur="5">
                                          <p:stCondLst>
                                            <p:cond delay="130"/>
                                          </p:stCondLst>
                                        </p:cTn>
                                        <p:tgtEl>
                                          <p:spTgt spid="34"/>
                                        </p:tgtEl>
                                      </p:cBhvr>
                                      <p:to x="100000" y="60000"/>
                                    </p:animScale>
                                    <p:animScale>
                                      <p:cBhvr>
                                        <p:cTn id="149" dur="33" decel="50000">
                                          <p:stCondLst>
                                            <p:cond delay="135"/>
                                          </p:stCondLst>
                                        </p:cTn>
                                        <p:tgtEl>
                                          <p:spTgt spid="34"/>
                                        </p:tgtEl>
                                      </p:cBhvr>
                                      <p:to x="100000" y="100000"/>
                                    </p:animScale>
                                    <p:animScale>
                                      <p:cBhvr>
                                        <p:cTn id="150" dur="5">
                                          <p:stCondLst>
                                            <p:cond delay="262"/>
                                          </p:stCondLst>
                                        </p:cTn>
                                        <p:tgtEl>
                                          <p:spTgt spid="34"/>
                                        </p:tgtEl>
                                      </p:cBhvr>
                                      <p:to x="100000" y="80000"/>
                                    </p:animScale>
                                    <p:animScale>
                                      <p:cBhvr>
                                        <p:cTn id="151" dur="33" decel="50000">
                                          <p:stCondLst>
                                            <p:cond delay="268"/>
                                          </p:stCondLst>
                                        </p:cTn>
                                        <p:tgtEl>
                                          <p:spTgt spid="34"/>
                                        </p:tgtEl>
                                      </p:cBhvr>
                                      <p:to x="100000" y="100000"/>
                                    </p:animScale>
                                    <p:animScale>
                                      <p:cBhvr>
                                        <p:cTn id="152" dur="5">
                                          <p:stCondLst>
                                            <p:cond delay="328"/>
                                          </p:stCondLst>
                                        </p:cTn>
                                        <p:tgtEl>
                                          <p:spTgt spid="34"/>
                                        </p:tgtEl>
                                      </p:cBhvr>
                                      <p:to x="100000" y="90000"/>
                                    </p:animScale>
                                    <p:animScale>
                                      <p:cBhvr>
                                        <p:cTn id="153" dur="33" decel="50000">
                                          <p:stCondLst>
                                            <p:cond delay="334"/>
                                          </p:stCondLst>
                                        </p:cTn>
                                        <p:tgtEl>
                                          <p:spTgt spid="34"/>
                                        </p:tgtEl>
                                      </p:cBhvr>
                                      <p:to x="100000" y="100000"/>
                                    </p:animScale>
                                    <p:animScale>
                                      <p:cBhvr>
                                        <p:cTn id="154" dur="5">
                                          <p:stCondLst>
                                            <p:cond delay="362"/>
                                          </p:stCondLst>
                                        </p:cTn>
                                        <p:tgtEl>
                                          <p:spTgt spid="34"/>
                                        </p:tgtEl>
                                      </p:cBhvr>
                                      <p:to x="100000" y="95000"/>
                                    </p:animScale>
                                    <p:animScale>
                                      <p:cBhvr>
                                        <p:cTn id="155" dur="33" decel="50000">
                                          <p:stCondLst>
                                            <p:cond delay="367"/>
                                          </p:stCondLst>
                                        </p:cTn>
                                        <p:tgtEl>
                                          <p:spTgt spid="34"/>
                                        </p:tgtEl>
                                      </p:cBhvr>
                                      <p:to x="100000" y="100000"/>
                                    </p:animScale>
                                  </p:childTnLst>
                                </p:cTn>
                              </p:par>
                            </p:childTnLst>
                          </p:cTn>
                        </p:par>
                        <p:par>
                          <p:cTn id="156" fill="hold">
                            <p:stCondLst>
                              <p:cond delay="5000"/>
                            </p:stCondLst>
                            <p:childTnLst>
                              <p:par>
                                <p:cTn id="157" presetID="26" presetClass="entr" presetSubtype="0" fill="hold" nodeType="afterEffect">
                                  <p:stCondLst>
                                    <p:cond delay="0"/>
                                  </p:stCondLst>
                                  <p:childTnLst>
                                    <p:set>
                                      <p:cBhvr>
                                        <p:cTn id="158" dur="1" fill="hold">
                                          <p:stCondLst>
                                            <p:cond delay="0"/>
                                          </p:stCondLst>
                                        </p:cTn>
                                        <p:tgtEl>
                                          <p:spTgt spid="39"/>
                                        </p:tgtEl>
                                        <p:attrNameLst>
                                          <p:attrName>style.visibility</p:attrName>
                                        </p:attrNameLst>
                                      </p:cBhvr>
                                      <p:to>
                                        <p:strVal val="visible"/>
                                      </p:to>
                                    </p:set>
                                    <p:animEffect transition="in" filter="wipe(down)">
                                      <p:cBhvr>
                                        <p:cTn id="159" dur="116">
                                          <p:stCondLst>
                                            <p:cond delay="0"/>
                                          </p:stCondLst>
                                        </p:cTn>
                                        <p:tgtEl>
                                          <p:spTgt spid="39"/>
                                        </p:tgtEl>
                                      </p:cBhvr>
                                    </p:animEffect>
                                    <p:anim calcmode="lin" valueType="num">
                                      <p:cBhvr>
                                        <p:cTn id="160" dur="364"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1" dur="133"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62" dur="133" tmFilter="0, 0; 0.125,0.2665; 0.25,0.4; 0.375,0.465; 0.5,0.5;  0.625,0.535; 0.75,0.6; 0.875,0.7335; 1,1">
                                          <p:stCondLst>
                                            <p:cond delay="133"/>
                                          </p:stCondLst>
                                        </p:cTn>
                                        <p:tgtEl>
                                          <p:spTgt spid="39"/>
                                        </p:tgtEl>
                                        <p:attrNameLst>
                                          <p:attrName>ppt_y</p:attrName>
                                        </p:attrNameLst>
                                      </p:cBhvr>
                                      <p:tavLst>
                                        <p:tav tm="0" fmla="#ppt_y-sin(pi*$)/9">
                                          <p:val>
                                            <p:fltVal val="0"/>
                                          </p:val>
                                        </p:tav>
                                        <p:tav tm="100000">
                                          <p:val>
                                            <p:fltVal val="1"/>
                                          </p:val>
                                        </p:tav>
                                      </p:tavLst>
                                    </p:anim>
                                    <p:anim calcmode="lin" valueType="num">
                                      <p:cBhvr>
                                        <p:cTn id="163" dur="66" tmFilter="0, 0; 0.125,0.2665; 0.25,0.4; 0.375,0.465; 0.5,0.5;  0.625,0.535; 0.75,0.6; 0.875,0.7335; 1,1">
                                          <p:stCondLst>
                                            <p:cond delay="265"/>
                                          </p:stCondLst>
                                        </p:cTn>
                                        <p:tgtEl>
                                          <p:spTgt spid="39"/>
                                        </p:tgtEl>
                                        <p:attrNameLst>
                                          <p:attrName>ppt_y</p:attrName>
                                        </p:attrNameLst>
                                      </p:cBhvr>
                                      <p:tavLst>
                                        <p:tav tm="0" fmla="#ppt_y-sin(pi*$)/27">
                                          <p:val>
                                            <p:fltVal val="0"/>
                                          </p:val>
                                        </p:tav>
                                        <p:tav tm="100000">
                                          <p:val>
                                            <p:fltVal val="1"/>
                                          </p:val>
                                        </p:tav>
                                      </p:tavLst>
                                    </p:anim>
                                    <p:anim calcmode="lin" valueType="num">
                                      <p:cBhvr>
                                        <p:cTn id="164" dur="33" tmFilter="0, 0; 0.125,0.2665; 0.25,0.4; 0.375,0.465; 0.5,0.5;  0.625,0.535; 0.75,0.6; 0.875,0.7335; 1,1">
                                          <p:stCondLst>
                                            <p:cond delay="331"/>
                                          </p:stCondLst>
                                        </p:cTn>
                                        <p:tgtEl>
                                          <p:spTgt spid="39"/>
                                        </p:tgtEl>
                                        <p:attrNameLst>
                                          <p:attrName>ppt_y</p:attrName>
                                        </p:attrNameLst>
                                      </p:cBhvr>
                                      <p:tavLst>
                                        <p:tav tm="0" fmla="#ppt_y-sin(pi*$)/81">
                                          <p:val>
                                            <p:fltVal val="0"/>
                                          </p:val>
                                        </p:tav>
                                        <p:tav tm="100000">
                                          <p:val>
                                            <p:fltVal val="1"/>
                                          </p:val>
                                        </p:tav>
                                      </p:tavLst>
                                    </p:anim>
                                    <p:animScale>
                                      <p:cBhvr>
                                        <p:cTn id="165" dur="5">
                                          <p:stCondLst>
                                            <p:cond delay="130"/>
                                          </p:stCondLst>
                                        </p:cTn>
                                        <p:tgtEl>
                                          <p:spTgt spid="39"/>
                                        </p:tgtEl>
                                      </p:cBhvr>
                                      <p:to x="100000" y="60000"/>
                                    </p:animScale>
                                    <p:animScale>
                                      <p:cBhvr>
                                        <p:cTn id="166" dur="33" decel="50000">
                                          <p:stCondLst>
                                            <p:cond delay="135"/>
                                          </p:stCondLst>
                                        </p:cTn>
                                        <p:tgtEl>
                                          <p:spTgt spid="39"/>
                                        </p:tgtEl>
                                      </p:cBhvr>
                                      <p:to x="100000" y="100000"/>
                                    </p:animScale>
                                    <p:animScale>
                                      <p:cBhvr>
                                        <p:cTn id="167" dur="5">
                                          <p:stCondLst>
                                            <p:cond delay="262"/>
                                          </p:stCondLst>
                                        </p:cTn>
                                        <p:tgtEl>
                                          <p:spTgt spid="39"/>
                                        </p:tgtEl>
                                      </p:cBhvr>
                                      <p:to x="100000" y="80000"/>
                                    </p:animScale>
                                    <p:animScale>
                                      <p:cBhvr>
                                        <p:cTn id="168" dur="33" decel="50000">
                                          <p:stCondLst>
                                            <p:cond delay="268"/>
                                          </p:stCondLst>
                                        </p:cTn>
                                        <p:tgtEl>
                                          <p:spTgt spid="39"/>
                                        </p:tgtEl>
                                      </p:cBhvr>
                                      <p:to x="100000" y="100000"/>
                                    </p:animScale>
                                    <p:animScale>
                                      <p:cBhvr>
                                        <p:cTn id="169" dur="5">
                                          <p:stCondLst>
                                            <p:cond delay="328"/>
                                          </p:stCondLst>
                                        </p:cTn>
                                        <p:tgtEl>
                                          <p:spTgt spid="39"/>
                                        </p:tgtEl>
                                      </p:cBhvr>
                                      <p:to x="100000" y="90000"/>
                                    </p:animScale>
                                    <p:animScale>
                                      <p:cBhvr>
                                        <p:cTn id="170" dur="33" decel="50000">
                                          <p:stCondLst>
                                            <p:cond delay="334"/>
                                          </p:stCondLst>
                                        </p:cTn>
                                        <p:tgtEl>
                                          <p:spTgt spid="39"/>
                                        </p:tgtEl>
                                      </p:cBhvr>
                                      <p:to x="100000" y="100000"/>
                                    </p:animScale>
                                    <p:animScale>
                                      <p:cBhvr>
                                        <p:cTn id="171" dur="5">
                                          <p:stCondLst>
                                            <p:cond delay="362"/>
                                          </p:stCondLst>
                                        </p:cTn>
                                        <p:tgtEl>
                                          <p:spTgt spid="39"/>
                                        </p:tgtEl>
                                      </p:cBhvr>
                                      <p:to x="100000" y="95000"/>
                                    </p:animScale>
                                    <p:animScale>
                                      <p:cBhvr>
                                        <p:cTn id="172" dur="33" decel="50000">
                                          <p:stCondLst>
                                            <p:cond delay="367"/>
                                          </p:stCondLst>
                                        </p:cTn>
                                        <p:tgtEl>
                                          <p:spTgt spid="39"/>
                                        </p:tgtEl>
                                      </p:cBhvr>
                                      <p:to x="100000" y="100000"/>
                                    </p:animScale>
                                  </p:childTnLst>
                                </p:cTn>
                              </p:par>
                            </p:childTnLst>
                          </p:cTn>
                        </p:par>
                        <p:par>
                          <p:cTn id="173" fill="hold">
                            <p:stCondLst>
                              <p:cond delay="5500"/>
                            </p:stCondLst>
                            <p:childTnLst>
                              <p:par>
                                <p:cTn id="174" presetID="26" presetClass="entr" presetSubtype="0" fill="hold" nodeType="afterEffect">
                                  <p:stCondLst>
                                    <p:cond delay="0"/>
                                  </p:stCondLst>
                                  <p:childTnLst>
                                    <p:set>
                                      <p:cBhvr>
                                        <p:cTn id="175" dur="1" fill="hold">
                                          <p:stCondLst>
                                            <p:cond delay="0"/>
                                          </p:stCondLst>
                                        </p:cTn>
                                        <p:tgtEl>
                                          <p:spTgt spid="44"/>
                                        </p:tgtEl>
                                        <p:attrNameLst>
                                          <p:attrName>style.visibility</p:attrName>
                                        </p:attrNameLst>
                                      </p:cBhvr>
                                      <p:to>
                                        <p:strVal val="visible"/>
                                      </p:to>
                                    </p:set>
                                    <p:animEffect transition="in" filter="wipe(down)">
                                      <p:cBhvr>
                                        <p:cTn id="176" dur="116">
                                          <p:stCondLst>
                                            <p:cond delay="0"/>
                                          </p:stCondLst>
                                        </p:cTn>
                                        <p:tgtEl>
                                          <p:spTgt spid="44"/>
                                        </p:tgtEl>
                                      </p:cBhvr>
                                    </p:animEffect>
                                    <p:anim calcmode="lin" valueType="num">
                                      <p:cBhvr>
                                        <p:cTn id="177" dur="364"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8" dur="133"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9" dur="133" tmFilter="0, 0; 0.125,0.2665; 0.25,0.4; 0.375,0.465; 0.5,0.5;  0.625,0.535; 0.75,0.6; 0.875,0.7335; 1,1">
                                          <p:stCondLst>
                                            <p:cond delay="133"/>
                                          </p:stCondLst>
                                        </p:cTn>
                                        <p:tgtEl>
                                          <p:spTgt spid="44"/>
                                        </p:tgtEl>
                                        <p:attrNameLst>
                                          <p:attrName>ppt_y</p:attrName>
                                        </p:attrNameLst>
                                      </p:cBhvr>
                                      <p:tavLst>
                                        <p:tav tm="0" fmla="#ppt_y-sin(pi*$)/9">
                                          <p:val>
                                            <p:fltVal val="0"/>
                                          </p:val>
                                        </p:tav>
                                        <p:tav tm="100000">
                                          <p:val>
                                            <p:fltVal val="1"/>
                                          </p:val>
                                        </p:tav>
                                      </p:tavLst>
                                    </p:anim>
                                    <p:anim calcmode="lin" valueType="num">
                                      <p:cBhvr>
                                        <p:cTn id="180" dur="66" tmFilter="0, 0; 0.125,0.2665; 0.25,0.4; 0.375,0.465; 0.5,0.5;  0.625,0.535; 0.75,0.6; 0.875,0.7335; 1,1">
                                          <p:stCondLst>
                                            <p:cond delay="265"/>
                                          </p:stCondLst>
                                        </p:cTn>
                                        <p:tgtEl>
                                          <p:spTgt spid="44"/>
                                        </p:tgtEl>
                                        <p:attrNameLst>
                                          <p:attrName>ppt_y</p:attrName>
                                        </p:attrNameLst>
                                      </p:cBhvr>
                                      <p:tavLst>
                                        <p:tav tm="0" fmla="#ppt_y-sin(pi*$)/27">
                                          <p:val>
                                            <p:fltVal val="0"/>
                                          </p:val>
                                        </p:tav>
                                        <p:tav tm="100000">
                                          <p:val>
                                            <p:fltVal val="1"/>
                                          </p:val>
                                        </p:tav>
                                      </p:tavLst>
                                    </p:anim>
                                    <p:anim calcmode="lin" valueType="num">
                                      <p:cBhvr>
                                        <p:cTn id="181" dur="33" tmFilter="0, 0; 0.125,0.2665; 0.25,0.4; 0.375,0.465; 0.5,0.5;  0.625,0.535; 0.75,0.6; 0.875,0.7335; 1,1">
                                          <p:stCondLst>
                                            <p:cond delay="331"/>
                                          </p:stCondLst>
                                        </p:cTn>
                                        <p:tgtEl>
                                          <p:spTgt spid="44"/>
                                        </p:tgtEl>
                                        <p:attrNameLst>
                                          <p:attrName>ppt_y</p:attrName>
                                        </p:attrNameLst>
                                      </p:cBhvr>
                                      <p:tavLst>
                                        <p:tav tm="0" fmla="#ppt_y-sin(pi*$)/81">
                                          <p:val>
                                            <p:fltVal val="0"/>
                                          </p:val>
                                        </p:tav>
                                        <p:tav tm="100000">
                                          <p:val>
                                            <p:fltVal val="1"/>
                                          </p:val>
                                        </p:tav>
                                      </p:tavLst>
                                    </p:anim>
                                    <p:animScale>
                                      <p:cBhvr>
                                        <p:cTn id="182" dur="5">
                                          <p:stCondLst>
                                            <p:cond delay="130"/>
                                          </p:stCondLst>
                                        </p:cTn>
                                        <p:tgtEl>
                                          <p:spTgt spid="44"/>
                                        </p:tgtEl>
                                      </p:cBhvr>
                                      <p:to x="100000" y="60000"/>
                                    </p:animScale>
                                    <p:animScale>
                                      <p:cBhvr>
                                        <p:cTn id="183" dur="33" decel="50000">
                                          <p:stCondLst>
                                            <p:cond delay="135"/>
                                          </p:stCondLst>
                                        </p:cTn>
                                        <p:tgtEl>
                                          <p:spTgt spid="44"/>
                                        </p:tgtEl>
                                      </p:cBhvr>
                                      <p:to x="100000" y="100000"/>
                                    </p:animScale>
                                    <p:animScale>
                                      <p:cBhvr>
                                        <p:cTn id="184" dur="5">
                                          <p:stCondLst>
                                            <p:cond delay="262"/>
                                          </p:stCondLst>
                                        </p:cTn>
                                        <p:tgtEl>
                                          <p:spTgt spid="44"/>
                                        </p:tgtEl>
                                      </p:cBhvr>
                                      <p:to x="100000" y="80000"/>
                                    </p:animScale>
                                    <p:animScale>
                                      <p:cBhvr>
                                        <p:cTn id="185" dur="33" decel="50000">
                                          <p:stCondLst>
                                            <p:cond delay="268"/>
                                          </p:stCondLst>
                                        </p:cTn>
                                        <p:tgtEl>
                                          <p:spTgt spid="44"/>
                                        </p:tgtEl>
                                      </p:cBhvr>
                                      <p:to x="100000" y="100000"/>
                                    </p:animScale>
                                    <p:animScale>
                                      <p:cBhvr>
                                        <p:cTn id="186" dur="5">
                                          <p:stCondLst>
                                            <p:cond delay="328"/>
                                          </p:stCondLst>
                                        </p:cTn>
                                        <p:tgtEl>
                                          <p:spTgt spid="44"/>
                                        </p:tgtEl>
                                      </p:cBhvr>
                                      <p:to x="100000" y="90000"/>
                                    </p:animScale>
                                    <p:animScale>
                                      <p:cBhvr>
                                        <p:cTn id="187" dur="33" decel="50000">
                                          <p:stCondLst>
                                            <p:cond delay="334"/>
                                          </p:stCondLst>
                                        </p:cTn>
                                        <p:tgtEl>
                                          <p:spTgt spid="44"/>
                                        </p:tgtEl>
                                      </p:cBhvr>
                                      <p:to x="100000" y="100000"/>
                                    </p:animScale>
                                    <p:animScale>
                                      <p:cBhvr>
                                        <p:cTn id="188" dur="5">
                                          <p:stCondLst>
                                            <p:cond delay="362"/>
                                          </p:stCondLst>
                                        </p:cTn>
                                        <p:tgtEl>
                                          <p:spTgt spid="44"/>
                                        </p:tgtEl>
                                      </p:cBhvr>
                                      <p:to x="100000" y="95000"/>
                                    </p:animScale>
                                    <p:animScale>
                                      <p:cBhvr>
                                        <p:cTn id="189" dur="33" decel="50000">
                                          <p:stCondLst>
                                            <p:cond delay="367"/>
                                          </p:stCondLst>
                                        </p:cTn>
                                        <p:tgtEl>
                                          <p:spTgt spid="44"/>
                                        </p:tgtEl>
                                      </p:cBhvr>
                                      <p:to x="100000" y="100000"/>
                                    </p:animScale>
                                  </p:childTnLst>
                                </p:cTn>
                              </p:par>
                            </p:childTnLst>
                          </p:cTn>
                        </p:par>
                        <p:par>
                          <p:cTn id="190" fill="hold">
                            <p:stCondLst>
                              <p:cond delay="6000"/>
                            </p:stCondLst>
                            <p:childTnLst>
                              <p:par>
                                <p:cTn id="191" presetID="26" presetClass="entr" presetSubtype="0" fill="hold" nodeType="afterEffect">
                                  <p:stCondLst>
                                    <p:cond delay="0"/>
                                  </p:stCondLst>
                                  <p:childTnLst>
                                    <p:set>
                                      <p:cBhvr>
                                        <p:cTn id="192" dur="1" fill="hold">
                                          <p:stCondLst>
                                            <p:cond delay="0"/>
                                          </p:stCondLst>
                                        </p:cTn>
                                        <p:tgtEl>
                                          <p:spTgt spid="49"/>
                                        </p:tgtEl>
                                        <p:attrNameLst>
                                          <p:attrName>style.visibility</p:attrName>
                                        </p:attrNameLst>
                                      </p:cBhvr>
                                      <p:to>
                                        <p:strVal val="visible"/>
                                      </p:to>
                                    </p:set>
                                    <p:animEffect transition="in" filter="wipe(down)">
                                      <p:cBhvr>
                                        <p:cTn id="193" dur="116">
                                          <p:stCondLst>
                                            <p:cond delay="0"/>
                                          </p:stCondLst>
                                        </p:cTn>
                                        <p:tgtEl>
                                          <p:spTgt spid="49"/>
                                        </p:tgtEl>
                                      </p:cBhvr>
                                    </p:animEffect>
                                    <p:anim calcmode="lin" valueType="num">
                                      <p:cBhvr>
                                        <p:cTn id="194" dur="364"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95" dur="133"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96" dur="133" tmFilter="0, 0; 0.125,0.2665; 0.25,0.4; 0.375,0.465; 0.5,0.5;  0.625,0.535; 0.75,0.6; 0.875,0.7335; 1,1">
                                          <p:stCondLst>
                                            <p:cond delay="133"/>
                                          </p:stCondLst>
                                        </p:cTn>
                                        <p:tgtEl>
                                          <p:spTgt spid="49"/>
                                        </p:tgtEl>
                                        <p:attrNameLst>
                                          <p:attrName>ppt_y</p:attrName>
                                        </p:attrNameLst>
                                      </p:cBhvr>
                                      <p:tavLst>
                                        <p:tav tm="0" fmla="#ppt_y-sin(pi*$)/9">
                                          <p:val>
                                            <p:fltVal val="0"/>
                                          </p:val>
                                        </p:tav>
                                        <p:tav tm="100000">
                                          <p:val>
                                            <p:fltVal val="1"/>
                                          </p:val>
                                        </p:tav>
                                      </p:tavLst>
                                    </p:anim>
                                    <p:anim calcmode="lin" valueType="num">
                                      <p:cBhvr>
                                        <p:cTn id="197" dur="66" tmFilter="0, 0; 0.125,0.2665; 0.25,0.4; 0.375,0.465; 0.5,0.5;  0.625,0.535; 0.75,0.6; 0.875,0.7335; 1,1">
                                          <p:stCondLst>
                                            <p:cond delay="265"/>
                                          </p:stCondLst>
                                        </p:cTn>
                                        <p:tgtEl>
                                          <p:spTgt spid="49"/>
                                        </p:tgtEl>
                                        <p:attrNameLst>
                                          <p:attrName>ppt_y</p:attrName>
                                        </p:attrNameLst>
                                      </p:cBhvr>
                                      <p:tavLst>
                                        <p:tav tm="0" fmla="#ppt_y-sin(pi*$)/27">
                                          <p:val>
                                            <p:fltVal val="0"/>
                                          </p:val>
                                        </p:tav>
                                        <p:tav tm="100000">
                                          <p:val>
                                            <p:fltVal val="1"/>
                                          </p:val>
                                        </p:tav>
                                      </p:tavLst>
                                    </p:anim>
                                    <p:anim calcmode="lin" valueType="num">
                                      <p:cBhvr>
                                        <p:cTn id="198" dur="33" tmFilter="0, 0; 0.125,0.2665; 0.25,0.4; 0.375,0.465; 0.5,0.5;  0.625,0.535; 0.75,0.6; 0.875,0.7335; 1,1">
                                          <p:stCondLst>
                                            <p:cond delay="331"/>
                                          </p:stCondLst>
                                        </p:cTn>
                                        <p:tgtEl>
                                          <p:spTgt spid="49"/>
                                        </p:tgtEl>
                                        <p:attrNameLst>
                                          <p:attrName>ppt_y</p:attrName>
                                        </p:attrNameLst>
                                      </p:cBhvr>
                                      <p:tavLst>
                                        <p:tav tm="0" fmla="#ppt_y-sin(pi*$)/81">
                                          <p:val>
                                            <p:fltVal val="0"/>
                                          </p:val>
                                        </p:tav>
                                        <p:tav tm="100000">
                                          <p:val>
                                            <p:fltVal val="1"/>
                                          </p:val>
                                        </p:tav>
                                      </p:tavLst>
                                    </p:anim>
                                    <p:animScale>
                                      <p:cBhvr>
                                        <p:cTn id="199" dur="5">
                                          <p:stCondLst>
                                            <p:cond delay="130"/>
                                          </p:stCondLst>
                                        </p:cTn>
                                        <p:tgtEl>
                                          <p:spTgt spid="49"/>
                                        </p:tgtEl>
                                      </p:cBhvr>
                                      <p:to x="100000" y="60000"/>
                                    </p:animScale>
                                    <p:animScale>
                                      <p:cBhvr>
                                        <p:cTn id="200" dur="33" decel="50000">
                                          <p:stCondLst>
                                            <p:cond delay="135"/>
                                          </p:stCondLst>
                                        </p:cTn>
                                        <p:tgtEl>
                                          <p:spTgt spid="49"/>
                                        </p:tgtEl>
                                      </p:cBhvr>
                                      <p:to x="100000" y="100000"/>
                                    </p:animScale>
                                    <p:animScale>
                                      <p:cBhvr>
                                        <p:cTn id="201" dur="5">
                                          <p:stCondLst>
                                            <p:cond delay="262"/>
                                          </p:stCondLst>
                                        </p:cTn>
                                        <p:tgtEl>
                                          <p:spTgt spid="49"/>
                                        </p:tgtEl>
                                      </p:cBhvr>
                                      <p:to x="100000" y="80000"/>
                                    </p:animScale>
                                    <p:animScale>
                                      <p:cBhvr>
                                        <p:cTn id="202" dur="33" decel="50000">
                                          <p:stCondLst>
                                            <p:cond delay="268"/>
                                          </p:stCondLst>
                                        </p:cTn>
                                        <p:tgtEl>
                                          <p:spTgt spid="49"/>
                                        </p:tgtEl>
                                      </p:cBhvr>
                                      <p:to x="100000" y="100000"/>
                                    </p:animScale>
                                    <p:animScale>
                                      <p:cBhvr>
                                        <p:cTn id="203" dur="5">
                                          <p:stCondLst>
                                            <p:cond delay="328"/>
                                          </p:stCondLst>
                                        </p:cTn>
                                        <p:tgtEl>
                                          <p:spTgt spid="49"/>
                                        </p:tgtEl>
                                      </p:cBhvr>
                                      <p:to x="100000" y="90000"/>
                                    </p:animScale>
                                    <p:animScale>
                                      <p:cBhvr>
                                        <p:cTn id="204" dur="33" decel="50000">
                                          <p:stCondLst>
                                            <p:cond delay="334"/>
                                          </p:stCondLst>
                                        </p:cTn>
                                        <p:tgtEl>
                                          <p:spTgt spid="49"/>
                                        </p:tgtEl>
                                      </p:cBhvr>
                                      <p:to x="100000" y="100000"/>
                                    </p:animScale>
                                    <p:animScale>
                                      <p:cBhvr>
                                        <p:cTn id="205" dur="5">
                                          <p:stCondLst>
                                            <p:cond delay="362"/>
                                          </p:stCondLst>
                                        </p:cTn>
                                        <p:tgtEl>
                                          <p:spTgt spid="49"/>
                                        </p:tgtEl>
                                      </p:cBhvr>
                                      <p:to x="100000" y="95000"/>
                                    </p:animScale>
                                    <p:animScale>
                                      <p:cBhvr>
                                        <p:cTn id="206" dur="33" decel="50000">
                                          <p:stCondLst>
                                            <p:cond delay="367"/>
                                          </p:stCondLst>
                                        </p:cTn>
                                        <p:tgtEl>
                                          <p:spTgt spid="49"/>
                                        </p:tgtEl>
                                      </p:cBhvr>
                                      <p:to x="100000" y="100000"/>
                                    </p:animScale>
                                  </p:childTnLst>
                                </p:cTn>
                              </p:par>
                            </p:childTnLst>
                          </p:cTn>
                        </p:par>
                        <p:par>
                          <p:cTn id="207" fill="hold">
                            <p:stCondLst>
                              <p:cond delay="6500"/>
                            </p:stCondLst>
                            <p:childTnLst>
                              <p:par>
                                <p:cTn id="208" presetID="26" presetClass="entr" presetSubtype="0" fill="hold" nodeType="afterEffect">
                                  <p:stCondLst>
                                    <p:cond delay="0"/>
                                  </p:stCondLst>
                                  <p:childTnLst>
                                    <p:set>
                                      <p:cBhvr>
                                        <p:cTn id="209" dur="1" fill="hold">
                                          <p:stCondLst>
                                            <p:cond delay="0"/>
                                          </p:stCondLst>
                                        </p:cTn>
                                        <p:tgtEl>
                                          <p:spTgt spid="54"/>
                                        </p:tgtEl>
                                        <p:attrNameLst>
                                          <p:attrName>style.visibility</p:attrName>
                                        </p:attrNameLst>
                                      </p:cBhvr>
                                      <p:to>
                                        <p:strVal val="visible"/>
                                      </p:to>
                                    </p:set>
                                    <p:animEffect transition="in" filter="wipe(down)">
                                      <p:cBhvr>
                                        <p:cTn id="210" dur="116">
                                          <p:stCondLst>
                                            <p:cond delay="0"/>
                                          </p:stCondLst>
                                        </p:cTn>
                                        <p:tgtEl>
                                          <p:spTgt spid="54"/>
                                        </p:tgtEl>
                                      </p:cBhvr>
                                    </p:animEffect>
                                    <p:anim calcmode="lin" valueType="num">
                                      <p:cBhvr>
                                        <p:cTn id="211" dur="364"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212" dur="133"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213" dur="133" tmFilter="0, 0; 0.125,0.2665; 0.25,0.4; 0.375,0.465; 0.5,0.5;  0.625,0.535; 0.75,0.6; 0.875,0.7335; 1,1">
                                          <p:stCondLst>
                                            <p:cond delay="133"/>
                                          </p:stCondLst>
                                        </p:cTn>
                                        <p:tgtEl>
                                          <p:spTgt spid="54"/>
                                        </p:tgtEl>
                                        <p:attrNameLst>
                                          <p:attrName>ppt_y</p:attrName>
                                        </p:attrNameLst>
                                      </p:cBhvr>
                                      <p:tavLst>
                                        <p:tav tm="0" fmla="#ppt_y-sin(pi*$)/9">
                                          <p:val>
                                            <p:fltVal val="0"/>
                                          </p:val>
                                        </p:tav>
                                        <p:tav tm="100000">
                                          <p:val>
                                            <p:fltVal val="1"/>
                                          </p:val>
                                        </p:tav>
                                      </p:tavLst>
                                    </p:anim>
                                    <p:anim calcmode="lin" valueType="num">
                                      <p:cBhvr>
                                        <p:cTn id="214" dur="66" tmFilter="0, 0; 0.125,0.2665; 0.25,0.4; 0.375,0.465; 0.5,0.5;  0.625,0.535; 0.75,0.6; 0.875,0.7335; 1,1">
                                          <p:stCondLst>
                                            <p:cond delay="265"/>
                                          </p:stCondLst>
                                        </p:cTn>
                                        <p:tgtEl>
                                          <p:spTgt spid="54"/>
                                        </p:tgtEl>
                                        <p:attrNameLst>
                                          <p:attrName>ppt_y</p:attrName>
                                        </p:attrNameLst>
                                      </p:cBhvr>
                                      <p:tavLst>
                                        <p:tav tm="0" fmla="#ppt_y-sin(pi*$)/27">
                                          <p:val>
                                            <p:fltVal val="0"/>
                                          </p:val>
                                        </p:tav>
                                        <p:tav tm="100000">
                                          <p:val>
                                            <p:fltVal val="1"/>
                                          </p:val>
                                        </p:tav>
                                      </p:tavLst>
                                    </p:anim>
                                    <p:anim calcmode="lin" valueType="num">
                                      <p:cBhvr>
                                        <p:cTn id="215" dur="33" tmFilter="0, 0; 0.125,0.2665; 0.25,0.4; 0.375,0.465; 0.5,0.5;  0.625,0.535; 0.75,0.6; 0.875,0.7335; 1,1">
                                          <p:stCondLst>
                                            <p:cond delay="331"/>
                                          </p:stCondLst>
                                        </p:cTn>
                                        <p:tgtEl>
                                          <p:spTgt spid="54"/>
                                        </p:tgtEl>
                                        <p:attrNameLst>
                                          <p:attrName>ppt_y</p:attrName>
                                        </p:attrNameLst>
                                      </p:cBhvr>
                                      <p:tavLst>
                                        <p:tav tm="0" fmla="#ppt_y-sin(pi*$)/81">
                                          <p:val>
                                            <p:fltVal val="0"/>
                                          </p:val>
                                        </p:tav>
                                        <p:tav tm="100000">
                                          <p:val>
                                            <p:fltVal val="1"/>
                                          </p:val>
                                        </p:tav>
                                      </p:tavLst>
                                    </p:anim>
                                    <p:animScale>
                                      <p:cBhvr>
                                        <p:cTn id="216" dur="5">
                                          <p:stCondLst>
                                            <p:cond delay="130"/>
                                          </p:stCondLst>
                                        </p:cTn>
                                        <p:tgtEl>
                                          <p:spTgt spid="54"/>
                                        </p:tgtEl>
                                      </p:cBhvr>
                                      <p:to x="100000" y="60000"/>
                                    </p:animScale>
                                    <p:animScale>
                                      <p:cBhvr>
                                        <p:cTn id="217" dur="33" decel="50000">
                                          <p:stCondLst>
                                            <p:cond delay="135"/>
                                          </p:stCondLst>
                                        </p:cTn>
                                        <p:tgtEl>
                                          <p:spTgt spid="54"/>
                                        </p:tgtEl>
                                      </p:cBhvr>
                                      <p:to x="100000" y="100000"/>
                                    </p:animScale>
                                    <p:animScale>
                                      <p:cBhvr>
                                        <p:cTn id="218" dur="5">
                                          <p:stCondLst>
                                            <p:cond delay="262"/>
                                          </p:stCondLst>
                                        </p:cTn>
                                        <p:tgtEl>
                                          <p:spTgt spid="54"/>
                                        </p:tgtEl>
                                      </p:cBhvr>
                                      <p:to x="100000" y="80000"/>
                                    </p:animScale>
                                    <p:animScale>
                                      <p:cBhvr>
                                        <p:cTn id="219" dur="33" decel="50000">
                                          <p:stCondLst>
                                            <p:cond delay="268"/>
                                          </p:stCondLst>
                                        </p:cTn>
                                        <p:tgtEl>
                                          <p:spTgt spid="54"/>
                                        </p:tgtEl>
                                      </p:cBhvr>
                                      <p:to x="100000" y="100000"/>
                                    </p:animScale>
                                    <p:animScale>
                                      <p:cBhvr>
                                        <p:cTn id="220" dur="5">
                                          <p:stCondLst>
                                            <p:cond delay="328"/>
                                          </p:stCondLst>
                                        </p:cTn>
                                        <p:tgtEl>
                                          <p:spTgt spid="54"/>
                                        </p:tgtEl>
                                      </p:cBhvr>
                                      <p:to x="100000" y="90000"/>
                                    </p:animScale>
                                    <p:animScale>
                                      <p:cBhvr>
                                        <p:cTn id="221" dur="33" decel="50000">
                                          <p:stCondLst>
                                            <p:cond delay="334"/>
                                          </p:stCondLst>
                                        </p:cTn>
                                        <p:tgtEl>
                                          <p:spTgt spid="54"/>
                                        </p:tgtEl>
                                      </p:cBhvr>
                                      <p:to x="100000" y="100000"/>
                                    </p:animScale>
                                    <p:animScale>
                                      <p:cBhvr>
                                        <p:cTn id="222" dur="5">
                                          <p:stCondLst>
                                            <p:cond delay="362"/>
                                          </p:stCondLst>
                                        </p:cTn>
                                        <p:tgtEl>
                                          <p:spTgt spid="54"/>
                                        </p:tgtEl>
                                      </p:cBhvr>
                                      <p:to x="100000" y="95000"/>
                                    </p:animScale>
                                    <p:animScale>
                                      <p:cBhvr>
                                        <p:cTn id="223" dur="33" decel="50000">
                                          <p:stCondLst>
                                            <p:cond delay="367"/>
                                          </p:stCondLst>
                                        </p:cTn>
                                        <p:tgtEl>
                                          <p:spTgt spid="54"/>
                                        </p:tgtEl>
                                      </p:cBhvr>
                                      <p:to x="100000" y="100000"/>
                                    </p:animScale>
                                  </p:childTnLst>
                                </p:cTn>
                              </p:par>
                            </p:childTnLst>
                          </p:cTn>
                        </p:par>
                        <p:par>
                          <p:cTn id="224" fill="hold">
                            <p:stCondLst>
                              <p:cond delay="7000"/>
                            </p:stCondLst>
                            <p:childTnLst>
                              <p:par>
                                <p:cTn id="225" presetID="26" presetClass="entr" presetSubtype="0" fill="hold" nodeType="afterEffect">
                                  <p:stCondLst>
                                    <p:cond delay="0"/>
                                  </p:stCondLst>
                                  <p:childTnLst>
                                    <p:set>
                                      <p:cBhvr>
                                        <p:cTn id="226" dur="1" fill="hold">
                                          <p:stCondLst>
                                            <p:cond delay="0"/>
                                          </p:stCondLst>
                                        </p:cTn>
                                        <p:tgtEl>
                                          <p:spTgt spid="61"/>
                                        </p:tgtEl>
                                        <p:attrNameLst>
                                          <p:attrName>style.visibility</p:attrName>
                                        </p:attrNameLst>
                                      </p:cBhvr>
                                      <p:to>
                                        <p:strVal val="visible"/>
                                      </p:to>
                                    </p:set>
                                    <p:animEffect transition="in" filter="wipe(down)">
                                      <p:cBhvr>
                                        <p:cTn id="227" dur="116">
                                          <p:stCondLst>
                                            <p:cond delay="0"/>
                                          </p:stCondLst>
                                        </p:cTn>
                                        <p:tgtEl>
                                          <p:spTgt spid="61"/>
                                        </p:tgtEl>
                                      </p:cBhvr>
                                    </p:animEffect>
                                    <p:anim calcmode="lin" valueType="num">
                                      <p:cBhvr>
                                        <p:cTn id="228" dur="364"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29" dur="133"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30" dur="133" tmFilter="0, 0; 0.125,0.2665; 0.25,0.4; 0.375,0.465; 0.5,0.5;  0.625,0.535; 0.75,0.6; 0.875,0.7335; 1,1">
                                          <p:stCondLst>
                                            <p:cond delay="133"/>
                                          </p:stCondLst>
                                        </p:cTn>
                                        <p:tgtEl>
                                          <p:spTgt spid="61"/>
                                        </p:tgtEl>
                                        <p:attrNameLst>
                                          <p:attrName>ppt_y</p:attrName>
                                        </p:attrNameLst>
                                      </p:cBhvr>
                                      <p:tavLst>
                                        <p:tav tm="0" fmla="#ppt_y-sin(pi*$)/9">
                                          <p:val>
                                            <p:fltVal val="0"/>
                                          </p:val>
                                        </p:tav>
                                        <p:tav tm="100000">
                                          <p:val>
                                            <p:fltVal val="1"/>
                                          </p:val>
                                        </p:tav>
                                      </p:tavLst>
                                    </p:anim>
                                    <p:anim calcmode="lin" valueType="num">
                                      <p:cBhvr>
                                        <p:cTn id="231" dur="66" tmFilter="0, 0; 0.125,0.2665; 0.25,0.4; 0.375,0.465; 0.5,0.5;  0.625,0.535; 0.75,0.6; 0.875,0.7335; 1,1">
                                          <p:stCondLst>
                                            <p:cond delay="265"/>
                                          </p:stCondLst>
                                        </p:cTn>
                                        <p:tgtEl>
                                          <p:spTgt spid="61"/>
                                        </p:tgtEl>
                                        <p:attrNameLst>
                                          <p:attrName>ppt_y</p:attrName>
                                        </p:attrNameLst>
                                      </p:cBhvr>
                                      <p:tavLst>
                                        <p:tav tm="0" fmla="#ppt_y-sin(pi*$)/27">
                                          <p:val>
                                            <p:fltVal val="0"/>
                                          </p:val>
                                        </p:tav>
                                        <p:tav tm="100000">
                                          <p:val>
                                            <p:fltVal val="1"/>
                                          </p:val>
                                        </p:tav>
                                      </p:tavLst>
                                    </p:anim>
                                    <p:anim calcmode="lin" valueType="num">
                                      <p:cBhvr>
                                        <p:cTn id="232" dur="33" tmFilter="0, 0; 0.125,0.2665; 0.25,0.4; 0.375,0.465; 0.5,0.5;  0.625,0.535; 0.75,0.6; 0.875,0.7335; 1,1">
                                          <p:stCondLst>
                                            <p:cond delay="331"/>
                                          </p:stCondLst>
                                        </p:cTn>
                                        <p:tgtEl>
                                          <p:spTgt spid="61"/>
                                        </p:tgtEl>
                                        <p:attrNameLst>
                                          <p:attrName>ppt_y</p:attrName>
                                        </p:attrNameLst>
                                      </p:cBhvr>
                                      <p:tavLst>
                                        <p:tav tm="0" fmla="#ppt_y-sin(pi*$)/81">
                                          <p:val>
                                            <p:fltVal val="0"/>
                                          </p:val>
                                        </p:tav>
                                        <p:tav tm="100000">
                                          <p:val>
                                            <p:fltVal val="1"/>
                                          </p:val>
                                        </p:tav>
                                      </p:tavLst>
                                    </p:anim>
                                    <p:animScale>
                                      <p:cBhvr>
                                        <p:cTn id="233" dur="5">
                                          <p:stCondLst>
                                            <p:cond delay="130"/>
                                          </p:stCondLst>
                                        </p:cTn>
                                        <p:tgtEl>
                                          <p:spTgt spid="61"/>
                                        </p:tgtEl>
                                      </p:cBhvr>
                                      <p:to x="100000" y="60000"/>
                                    </p:animScale>
                                    <p:animScale>
                                      <p:cBhvr>
                                        <p:cTn id="234" dur="33" decel="50000">
                                          <p:stCondLst>
                                            <p:cond delay="135"/>
                                          </p:stCondLst>
                                        </p:cTn>
                                        <p:tgtEl>
                                          <p:spTgt spid="61"/>
                                        </p:tgtEl>
                                      </p:cBhvr>
                                      <p:to x="100000" y="100000"/>
                                    </p:animScale>
                                    <p:animScale>
                                      <p:cBhvr>
                                        <p:cTn id="235" dur="5">
                                          <p:stCondLst>
                                            <p:cond delay="262"/>
                                          </p:stCondLst>
                                        </p:cTn>
                                        <p:tgtEl>
                                          <p:spTgt spid="61"/>
                                        </p:tgtEl>
                                      </p:cBhvr>
                                      <p:to x="100000" y="80000"/>
                                    </p:animScale>
                                    <p:animScale>
                                      <p:cBhvr>
                                        <p:cTn id="236" dur="33" decel="50000">
                                          <p:stCondLst>
                                            <p:cond delay="268"/>
                                          </p:stCondLst>
                                        </p:cTn>
                                        <p:tgtEl>
                                          <p:spTgt spid="61"/>
                                        </p:tgtEl>
                                      </p:cBhvr>
                                      <p:to x="100000" y="100000"/>
                                    </p:animScale>
                                    <p:animScale>
                                      <p:cBhvr>
                                        <p:cTn id="237" dur="5">
                                          <p:stCondLst>
                                            <p:cond delay="328"/>
                                          </p:stCondLst>
                                        </p:cTn>
                                        <p:tgtEl>
                                          <p:spTgt spid="61"/>
                                        </p:tgtEl>
                                      </p:cBhvr>
                                      <p:to x="100000" y="90000"/>
                                    </p:animScale>
                                    <p:animScale>
                                      <p:cBhvr>
                                        <p:cTn id="238" dur="33" decel="50000">
                                          <p:stCondLst>
                                            <p:cond delay="334"/>
                                          </p:stCondLst>
                                        </p:cTn>
                                        <p:tgtEl>
                                          <p:spTgt spid="61"/>
                                        </p:tgtEl>
                                      </p:cBhvr>
                                      <p:to x="100000" y="100000"/>
                                    </p:animScale>
                                    <p:animScale>
                                      <p:cBhvr>
                                        <p:cTn id="239" dur="5">
                                          <p:stCondLst>
                                            <p:cond delay="362"/>
                                          </p:stCondLst>
                                        </p:cTn>
                                        <p:tgtEl>
                                          <p:spTgt spid="61"/>
                                        </p:tgtEl>
                                      </p:cBhvr>
                                      <p:to x="100000" y="95000"/>
                                    </p:animScale>
                                    <p:animScale>
                                      <p:cBhvr>
                                        <p:cTn id="240" dur="33" decel="50000">
                                          <p:stCondLst>
                                            <p:cond delay="367"/>
                                          </p:stCondLst>
                                        </p:cTn>
                                        <p:tgtEl>
                                          <p:spTgt spid="61"/>
                                        </p:tgtEl>
                                      </p:cBhvr>
                                      <p:to x="100000" y="100000"/>
                                    </p:animScale>
                                  </p:childTnLst>
                                </p:cTn>
                              </p:par>
                            </p:childTnLst>
                          </p:cTn>
                        </p:par>
                        <p:par>
                          <p:cTn id="241" fill="hold">
                            <p:stCondLst>
                              <p:cond delay="7500"/>
                            </p:stCondLst>
                            <p:childTnLst>
                              <p:par>
                                <p:cTn id="242" presetID="26" presetClass="entr" presetSubtype="0" fill="hold" nodeType="afterEffect">
                                  <p:stCondLst>
                                    <p:cond delay="0"/>
                                  </p:stCondLst>
                                  <p:childTnLst>
                                    <p:set>
                                      <p:cBhvr>
                                        <p:cTn id="243" dur="1" fill="hold">
                                          <p:stCondLst>
                                            <p:cond delay="0"/>
                                          </p:stCondLst>
                                        </p:cTn>
                                        <p:tgtEl>
                                          <p:spTgt spid="72"/>
                                        </p:tgtEl>
                                        <p:attrNameLst>
                                          <p:attrName>style.visibility</p:attrName>
                                        </p:attrNameLst>
                                      </p:cBhvr>
                                      <p:to>
                                        <p:strVal val="visible"/>
                                      </p:to>
                                    </p:set>
                                    <p:animEffect transition="in" filter="wipe(down)">
                                      <p:cBhvr>
                                        <p:cTn id="244" dur="116">
                                          <p:stCondLst>
                                            <p:cond delay="0"/>
                                          </p:stCondLst>
                                        </p:cTn>
                                        <p:tgtEl>
                                          <p:spTgt spid="72"/>
                                        </p:tgtEl>
                                      </p:cBhvr>
                                    </p:animEffect>
                                    <p:anim calcmode="lin" valueType="num">
                                      <p:cBhvr>
                                        <p:cTn id="245" dur="364"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46" dur="133"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47" dur="133" tmFilter="0, 0; 0.125,0.2665; 0.25,0.4; 0.375,0.465; 0.5,0.5;  0.625,0.535; 0.75,0.6; 0.875,0.7335; 1,1">
                                          <p:stCondLst>
                                            <p:cond delay="133"/>
                                          </p:stCondLst>
                                        </p:cTn>
                                        <p:tgtEl>
                                          <p:spTgt spid="72"/>
                                        </p:tgtEl>
                                        <p:attrNameLst>
                                          <p:attrName>ppt_y</p:attrName>
                                        </p:attrNameLst>
                                      </p:cBhvr>
                                      <p:tavLst>
                                        <p:tav tm="0" fmla="#ppt_y-sin(pi*$)/9">
                                          <p:val>
                                            <p:fltVal val="0"/>
                                          </p:val>
                                        </p:tav>
                                        <p:tav tm="100000">
                                          <p:val>
                                            <p:fltVal val="1"/>
                                          </p:val>
                                        </p:tav>
                                      </p:tavLst>
                                    </p:anim>
                                    <p:anim calcmode="lin" valueType="num">
                                      <p:cBhvr>
                                        <p:cTn id="248" dur="66" tmFilter="0, 0; 0.125,0.2665; 0.25,0.4; 0.375,0.465; 0.5,0.5;  0.625,0.535; 0.75,0.6; 0.875,0.7335; 1,1">
                                          <p:stCondLst>
                                            <p:cond delay="265"/>
                                          </p:stCondLst>
                                        </p:cTn>
                                        <p:tgtEl>
                                          <p:spTgt spid="72"/>
                                        </p:tgtEl>
                                        <p:attrNameLst>
                                          <p:attrName>ppt_y</p:attrName>
                                        </p:attrNameLst>
                                      </p:cBhvr>
                                      <p:tavLst>
                                        <p:tav tm="0" fmla="#ppt_y-sin(pi*$)/27">
                                          <p:val>
                                            <p:fltVal val="0"/>
                                          </p:val>
                                        </p:tav>
                                        <p:tav tm="100000">
                                          <p:val>
                                            <p:fltVal val="1"/>
                                          </p:val>
                                        </p:tav>
                                      </p:tavLst>
                                    </p:anim>
                                    <p:anim calcmode="lin" valueType="num">
                                      <p:cBhvr>
                                        <p:cTn id="249" dur="33" tmFilter="0, 0; 0.125,0.2665; 0.25,0.4; 0.375,0.465; 0.5,0.5;  0.625,0.535; 0.75,0.6; 0.875,0.7335; 1,1">
                                          <p:stCondLst>
                                            <p:cond delay="331"/>
                                          </p:stCondLst>
                                        </p:cTn>
                                        <p:tgtEl>
                                          <p:spTgt spid="72"/>
                                        </p:tgtEl>
                                        <p:attrNameLst>
                                          <p:attrName>ppt_y</p:attrName>
                                        </p:attrNameLst>
                                      </p:cBhvr>
                                      <p:tavLst>
                                        <p:tav tm="0" fmla="#ppt_y-sin(pi*$)/81">
                                          <p:val>
                                            <p:fltVal val="0"/>
                                          </p:val>
                                        </p:tav>
                                        <p:tav tm="100000">
                                          <p:val>
                                            <p:fltVal val="1"/>
                                          </p:val>
                                        </p:tav>
                                      </p:tavLst>
                                    </p:anim>
                                    <p:animScale>
                                      <p:cBhvr>
                                        <p:cTn id="250" dur="5">
                                          <p:stCondLst>
                                            <p:cond delay="130"/>
                                          </p:stCondLst>
                                        </p:cTn>
                                        <p:tgtEl>
                                          <p:spTgt spid="72"/>
                                        </p:tgtEl>
                                      </p:cBhvr>
                                      <p:to x="100000" y="60000"/>
                                    </p:animScale>
                                    <p:animScale>
                                      <p:cBhvr>
                                        <p:cTn id="251" dur="33" decel="50000">
                                          <p:stCondLst>
                                            <p:cond delay="135"/>
                                          </p:stCondLst>
                                        </p:cTn>
                                        <p:tgtEl>
                                          <p:spTgt spid="72"/>
                                        </p:tgtEl>
                                      </p:cBhvr>
                                      <p:to x="100000" y="100000"/>
                                    </p:animScale>
                                    <p:animScale>
                                      <p:cBhvr>
                                        <p:cTn id="252" dur="5">
                                          <p:stCondLst>
                                            <p:cond delay="262"/>
                                          </p:stCondLst>
                                        </p:cTn>
                                        <p:tgtEl>
                                          <p:spTgt spid="72"/>
                                        </p:tgtEl>
                                      </p:cBhvr>
                                      <p:to x="100000" y="80000"/>
                                    </p:animScale>
                                    <p:animScale>
                                      <p:cBhvr>
                                        <p:cTn id="253" dur="33" decel="50000">
                                          <p:stCondLst>
                                            <p:cond delay="268"/>
                                          </p:stCondLst>
                                        </p:cTn>
                                        <p:tgtEl>
                                          <p:spTgt spid="72"/>
                                        </p:tgtEl>
                                      </p:cBhvr>
                                      <p:to x="100000" y="100000"/>
                                    </p:animScale>
                                    <p:animScale>
                                      <p:cBhvr>
                                        <p:cTn id="254" dur="5">
                                          <p:stCondLst>
                                            <p:cond delay="328"/>
                                          </p:stCondLst>
                                        </p:cTn>
                                        <p:tgtEl>
                                          <p:spTgt spid="72"/>
                                        </p:tgtEl>
                                      </p:cBhvr>
                                      <p:to x="100000" y="90000"/>
                                    </p:animScale>
                                    <p:animScale>
                                      <p:cBhvr>
                                        <p:cTn id="255" dur="33" decel="50000">
                                          <p:stCondLst>
                                            <p:cond delay="334"/>
                                          </p:stCondLst>
                                        </p:cTn>
                                        <p:tgtEl>
                                          <p:spTgt spid="72"/>
                                        </p:tgtEl>
                                      </p:cBhvr>
                                      <p:to x="100000" y="100000"/>
                                    </p:animScale>
                                    <p:animScale>
                                      <p:cBhvr>
                                        <p:cTn id="256" dur="5">
                                          <p:stCondLst>
                                            <p:cond delay="362"/>
                                          </p:stCondLst>
                                        </p:cTn>
                                        <p:tgtEl>
                                          <p:spTgt spid="72"/>
                                        </p:tgtEl>
                                      </p:cBhvr>
                                      <p:to x="100000" y="95000"/>
                                    </p:animScale>
                                    <p:animScale>
                                      <p:cBhvr>
                                        <p:cTn id="257" dur="33" decel="50000">
                                          <p:stCondLst>
                                            <p:cond delay="367"/>
                                          </p:stCondLst>
                                        </p:cTn>
                                        <p:tgtEl>
                                          <p:spTgt spid="72"/>
                                        </p:tgtEl>
                                      </p:cBhvr>
                                      <p:to x="100000" y="100000"/>
                                    </p:animScale>
                                  </p:childTnLst>
                                </p:cTn>
                              </p:par>
                            </p:childTnLst>
                          </p:cTn>
                        </p:par>
                        <p:par>
                          <p:cTn id="258" fill="hold">
                            <p:stCondLst>
                              <p:cond delay="8000"/>
                            </p:stCondLst>
                            <p:childTnLst>
                              <p:par>
                                <p:cTn id="259" presetID="26" presetClass="entr" presetSubtype="0" fill="hold" nodeType="afterEffect">
                                  <p:stCondLst>
                                    <p:cond delay="0"/>
                                  </p:stCondLst>
                                  <p:childTnLst>
                                    <p:set>
                                      <p:cBhvr>
                                        <p:cTn id="260" dur="1" fill="hold">
                                          <p:stCondLst>
                                            <p:cond delay="0"/>
                                          </p:stCondLst>
                                        </p:cTn>
                                        <p:tgtEl>
                                          <p:spTgt spid="83"/>
                                        </p:tgtEl>
                                        <p:attrNameLst>
                                          <p:attrName>style.visibility</p:attrName>
                                        </p:attrNameLst>
                                      </p:cBhvr>
                                      <p:to>
                                        <p:strVal val="visible"/>
                                      </p:to>
                                    </p:set>
                                    <p:animEffect transition="in" filter="wipe(down)">
                                      <p:cBhvr>
                                        <p:cTn id="261" dur="116">
                                          <p:stCondLst>
                                            <p:cond delay="0"/>
                                          </p:stCondLst>
                                        </p:cTn>
                                        <p:tgtEl>
                                          <p:spTgt spid="83"/>
                                        </p:tgtEl>
                                      </p:cBhvr>
                                    </p:animEffect>
                                    <p:anim calcmode="lin" valueType="num">
                                      <p:cBhvr>
                                        <p:cTn id="262" dur="364"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63" dur="13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64" dur="133" tmFilter="0, 0; 0.125,0.2665; 0.25,0.4; 0.375,0.465; 0.5,0.5;  0.625,0.535; 0.75,0.6; 0.875,0.7335; 1,1">
                                          <p:stCondLst>
                                            <p:cond delay="133"/>
                                          </p:stCondLst>
                                        </p:cTn>
                                        <p:tgtEl>
                                          <p:spTgt spid="83"/>
                                        </p:tgtEl>
                                        <p:attrNameLst>
                                          <p:attrName>ppt_y</p:attrName>
                                        </p:attrNameLst>
                                      </p:cBhvr>
                                      <p:tavLst>
                                        <p:tav tm="0" fmla="#ppt_y-sin(pi*$)/9">
                                          <p:val>
                                            <p:fltVal val="0"/>
                                          </p:val>
                                        </p:tav>
                                        <p:tav tm="100000">
                                          <p:val>
                                            <p:fltVal val="1"/>
                                          </p:val>
                                        </p:tav>
                                      </p:tavLst>
                                    </p:anim>
                                    <p:anim calcmode="lin" valueType="num">
                                      <p:cBhvr>
                                        <p:cTn id="265" dur="66" tmFilter="0, 0; 0.125,0.2665; 0.25,0.4; 0.375,0.465; 0.5,0.5;  0.625,0.535; 0.75,0.6; 0.875,0.7335; 1,1">
                                          <p:stCondLst>
                                            <p:cond delay="265"/>
                                          </p:stCondLst>
                                        </p:cTn>
                                        <p:tgtEl>
                                          <p:spTgt spid="83"/>
                                        </p:tgtEl>
                                        <p:attrNameLst>
                                          <p:attrName>ppt_y</p:attrName>
                                        </p:attrNameLst>
                                      </p:cBhvr>
                                      <p:tavLst>
                                        <p:tav tm="0" fmla="#ppt_y-sin(pi*$)/27">
                                          <p:val>
                                            <p:fltVal val="0"/>
                                          </p:val>
                                        </p:tav>
                                        <p:tav tm="100000">
                                          <p:val>
                                            <p:fltVal val="1"/>
                                          </p:val>
                                        </p:tav>
                                      </p:tavLst>
                                    </p:anim>
                                    <p:anim calcmode="lin" valueType="num">
                                      <p:cBhvr>
                                        <p:cTn id="266" dur="33" tmFilter="0, 0; 0.125,0.2665; 0.25,0.4; 0.375,0.465; 0.5,0.5;  0.625,0.535; 0.75,0.6; 0.875,0.7335; 1,1">
                                          <p:stCondLst>
                                            <p:cond delay="331"/>
                                          </p:stCondLst>
                                        </p:cTn>
                                        <p:tgtEl>
                                          <p:spTgt spid="83"/>
                                        </p:tgtEl>
                                        <p:attrNameLst>
                                          <p:attrName>ppt_y</p:attrName>
                                        </p:attrNameLst>
                                      </p:cBhvr>
                                      <p:tavLst>
                                        <p:tav tm="0" fmla="#ppt_y-sin(pi*$)/81">
                                          <p:val>
                                            <p:fltVal val="0"/>
                                          </p:val>
                                        </p:tav>
                                        <p:tav tm="100000">
                                          <p:val>
                                            <p:fltVal val="1"/>
                                          </p:val>
                                        </p:tav>
                                      </p:tavLst>
                                    </p:anim>
                                    <p:animScale>
                                      <p:cBhvr>
                                        <p:cTn id="267" dur="5">
                                          <p:stCondLst>
                                            <p:cond delay="130"/>
                                          </p:stCondLst>
                                        </p:cTn>
                                        <p:tgtEl>
                                          <p:spTgt spid="83"/>
                                        </p:tgtEl>
                                      </p:cBhvr>
                                      <p:to x="100000" y="60000"/>
                                    </p:animScale>
                                    <p:animScale>
                                      <p:cBhvr>
                                        <p:cTn id="268" dur="33" decel="50000">
                                          <p:stCondLst>
                                            <p:cond delay="135"/>
                                          </p:stCondLst>
                                        </p:cTn>
                                        <p:tgtEl>
                                          <p:spTgt spid="83"/>
                                        </p:tgtEl>
                                      </p:cBhvr>
                                      <p:to x="100000" y="100000"/>
                                    </p:animScale>
                                    <p:animScale>
                                      <p:cBhvr>
                                        <p:cTn id="269" dur="5">
                                          <p:stCondLst>
                                            <p:cond delay="262"/>
                                          </p:stCondLst>
                                        </p:cTn>
                                        <p:tgtEl>
                                          <p:spTgt spid="83"/>
                                        </p:tgtEl>
                                      </p:cBhvr>
                                      <p:to x="100000" y="80000"/>
                                    </p:animScale>
                                    <p:animScale>
                                      <p:cBhvr>
                                        <p:cTn id="270" dur="33" decel="50000">
                                          <p:stCondLst>
                                            <p:cond delay="268"/>
                                          </p:stCondLst>
                                        </p:cTn>
                                        <p:tgtEl>
                                          <p:spTgt spid="83"/>
                                        </p:tgtEl>
                                      </p:cBhvr>
                                      <p:to x="100000" y="100000"/>
                                    </p:animScale>
                                    <p:animScale>
                                      <p:cBhvr>
                                        <p:cTn id="271" dur="5">
                                          <p:stCondLst>
                                            <p:cond delay="328"/>
                                          </p:stCondLst>
                                        </p:cTn>
                                        <p:tgtEl>
                                          <p:spTgt spid="83"/>
                                        </p:tgtEl>
                                      </p:cBhvr>
                                      <p:to x="100000" y="90000"/>
                                    </p:animScale>
                                    <p:animScale>
                                      <p:cBhvr>
                                        <p:cTn id="272" dur="33" decel="50000">
                                          <p:stCondLst>
                                            <p:cond delay="334"/>
                                          </p:stCondLst>
                                        </p:cTn>
                                        <p:tgtEl>
                                          <p:spTgt spid="83"/>
                                        </p:tgtEl>
                                      </p:cBhvr>
                                      <p:to x="100000" y="100000"/>
                                    </p:animScale>
                                    <p:animScale>
                                      <p:cBhvr>
                                        <p:cTn id="273" dur="5">
                                          <p:stCondLst>
                                            <p:cond delay="362"/>
                                          </p:stCondLst>
                                        </p:cTn>
                                        <p:tgtEl>
                                          <p:spTgt spid="83"/>
                                        </p:tgtEl>
                                      </p:cBhvr>
                                      <p:to x="100000" y="95000"/>
                                    </p:animScale>
                                    <p:animScale>
                                      <p:cBhvr>
                                        <p:cTn id="274" dur="33" decel="50000">
                                          <p:stCondLst>
                                            <p:cond delay="367"/>
                                          </p:stCondLst>
                                        </p:cTn>
                                        <p:tgtEl>
                                          <p:spTgt spid="83"/>
                                        </p:tgtEl>
                                      </p:cBhvr>
                                      <p:to x="100000" y="100000"/>
                                    </p:animScale>
                                  </p:childTnLst>
                                </p:cTn>
                              </p:par>
                            </p:childTnLst>
                          </p:cTn>
                        </p:par>
                        <p:par>
                          <p:cTn id="275" fill="hold">
                            <p:stCondLst>
                              <p:cond delay="8500"/>
                            </p:stCondLst>
                            <p:childTnLst>
                              <p:par>
                                <p:cTn id="276" presetID="26" presetClass="entr" presetSubtype="0" fill="hold" nodeType="afterEffect">
                                  <p:stCondLst>
                                    <p:cond delay="0"/>
                                  </p:stCondLst>
                                  <p:childTnLst>
                                    <p:set>
                                      <p:cBhvr>
                                        <p:cTn id="277" dur="1" fill="hold">
                                          <p:stCondLst>
                                            <p:cond delay="0"/>
                                          </p:stCondLst>
                                        </p:cTn>
                                        <p:tgtEl>
                                          <p:spTgt spid="89"/>
                                        </p:tgtEl>
                                        <p:attrNameLst>
                                          <p:attrName>style.visibility</p:attrName>
                                        </p:attrNameLst>
                                      </p:cBhvr>
                                      <p:to>
                                        <p:strVal val="visible"/>
                                      </p:to>
                                    </p:set>
                                    <p:animEffect transition="in" filter="wipe(down)">
                                      <p:cBhvr>
                                        <p:cTn id="278" dur="116">
                                          <p:stCondLst>
                                            <p:cond delay="0"/>
                                          </p:stCondLst>
                                        </p:cTn>
                                        <p:tgtEl>
                                          <p:spTgt spid="89"/>
                                        </p:tgtEl>
                                      </p:cBhvr>
                                    </p:animEffect>
                                    <p:anim calcmode="lin" valueType="num">
                                      <p:cBhvr>
                                        <p:cTn id="279" dur="364"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280" dur="133"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281" dur="133" tmFilter="0, 0; 0.125,0.2665; 0.25,0.4; 0.375,0.465; 0.5,0.5;  0.625,0.535; 0.75,0.6; 0.875,0.7335; 1,1">
                                          <p:stCondLst>
                                            <p:cond delay="133"/>
                                          </p:stCondLst>
                                        </p:cTn>
                                        <p:tgtEl>
                                          <p:spTgt spid="89"/>
                                        </p:tgtEl>
                                        <p:attrNameLst>
                                          <p:attrName>ppt_y</p:attrName>
                                        </p:attrNameLst>
                                      </p:cBhvr>
                                      <p:tavLst>
                                        <p:tav tm="0" fmla="#ppt_y-sin(pi*$)/9">
                                          <p:val>
                                            <p:fltVal val="0"/>
                                          </p:val>
                                        </p:tav>
                                        <p:tav tm="100000">
                                          <p:val>
                                            <p:fltVal val="1"/>
                                          </p:val>
                                        </p:tav>
                                      </p:tavLst>
                                    </p:anim>
                                    <p:anim calcmode="lin" valueType="num">
                                      <p:cBhvr>
                                        <p:cTn id="282" dur="66" tmFilter="0, 0; 0.125,0.2665; 0.25,0.4; 0.375,0.465; 0.5,0.5;  0.625,0.535; 0.75,0.6; 0.875,0.7335; 1,1">
                                          <p:stCondLst>
                                            <p:cond delay="265"/>
                                          </p:stCondLst>
                                        </p:cTn>
                                        <p:tgtEl>
                                          <p:spTgt spid="89"/>
                                        </p:tgtEl>
                                        <p:attrNameLst>
                                          <p:attrName>ppt_y</p:attrName>
                                        </p:attrNameLst>
                                      </p:cBhvr>
                                      <p:tavLst>
                                        <p:tav tm="0" fmla="#ppt_y-sin(pi*$)/27">
                                          <p:val>
                                            <p:fltVal val="0"/>
                                          </p:val>
                                        </p:tav>
                                        <p:tav tm="100000">
                                          <p:val>
                                            <p:fltVal val="1"/>
                                          </p:val>
                                        </p:tav>
                                      </p:tavLst>
                                    </p:anim>
                                    <p:anim calcmode="lin" valueType="num">
                                      <p:cBhvr>
                                        <p:cTn id="283" dur="33" tmFilter="0, 0; 0.125,0.2665; 0.25,0.4; 0.375,0.465; 0.5,0.5;  0.625,0.535; 0.75,0.6; 0.875,0.7335; 1,1">
                                          <p:stCondLst>
                                            <p:cond delay="331"/>
                                          </p:stCondLst>
                                        </p:cTn>
                                        <p:tgtEl>
                                          <p:spTgt spid="89"/>
                                        </p:tgtEl>
                                        <p:attrNameLst>
                                          <p:attrName>ppt_y</p:attrName>
                                        </p:attrNameLst>
                                      </p:cBhvr>
                                      <p:tavLst>
                                        <p:tav tm="0" fmla="#ppt_y-sin(pi*$)/81">
                                          <p:val>
                                            <p:fltVal val="0"/>
                                          </p:val>
                                        </p:tav>
                                        <p:tav tm="100000">
                                          <p:val>
                                            <p:fltVal val="1"/>
                                          </p:val>
                                        </p:tav>
                                      </p:tavLst>
                                    </p:anim>
                                    <p:animScale>
                                      <p:cBhvr>
                                        <p:cTn id="284" dur="5">
                                          <p:stCondLst>
                                            <p:cond delay="130"/>
                                          </p:stCondLst>
                                        </p:cTn>
                                        <p:tgtEl>
                                          <p:spTgt spid="89"/>
                                        </p:tgtEl>
                                      </p:cBhvr>
                                      <p:to x="100000" y="60000"/>
                                    </p:animScale>
                                    <p:animScale>
                                      <p:cBhvr>
                                        <p:cTn id="285" dur="33" decel="50000">
                                          <p:stCondLst>
                                            <p:cond delay="135"/>
                                          </p:stCondLst>
                                        </p:cTn>
                                        <p:tgtEl>
                                          <p:spTgt spid="89"/>
                                        </p:tgtEl>
                                      </p:cBhvr>
                                      <p:to x="100000" y="100000"/>
                                    </p:animScale>
                                    <p:animScale>
                                      <p:cBhvr>
                                        <p:cTn id="286" dur="5">
                                          <p:stCondLst>
                                            <p:cond delay="262"/>
                                          </p:stCondLst>
                                        </p:cTn>
                                        <p:tgtEl>
                                          <p:spTgt spid="89"/>
                                        </p:tgtEl>
                                      </p:cBhvr>
                                      <p:to x="100000" y="80000"/>
                                    </p:animScale>
                                    <p:animScale>
                                      <p:cBhvr>
                                        <p:cTn id="287" dur="33" decel="50000">
                                          <p:stCondLst>
                                            <p:cond delay="268"/>
                                          </p:stCondLst>
                                        </p:cTn>
                                        <p:tgtEl>
                                          <p:spTgt spid="89"/>
                                        </p:tgtEl>
                                      </p:cBhvr>
                                      <p:to x="100000" y="100000"/>
                                    </p:animScale>
                                    <p:animScale>
                                      <p:cBhvr>
                                        <p:cTn id="288" dur="5">
                                          <p:stCondLst>
                                            <p:cond delay="328"/>
                                          </p:stCondLst>
                                        </p:cTn>
                                        <p:tgtEl>
                                          <p:spTgt spid="89"/>
                                        </p:tgtEl>
                                      </p:cBhvr>
                                      <p:to x="100000" y="90000"/>
                                    </p:animScale>
                                    <p:animScale>
                                      <p:cBhvr>
                                        <p:cTn id="289" dur="33" decel="50000">
                                          <p:stCondLst>
                                            <p:cond delay="334"/>
                                          </p:stCondLst>
                                        </p:cTn>
                                        <p:tgtEl>
                                          <p:spTgt spid="89"/>
                                        </p:tgtEl>
                                      </p:cBhvr>
                                      <p:to x="100000" y="100000"/>
                                    </p:animScale>
                                    <p:animScale>
                                      <p:cBhvr>
                                        <p:cTn id="290" dur="5">
                                          <p:stCondLst>
                                            <p:cond delay="362"/>
                                          </p:stCondLst>
                                        </p:cTn>
                                        <p:tgtEl>
                                          <p:spTgt spid="89"/>
                                        </p:tgtEl>
                                      </p:cBhvr>
                                      <p:to x="100000" y="95000"/>
                                    </p:animScale>
                                    <p:animScale>
                                      <p:cBhvr>
                                        <p:cTn id="291" dur="33" decel="50000">
                                          <p:stCondLst>
                                            <p:cond delay="367"/>
                                          </p:stCondLst>
                                        </p:cTn>
                                        <p:tgtEl>
                                          <p:spTgt spid="89"/>
                                        </p:tgtEl>
                                      </p:cBhvr>
                                      <p:to x="100000" y="100000"/>
                                    </p:animScale>
                                  </p:childTnLst>
                                </p:cTn>
                              </p:par>
                            </p:childTnLst>
                          </p:cTn>
                        </p:par>
                        <p:par>
                          <p:cTn id="292" fill="hold">
                            <p:stCondLst>
                              <p:cond delay="9000"/>
                            </p:stCondLst>
                            <p:childTnLst>
                              <p:par>
                                <p:cTn id="293" presetID="26" presetClass="entr" presetSubtype="0" fill="hold" nodeType="afterEffect">
                                  <p:stCondLst>
                                    <p:cond delay="0"/>
                                  </p:stCondLst>
                                  <p:childTnLst>
                                    <p:set>
                                      <p:cBhvr>
                                        <p:cTn id="294" dur="1" fill="hold">
                                          <p:stCondLst>
                                            <p:cond delay="0"/>
                                          </p:stCondLst>
                                        </p:cTn>
                                        <p:tgtEl>
                                          <p:spTgt spid="94"/>
                                        </p:tgtEl>
                                        <p:attrNameLst>
                                          <p:attrName>style.visibility</p:attrName>
                                        </p:attrNameLst>
                                      </p:cBhvr>
                                      <p:to>
                                        <p:strVal val="visible"/>
                                      </p:to>
                                    </p:set>
                                    <p:animEffect transition="in" filter="wipe(down)">
                                      <p:cBhvr>
                                        <p:cTn id="295" dur="116">
                                          <p:stCondLst>
                                            <p:cond delay="0"/>
                                          </p:stCondLst>
                                        </p:cTn>
                                        <p:tgtEl>
                                          <p:spTgt spid="94"/>
                                        </p:tgtEl>
                                      </p:cBhvr>
                                    </p:animEffect>
                                    <p:anim calcmode="lin" valueType="num">
                                      <p:cBhvr>
                                        <p:cTn id="296" dur="364"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297" dur="133"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298" dur="133" tmFilter="0, 0; 0.125,0.2665; 0.25,0.4; 0.375,0.465; 0.5,0.5;  0.625,0.535; 0.75,0.6; 0.875,0.7335; 1,1">
                                          <p:stCondLst>
                                            <p:cond delay="133"/>
                                          </p:stCondLst>
                                        </p:cTn>
                                        <p:tgtEl>
                                          <p:spTgt spid="94"/>
                                        </p:tgtEl>
                                        <p:attrNameLst>
                                          <p:attrName>ppt_y</p:attrName>
                                        </p:attrNameLst>
                                      </p:cBhvr>
                                      <p:tavLst>
                                        <p:tav tm="0" fmla="#ppt_y-sin(pi*$)/9">
                                          <p:val>
                                            <p:fltVal val="0"/>
                                          </p:val>
                                        </p:tav>
                                        <p:tav tm="100000">
                                          <p:val>
                                            <p:fltVal val="1"/>
                                          </p:val>
                                        </p:tav>
                                      </p:tavLst>
                                    </p:anim>
                                    <p:anim calcmode="lin" valueType="num">
                                      <p:cBhvr>
                                        <p:cTn id="299" dur="66" tmFilter="0, 0; 0.125,0.2665; 0.25,0.4; 0.375,0.465; 0.5,0.5;  0.625,0.535; 0.75,0.6; 0.875,0.7335; 1,1">
                                          <p:stCondLst>
                                            <p:cond delay="265"/>
                                          </p:stCondLst>
                                        </p:cTn>
                                        <p:tgtEl>
                                          <p:spTgt spid="94"/>
                                        </p:tgtEl>
                                        <p:attrNameLst>
                                          <p:attrName>ppt_y</p:attrName>
                                        </p:attrNameLst>
                                      </p:cBhvr>
                                      <p:tavLst>
                                        <p:tav tm="0" fmla="#ppt_y-sin(pi*$)/27">
                                          <p:val>
                                            <p:fltVal val="0"/>
                                          </p:val>
                                        </p:tav>
                                        <p:tav tm="100000">
                                          <p:val>
                                            <p:fltVal val="1"/>
                                          </p:val>
                                        </p:tav>
                                      </p:tavLst>
                                    </p:anim>
                                    <p:anim calcmode="lin" valueType="num">
                                      <p:cBhvr>
                                        <p:cTn id="300" dur="33" tmFilter="0, 0; 0.125,0.2665; 0.25,0.4; 0.375,0.465; 0.5,0.5;  0.625,0.535; 0.75,0.6; 0.875,0.7335; 1,1">
                                          <p:stCondLst>
                                            <p:cond delay="331"/>
                                          </p:stCondLst>
                                        </p:cTn>
                                        <p:tgtEl>
                                          <p:spTgt spid="94"/>
                                        </p:tgtEl>
                                        <p:attrNameLst>
                                          <p:attrName>ppt_y</p:attrName>
                                        </p:attrNameLst>
                                      </p:cBhvr>
                                      <p:tavLst>
                                        <p:tav tm="0" fmla="#ppt_y-sin(pi*$)/81">
                                          <p:val>
                                            <p:fltVal val="0"/>
                                          </p:val>
                                        </p:tav>
                                        <p:tav tm="100000">
                                          <p:val>
                                            <p:fltVal val="1"/>
                                          </p:val>
                                        </p:tav>
                                      </p:tavLst>
                                    </p:anim>
                                    <p:animScale>
                                      <p:cBhvr>
                                        <p:cTn id="301" dur="5">
                                          <p:stCondLst>
                                            <p:cond delay="130"/>
                                          </p:stCondLst>
                                        </p:cTn>
                                        <p:tgtEl>
                                          <p:spTgt spid="94"/>
                                        </p:tgtEl>
                                      </p:cBhvr>
                                      <p:to x="100000" y="60000"/>
                                    </p:animScale>
                                    <p:animScale>
                                      <p:cBhvr>
                                        <p:cTn id="302" dur="33" decel="50000">
                                          <p:stCondLst>
                                            <p:cond delay="135"/>
                                          </p:stCondLst>
                                        </p:cTn>
                                        <p:tgtEl>
                                          <p:spTgt spid="94"/>
                                        </p:tgtEl>
                                      </p:cBhvr>
                                      <p:to x="100000" y="100000"/>
                                    </p:animScale>
                                    <p:animScale>
                                      <p:cBhvr>
                                        <p:cTn id="303" dur="5">
                                          <p:stCondLst>
                                            <p:cond delay="262"/>
                                          </p:stCondLst>
                                        </p:cTn>
                                        <p:tgtEl>
                                          <p:spTgt spid="94"/>
                                        </p:tgtEl>
                                      </p:cBhvr>
                                      <p:to x="100000" y="80000"/>
                                    </p:animScale>
                                    <p:animScale>
                                      <p:cBhvr>
                                        <p:cTn id="304" dur="33" decel="50000">
                                          <p:stCondLst>
                                            <p:cond delay="268"/>
                                          </p:stCondLst>
                                        </p:cTn>
                                        <p:tgtEl>
                                          <p:spTgt spid="94"/>
                                        </p:tgtEl>
                                      </p:cBhvr>
                                      <p:to x="100000" y="100000"/>
                                    </p:animScale>
                                    <p:animScale>
                                      <p:cBhvr>
                                        <p:cTn id="305" dur="5">
                                          <p:stCondLst>
                                            <p:cond delay="328"/>
                                          </p:stCondLst>
                                        </p:cTn>
                                        <p:tgtEl>
                                          <p:spTgt spid="94"/>
                                        </p:tgtEl>
                                      </p:cBhvr>
                                      <p:to x="100000" y="90000"/>
                                    </p:animScale>
                                    <p:animScale>
                                      <p:cBhvr>
                                        <p:cTn id="306" dur="33" decel="50000">
                                          <p:stCondLst>
                                            <p:cond delay="334"/>
                                          </p:stCondLst>
                                        </p:cTn>
                                        <p:tgtEl>
                                          <p:spTgt spid="94"/>
                                        </p:tgtEl>
                                      </p:cBhvr>
                                      <p:to x="100000" y="100000"/>
                                    </p:animScale>
                                    <p:animScale>
                                      <p:cBhvr>
                                        <p:cTn id="307" dur="5">
                                          <p:stCondLst>
                                            <p:cond delay="362"/>
                                          </p:stCondLst>
                                        </p:cTn>
                                        <p:tgtEl>
                                          <p:spTgt spid="94"/>
                                        </p:tgtEl>
                                      </p:cBhvr>
                                      <p:to x="100000" y="95000"/>
                                    </p:animScale>
                                    <p:animScale>
                                      <p:cBhvr>
                                        <p:cTn id="308" dur="33" decel="50000">
                                          <p:stCondLst>
                                            <p:cond delay="367"/>
                                          </p:stCondLst>
                                        </p:cTn>
                                        <p:tgtEl>
                                          <p:spTgt spid="94"/>
                                        </p:tgtEl>
                                      </p:cBhvr>
                                      <p:to x="100000" y="100000"/>
                                    </p:animScale>
                                  </p:childTnLst>
                                </p:cTn>
                              </p:par>
                            </p:childTnLst>
                          </p:cTn>
                        </p:par>
                        <p:par>
                          <p:cTn id="309" fill="hold">
                            <p:stCondLst>
                              <p:cond delay="9500"/>
                            </p:stCondLst>
                            <p:childTnLst>
                              <p:par>
                                <p:cTn id="310" presetID="42" presetClass="entr" presetSubtype="0" fill="hold" nodeType="afterEffect">
                                  <p:stCondLst>
                                    <p:cond delay="0"/>
                                  </p:stCondLst>
                                  <p:childTnLst>
                                    <p:set>
                                      <p:cBhvr>
                                        <p:cTn id="311" dur="1" fill="hold">
                                          <p:stCondLst>
                                            <p:cond delay="0"/>
                                          </p:stCondLst>
                                        </p:cTn>
                                        <p:tgtEl>
                                          <p:spTgt spid="124"/>
                                        </p:tgtEl>
                                        <p:attrNameLst>
                                          <p:attrName>style.visibility</p:attrName>
                                        </p:attrNameLst>
                                      </p:cBhvr>
                                      <p:to>
                                        <p:strVal val="visible"/>
                                      </p:to>
                                    </p:set>
                                    <p:animEffect transition="in" filter="fade">
                                      <p:cBhvr>
                                        <p:cTn id="312" dur="500"/>
                                        <p:tgtEl>
                                          <p:spTgt spid="124"/>
                                        </p:tgtEl>
                                      </p:cBhvr>
                                    </p:animEffect>
                                    <p:anim calcmode="lin" valueType="num">
                                      <p:cBhvr>
                                        <p:cTn id="313" dur="500" fill="hold"/>
                                        <p:tgtEl>
                                          <p:spTgt spid="124"/>
                                        </p:tgtEl>
                                        <p:attrNameLst>
                                          <p:attrName>ppt_x</p:attrName>
                                        </p:attrNameLst>
                                      </p:cBhvr>
                                      <p:tavLst>
                                        <p:tav tm="0">
                                          <p:val>
                                            <p:strVal val="#ppt_x"/>
                                          </p:val>
                                        </p:tav>
                                        <p:tav tm="100000">
                                          <p:val>
                                            <p:strVal val="#ppt_x"/>
                                          </p:val>
                                        </p:tav>
                                      </p:tavLst>
                                    </p:anim>
                                    <p:anim calcmode="lin" valueType="num">
                                      <p:cBhvr>
                                        <p:cTn id="314" dur="500" fill="hold"/>
                                        <p:tgtEl>
                                          <p:spTgt spid="124"/>
                                        </p:tgtEl>
                                        <p:attrNameLst>
                                          <p:attrName>ppt_y</p:attrName>
                                        </p:attrNameLst>
                                      </p:cBhvr>
                                      <p:tavLst>
                                        <p:tav tm="0">
                                          <p:val>
                                            <p:strVal val="#ppt_y+.1"/>
                                          </p:val>
                                        </p:tav>
                                        <p:tav tm="100000">
                                          <p:val>
                                            <p:strVal val="#ppt_y"/>
                                          </p:val>
                                        </p:tav>
                                      </p:tavLst>
                                    </p:anim>
                                  </p:childTnLst>
                                </p:cTn>
                              </p:par>
                            </p:childTnLst>
                          </p:cTn>
                        </p:par>
                        <p:par>
                          <p:cTn id="315" fill="hold">
                            <p:stCondLst>
                              <p:cond delay="10000"/>
                            </p:stCondLst>
                            <p:childTnLst>
                              <p:par>
                                <p:cTn id="316" presetID="42" presetClass="entr" presetSubtype="0" fill="hold" nodeType="afterEffect">
                                  <p:stCondLst>
                                    <p:cond delay="0"/>
                                  </p:stCondLst>
                                  <p:childTnLst>
                                    <p:set>
                                      <p:cBhvr>
                                        <p:cTn id="317" dur="1" fill="hold">
                                          <p:stCondLst>
                                            <p:cond delay="0"/>
                                          </p:stCondLst>
                                        </p:cTn>
                                        <p:tgtEl>
                                          <p:spTgt spid="127"/>
                                        </p:tgtEl>
                                        <p:attrNameLst>
                                          <p:attrName>style.visibility</p:attrName>
                                        </p:attrNameLst>
                                      </p:cBhvr>
                                      <p:to>
                                        <p:strVal val="visible"/>
                                      </p:to>
                                    </p:set>
                                    <p:animEffect transition="in" filter="fade">
                                      <p:cBhvr>
                                        <p:cTn id="318" dur="500"/>
                                        <p:tgtEl>
                                          <p:spTgt spid="127"/>
                                        </p:tgtEl>
                                      </p:cBhvr>
                                    </p:animEffect>
                                    <p:anim calcmode="lin" valueType="num">
                                      <p:cBhvr>
                                        <p:cTn id="319" dur="500" fill="hold"/>
                                        <p:tgtEl>
                                          <p:spTgt spid="127"/>
                                        </p:tgtEl>
                                        <p:attrNameLst>
                                          <p:attrName>ppt_x</p:attrName>
                                        </p:attrNameLst>
                                      </p:cBhvr>
                                      <p:tavLst>
                                        <p:tav tm="0">
                                          <p:val>
                                            <p:strVal val="#ppt_x"/>
                                          </p:val>
                                        </p:tav>
                                        <p:tav tm="100000">
                                          <p:val>
                                            <p:strVal val="#ppt_x"/>
                                          </p:val>
                                        </p:tav>
                                      </p:tavLst>
                                    </p:anim>
                                    <p:anim calcmode="lin" valueType="num">
                                      <p:cBhvr>
                                        <p:cTn id="320" dur="500" fill="hold"/>
                                        <p:tgtEl>
                                          <p:spTgt spid="127"/>
                                        </p:tgtEl>
                                        <p:attrNameLst>
                                          <p:attrName>ppt_y</p:attrName>
                                        </p:attrNameLst>
                                      </p:cBhvr>
                                      <p:tavLst>
                                        <p:tav tm="0">
                                          <p:val>
                                            <p:strVal val="#ppt_y+.1"/>
                                          </p:val>
                                        </p:tav>
                                        <p:tav tm="100000">
                                          <p:val>
                                            <p:strVal val="#ppt_y"/>
                                          </p:val>
                                        </p:tav>
                                      </p:tavLst>
                                    </p:anim>
                                  </p:childTnLst>
                                </p:cTn>
                              </p:par>
                            </p:childTnLst>
                          </p:cTn>
                        </p:par>
                        <p:par>
                          <p:cTn id="321" fill="hold">
                            <p:stCondLst>
                              <p:cond delay="10500"/>
                            </p:stCondLst>
                            <p:childTnLst>
                              <p:par>
                                <p:cTn id="322" presetID="42" presetClass="entr" presetSubtype="0" fill="hold" nodeType="afterEffect">
                                  <p:stCondLst>
                                    <p:cond delay="0"/>
                                  </p:stCondLst>
                                  <p:childTnLst>
                                    <p:set>
                                      <p:cBhvr>
                                        <p:cTn id="323" dur="1" fill="hold">
                                          <p:stCondLst>
                                            <p:cond delay="0"/>
                                          </p:stCondLst>
                                        </p:cTn>
                                        <p:tgtEl>
                                          <p:spTgt spid="130"/>
                                        </p:tgtEl>
                                        <p:attrNameLst>
                                          <p:attrName>style.visibility</p:attrName>
                                        </p:attrNameLst>
                                      </p:cBhvr>
                                      <p:to>
                                        <p:strVal val="visible"/>
                                      </p:to>
                                    </p:set>
                                    <p:animEffect transition="in" filter="fade">
                                      <p:cBhvr>
                                        <p:cTn id="324" dur="500"/>
                                        <p:tgtEl>
                                          <p:spTgt spid="130"/>
                                        </p:tgtEl>
                                      </p:cBhvr>
                                    </p:animEffect>
                                    <p:anim calcmode="lin" valueType="num">
                                      <p:cBhvr>
                                        <p:cTn id="325" dur="500" fill="hold"/>
                                        <p:tgtEl>
                                          <p:spTgt spid="130"/>
                                        </p:tgtEl>
                                        <p:attrNameLst>
                                          <p:attrName>ppt_x</p:attrName>
                                        </p:attrNameLst>
                                      </p:cBhvr>
                                      <p:tavLst>
                                        <p:tav tm="0">
                                          <p:val>
                                            <p:strVal val="#ppt_x"/>
                                          </p:val>
                                        </p:tav>
                                        <p:tav tm="100000">
                                          <p:val>
                                            <p:strVal val="#ppt_x"/>
                                          </p:val>
                                        </p:tav>
                                      </p:tavLst>
                                    </p:anim>
                                    <p:anim calcmode="lin" valueType="num">
                                      <p:cBhvr>
                                        <p:cTn id="326" dur="500" fill="hold"/>
                                        <p:tgtEl>
                                          <p:spTgt spid="130"/>
                                        </p:tgtEl>
                                        <p:attrNameLst>
                                          <p:attrName>ppt_y</p:attrName>
                                        </p:attrNameLst>
                                      </p:cBhvr>
                                      <p:tavLst>
                                        <p:tav tm="0">
                                          <p:val>
                                            <p:strVal val="#ppt_y+.1"/>
                                          </p:val>
                                        </p:tav>
                                        <p:tav tm="100000">
                                          <p:val>
                                            <p:strVal val="#ppt_y"/>
                                          </p:val>
                                        </p:tav>
                                      </p:tavLst>
                                    </p:anim>
                                  </p:childTnLst>
                                </p:cTn>
                              </p:par>
                            </p:childTnLst>
                          </p:cTn>
                        </p:par>
                        <p:par>
                          <p:cTn id="327" fill="hold">
                            <p:stCondLst>
                              <p:cond delay="11000"/>
                            </p:stCondLst>
                            <p:childTnLst>
                              <p:par>
                                <p:cTn id="328" presetID="42" presetClass="entr" presetSubtype="0" fill="hold" nodeType="afterEffect">
                                  <p:stCondLst>
                                    <p:cond delay="0"/>
                                  </p:stCondLst>
                                  <p:childTnLst>
                                    <p:set>
                                      <p:cBhvr>
                                        <p:cTn id="329" dur="1" fill="hold">
                                          <p:stCondLst>
                                            <p:cond delay="0"/>
                                          </p:stCondLst>
                                        </p:cTn>
                                        <p:tgtEl>
                                          <p:spTgt spid="133"/>
                                        </p:tgtEl>
                                        <p:attrNameLst>
                                          <p:attrName>style.visibility</p:attrName>
                                        </p:attrNameLst>
                                      </p:cBhvr>
                                      <p:to>
                                        <p:strVal val="visible"/>
                                      </p:to>
                                    </p:set>
                                    <p:animEffect transition="in" filter="fade">
                                      <p:cBhvr>
                                        <p:cTn id="330" dur="500"/>
                                        <p:tgtEl>
                                          <p:spTgt spid="133"/>
                                        </p:tgtEl>
                                      </p:cBhvr>
                                    </p:animEffect>
                                    <p:anim calcmode="lin" valueType="num">
                                      <p:cBhvr>
                                        <p:cTn id="331" dur="500" fill="hold"/>
                                        <p:tgtEl>
                                          <p:spTgt spid="133"/>
                                        </p:tgtEl>
                                        <p:attrNameLst>
                                          <p:attrName>ppt_x</p:attrName>
                                        </p:attrNameLst>
                                      </p:cBhvr>
                                      <p:tavLst>
                                        <p:tav tm="0">
                                          <p:val>
                                            <p:strVal val="#ppt_x"/>
                                          </p:val>
                                        </p:tav>
                                        <p:tav tm="100000">
                                          <p:val>
                                            <p:strVal val="#ppt_x"/>
                                          </p:val>
                                        </p:tav>
                                      </p:tavLst>
                                    </p:anim>
                                    <p:anim calcmode="lin" valueType="num">
                                      <p:cBhvr>
                                        <p:cTn id="332" dur="500" fill="hold"/>
                                        <p:tgtEl>
                                          <p:spTgt spid="133"/>
                                        </p:tgtEl>
                                        <p:attrNameLst>
                                          <p:attrName>ppt_y</p:attrName>
                                        </p:attrNameLst>
                                      </p:cBhvr>
                                      <p:tavLst>
                                        <p:tav tm="0">
                                          <p:val>
                                            <p:strVal val="#ppt_y+.1"/>
                                          </p:val>
                                        </p:tav>
                                        <p:tav tm="100000">
                                          <p:val>
                                            <p:strVal val="#ppt_y"/>
                                          </p:val>
                                        </p:tav>
                                      </p:tavLst>
                                    </p:anim>
                                  </p:childTnLst>
                                </p:cTn>
                              </p:par>
                            </p:childTnLst>
                          </p:cTn>
                        </p:par>
                        <p:par>
                          <p:cTn id="333" fill="hold">
                            <p:stCondLst>
                              <p:cond delay="11500"/>
                            </p:stCondLst>
                            <p:childTnLst>
                              <p:par>
                                <p:cTn id="334" presetID="42" presetClass="entr" presetSubtype="0" fill="hold" grpId="0" nodeType="afterEffect">
                                  <p:stCondLst>
                                    <p:cond delay="0"/>
                                  </p:stCondLst>
                                  <p:childTnLst>
                                    <p:set>
                                      <p:cBhvr>
                                        <p:cTn id="335" dur="1" fill="hold">
                                          <p:stCondLst>
                                            <p:cond delay="0"/>
                                          </p:stCondLst>
                                        </p:cTn>
                                        <p:tgtEl>
                                          <p:spTgt spid="136"/>
                                        </p:tgtEl>
                                        <p:attrNameLst>
                                          <p:attrName>style.visibility</p:attrName>
                                        </p:attrNameLst>
                                      </p:cBhvr>
                                      <p:to>
                                        <p:strVal val="visible"/>
                                      </p:to>
                                    </p:set>
                                    <p:animEffect transition="in" filter="fade">
                                      <p:cBhvr>
                                        <p:cTn id="336" dur="500"/>
                                        <p:tgtEl>
                                          <p:spTgt spid="136"/>
                                        </p:tgtEl>
                                      </p:cBhvr>
                                    </p:animEffect>
                                    <p:anim calcmode="lin" valueType="num">
                                      <p:cBhvr>
                                        <p:cTn id="337" dur="500" fill="hold"/>
                                        <p:tgtEl>
                                          <p:spTgt spid="136"/>
                                        </p:tgtEl>
                                        <p:attrNameLst>
                                          <p:attrName>ppt_x</p:attrName>
                                        </p:attrNameLst>
                                      </p:cBhvr>
                                      <p:tavLst>
                                        <p:tav tm="0">
                                          <p:val>
                                            <p:strVal val="#ppt_x"/>
                                          </p:val>
                                        </p:tav>
                                        <p:tav tm="100000">
                                          <p:val>
                                            <p:strVal val="#ppt_x"/>
                                          </p:val>
                                        </p:tav>
                                      </p:tavLst>
                                    </p:anim>
                                    <p:anim calcmode="lin" valueType="num">
                                      <p:cBhvr>
                                        <p:cTn id="338" dur="500" fill="hold"/>
                                        <p:tgtEl>
                                          <p:spTgt spid="136"/>
                                        </p:tgtEl>
                                        <p:attrNameLst>
                                          <p:attrName>ppt_y</p:attrName>
                                        </p:attrNameLst>
                                      </p:cBhvr>
                                      <p:tavLst>
                                        <p:tav tm="0">
                                          <p:val>
                                            <p:strVal val="#ppt_y+.1"/>
                                          </p:val>
                                        </p:tav>
                                        <p:tav tm="100000">
                                          <p:val>
                                            <p:strVal val="#ppt_y"/>
                                          </p:val>
                                        </p:tav>
                                      </p:tavLst>
                                    </p:anim>
                                  </p:childTnLst>
                                </p:cTn>
                              </p:par>
                            </p:childTnLst>
                          </p:cTn>
                        </p:par>
                        <p:par>
                          <p:cTn id="339" fill="hold">
                            <p:stCondLst>
                              <p:cond delay="12000"/>
                            </p:stCondLst>
                            <p:childTnLst>
                              <p:par>
                                <p:cTn id="340" presetID="42" presetClass="entr" presetSubtype="0" fill="hold" grpId="0" nodeType="afterEffect">
                                  <p:stCondLst>
                                    <p:cond delay="0"/>
                                  </p:stCondLst>
                                  <p:childTnLst>
                                    <p:set>
                                      <p:cBhvr>
                                        <p:cTn id="341" dur="1" fill="hold">
                                          <p:stCondLst>
                                            <p:cond delay="0"/>
                                          </p:stCondLst>
                                        </p:cTn>
                                        <p:tgtEl>
                                          <p:spTgt spid="137"/>
                                        </p:tgtEl>
                                        <p:attrNameLst>
                                          <p:attrName>style.visibility</p:attrName>
                                        </p:attrNameLst>
                                      </p:cBhvr>
                                      <p:to>
                                        <p:strVal val="visible"/>
                                      </p:to>
                                    </p:set>
                                    <p:animEffect transition="in" filter="fade">
                                      <p:cBhvr>
                                        <p:cTn id="342" dur="500"/>
                                        <p:tgtEl>
                                          <p:spTgt spid="137"/>
                                        </p:tgtEl>
                                      </p:cBhvr>
                                    </p:animEffect>
                                    <p:anim calcmode="lin" valueType="num">
                                      <p:cBhvr>
                                        <p:cTn id="343" dur="500" fill="hold"/>
                                        <p:tgtEl>
                                          <p:spTgt spid="137"/>
                                        </p:tgtEl>
                                        <p:attrNameLst>
                                          <p:attrName>ppt_x</p:attrName>
                                        </p:attrNameLst>
                                      </p:cBhvr>
                                      <p:tavLst>
                                        <p:tav tm="0">
                                          <p:val>
                                            <p:strVal val="#ppt_x"/>
                                          </p:val>
                                        </p:tav>
                                        <p:tav tm="100000">
                                          <p:val>
                                            <p:strVal val="#ppt_x"/>
                                          </p:val>
                                        </p:tav>
                                      </p:tavLst>
                                    </p:anim>
                                    <p:anim calcmode="lin" valueType="num">
                                      <p:cBhvr>
                                        <p:cTn id="344" dur="500" fill="hold"/>
                                        <p:tgtEl>
                                          <p:spTgt spid="137"/>
                                        </p:tgtEl>
                                        <p:attrNameLst>
                                          <p:attrName>ppt_y</p:attrName>
                                        </p:attrNameLst>
                                      </p:cBhvr>
                                      <p:tavLst>
                                        <p:tav tm="0">
                                          <p:val>
                                            <p:strVal val="#ppt_y+.1"/>
                                          </p:val>
                                        </p:tav>
                                        <p:tav tm="100000">
                                          <p:val>
                                            <p:strVal val="#ppt_y"/>
                                          </p:val>
                                        </p:tav>
                                      </p:tavLst>
                                    </p:anim>
                                  </p:childTnLst>
                                </p:cTn>
                              </p:par>
                            </p:childTnLst>
                          </p:cTn>
                        </p:par>
                        <p:par>
                          <p:cTn id="345" fill="hold">
                            <p:stCondLst>
                              <p:cond delay="12500"/>
                            </p:stCondLst>
                            <p:childTnLst>
                              <p:par>
                                <p:cTn id="346" presetID="42" presetClass="entr" presetSubtype="0" fill="hold" grpId="0" nodeType="afterEffect">
                                  <p:stCondLst>
                                    <p:cond delay="0"/>
                                  </p:stCondLst>
                                  <p:childTnLst>
                                    <p:set>
                                      <p:cBhvr>
                                        <p:cTn id="347" dur="1" fill="hold">
                                          <p:stCondLst>
                                            <p:cond delay="0"/>
                                          </p:stCondLst>
                                        </p:cTn>
                                        <p:tgtEl>
                                          <p:spTgt spid="139"/>
                                        </p:tgtEl>
                                        <p:attrNameLst>
                                          <p:attrName>style.visibility</p:attrName>
                                        </p:attrNameLst>
                                      </p:cBhvr>
                                      <p:to>
                                        <p:strVal val="visible"/>
                                      </p:to>
                                    </p:set>
                                    <p:animEffect transition="in" filter="fade">
                                      <p:cBhvr>
                                        <p:cTn id="348" dur="500"/>
                                        <p:tgtEl>
                                          <p:spTgt spid="139"/>
                                        </p:tgtEl>
                                      </p:cBhvr>
                                    </p:animEffect>
                                    <p:anim calcmode="lin" valueType="num">
                                      <p:cBhvr>
                                        <p:cTn id="349" dur="500" fill="hold"/>
                                        <p:tgtEl>
                                          <p:spTgt spid="139"/>
                                        </p:tgtEl>
                                        <p:attrNameLst>
                                          <p:attrName>ppt_x</p:attrName>
                                        </p:attrNameLst>
                                      </p:cBhvr>
                                      <p:tavLst>
                                        <p:tav tm="0">
                                          <p:val>
                                            <p:strVal val="#ppt_x"/>
                                          </p:val>
                                        </p:tav>
                                        <p:tav tm="100000">
                                          <p:val>
                                            <p:strVal val="#ppt_x"/>
                                          </p:val>
                                        </p:tav>
                                      </p:tavLst>
                                    </p:anim>
                                    <p:anim calcmode="lin" valueType="num">
                                      <p:cBhvr>
                                        <p:cTn id="350" dur="500" fill="hold"/>
                                        <p:tgtEl>
                                          <p:spTgt spid="139"/>
                                        </p:tgtEl>
                                        <p:attrNameLst>
                                          <p:attrName>ppt_y</p:attrName>
                                        </p:attrNameLst>
                                      </p:cBhvr>
                                      <p:tavLst>
                                        <p:tav tm="0">
                                          <p:val>
                                            <p:strVal val="#ppt_y+.1"/>
                                          </p:val>
                                        </p:tav>
                                        <p:tav tm="100000">
                                          <p:val>
                                            <p:strVal val="#ppt_y"/>
                                          </p:val>
                                        </p:tav>
                                      </p:tavLst>
                                    </p:anim>
                                  </p:childTnLst>
                                </p:cTn>
                              </p:par>
                            </p:childTnLst>
                          </p:cTn>
                        </p:par>
                        <p:par>
                          <p:cTn id="351" fill="hold">
                            <p:stCondLst>
                              <p:cond delay="13000"/>
                            </p:stCondLst>
                            <p:childTnLst>
                              <p:par>
                                <p:cTn id="352" presetID="42" presetClass="entr" presetSubtype="0" fill="hold" grpId="0" nodeType="afterEffect">
                                  <p:stCondLst>
                                    <p:cond delay="0"/>
                                  </p:stCondLst>
                                  <p:childTnLst>
                                    <p:set>
                                      <p:cBhvr>
                                        <p:cTn id="353" dur="1" fill="hold">
                                          <p:stCondLst>
                                            <p:cond delay="0"/>
                                          </p:stCondLst>
                                        </p:cTn>
                                        <p:tgtEl>
                                          <p:spTgt spid="138"/>
                                        </p:tgtEl>
                                        <p:attrNameLst>
                                          <p:attrName>style.visibility</p:attrName>
                                        </p:attrNameLst>
                                      </p:cBhvr>
                                      <p:to>
                                        <p:strVal val="visible"/>
                                      </p:to>
                                    </p:set>
                                    <p:animEffect transition="in" filter="fade">
                                      <p:cBhvr>
                                        <p:cTn id="354" dur="500"/>
                                        <p:tgtEl>
                                          <p:spTgt spid="138"/>
                                        </p:tgtEl>
                                      </p:cBhvr>
                                    </p:animEffect>
                                    <p:anim calcmode="lin" valueType="num">
                                      <p:cBhvr>
                                        <p:cTn id="355" dur="500" fill="hold"/>
                                        <p:tgtEl>
                                          <p:spTgt spid="138"/>
                                        </p:tgtEl>
                                        <p:attrNameLst>
                                          <p:attrName>ppt_x</p:attrName>
                                        </p:attrNameLst>
                                      </p:cBhvr>
                                      <p:tavLst>
                                        <p:tav tm="0">
                                          <p:val>
                                            <p:strVal val="#ppt_x"/>
                                          </p:val>
                                        </p:tav>
                                        <p:tav tm="100000">
                                          <p:val>
                                            <p:strVal val="#ppt_x"/>
                                          </p:val>
                                        </p:tav>
                                      </p:tavLst>
                                    </p:anim>
                                    <p:anim calcmode="lin" valueType="num">
                                      <p:cBhvr>
                                        <p:cTn id="356" dur="5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animBg="1"/>
      <p:bldP spid="23" grpId="0" animBg="1"/>
      <p:bldP spid="136" grpId="0"/>
      <p:bldP spid="137" grpId="0"/>
      <p:bldP spid="138" grpId="0"/>
      <p:bldP spid="139" grpId="0"/>
      <p:bldP spid="1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8455385" y="2220778"/>
            <a:ext cx="1846659" cy="553998"/>
          </a:xfrm>
          <a:prstGeom prst="rect">
            <a:avLst/>
          </a:prstGeom>
          <a:noFill/>
        </p:spPr>
        <p:txBody>
          <a:bodyPr wrap="none" lIns="0" tIns="0" rIns="0" bIns="0" rtlCol="0">
            <a:spAutoFit/>
          </a:bodyPr>
          <a:lstStyle>
            <a:defPPr>
              <a:defRPr lang="zh-CN"/>
            </a:defPPr>
            <a:lvl1pPr>
              <a:defRPr>
                <a:solidFill>
                  <a:schemeClr val="tx1">
                    <a:lumMod val="75000"/>
                    <a:lumOff val="25000"/>
                  </a:schemeClr>
                </a:solidFill>
                <a:latin typeface="造字工房悦黑体验版常规体" pitchFamily="50" charset="-122"/>
                <a:ea typeface="造字工房悦黑体验版常规体" pitchFamily="50" charset="-122"/>
              </a:defRPr>
            </a:lvl1pPr>
          </a:lstStyle>
          <a:p>
            <a:r>
              <a:rPr lang="zh-CN" altLang="en-US" dirty="0">
                <a:latin typeface="+mn-lt"/>
                <a:ea typeface="方正正中黑简体" panose="02000000000000000000" pitchFamily="2" charset="-122"/>
                <a:sym typeface="+mn-lt"/>
              </a:rPr>
              <a:t>点击添加标题文字</a:t>
            </a:r>
            <a:endParaRPr lang="en-US" altLang="zh-CN" dirty="0">
              <a:latin typeface="+mn-lt"/>
              <a:ea typeface="方正正中黑简体" panose="02000000000000000000" pitchFamily="2" charset="-122"/>
              <a:sym typeface="+mn-lt"/>
            </a:endParaRPr>
          </a:p>
          <a:p>
            <a:r>
              <a:rPr lang="zh-CN" altLang="en-US" dirty="0">
                <a:latin typeface="+mn-lt"/>
                <a:ea typeface="方正正中黑简体" panose="02000000000000000000" pitchFamily="2" charset="-122"/>
                <a:sym typeface="+mn-lt"/>
              </a:rPr>
              <a:t>点击添加标题文字</a:t>
            </a:r>
          </a:p>
        </p:txBody>
      </p:sp>
      <p:sp>
        <p:nvSpPr>
          <p:cNvPr id="42" name="文本框 41"/>
          <p:cNvSpPr txBox="1"/>
          <p:nvPr/>
        </p:nvSpPr>
        <p:spPr>
          <a:xfrm>
            <a:off x="8455385" y="4373155"/>
            <a:ext cx="1846659" cy="553998"/>
          </a:xfrm>
          <a:prstGeom prst="rect">
            <a:avLst/>
          </a:prstGeom>
          <a:noFill/>
        </p:spPr>
        <p:txBody>
          <a:bodyPr wrap="none" lIns="0" tIns="0" rIns="0" bIns="0" rtlCol="0">
            <a:spAutoFit/>
          </a:bodyPr>
          <a:lstStyle>
            <a:defPPr>
              <a:defRPr lang="zh-CN"/>
            </a:defPPr>
            <a:lvl1pPr>
              <a:defRPr>
                <a:solidFill>
                  <a:schemeClr val="tx1">
                    <a:lumMod val="75000"/>
                    <a:lumOff val="25000"/>
                  </a:schemeClr>
                </a:solidFill>
                <a:latin typeface="造字工房悦黑体验版常规体" pitchFamily="50" charset="-122"/>
                <a:ea typeface="造字工房悦黑体验版常规体" pitchFamily="50" charset="-122"/>
              </a:defRPr>
            </a:lvl1pPr>
          </a:lstStyle>
          <a:p>
            <a:r>
              <a:rPr lang="zh-CN" altLang="en-US" dirty="0">
                <a:latin typeface="+mn-lt"/>
                <a:ea typeface="方正正中黑简体" panose="02000000000000000000" pitchFamily="2" charset="-122"/>
                <a:sym typeface="+mn-lt"/>
              </a:rPr>
              <a:t>点击添加标题文字</a:t>
            </a:r>
            <a:endParaRPr lang="en-US" altLang="zh-CN" dirty="0">
              <a:latin typeface="+mn-lt"/>
              <a:ea typeface="方正正中黑简体" panose="02000000000000000000" pitchFamily="2" charset="-122"/>
              <a:sym typeface="+mn-lt"/>
            </a:endParaRPr>
          </a:p>
          <a:p>
            <a:r>
              <a:rPr lang="zh-CN" altLang="en-US" dirty="0">
                <a:latin typeface="+mn-lt"/>
                <a:ea typeface="方正正中黑简体" panose="02000000000000000000" pitchFamily="2" charset="-122"/>
                <a:sym typeface="+mn-lt"/>
              </a:rPr>
              <a:t>点击添加标题文字</a:t>
            </a:r>
          </a:p>
        </p:txBody>
      </p:sp>
      <p:sp>
        <p:nvSpPr>
          <p:cNvPr id="43" name="文本框 42"/>
          <p:cNvSpPr txBox="1"/>
          <p:nvPr/>
        </p:nvSpPr>
        <p:spPr>
          <a:xfrm>
            <a:off x="1907786" y="2220778"/>
            <a:ext cx="1846659" cy="553998"/>
          </a:xfrm>
          <a:prstGeom prst="rect">
            <a:avLst/>
          </a:prstGeom>
          <a:noFill/>
        </p:spPr>
        <p:txBody>
          <a:bodyPr wrap="none" lIns="0" tIns="0" rIns="0" bIns="0" rtlCol="0">
            <a:spAutoFit/>
          </a:bodyPr>
          <a:lstStyle>
            <a:defPPr>
              <a:defRPr lang="zh-CN"/>
            </a:defPPr>
            <a:lvl1pPr>
              <a:defRPr>
                <a:solidFill>
                  <a:schemeClr val="tx1">
                    <a:lumMod val="75000"/>
                    <a:lumOff val="25000"/>
                  </a:schemeClr>
                </a:solidFill>
                <a:latin typeface="造字工房悦黑体验版常规体" pitchFamily="50" charset="-122"/>
                <a:ea typeface="造字工房悦黑体验版常规体" pitchFamily="50" charset="-122"/>
              </a:defRPr>
            </a:lvl1pPr>
          </a:lstStyle>
          <a:p>
            <a:r>
              <a:rPr lang="zh-CN" altLang="en-US" dirty="0">
                <a:latin typeface="+mn-lt"/>
                <a:ea typeface="方正正中黑简体" panose="02000000000000000000" pitchFamily="2" charset="-122"/>
                <a:sym typeface="+mn-lt"/>
              </a:rPr>
              <a:t>点击添加标题文字</a:t>
            </a:r>
            <a:endParaRPr lang="en-US" altLang="zh-CN" dirty="0">
              <a:latin typeface="+mn-lt"/>
              <a:ea typeface="方正正中黑简体" panose="02000000000000000000" pitchFamily="2" charset="-122"/>
              <a:sym typeface="+mn-lt"/>
            </a:endParaRPr>
          </a:p>
          <a:p>
            <a:r>
              <a:rPr lang="zh-CN" altLang="en-US" dirty="0">
                <a:latin typeface="+mn-lt"/>
                <a:ea typeface="方正正中黑简体" panose="02000000000000000000" pitchFamily="2" charset="-122"/>
                <a:sym typeface="+mn-lt"/>
              </a:rPr>
              <a:t>点击添加标题文字</a:t>
            </a:r>
          </a:p>
        </p:txBody>
      </p:sp>
      <p:sp>
        <p:nvSpPr>
          <p:cNvPr id="44" name="文本框 43"/>
          <p:cNvSpPr txBox="1"/>
          <p:nvPr/>
        </p:nvSpPr>
        <p:spPr>
          <a:xfrm>
            <a:off x="1907786" y="4373155"/>
            <a:ext cx="1846659" cy="553998"/>
          </a:xfrm>
          <a:prstGeom prst="rect">
            <a:avLst/>
          </a:prstGeom>
          <a:noFill/>
        </p:spPr>
        <p:txBody>
          <a:bodyPr wrap="none" lIns="0" tIns="0" rIns="0" bIns="0" rtlCol="0">
            <a:spAutoFit/>
          </a:bodyPr>
          <a:lstStyle>
            <a:defPPr>
              <a:defRPr lang="zh-CN"/>
            </a:defPPr>
            <a:lvl1pPr>
              <a:defRPr>
                <a:solidFill>
                  <a:schemeClr val="tx1">
                    <a:lumMod val="75000"/>
                    <a:lumOff val="25000"/>
                  </a:schemeClr>
                </a:solidFill>
                <a:latin typeface="造字工房悦黑体验版常规体" pitchFamily="50" charset="-122"/>
                <a:ea typeface="造字工房悦黑体验版常规体" pitchFamily="50" charset="-122"/>
              </a:defRPr>
            </a:lvl1pPr>
          </a:lstStyle>
          <a:p>
            <a:r>
              <a:rPr lang="zh-CN" altLang="en-US" dirty="0">
                <a:latin typeface="+mn-lt"/>
                <a:ea typeface="方正正中黑简体" panose="02000000000000000000" pitchFamily="2" charset="-122"/>
                <a:sym typeface="+mn-lt"/>
              </a:rPr>
              <a:t>点击添加标题文字</a:t>
            </a:r>
            <a:endParaRPr lang="en-US" altLang="zh-CN" dirty="0">
              <a:latin typeface="+mn-lt"/>
              <a:ea typeface="方正正中黑简体" panose="02000000000000000000" pitchFamily="2" charset="-122"/>
              <a:sym typeface="+mn-lt"/>
            </a:endParaRPr>
          </a:p>
          <a:p>
            <a:r>
              <a:rPr lang="zh-CN" altLang="en-US" dirty="0">
                <a:latin typeface="+mn-lt"/>
                <a:ea typeface="方正正中黑简体" panose="02000000000000000000" pitchFamily="2" charset="-122"/>
                <a:sym typeface="+mn-lt"/>
              </a:rPr>
              <a:t>点击添加标题文字</a:t>
            </a:r>
          </a:p>
        </p:txBody>
      </p:sp>
      <p:sp>
        <p:nvSpPr>
          <p:cNvPr id="58" name="文本框 57"/>
          <p:cNvSpPr txBox="1"/>
          <p:nvPr/>
        </p:nvSpPr>
        <p:spPr>
          <a:xfrm>
            <a:off x="8455385" y="1876121"/>
            <a:ext cx="738985" cy="307777"/>
          </a:xfrm>
          <a:prstGeom prst="rect">
            <a:avLst/>
          </a:prstGeom>
          <a:noFill/>
        </p:spPr>
        <p:txBody>
          <a:bodyPr wrap="none" lIns="0" tIns="0" rIns="0" bIns="0" rtlCol="0">
            <a:spAutoFit/>
          </a:bodyPr>
          <a:lstStyle/>
          <a:p>
            <a:r>
              <a:rPr lang="en-US" altLang="zh-CN" sz="2000" dirty="0" smtClean="0">
                <a:solidFill>
                  <a:schemeClr val="accent1"/>
                </a:solidFill>
                <a:ea typeface="MEllan HK Xbold" panose="00000800000000000000" pitchFamily="2" charset="-120"/>
                <a:sym typeface="+mn-lt"/>
              </a:rPr>
              <a:t>OPTION</a:t>
            </a:r>
            <a:endParaRPr lang="zh-CN" altLang="en-US" sz="2000" dirty="0">
              <a:solidFill>
                <a:schemeClr val="accent1"/>
              </a:solidFill>
              <a:ea typeface="MEllan HK Xbold" panose="00000800000000000000" pitchFamily="2" charset="-120"/>
              <a:sym typeface="+mn-lt"/>
            </a:endParaRPr>
          </a:p>
        </p:txBody>
      </p:sp>
      <p:sp>
        <p:nvSpPr>
          <p:cNvPr id="61" name="文本框 60"/>
          <p:cNvSpPr txBox="1"/>
          <p:nvPr/>
        </p:nvSpPr>
        <p:spPr>
          <a:xfrm>
            <a:off x="8455385" y="4117575"/>
            <a:ext cx="665247" cy="276999"/>
          </a:xfrm>
          <a:prstGeom prst="rect">
            <a:avLst/>
          </a:prstGeom>
          <a:noFill/>
        </p:spPr>
        <p:txBody>
          <a:bodyPr wrap="none" lIns="0" tIns="0" rIns="0" bIns="0" rtlCol="0">
            <a:spAutoFit/>
          </a:bodyPr>
          <a:lstStyle/>
          <a:p>
            <a:r>
              <a:rPr lang="en-US" altLang="zh-CN" dirty="0" smtClean="0">
                <a:solidFill>
                  <a:schemeClr val="accent2"/>
                </a:solidFill>
                <a:ea typeface="MEllan HK Xbold" panose="00000800000000000000" pitchFamily="2" charset="-120"/>
                <a:sym typeface="+mn-lt"/>
              </a:rPr>
              <a:t>OPTION</a:t>
            </a:r>
            <a:endParaRPr lang="zh-CN" altLang="en-US" dirty="0">
              <a:solidFill>
                <a:schemeClr val="accent2"/>
              </a:solidFill>
              <a:ea typeface="MEllan HK Xbold" panose="00000800000000000000" pitchFamily="2" charset="-120"/>
              <a:sym typeface="+mn-lt"/>
            </a:endParaRPr>
          </a:p>
        </p:txBody>
      </p:sp>
      <p:sp>
        <p:nvSpPr>
          <p:cNvPr id="62" name="文本框 61"/>
          <p:cNvSpPr txBox="1"/>
          <p:nvPr/>
        </p:nvSpPr>
        <p:spPr>
          <a:xfrm>
            <a:off x="2958239" y="1876121"/>
            <a:ext cx="738985" cy="307777"/>
          </a:xfrm>
          <a:prstGeom prst="rect">
            <a:avLst/>
          </a:prstGeom>
          <a:noFill/>
        </p:spPr>
        <p:txBody>
          <a:bodyPr wrap="none" lIns="0" tIns="0" rIns="0" bIns="0" rtlCol="0">
            <a:spAutoFit/>
          </a:bodyPr>
          <a:lstStyle/>
          <a:p>
            <a:r>
              <a:rPr lang="en-US" altLang="zh-CN" sz="2000" dirty="0" smtClean="0">
                <a:solidFill>
                  <a:schemeClr val="accent4"/>
                </a:solidFill>
                <a:ea typeface="MEllan HK Xbold" panose="00000800000000000000" pitchFamily="2" charset="-120"/>
                <a:sym typeface="+mn-lt"/>
              </a:rPr>
              <a:t>OPTION</a:t>
            </a:r>
            <a:endParaRPr lang="zh-CN" altLang="en-US" sz="2000" dirty="0">
              <a:solidFill>
                <a:schemeClr val="accent4"/>
              </a:solidFill>
              <a:ea typeface="MEllan HK Xbold" panose="00000800000000000000" pitchFamily="2" charset="-120"/>
              <a:sym typeface="+mn-lt"/>
            </a:endParaRPr>
          </a:p>
        </p:txBody>
      </p:sp>
      <p:sp>
        <p:nvSpPr>
          <p:cNvPr id="63" name="文本框 62"/>
          <p:cNvSpPr txBox="1"/>
          <p:nvPr/>
        </p:nvSpPr>
        <p:spPr>
          <a:xfrm>
            <a:off x="2958239" y="4056020"/>
            <a:ext cx="738985" cy="307777"/>
          </a:xfrm>
          <a:prstGeom prst="rect">
            <a:avLst/>
          </a:prstGeom>
          <a:noFill/>
        </p:spPr>
        <p:txBody>
          <a:bodyPr wrap="none" lIns="0" tIns="0" rIns="0" bIns="0" rtlCol="0">
            <a:spAutoFit/>
          </a:bodyPr>
          <a:lstStyle/>
          <a:p>
            <a:r>
              <a:rPr lang="en-US" altLang="zh-CN" sz="2000" dirty="0" smtClean="0">
                <a:solidFill>
                  <a:schemeClr val="accent3"/>
                </a:solidFill>
                <a:ea typeface="MEllan HK Xbold" panose="00000800000000000000" pitchFamily="2" charset="-120"/>
                <a:sym typeface="+mn-lt"/>
              </a:rPr>
              <a:t>OPTION</a:t>
            </a:r>
            <a:endParaRPr lang="zh-CN" altLang="en-US" sz="2000" dirty="0">
              <a:solidFill>
                <a:schemeClr val="accent3"/>
              </a:solidFill>
              <a:ea typeface="MEllan HK Xbold" panose="00000800000000000000" pitchFamily="2" charset="-120"/>
              <a:sym typeface="+mn-lt"/>
            </a:endParaRPr>
          </a:p>
        </p:txBody>
      </p:sp>
      <p:sp>
        <p:nvSpPr>
          <p:cNvPr id="22" name="Freeform 22"/>
          <p:cNvSpPr/>
          <p:nvPr/>
        </p:nvSpPr>
        <p:spPr bwMode="auto">
          <a:xfrm>
            <a:off x="6999509" y="1363111"/>
            <a:ext cx="1134359" cy="1133165"/>
          </a:xfrm>
          <a:custGeom>
            <a:avLst/>
            <a:gdLst>
              <a:gd name="T0" fmla="*/ 800 w 800"/>
              <a:gd name="T1" fmla="*/ 800 h 800"/>
              <a:gd name="T2" fmla="*/ 0 w 800"/>
              <a:gd name="T3" fmla="*/ 800 h 800"/>
              <a:gd name="T4" fmla="*/ 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0" y="800"/>
                  <a:pt x="0" y="800"/>
                  <a:pt x="0" y="800"/>
                </a:cubicBezTo>
                <a:cubicBezTo>
                  <a:pt x="0" y="0"/>
                  <a:pt x="0" y="0"/>
                  <a:pt x="0" y="0"/>
                </a:cubicBezTo>
                <a:cubicBezTo>
                  <a:pt x="441" y="0"/>
                  <a:pt x="800" y="358"/>
                  <a:pt x="800" y="800"/>
                </a:cubicBezTo>
                <a:close/>
              </a:path>
            </a:pathLst>
          </a:custGeom>
          <a:gradFill flip="none" rotWithShape="1">
            <a:gsLst>
              <a:gs pos="50000">
                <a:schemeClr val="accent1"/>
              </a:gs>
              <a:gs pos="0">
                <a:schemeClr val="accent1">
                  <a:lumMod val="75000"/>
                  <a:lumOff val="25000"/>
                </a:schemeClr>
              </a:gs>
            </a:gsLst>
            <a:lin ang="18900000" scaled="1"/>
            <a:tileRect/>
          </a:gradFill>
          <a:ln>
            <a:noFill/>
          </a:ln>
          <a:effectLst>
            <a:innerShdw blurRad="63500" dist="25400" dir="18900000">
              <a:schemeClr val="accent1">
                <a:lumMod val="50000"/>
                <a:alpha val="50000"/>
              </a:schemeClr>
            </a:innerShdw>
          </a:effectLst>
        </p:spPr>
        <p:txBody>
          <a:bodyPr vert="horz" wrap="square" lIns="91440" tIns="45720" rIns="91440" bIns="45720" numCol="1" anchor="t" anchorCtr="0" compatLnSpc="1"/>
          <a:lstStyle/>
          <a:p>
            <a:endParaRPr lang="zh-CN" altLang="en-US" sz="1600">
              <a:sym typeface="+mn-lt"/>
            </a:endParaRPr>
          </a:p>
        </p:txBody>
      </p:sp>
      <p:sp>
        <p:nvSpPr>
          <p:cNvPr id="29" name="Freeform 18"/>
          <p:cNvSpPr/>
          <p:nvPr/>
        </p:nvSpPr>
        <p:spPr bwMode="auto">
          <a:xfrm>
            <a:off x="5914416" y="4296751"/>
            <a:ext cx="1134359" cy="113436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2"/>
              </a:gs>
              <a:gs pos="100000">
                <a:schemeClr val="accent2">
                  <a:lumMod val="75000"/>
                  <a:lumOff val="25000"/>
                </a:schemeClr>
              </a:gs>
            </a:gsLst>
            <a:lin ang="18900000" scaled="1"/>
            <a:tileRect/>
          </a:gradFill>
          <a:ln>
            <a:noFill/>
          </a:ln>
          <a:effectLst>
            <a:innerShdw blurRad="63500" dist="25400" dir="8100000">
              <a:schemeClr val="accent2">
                <a:lumMod val="50000"/>
                <a:alpha val="50000"/>
              </a:schemeClr>
            </a:innerShdw>
          </a:effectLst>
        </p:spPr>
        <p:txBody>
          <a:bodyPr vert="horz" wrap="square" lIns="91440" tIns="45720" rIns="91440" bIns="45720" numCol="1" anchor="t" anchorCtr="0" compatLnSpc="1"/>
          <a:lstStyle/>
          <a:p>
            <a:endParaRPr lang="zh-CN" altLang="en-US" sz="1600">
              <a:sym typeface="+mn-lt"/>
            </a:endParaRPr>
          </a:p>
        </p:txBody>
      </p:sp>
      <p:sp>
        <p:nvSpPr>
          <p:cNvPr id="37" name="Freeform 18"/>
          <p:cNvSpPr/>
          <p:nvPr/>
        </p:nvSpPr>
        <p:spPr bwMode="auto">
          <a:xfrm rot="16200000">
            <a:off x="6988316" y="4296752"/>
            <a:ext cx="1134360" cy="1134359"/>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0">
                <a:schemeClr val="accent1">
                  <a:lumMod val="5000"/>
                  <a:lumOff val="95000"/>
                </a:schemeClr>
              </a:gs>
              <a:gs pos="100000">
                <a:schemeClr val="bg1">
                  <a:lumMod val="85000"/>
                </a:schemeClr>
              </a:gs>
            </a:gsLst>
            <a:lin ang="8100000" scaled="0"/>
            <a:tileRect/>
          </a:gradFill>
          <a:ln w="12700">
            <a:noFill/>
          </a:ln>
          <a:effectLst>
            <a:innerShdw blurRad="63500" dist="25400" dir="78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38" name="Freeform 18"/>
          <p:cNvSpPr/>
          <p:nvPr/>
        </p:nvSpPr>
        <p:spPr bwMode="auto">
          <a:xfrm rot="5400000">
            <a:off x="4174300" y="1403943"/>
            <a:ext cx="1134360" cy="1134359"/>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0">
                <a:schemeClr val="bg1"/>
              </a:gs>
              <a:gs pos="100000">
                <a:schemeClr val="bg1">
                  <a:lumMod val="85000"/>
                </a:schemeClr>
              </a:gs>
            </a:gsLst>
            <a:lin ang="8100000" scaled="0"/>
            <a:tileRect/>
          </a:gradFill>
          <a:ln w="12700">
            <a:noFill/>
          </a:ln>
          <a:effectLst>
            <a:innerShdw blurRad="63500" dist="25400" dir="8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35" name="Freeform 22"/>
          <p:cNvSpPr/>
          <p:nvPr/>
        </p:nvSpPr>
        <p:spPr bwMode="auto">
          <a:xfrm>
            <a:off x="5300059" y="1401884"/>
            <a:ext cx="1134359" cy="1133165"/>
          </a:xfrm>
          <a:custGeom>
            <a:avLst/>
            <a:gdLst>
              <a:gd name="T0" fmla="*/ 800 w 800"/>
              <a:gd name="T1" fmla="*/ 800 h 800"/>
              <a:gd name="T2" fmla="*/ 0 w 800"/>
              <a:gd name="T3" fmla="*/ 800 h 800"/>
              <a:gd name="T4" fmla="*/ 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0" y="800"/>
                  <a:pt x="0" y="800"/>
                  <a:pt x="0" y="800"/>
                </a:cubicBezTo>
                <a:cubicBezTo>
                  <a:pt x="0" y="0"/>
                  <a:pt x="0" y="0"/>
                  <a:pt x="0" y="0"/>
                </a:cubicBezTo>
                <a:cubicBezTo>
                  <a:pt x="441" y="0"/>
                  <a:pt x="800" y="358"/>
                  <a:pt x="800" y="800"/>
                </a:cubicBezTo>
                <a:close/>
              </a:path>
            </a:pathLst>
          </a:custGeom>
          <a:gradFill flip="none" rotWithShape="1">
            <a:gsLst>
              <a:gs pos="50000">
                <a:schemeClr val="accent4"/>
              </a:gs>
              <a:gs pos="0">
                <a:schemeClr val="accent4">
                  <a:lumMod val="75000"/>
                  <a:lumOff val="25000"/>
                </a:schemeClr>
              </a:gs>
            </a:gsLst>
            <a:lin ang="18900000" scaled="1"/>
            <a:tileRect/>
          </a:gradFill>
          <a:ln>
            <a:noFill/>
          </a:ln>
          <a:effectLst>
            <a:innerShdw blurRad="63500" dist="25400" dir="18900000">
              <a:schemeClr val="accent4">
                <a:lumMod val="50000"/>
                <a:alpha val="50000"/>
              </a:schemeClr>
            </a:innerShdw>
          </a:effectLst>
        </p:spPr>
        <p:txBody>
          <a:bodyPr vert="horz" wrap="square" lIns="91440" tIns="45720" rIns="91440" bIns="45720" numCol="1" anchor="t" anchorCtr="0" compatLnSpc="1"/>
          <a:lstStyle/>
          <a:p>
            <a:endParaRPr lang="zh-CN" altLang="en-US" sz="1600">
              <a:sym typeface="+mn-lt"/>
            </a:endParaRPr>
          </a:p>
        </p:txBody>
      </p:sp>
      <p:sp>
        <p:nvSpPr>
          <p:cNvPr id="36" name="Freeform 18"/>
          <p:cNvSpPr/>
          <p:nvPr/>
        </p:nvSpPr>
        <p:spPr bwMode="auto">
          <a:xfrm>
            <a:off x="4171344" y="2517012"/>
            <a:ext cx="1134359" cy="113436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4"/>
              </a:gs>
              <a:gs pos="100000">
                <a:schemeClr val="accent4">
                  <a:lumMod val="75000"/>
                  <a:lumOff val="25000"/>
                </a:schemeClr>
              </a:gs>
            </a:gsLst>
            <a:lin ang="18900000" scaled="1"/>
            <a:tileRect/>
          </a:gradFill>
          <a:ln>
            <a:noFill/>
          </a:ln>
          <a:effectLst>
            <a:innerShdw blurRad="63500" dist="25400" dir="8100000">
              <a:schemeClr val="accent4">
                <a:lumMod val="50000"/>
                <a:alpha val="50000"/>
              </a:schemeClr>
            </a:innerShdw>
          </a:effectLst>
        </p:spPr>
        <p:txBody>
          <a:bodyPr vert="horz" wrap="square" lIns="91440" tIns="45720" rIns="91440" bIns="45720" numCol="1" anchor="t" anchorCtr="0" compatLnSpc="1"/>
          <a:lstStyle/>
          <a:p>
            <a:endParaRPr lang="zh-CN" altLang="en-US" sz="1600">
              <a:sym typeface="+mn-lt"/>
            </a:endParaRPr>
          </a:p>
        </p:txBody>
      </p:sp>
      <p:sp>
        <p:nvSpPr>
          <p:cNvPr id="18" name="Freeform 18"/>
          <p:cNvSpPr/>
          <p:nvPr/>
        </p:nvSpPr>
        <p:spPr bwMode="auto">
          <a:xfrm>
            <a:off x="5872569" y="2470186"/>
            <a:ext cx="1134359" cy="113436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1"/>
              </a:gs>
              <a:gs pos="100000">
                <a:schemeClr val="accent1">
                  <a:lumMod val="75000"/>
                  <a:lumOff val="25000"/>
                </a:schemeClr>
              </a:gs>
            </a:gsLst>
            <a:lin ang="18900000" scaled="1"/>
            <a:tileRect/>
          </a:gradFill>
          <a:ln>
            <a:noFill/>
          </a:ln>
        </p:spPr>
        <p:txBody>
          <a:bodyPr vert="horz" wrap="square" lIns="91440" tIns="45720" rIns="91440" bIns="45720" numCol="1" anchor="t" anchorCtr="0" compatLnSpc="1"/>
          <a:lstStyle/>
          <a:p>
            <a:endParaRPr lang="zh-CN" altLang="en-US" sz="1600">
              <a:sym typeface="+mn-lt"/>
            </a:endParaRPr>
          </a:p>
        </p:txBody>
      </p:sp>
      <p:sp>
        <p:nvSpPr>
          <p:cNvPr id="28" name="Freeform 18"/>
          <p:cNvSpPr/>
          <p:nvPr/>
        </p:nvSpPr>
        <p:spPr bwMode="auto">
          <a:xfrm rot="16200000">
            <a:off x="7001044" y="2467174"/>
            <a:ext cx="1134360" cy="1134359"/>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0">
                <a:schemeClr val="accent1">
                  <a:lumMod val="5000"/>
                  <a:lumOff val="95000"/>
                </a:schemeClr>
              </a:gs>
              <a:gs pos="100000">
                <a:schemeClr val="bg1">
                  <a:lumMod val="85000"/>
                </a:schemeClr>
              </a:gs>
            </a:gsLst>
            <a:lin ang="8100000" scaled="0"/>
            <a:tileRect/>
          </a:gradFill>
          <a:ln w="12700">
            <a:noFill/>
          </a:ln>
          <a:effectLst>
            <a:innerShdw blurRad="63500" dist="50800" dir="7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10" name="Freeform 10"/>
          <p:cNvSpPr/>
          <p:nvPr/>
        </p:nvSpPr>
        <p:spPr bwMode="auto">
          <a:xfrm>
            <a:off x="4057228" y="1368514"/>
            <a:ext cx="2942281" cy="2933916"/>
          </a:xfrm>
          <a:custGeom>
            <a:avLst/>
            <a:gdLst>
              <a:gd name="T0" fmla="*/ 0 w 2081"/>
              <a:gd name="T1" fmla="*/ 2075 h 2075"/>
              <a:gd name="T2" fmla="*/ 233 w 2081"/>
              <a:gd name="T3" fmla="*/ 1513 h 2075"/>
              <a:gd name="T4" fmla="*/ 797 w 2081"/>
              <a:gd name="T5" fmla="*/ 1280 h 2075"/>
              <a:gd name="T6" fmla="*/ 803 w 2081"/>
              <a:gd name="T7" fmla="*/ 1280 h 2075"/>
              <a:gd name="T8" fmla="*/ 900 w 2081"/>
              <a:gd name="T9" fmla="*/ 1270 h 2075"/>
              <a:gd name="T10" fmla="*/ 1285 w 2081"/>
              <a:gd name="T11" fmla="*/ 801 h 2075"/>
              <a:gd name="T12" fmla="*/ 1285 w 2081"/>
              <a:gd name="T13" fmla="*/ 800 h 2075"/>
              <a:gd name="T14" fmla="*/ 1285 w 2081"/>
              <a:gd name="T15" fmla="*/ 800 h 2075"/>
              <a:gd name="T16" fmla="*/ 1285 w 2081"/>
              <a:gd name="T17" fmla="*/ 798 h 2075"/>
              <a:gd name="T18" fmla="*/ 1285 w 2081"/>
              <a:gd name="T19" fmla="*/ 796 h 2075"/>
              <a:gd name="T20" fmla="*/ 1285 w 2081"/>
              <a:gd name="T21" fmla="*/ 796 h 2075"/>
              <a:gd name="T22" fmla="*/ 2081 w 2081"/>
              <a:gd name="T23" fmla="*/ 0 h 2075"/>
              <a:gd name="T24" fmla="*/ 2081 w 2081"/>
              <a:gd name="T25" fmla="*/ 310 h 2075"/>
              <a:gd name="T26" fmla="*/ 1601 w 2081"/>
              <a:gd name="T27" fmla="*/ 792 h 2075"/>
              <a:gd name="T28" fmla="*/ 1601 w 2081"/>
              <a:gd name="T29" fmla="*/ 796 h 2075"/>
              <a:gd name="T30" fmla="*/ 1601 w 2081"/>
              <a:gd name="T31" fmla="*/ 799 h 2075"/>
              <a:gd name="T32" fmla="*/ 1601 w 2081"/>
              <a:gd name="T33" fmla="*/ 799 h 2075"/>
              <a:gd name="T34" fmla="*/ 1374 w 2081"/>
              <a:gd name="T35" fmla="*/ 1355 h 2075"/>
              <a:gd name="T36" fmla="*/ 822 w 2081"/>
              <a:gd name="T37" fmla="*/ 1595 h 2075"/>
              <a:gd name="T38" fmla="*/ 800 w 2081"/>
              <a:gd name="T39" fmla="*/ 1596 h 2075"/>
              <a:gd name="T40" fmla="*/ 800 w 2081"/>
              <a:gd name="T41" fmla="*/ 1596 h 2075"/>
              <a:gd name="T42" fmla="*/ 798 w 2081"/>
              <a:gd name="T43" fmla="*/ 1595 h 2075"/>
              <a:gd name="T44" fmla="*/ 461 w 2081"/>
              <a:gd name="T45" fmla="*/ 1738 h 2075"/>
              <a:gd name="T46" fmla="*/ 321 w 2081"/>
              <a:gd name="T47" fmla="*/ 2075 h 2075"/>
              <a:gd name="T48" fmla="*/ 0 w 2081"/>
              <a:gd name="T49" fmla="*/ 2075 h 2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81" h="2075">
                <a:moveTo>
                  <a:pt x="0" y="2075"/>
                </a:moveTo>
                <a:cubicBezTo>
                  <a:pt x="0" y="1863"/>
                  <a:pt x="83" y="1663"/>
                  <a:pt x="233" y="1513"/>
                </a:cubicBezTo>
                <a:cubicBezTo>
                  <a:pt x="384" y="1363"/>
                  <a:pt x="584" y="1280"/>
                  <a:pt x="797" y="1280"/>
                </a:cubicBezTo>
                <a:cubicBezTo>
                  <a:pt x="803" y="1280"/>
                  <a:pt x="803" y="1280"/>
                  <a:pt x="803" y="1280"/>
                </a:cubicBezTo>
                <a:cubicBezTo>
                  <a:pt x="836" y="1280"/>
                  <a:pt x="868" y="1276"/>
                  <a:pt x="900" y="1270"/>
                </a:cubicBezTo>
                <a:cubicBezTo>
                  <a:pt x="1119" y="1224"/>
                  <a:pt x="1281" y="1027"/>
                  <a:pt x="1285" y="801"/>
                </a:cubicBezTo>
                <a:cubicBezTo>
                  <a:pt x="1285" y="800"/>
                  <a:pt x="1285" y="800"/>
                  <a:pt x="1285" y="800"/>
                </a:cubicBezTo>
                <a:cubicBezTo>
                  <a:pt x="1285" y="800"/>
                  <a:pt x="1285" y="800"/>
                  <a:pt x="1285" y="800"/>
                </a:cubicBezTo>
                <a:cubicBezTo>
                  <a:pt x="1285" y="798"/>
                  <a:pt x="1285" y="798"/>
                  <a:pt x="1285" y="798"/>
                </a:cubicBezTo>
                <a:cubicBezTo>
                  <a:pt x="1285" y="796"/>
                  <a:pt x="1285" y="796"/>
                  <a:pt x="1285" y="796"/>
                </a:cubicBezTo>
                <a:cubicBezTo>
                  <a:pt x="1285" y="796"/>
                  <a:pt x="1285" y="796"/>
                  <a:pt x="1285" y="796"/>
                </a:cubicBezTo>
                <a:cubicBezTo>
                  <a:pt x="1286" y="357"/>
                  <a:pt x="1643" y="1"/>
                  <a:pt x="2081" y="0"/>
                </a:cubicBezTo>
                <a:cubicBezTo>
                  <a:pt x="2081" y="310"/>
                  <a:pt x="2081" y="310"/>
                  <a:pt x="2081" y="310"/>
                </a:cubicBezTo>
                <a:cubicBezTo>
                  <a:pt x="1816" y="311"/>
                  <a:pt x="1601" y="527"/>
                  <a:pt x="1601" y="792"/>
                </a:cubicBezTo>
                <a:cubicBezTo>
                  <a:pt x="1601" y="793"/>
                  <a:pt x="1601" y="794"/>
                  <a:pt x="1601" y="796"/>
                </a:cubicBezTo>
                <a:cubicBezTo>
                  <a:pt x="1601" y="799"/>
                  <a:pt x="1601" y="799"/>
                  <a:pt x="1601" y="799"/>
                </a:cubicBezTo>
                <a:cubicBezTo>
                  <a:pt x="1601" y="799"/>
                  <a:pt x="1601" y="799"/>
                  <a:pt x="1601" y="799"/>
                </a:cubicBezTo>
                <a:cubicBezTo>
                  <a:pt x="1601" y="1009"/>
                  <a:pt x="1520" y="1206"/>
                  <a:pt x="1374" y="1355"/>
                </a:cubicBezTo>
                <a:cubicBezTo>
                  <a:pt x="1227" y="1505"/>
                  <a:pt x="1032" y="1590"/>
                  <a:pt x="822" y="1595"/>
                </a:cubicBezTo>
                <a:cubicBezTo>
                  <a:pt x="814" y="1595"/>
                  <a:pt x="807" y="1596"/>
                  <a:pt x="800" y="1596"/>
                </a:cubicBezTo>
                <a:cubicBezTo>
                  <a:pt x="800" y="1596"/>
                  <a:pt x="800" y="1596"/>
                  <a:pt x="800" y="1596"/>
                </a:cubicBezTo>
                <a:cubicBezTo>
                  <a:pt x="798" y="1595"/>
                  <a:pt x="798" y="1595"/>
                  <a:pt x="798" y="1595"/>
                </a:cubicBezTo>
                <a:cubicBezTo>
                  <a:pt x="670" y="1597"/>
                  <a:pt x="551" y="1647"/>
                  <a:pt x="461" y="1738"/>
                </a:cubicBezTo>
                <a:cubicBezTo>
                  <a:pt x="371" y="1829"/>
                  <a:pt x="322" y="1948"/>
                  <a:pt x="321" y="2075"/>
                </a:cubicBezTo>
                <a:lnTo>
                  <a:pt x="0" y="2075"/>
                </a:lnTo>
                <a:close/>
              </a:path>
            </a:pathLst>
          </a:custGeom>
          <a:gradFill flip="none" rotWithShape="1">
            <a:gsLst>
              <a:gs pos="0">
                <a:schemeClr val="bg1"/>
              </a:gs>
              <a:gs pos="100000">
                <a:schemeClr val="bg1">
                  <a:lumMod val="85000"/>
                </a:schemeClr>
              </a:gs>
            </a:gsLst>
            <a:lin ang="2700000" scaled="1"/>
            <a:tileRect/>
          </a:gradFill>
          <a:ln w="12700">
            <a:noFill/>
          </a:ln>
          <a:effectLst>
            <a:innerShdw blurRad="63500" dist="25400" dir="135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lt1"/>
              </a:solidFill>
              <a:sym typeface="+mn-lt"/>
            </a:endParaRPr>
          </a:p>
        </p:txBody>
      </p:sp>
      <p:sp>
        <p:nvSpPr>
          <p:cNvPr id="30" name="Freeform 22"/>
          <p:cNvSpPr/>
          <p:nvPr/>
        </p:nvSpPr>
        <p:spPr bwMode="auto">
          <a:xfrm>
            <a:off x="6989091" y="3167317"/>
            <a:ext cx="1134359" cy="1133165"/>
          </a:xfrm>
          <a:custGeom>
            <a:avLst/>
            <a:gdLst>
              <a:gd name="T0" fmla="*/ 800 w 800"/>
              <a:gd name="T1" fmla="*/ 800 h 800"/>
              <a:gd name="T2" fmla="*/ 0 w 800"/>
              <a:gd name="T3" fmla="*/ 800 h 800"/>
              <a:gd name="T4" fmla="*/ 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0" y="800"/>
                  <a:pt x="0" y="800"/>
                  <a:pt x="0" y="800"/>
                </a:cubicBezTo>
                <a:cubicBezTo>
                  <a:pt x="0" y="0"/>
                  <a:pt x="0" y="0"/>
                  <a:pt x="0" y="0"/>
                </a:cubicBezTo>
                <a:cubicBezTo>
                  <a:pt x="441" y="0"/>
                  <a:pt x="800" y="358"/>
                  <a:pt x="800" y="800"/>
                </a:cubicBezTo>
                <a:close/>
              </a:path>
            </a:pathLst>
          </a:custGeom>
          <a:gradFill flip="none" rotWithShape="1">
            <a:gsLst>
              <a:gs pos="50000">
                <a:schemeClr val="accent2"/>
              </a:gs>
              <a:gs pos="0">
                <a:schemeClr val="accent2">
                  <a:lumMod val="75000"/>
                  <a:lumOff val="25000"/>
                </a:schemeClr>
              </a:gs>
            </a:gsLst>
            <a:lin ang="18900000" scaled="1"/>
            <a:tileRect/>
          </a:gradFill>
          <a:ln>
            <a:noFill/>
          </a:ln>
          <a:effectLst>
            <a:innerShdw blurRad="63500" dist="25400" dir="18900000">
              <a:schemeClr val="accent2">
                <a:lumMod val="50000"/>
                <a:alpha val="50000"/>
              </a:schemeClr>
            </a:innerShdw>
          </a:effectLst>
        </p:spPr>
        <p:txBody>
          <a:bodyPr vert="horz" wrap="square" lIns="91440" tIns="45720" rIns="91440" bIns="45720" numCol="1" anchor="t" anchorCtr="0" compatLnSpc="1"/>
          <a:lstStyle/>
          <a:p>
            <a:endParaRPr lang="zh-CN" altLang="en-US" sz="1600">
              <a:sym typeface="+mn-lt"/>
            </a:endParaRPr>
          </a:p>
        </p:txBody>
      </p:sp>
      <p:grpSp>
        <p:nvGrpSpPr>
          <p:cNvPr id="48" name="组合 47"/>
          <p:cNvGrpSpPr/>
          <p:nvPr/>
        </p:nvGrpSpPr>
        <p:grpSpPr>
          <a:xfrm>
            <a:off x="4524841" y="1816138"/>
            <a:ext cx="1402976" cy="1402978"/>
            <a:chOff x="7221558" y="1631354"/>
            <a:chExt cx="3672000" cy="3672000"/>
          </a:xfrm>
          <a:effectLst>
            <a:outerShdw blurRad="114300" dist="63500" dir="2700000" algn="tl" rotWithShape="0">
              <a:prstClr val="black">
                <a:alpha val="40000"/>
              </a:prstClr>
            </a:outerShdw>
          </a:effectLst>
        </p:grpSpPr>
        <p:sp>
          <p:nvSpPr>
            <p:cNvPr id="49" name="椭圆 48"/>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50" name="椭圆 49"/>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grpSp>
      <p:sp>
        <p:nvSpPr>
          <p:cNvPr id="21" name="文本框 20"/>
          <p:cNvSpPr txBox="1"/>
          <p:nvPr/>
        </p:nvSpPr>
        <p:spPr>
          <a:xfrm>
            <a:off x="5025892" y="2227335"/>
            <a:ext cx="484835" cy="430887"/>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800" dirty="0" smtClean="0">
                <a:solidFill>
                  <a:schemeClr val="accent4"/>
                </a:solidFill>
                <a:effectLst>
                  <a:innerShdw blurRad="25400" dist="12700" dir="13500000">
                    <a:prstClr val="black">
                      <a:alpha val="50000"/>
                    </a:prstClr>
                  </a:innerShdw>
                </a:effectLst>
                <a:latin typeface="+mn-lt"/>
                <a:sym typeface="+mn-lt"/>
              </a:rPr>
              <a:t>04</a:t>
            </a:r>
            <a:endParaRPr lang="zh-CN" altLang="en-US" sz="2800" dirty="0">
              <a:solidFill>
                <a:schemeClr val="accent4"/>
              </a:solidFill>
              <a:effectLst>
                <a:innerShdw blurRad="25400" dist="12700" dir="13500000">
                  <a:prstClr val="black">
                    <a:alpha val="50000"/>
                  </a:prstClr>
                </a:innerShdw>
              </a:effectLst>
              <a:latin typeface="+mn-lt"/>
              <a:sym typeface="+mn-lt"/>
            </a:endParaRPr>
          </a:p>
        </p:txBody>
      </p:sp>
      <p:sp>
        <p:nvSpPr>
          <p:cNvPr id="23" name="矩形 22"/>
          <p:cNvSpPr/>
          <p:nvPr/>
        </p:nvSpPr>
        <p:spPr>
          <a:xfrm>
            <a:off x="4891261" y="2592041"/>
            <a:ext cx="627095" cy="276999"/>
          </a:xfrm>
          <a:prstGeom prst="rect">
            <a:avLst/>
          </a:prstGeom>
        </p:spPr>
        <p:txBody>
          <a:bodyPr wrap="none">
            <a:spAutoFit/>
          </a:bodyPr>
          <a:lstStyle/>
          <a:p>
            <a:pPr algn="ctr"/>
            <a:r>
              <a:rPr lang="en-US" altLang="zh-CN" sz="1200" dirty="0" smtClean="0">
                <a:solidFill>
                  <a:schemeClr val="accent4"/>
                </a:solidFill>
                <a:ea typeface="MEllan HK Xbold" panose="00000800000000000000" pitchFamily="2" charset="-120"/>
                <a:sym typeface="+mn-lt"/>
              </a:rPr>
              <a:t>OPTION</a:t>
            </a:r>
            <a:endParaRPr lang="zh-CN" altLang="en-US" sz="1200" dirty="0">
              <a:solidFill>
                <a:schemeClr val="accent4"/>
              </a:solidFill>
              <a:ea typeface="MEllan HK Xbold" panose="00000800000000000000" pitchFamily="2" charset="-120"/>
              <a:sym typeface="+mn-lt"/>
            </a:endParaRPr>
          </a:p>
        </p:txBody>
      </p:sp>
      <p:sp>
        <p:nvSpPr>
          <p:cNvPr id="59" name="任意多边形 58"/>
          <p:cNvSpPr/>
          <p:nvPr/>
        </p:nvSpPr>
        <p:spPr bwMode="auto">
          <a:xfrm>
            <a:off x="5185311" y="3403575"/>
            <a:ext cx="906832" cy="908175"/>
          </a:xfrm>
          <a:custGeom>
            <a:avLst/>
            <a:gdLst>
              <a:gd name="connsiteX0" fmla="*/ 742809 w 996535"/>
              <a:gd name="connsiteY0" fmla="*/ 0 h 998010"/>
              <a:gd name="connsiteX1" fmla="*/ 792398 w 996535"/>
              <a:gd name="connsiteY1" fmla="*/ 37023 h 998010"/>
              <a:gd name="connsiteX2" fmla="*/ 961497 w 996535"/>
              <a:gd name="connsiteY2" fmla="*/ 205800 h 998010"/>
              <a:gd name="connsiteX3" fmla="*/ 996535 w 996535"/>
              <a:gd name="connsiteY3" fmla="*/ 252553 h 998010"/>
              <a:gd name="connsiteX4" fmla="*/ 968121 w 996535"/>
              <a:gd name="connsiteY4" fmla="*/ 290519 h 998010"/>
              <a:gd name="connsiteX5" fmla="*/ 755866 w 996535"/>
              <a:gd name="connsiteY5" fmla="*/ 981612 h 998010"/>
              <a:gd name="connsiteX6" fmla="*/ 755866 w 996535"/>
              <a:gd name="connsiteY6" fmla="*/ 984721 h 998010"/>
              <a:gd name="connsiteX7" fmla="*/ 754451 w 996535"/>
              <a:gd name="connsiteY7" fmla="*/ 998010 h 998010"/>
              <a:gd name="connsiteX8" fmla="*/ 668631 w 996535"/>
              <a:gd name="connsiteY8" fmla="*/ 998010 h 998010"/>
              <a:gd name="connsiteX9" fmla="*/ 0 w 996535"/>
              <a:gd name="connsiteY9" fmla="*/ 998010 h 998010"/>
              <a:gd name="connsiteX10" fmla="*/ 0 w 996535"/>
              <a:gd name="connsiteY10" fmla="*/ 278096 h 998010"/>
              <a:gd name="connsiteX11" fmla="*/ 0 w 996535"/>
              <a:gd name="connsiteY11" fmla="*/ 241968 h 998010"/>
              <a:gd name="connsiteX12" fmla="*/ 211 w 996535"/>
              <a:gd name="connsiteY12" fmla="*/ 241945 h 998010"/>
              <a:gd name="connsiteX13" fmla="*/ 3318 w 996535"/>
              <a:gd name="connsiteY13" fmla="*/ 243499 h 998010"/>
              <a:gd name="connsiteX14" fmla="*/ 37500 w 996535"/>
              <a:gd name="connsiteY14" fmla="*/ 241945 h 998010"/>
              <a:gd name="connsiteX15" fmla="*/ 710682 w 996535"/>
              <a:gd name="connsiteY15" fmla="*/ 24534 h 998010"/>
              <a:gd name="connsiteX16" fmla="*/ 742809 w 996535"/>
              <a:gd name="connsiteY16" fmla="*/ 0 h 99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535" h="998010">
                <a:moveTo>
                  <a:pt x="742809" y="0"/>
                </a:moveTo>
                <a:lnTo>
                  <a:pt x="792398" y="37023"/>
                </a:lnTo>
                <a:cubicBezTo>
                  <a:pt x="853992" y="87769"/>
                  <a:pt x="910640" y="144305"/>
                  <a:pt x="961497" y="205800"/>
                </a:cubicBezTo>
                <a:lnTo>
                  <a:pt x="996535" y="252553"/>
                </a:lnTo>
                <a:lnTo>
                  <a:pt x="968121" y="290519"/>
                </a:lnTo>
                <a:cubicBezTo>
                  <a:pt x="834633" y="487870"/>
                  <a:pt x="756449" y="725668"/>
                  <a:pt x="755866" y="981612"/>
                </a:cubicBezTo>
                <a:cubicBezTo>
                  <a:pt x="755866" y="981612"/>
                  <a:pt x="755866" y="981612"/>
                  <a:pt x="755866" y="984721"/>
                </a:cubicBezTo>
                <a:lnTo>
                  <a:pt x="754451" y="998010"/>
                </a:lnTo>
                <a:lnTo>
                  <a:pt x="668631" y="998010"/>
                </a:lnTo>
                <a:cubicBezTo>
                  <a:pt x="0" y="998010"/>
                  <a:pt x="0" y="998010"/>
                  <a:pt x="0" y="998010"/>
                </a:cubicBezTo>
                <a:cubicBezTo>
                  <a:pt x="0" y="686696"/>
                  <a:pt x="0" y="453211"/>
                  <a:pt x="0" y="278096"/>
                </a:cubicBezTo>
                <a:lnTo>
                  <a:pt x="0" y="241968"/>
                </a:lnTo>
                <a:lnTo>
                  <a:pt x="211" y="241945"/>
                </a:lnTo>
                <a:cubicBezTo>
                  <a:pt x="211" y="241945"/>
                  <a:pt x="211" y="241945"/>
                  <a:pt x="3318" y="243499"/>
                </a:cubicBezTo>
                <a:cubicBezTo>
                  <a:pt x="14194" y="243499"/>
                  <a:pt x="25070" y="241945"/>
                  <a:pt x="37500" y="241945"/>
                </a:cubicBezTo>
                <a:cubicBezTo>
                  <a:pt x="282214" y="236118"/>
                  <a:pt x="513818" y="160371"/>
                  <a:pt x="710682" y="24534"/>
                </a:cubicBezTo>
                <a:lnTo>
                  <a:pt x="742809" y="0"/>
                </a:lnTo>
                <a:close/>
              </a:path>
            </a:pathLst>
          </a:custGeom>
          <a:gradFill flip="none" rotWithShape="1">
            <a:gsLst>
              <a:gs pos="50000">
                <a:schemeClr val="accent3"/>
              </a:gs>
              <a:gs pos="0">
                <a:schemeClr val="accent3">
                  <a:lumMod val="75000"/>
                  <a:lumOff val="25000"/>
                </a:schemeClr>
              </a:gs>
            </a:gsLst>
            <a:lin ang="18900000" scaled="1"/>
            <a:tileRect/>
          </a:gradFill>
          <a:ln>
            <a:noFill/>
          </a:ln>
          <a:effectLst>
            <a:innerShdw blurRad="63500" dist="25400" dir="18900000">
              <a:schemeClr val="accent3">
                <a:lumMod val="50000"/>
                <a:alpha val="50000"/>
              </a:schemeClr>
            </a:innerShdw>
          </a:effectLst>
        </p:spPr>
        <p:txBody>
          <a:bodyPr vert="horz" wrap="square" lIns="91440" tIns="45720" rIns="91440" bIns="45720" numCol="1" anchor="t" anchorCtr="0" compatLnSpc="1"/>
          <a:lstStyle/>
          <a:p>
            <a:endParaRPr lang="zh-CN" altLang="en-US" sz="1600">
              <a:solidFill>
                <a:schemeClr val="tx1"/>
              </a:solidFill>
              <a:sym typeface="+mn-lt"/>
            </a:endParaRPr>
          </a:p>
        </p:txBody>
      </p:sp>
      <p:grpSp>
        <p:nvGrpSpPr>
          <p:cNvPr id="51" name="组合 50"/>
          <p:cNvGrpSpPr/>
          <p:nvPr/>
        </p:nvGrpSpPr>
        <p:grpSpPr>
          <a:xfrm>
            <a:off x="6281891" y="3586627"/>
            <a:ext cx="1402976" cy="1402978"/>
            <a:chOff x="7221558" y="1631354"/>
            <a:chExt cx="3672000" cy="3672000"/>
          </a:xfrm>
          <a:effectLst>
            <a:outerShdw blurRad="114300" dist="63500" dir="2700000" algn="tl" rotWithShape="0">
              <a:prstClr val="black">
                <a:alpha val="40000"/>
              </a:prstClr>
            </a:outerShdw>
          </a:effectLst>
        </p:grpSpPr>
        <p:sp>
          <p:nvSpPr>
            <p:cNvPr id="52" name="椭圆 51"/>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53" name="椭圆 52"/>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grpSp>
      <p:sp>
        <p:nvSpPr>
          <p:cNvPr id="25" name="矩形 24"/>
          <p:cNvSpPr/>
          <p:nvPr/>
        </p:nvSpPr>
        <p:spPr>
          <a:xfrm>
            <a:off x="6673124" y="4405309"/>
            <a:ext cx="627095" cy="276999"/>
          </a:xfrm>
          <a:prstGeom prst="rect">
            <a:avLst/>
          </a:prstGeom>
        </p:spPr>
        <p:txBody>
          <a:bodyPr wrap="none">
            <a:spAutoFit/>
          </a:bodyPr>
          <a:lstStyle/>
          <a:p>
            <a:pPr algn="ctr"/>
            <a:r>
              <a:rPr lang="en-US" altLang="zh-CN" sz="1200" dirty="0" smtClean="0">
                <a:solidFill>
                  <a:schemeClr val="accent2"/>
                </a:solidFill>
                <a:ea typeface="MEllan HK Xbold" panose="00000800000000000000" pitchFamily="2" charset="-120"/>
                <a:sym typeface="+mn-lt"/>
              </a:rPr>
              <a:t>OPTION</a:t>
            </a:r>
            <a:endParaRPr lang="zh-CN" altLang="en-US" sz="1200" dirty="0">
              <a:solidFill>
                <a:schemeClr val="accent2"/>
              </a:solidFill>
              <a:ea typeface="MEllan HK Xbold" panose="00000800000000000000" pitchFamily="2" charset="-120"/>
              <a:sym typeface="+mn-lt"/>
            </a:endParaRPr>
          </a:p>
        </p:txBody>
      </p:sp>
      <p:sp>
        <p:nvSpPr>
          <p:cNvPr id="24" name="文本框 23"/>
          <p:cNvSpPr txBox="1"/>
          <p:nvPr/>
        </p:nvSpPr>
        <p:spPr>
          <a:xfrm>
            <a:off x="6777570" y="4040603"/>
            <a:ext cx="545204" cy="430887"/>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800" dirty="0" smtClean="0">
                <a:solidFill>
                  <a:schemeClr val="accent2"/>
                </a:solidFill>
                <a:effectLst>
                  <a:innerShdw blurRad="25400" dist="12700" dir="13500000">
                    <a:prstClr val="black">
                      <a:alpha val="50000"/>
                    </a:prstClr>
                  </a:innerShdw>
                </a:effectLst>
                <a:latin typeface="+mn-lt"/>
                <a:sym typeface="+mn-lt"/>
              </a:rPr>
              <a:t>02</a:t>
            </a:r>
            <a:endParaRPr lang="zh-CN" altLang="en-US" sz="2800" dirty="0">
              <a:solidFill>
                <a:schemeClr val="accent2"/>
              </a:solidFill>
              <a:effectLst>
                <a:innerShdw blurRad="25400" dist="12700" dir="13500000">
                  <a:prstClr val="black">
                    <a:alpha val="50000"/>
                  </a:prstClr>
                </a:innerShdw>
              </a:effectLst>
              <a:latin typeface="+mn-lt"/>
              <a:sym typeface="+mn-lt"/>
            </a:endParaRPr>
          </a:p>
        </p:txBody>
      </p:sp>
      <p:grpSp>
        <p:nvGrpSpPr>
          <p:cNvPr id="6" name="组合 5"/>
          <p:cNvGrpSpPr/>
          <p:nvPr/>
        </p:nvGrpSpPr>
        <p:grpSpPr>
          <a:xfrm>
            <a:off x="5184601" y="3170677"/>
            <a:ext cx="1805096" cy="2257962"/>
            <a:chOff x="5095290" y="3645833"/>
            <a:chExt cx="1983655" cy="2481316"/>
          </a:xfrm>
        </p:grpSpPr>
        <p:sp>
          <p:nvSpPr>
            <p:cNvPr id="60" name="任意多边形 59"/>
            <p:cNvSpPr/>
            <p:nvPr/>
          </p:nvSpPr>
          <p:spPr bwMode="auto">
            <a:xfrm>
              <a:off x="5095290" y="4899780"/>
              <a:ext cx="1236805" cy="1227369"/>
            </a:xfrm>
            <a:custGeom>
              <a:avLst/>
              <a:gdLst>
                <a:gd name="connsiteX0" fmla="*/ 744721 w 1236805"/>
                <a:gd name="connsiteY0" fmla="*/ 0 h 1227369"/>
                <a:gd name="connsiteX1" fmla="*/ 825374 w 1236805"/>
                <a:gd name="connsiteY1" fmla="*/ 0 h 1227369"/>
                <a:gd name="connsiteX2" fmla="*/ 1017411 w 1236805"/>
                <a:gd name="connsiteY2" fmla="*/ 0 h 1227369"/>
                <a:gd name="connsiteX3" fmla="*/ 1236805 w 1236805"/>
                <a:gd name="connsiteY3" fmla="*/ 0 h 1227369"/>
                <a:gd name="connsiteX4" fmla="*/ 1230687 w 1236805"/>
                <a:gd name="connsiteY4" fmla="*/ 115921 h 1227369"/>
                <a:gd name="connsiteX5" fmla="*/ 0 w 1236805"/>
                <a:gd name="connsiteY5" fmla="*/ 1227369 h 1227369"/>
                <a:gd name="connsiteX6" fmla="*/ 0 w 1236805"/>
                <a:gd name="connsiteY6" fmla="*/ 726753 h 1227369"/>
                <a:gd name="connsiteX7" fmla="*/ 523850 w 1236805"/>
                <a:gd name="connsiteY7" fmla="*/ 510648 h 1227369"/>
                <a:gd name="connsiteX8" fmla="*/ 730640 w 1236805"/>
                <a:gd name="connsiteY8" fmla="*/ 132198 h 1227369"/>
                <a:gd name="connsiteX9" fmla="*/ 744721 w 1236805"/>
                <a:gd name="connsiteY9" fmla="*/ 0 h 122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805" h="1227369">
                  <a:moveTo>
                    <a:pt x="744721" y="0"/>
                  </a:moveTo>
                  <a:lnTo>
                    <a:pt x="825374" y="0"/>
                  </a:lnTo>
                  <a:cubicBezTo>
                    <a:pt x="885024" y="0"/>
                    <a:pt x="948935" y="0"/>
                    <a:pt x="1017411" y="0"/>
                  </a:cubicBezTo>
                  <a:lnTo>
                    <a:pt x="1236805" y="0"/>
                  </a:lnTo>
                  <a:lnTo>
                    <a:pt x="1230687" y="115921"/>
                  </a:lnTo>
                  <a:cubicBezTo>
                    <a:pt x="1166110" y="738000"/>
                    <a:pt x="639753" y="1225911"/>
                    <a:pt x="0" y="1227369"/>
                  </a:cubicBezTo>
                  <a:lnTo>
                    <a:pt x="0" y="726753"/>
                  </a:lnTo>
                  <a:cubicBezTo>
                    <a:pt x="197415" y="726753"/>
                    <a:pt x="383949" y="649017"/>
                    <a:pt x="523850" y="510648"/>
                  </a:cubicBezTo>
                  <a:cubicBezTo>
                    <a:pt x="629941" y="405705"/>
                    <a:pt x="701057" y="274527"/>
                    <a:pt x="730640" y="132198"/>
                  </a:cubicBezTo>
                  <a:lnTo>
                    <a:pt x="744721" y="0"/>
                  </a:lnTo>
                  <a:close/>
                </a:path>
              </a:pathLst>
            </a:custGeom>
            <a:gradFill flip="none" rotWithShape="1">
              <a:gsLst>
                <a:gs pos="0">
                  <a:schemeClr val="accent1">
                    <a:lumMod val="5000"/>
                    <a:lumOff val="95000"/>
                  </a:schemeClr>
                </a:gs>
                <a:gs pos="100000">
                  <a:schemeClr val="bg1">
                    <a:lumMod val="85000"/>
                  </a:schemeClr>
                </a:gs>
              </a:gsLst>
              <a:lin ang="2700000" scaled="1"/>
              <a:tileRect/>
            </a:gradFill>
            <a:ln w="12700">
              <a:noFill/>
            </a:ln>
            <a:effectLst>
              <a:innerShdw blurRad="63500" dist="25400" dir="27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sym typeface="+mn-lt"/>
              </a:endParaRPr>
            </a:p>
          </p:txBody>
        </p:sp>
        <p:sp>
          <p:nvSpPr>
            <p:cNvPr id="66" name="任意多边形 65"/>
            <p:cNvSpPr/>
            <p:nvPr/>
          </p:nvSpPr>
          <p:spPr bwMode="auto">
            <a:xfrm>
              <a:off x="5840189" y="3645833"/>
              <a:ext cx="1238756" cy="1253947"/>
            </a:xfrm>
            <a:custGeom>
              <a:avLst/>
              <a:gdLst>
                <a:gd name="connsiteX0" fmla="*/ 1238756 w 1238756"/>
                <a:gd name="connsiteY0" fmla="*/ 0 h 1253947"/>
                <a:gd name="connsiteX1" fmla="*/ 1238756 w 1238756"/>
                <a:gd name="connsiteY1" fmla="*/ 481960 h 1253947"/>
                <a:gd name="connsiteX2" fmla="*/ 492621 w 1238756"/>
                <a:gd name="connsiteY2" fmla="*/ 1231330 h 1253947"/>
                <a:gd name="connsiteX3" fmla="*/ 492621 w 1238756"/>
                <a:gd name="connsiteY3" fmla="*/ 1237549 h 1253947"/>
                <a:gd name="connsiteX4" fmla="*/ 492621 w 1238756"/>
                <a:gd name="connsiteY4" fmla="*/ 1243768 h 1253947"/>
                <a:gd name="connsiteX5" fmla="*/ 492102 w 1238756"/>
                <a:gd name="connsiteY5" fmla="*/ 1253617 h 1253947"/>
                <a:gd name="connsiteX6" fmla="*/ 492084 w 1238756"/>
                <a:gd name="connsiteY6" fmla="*/ 1253947 h 1253947"/>
                <a:gd name="connsiteX7" fmla="*/ 272690 w 1238756"/>
                <a:gd name="connsiteY7" fmla="*/ 1253947 h 1253947"/>
                <a:gd name="connsiteX8" fmla="*/ 80653 w 1238756"/>
                <a:gd name="connsiteY8" fmla="*/ 1253947 h 1253947"/>
                <a:gd name="connsiteX9" fmla="*/ 0 w 1238756"/>
                <a:gd name="connsiteY9" fmla="*/ 1253947 h 1253947"/>
                <a:gd name="connsiteX10" fmla="*/ 1415 w 1238756"/>
                <a:gd name="connsiteY10" fmla="*/ 1240658 h 1253947"/>
                <a:gd name="connsiteX11" fmla="*/ 1415 w 1238756"/>
                <a:gd name="connsiteY11" fmla="*/ 1237549 h 1253947"/>
                <a:gd name="connsiteX12" fmla="*/ 213670 w 1238756"/>
                <a:gd name="connsiteY12" fmla="*/ 546456 h 1253947"/>
                <a:gd name="connsiteX13" fmla="*/ 242084 w 1238756"/>
                <a:gd name="connsiteY13" fmla="*/ 508490 h 1253947"/>
                <a:gd name="connsiteX14" fmla="*/ 284919 w 1238756"/>
                <a:gd name="connsiteY14" fmla="*/ 451254 h 1253947"/>
                <a:gd name="connsiteX15" fmla="*/ 1238756 w 1238756"/>
                <a:gd name="connsiteY15" fmla="*/ 0 h 125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756" h="1253947">
                  <a:moveTo>
                    <a:pt x="1238756" y="0"/>
                  </a:moveTo>
                  <a:cubicBezTo>
                    <a:pt x="1238756" y="481960"/>
                    <a:pt x="1238756" y="481960"/>
                    <a:pt x="1238756" y="481960"/>
                  </a:cubicBezTo>
                  <a:cubicBezTo>
                    <a:pt x="826827" y="483515"/>
                    <a:pt x="492621" y="819332"/>
                    <a:pt x="492621" y="1231330"/>
                  </a:cubicBezTo>
                  <a:cubicBezTo>
                    <a:pt x="492621" y="1234439"/>
                    <a:pt x="492621" y="1235994"/>
                    <a:pt x="492621" y="1237549"/>
                  </a:cubicBezTo>
                  <a:cubicBezTo>
                    <a:pt x="492621" y="1243768"/>
                    <a:pt x="492621" y="1243768"/>
                    <a:pt x="492621" y="1243768"/>
                  </a:cubicBezTo>
                  <a:lnTo>
                    <a:pt x="492102" y="1253617"/>
                  </a:lnTo>
                  <a:lnTo>
                    <a:pt x="492084" y="1253947"/>
                  </a:lnTo>
                  <a:lnTo>
                    <a:pt x="272690" y="1253947"/>
                  </a:lnTo>
                  <a:cubicBezTo>
                    <a:pt x="204214" y="1253947"/>
                    <a:pt x="140303" y="1253947"/>
                    <a:pt x="80653" y="1253947"/>
                  </a:cubicBezTo>
                  <a:lnTo>
                    <a:pt x="0" y="1253947"/>
                  </a:lnTo>
                  <a:lnTo>
                    <a:pt x="1415" y="1240658"/>
                  </a:lnTo>
                  <a:cubicBezTo>
                    <a:pt x="1415" y="1237549"/>
                    <a:pt x="1415" y="1237549"/>
                    <a:pt x="1415" y="1237549"/>
                  </a:cubicBezTo>
                  <a:cubicBezTo>
                    <a:pt x="1998" y="981605"/>
                    <a:pt x="80182" y="743807"/>
                    <a:pt x="213670" y="546456"/>
                  </a:cubicBezTo>
                  <a:lnTo>
                    <a:pt x="242084" y="508490"/>
                  </a:lnTo>
                  <a:lnTo>
                    <a:pt x="284919" y="451254"/>
                  </a:lnTo>
                  <a:cubicBezTo>
                    <a:pt x="511875" y="176381"/>
                    <a:pt x="854905" y="875"/>
                    <a:pt x="1238756" y="0"/>
                  </a:cubicBezTo>
                  <a:close/>
                </a:path>
              </a:pathLst>
            </a:custGeom>
            <a:gradFill flip="none" rotWithShape="1">
              <a:gsLst>
                <a:gs pos="0">
                  <a:schemeClr val="accent1">
                    <a:lumMod val="5000"/>
                    <a:lumOff val="95000"/>
                  </a:schemeClr>
                </a:gs>
                <a:gs pos="100000">
                  <a:schemeClr val="bg1">
                    <a:lumMod val="85000"/>
                  </a:schemeClr>
                </a:gs>
              </a:gsLst>
              <a:lin ang="13200000" scaled="0"/>
              <a:tileRect/>
            </a:gradFill>
            <a:ln w="12700">
              <a:noFill/>
            </a:ln>
            <a:effectLst>
              <a:innerShdw blurRad="63500" dist="25400" dir="14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3" name="椭圆 2"/>
            <p:cNvSpPr/>
            <p:nvPr/>
          </p:nvSpPr>
          <p:spPr>
            <a:xfrm rot="701282">
              <a:off x="5871533" y="4466725"/>
              <a:ext cx="474869" cy="820979"/>
            </a:xfrm>
            <a:prstGeom prst="ellipse">
              <a:avLst/>
            </a:prstGeom>
            <a:gradFill>
              <a:gsLst>
                <a:gs pos="0">
                  <a:srgbClr val="EBE7E6"/>
                </a:gs>
                <a:gs pos="100000">
                  <a:srgbClr val="E7E4E4"/>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grpSp>
      <p:sp>
        <p:nvSpPr>
          <p:cNvPr id="33" name="Freeform 18"/>
          <p:cNvSpPr/>
          <p:nvPr/>
        </p:nvSpPr>
        <p:spPr bwMode="auto">
          <a:xfrm>
            <a:off x="4056596" y="4293713"/>
            <a:ext cx="1134359" cy="113436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3"/>
              </a:gs>
              <a:gs pos="100000">
                <a:schemeClr val="accent3">
                  <a:lumMod val="75000"/>
                  <a:lumOff val="25000"/>
                </a:schemeClr>
              </a:gs>
            </a:gsLst>
            <a:lin ang="18900000" scaled="1"/>
            <a:tileRect/>
          </a:gradFill>
          <a:ln>
            <a:noFill/>
          </a:ln>
          <a:effectLst>
            <a:innerShdw blurRad="63500" dist="25400" dir="8100000">
              <a:schemeClr val="accent3">
                <a:lumMod val="50000"/>
                <a:alpha val="50000"/>
              </a:schemeClr>
            </a:innerShdw>
          </a:effectLst>
        </p:spPr>
        <p:txBody>
          <a:bodyPr vert="horz" wrap="square" lIns="91440" tIns="45720" rIns="91440" bIns="45720" numCol="1" anchor="t" anchorCtr="0" compatLnSpc="1"/>
          <a:lstStyle/>
          <a:p>
            <a:endParaRPr lang="zh-CN" altLang="en-US" sz="1600">
              <a:sym typeface="+mn-lt"/>
            </a:endParaRPr>
          </a:p>
        </p:txBody>
      </p:sp>
      <p:grpSp>
        <p:nvGrpSpPr>
          <p:cNvPr id="54" name="组合 53"/>
          <p:cNvGrpSpPr/>
          <p:nvPr/>
        </p:nvGrpSpPr>
        <p:grpSpPr>
          <a:xfrm>
            <a:off x="4481801" y="3586627"/>
            <a:ext cx="1402976" cy="1402978"/>
            <a:chOff x="7221558" y="1631354"/>
            <a:chExt cx="3672000" cy="3672000"/>
          </a:xfrm>
          <a:effectLst>
            <a:outerShdw blurRad="114300" dist="63500" dir="2700000" algn="tl" rotWithShape="0">
              <a:prstClr val="black">
                <a:alpha val="40000"/>
              </a:prstClr>
            </a:outerShdw>
          </a:effectLst>
        </p:grpSpPr>
        <p:sp>
          <p:nvSpPr>
            <p:cNvPr id="55" name="椭圆 54"/>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56" name="椭圆 55"/>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grpSp>
      <p:sp>
        <p:nvSpPr>
          <p:cNvPr id="27" name="文本框 26"/>
          <p:cNvSpPr txBox="1"/>
          <p:nvPr/>
        </p:nvSpPr>
        <p:spPr>
          <a:xfrm>
            <a:off x="4995707" y="4040603"/>
            <a:ext cx="545204" cy="430887"/>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800" dirty="0" smtClean="0">
                <a:solidFill>
                  <a:schemeClr val="accent3"/>
                </a:solidFill>
                <a:effectLst>
                  <a:innerShdw blurRad="25400" dist="12700" dir="13500000">
                    <a:prstClr val="black">
                      <a:alpha val="50000"/>
                    </a:prstClr>
                  </a:innerShdw>
                </a:effectLst>
                <a:latin typeface="+mn-lt"/>
                <a:sym typeface="+mn-lt"/>
              </a:rPr>
              <a:t>03</a:t>
            </a:r>
            <a:endParaRPr lang="zh-CN" altLang="en-US" sz="2800" dirty="0">
              <a:solidFill>
                <a:schemeClr val="accent3"/>
              </a:solidFill>
              <a:effectLst>
                <a:innerShdw blurRad="25400" dist="12700" dir="13500000">
                  <a:prstClr val="black">
                    <a:alpha val="50000"/>
                  </a:prstClr>
                </a:innerShdw>
              </a:effectLst>
              <a:latin typeface="+mn-lt"/>
              <a:sym typeface="+mn-lt"/>
            </a:endParaRPr>
          </a:p>
        </p:txBody>
      </p:sp>
      <p:sp>
        <p:nvSpPr>
          <p:cNvPr id="31" name="矩形 30"/>
          <p:cNvSpPr/>
          <p:nvPr/>
        </p:nvSpPr>
        <p:spPr>
          <a:xfrm>
            <a:off x="4891261" y="4405309"/>
            <a:ext cx="627095" cy="276999"/>
          </a:xfrm>
          <a:prstGeom prst="rect">
            <a:avLst/>
          </a:prstGeom>
        </p:spPr>
        <p:txBody>
          <a:bodyPr wrap="none">
            <a:spAutoFit/>
          </a:bodyPr>
          <a:lstStyle/>
          <a:p>
            <a:pPr algn="ctr"/>
            <a:r>
              <a:rPr lang="en-US" altLang="zh-CN" sz="1200" dirty="0" smtClean="0">
                <a:solidFill>
                  <a:schemeClr val="accent3"/>
                </a:solidFill>
                <a:ea typeface="MEllan HK Xbold" panose="00000800000000000000" pitchFamily="2" charset="-120"/>
                <a:sym typeface="+mn-lt"/>
              </a:rPr>
              <a:t>OPTION</a:t>
            </a:r>
            <a:endParaRPr lang="zh-CN" altLang="en-US" sz="1200" dirty="0">
              <a:solidFill>
                <a:schemeClr val="accent3"/>
              </a:solidFill>
              <a:ea typeface="MEllan HK Xbold" panose="00000800000000000000" pitchFamily="2" charset="-120"/>
              <a:sym typeface="+mn-lt"/>
            </a:endParaRPr>
          </a:p>
        </p:txBody>
      </p:sp>
      <p:grpSp>
        <p:nvGrpSpPr>
          <p:cNvPr id="45" name="组合 44"/>
          <p:cNvGrpSpPr/>
          <p:nvPr/>
        </p:nvGrpSpPr>
        <p:grpSpPr>
          <a:xfrm>
            <a:off x="6288478" y="1816138"/>
            <a:ext cx="1402976" cy="1402978"/>
            <a:chOff x="7221558" y="1631354"/>
            <a:chExt cx="3672000" cy="3672000"/>
          </a:xfrm>
          <a:effectLst>
            <a:outerShdw blurRad="114300" dist="63500" dir="2700000" algn="tl" rotWithShape="0">
              <a:prstClr val="black">
                <a:alpha val="40000"/>
              </a:prstClr>
            </a:outerShdw>
          </a:effectLst>
        </p:grpSpPr>
        <p:sp>
          <p:nvSpPr>
            <p:cNvPr id="46" name="椭圆 45"/>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sp>
          <p:nvSpPr>
            <p:cNvPr id="47" name="椭圆 46"/>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ym typeface="+mn-lt"/>
              </a:endParaRPr>
            </a:p>
          </p:txBody>
        </p:sp>
      </p:grpSp>
      <p:sp>
        <p:nvSpPr>
          <p:cNvPr id="19" name="文本框 18"/>
          <p:cNvSpPr txBox="1"/>
          <p:nvPr/>
        </p:nvSpPr>
        <p:spPr>
          <a:xfrm>
            <a:off x="6823881" y="2227335"/>
            <a:ext cx="452583" cy="430887"/>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800" dirty="0">
                <a:solidFill>
                  <a:schemeClr val="accent1"/>
                </a:solidFill>
                <a:effectLst>
                  <a:innerShdw blurRad="25400" dist="12700" dir="13500000">
                    <a:prstClr val="black">
                      <a:alpha val="50000"/>
                    </a:prstClr>
                  </a:innerShdw>
                </a:effectLst>
                <a:latin typeface="+mn-lt"/>
                <a:sym typeface="+mn-lt"/>
              </a:rPr>
              <a:t>01</a:t>
            </a:r>
            <a:endParaRPr lang="zh-CN" altLang="en-US" sz="2800" dirty="0">
              <a:solidFill>
                <a:schemeClr val="accent1"/>
              </a:solidFill>
              <a:effectLst>
                <a:innerShdw blurRad="25400" dist="12700" dir="13500000">
                  <a:prstClr val="black">
                    <a:alpha val="50000"/>
                  </a:prstClr>
                </a:innerShdw>
              </a:effectLst>
              <a:latin typeface="+mn-lt"/>
              <a:sym typeface="+mn-lt"/>
            </a:endParaRPr>
          </a:p>
        </p:txBody>
      </p:sp>
      <p:sp>
        <p:nvSpPr>
          <p:cNvPr id="20" name="矩形 19"/>
          <p:cNvSpPr/>
          <p:nvPr/>
        </p:nvSpPr>
        <p:spPr>
          <a:xfrm>
            <a:off x="6673124" y="2592041"/>
            <a:ext cx="627095" cy="276999"/>
          </a:xfrm>
          <a:prstGeom prst="rect">
            <a:avLst/>
          </a:prstGeom>
        </p:spPr>
        <p:txBody>
          <a:bodyPr wrap="none">
            <a:spAutoFit/>
          </a:bodyPr>
          <a:lstStyle/>
          <a:p>
            <a:pPr algn="ctr"/>
            <a:r>
              <a:rPr lang="en-US" altLang="zh-CN" sz="1200" dirty="0" smtClean="0">
                <a:solidFill>
                  <a:schemeClr val="accent1"/>
                </a:solidFill>
                <a:ea typeface="MEllan HK Xbold" panose="00000800000000000000" pitchFamily="2" charset="-120"/>
                <a:sym typeface="+mn-lt"/>
              </a:rPr>
              <a:t>OPTION</a:t>
            </a:r>
            <a:endParaRPr lang="zh-CN" altLang="en-US" sz="1200" dirty="0">
              <a:solidFill>
                <a:schemeClr val="accent1"/>
              </a:solidFill>
              <a:ea typeface="MEllan HK Xbold" panose="00000800000000000000" pitchFamily="2" charset="-120"/>
              <a:sym typeface="+mn-lt"/>
            </a:endParaRPr>
          </a:p>
        </p:txBody>
      </p:sp>
      <p:sp>
        <p:nvSpPr>
          <p:cNvPr id="57" name="椭圆 56"/>
          <p:cNvSpPr/>
          <p:nvPr/>
        </p:nvSpPr>
        <p:spPr bwMode="auto">
          <a:xfrm>
            <a:off x="4313440" y="5394923"/>
            <a:ext cx="3491124" cy="109257"/>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sp>
        <p:nvSpPr>
          <p:cNvPr id="64"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3000" fill="hold"/>
                                        <p:tgtEl>
                                          <p:spTgt spid="22"/>
                                        </p:tgtEl>
                                        <p:attrNameLst>
                                          <p:attrName>ppt_w</p:attrName>
                                        </p:attrNameLst>
                                      </p:cBhvr>
                                      <p:tavLst>
                                        <p:tav tm="0">
                                          <p:val>
                                            <p:fltVal val="0"/>
                                          </p:val>
                                        </p:tav>
                                        <p:tav tm="100000">
                                          <p:val>
                                            <p:strVal val="#ppt_w"/>
                                          </p:val>
                                        </p:tav>
                                      </p:tavLst>
                                    </p:anim>
                                    <p:anim calcmode="lin" valueType="num">
                                      <p:cBhvr>
                                        <p:cTn id="15" dur="3000" fill="hold"/>
                                        <p:tgtEl>
                                          <p:spTgt spid="22"/>
                                        </p:tgtEl>
                                        <p:attrNameLst>
                                          <p:attrName>ppt_h</p:attrName>
                                        </p:attrNameLst>
                                      </p:cBhvr>
                                      <p:tavLst>
                                        <p:tav tm="0">
                                          <p:val>
                                            <p:fltVal val="0"/>
                                          </p:val>
                                        </p:tav>
                                        <p:tav tm="100000">
                                          <p:val>
                                            <p:strVal val="#ppt_h"/>
                                          </p:val>
                                        </p:tav>
                                      </p:tavLst>
                                    </p:anim>
                                    <p:animEffect transition="in" filter="fade">
                                      <p:cBhvr>
                                        <p:cTn id="16" dur="3000"/>
                                        <p:tgtEl>
                                          <p:spTgt spid="2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3000" fill="hold"/>
                                        <p:tgtEl>
                                          <p:spTgt spid="29"/>
                                        </p:tgtEl>
                                        <p:attrNameLst>
                                          <p:attrName>ppt_w</p:attrName>
                                        </p:attrNameLst>
                                      </p:cBhvr>
                                      <p:tavLst>
                                        <p:tav tm="0">
                                          <p:val>
                                            <p:fltVal val="0"/>
                                          </p:val>
                                        </p:tav>
                                        <p:tav tm="100000">
                                          <p:val>
                                            <p:strVal val="#ppt_w"/>
                                          </p:val>
                                        </p:tav>
                                      </p:tavLst>
                                    </p:anim>
                                    <p:anim calcmode="lin" valueType="num">
                                      <p:cBhvr>
                                        <p:cTn id="20" dur="3000" fill="hold"/>
                                        <p:tgtEl>
                                          <p:spTgt spid="29"/>
                                        </p:tgtEl>
                                        <p:attrNameLst>
                                          <p:attrName>ppt_h</p:attrName>
                                        </p:attrNameLst>
                                      </p:cBhvr>
                                      <p:tavLst>
                                        <p:tav tm="0">
                                          <p:val>
                                            <p:fltVal val="0"/>
                                          </p:val>
                                        </p:tav>
                                        <p:tav tm="100000">
                                          <p:val>
                                            <p:strVal val="#ppt_h"/>
                                          </p:val>
                                        </p:tav>
                                      </p:tavLst>
                                    </p:anim>
                                    <p:animEffect transition="in" filter="fade">
                                      <p:cBhvr>
                                        <p:cTn id="21" dur="30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3000" fill="hold"/>
                                        <p:tgtEl>
                                          <p:spTgt spid="37"/>
                                        </p:tgtEl>
                                        <p:attrNameLst>
                                          <p:attrName>ppt_w</p:attrName>
                                        </p:attrNameLst>
                                      </p:cBhvr>
                                      <p:tavLst>
                                        <p:tav tm="0">
                                          <p:val>
                                            <p:fltVal val="0"/>
                                          </p:val>
                                        </p:tav>
                                        <p:tav tm="100000">
                                          <p:val>
                                            <p:strVal val="#ppt_w"/>
                                          </p:val>
                                        </p:tav>
                                      </p:tavLst>
                                    </p:anim>
                                    <p:anim calcmode="lin" valueType="num">
                                      <p:cBhvr>
                                        <p:cTn id="25" dur="3000" fill="hold"/>
                                        <p:tgtEl>
                                          <p:spTgt spid="37"/>
                                        </p:tgtEl>
                                        <p:attrNameLst>
                                          <p:attrName>ppt_h</p:attrName>
                                        </p:attrNameLst>
                                      </p:cBhvr>
                                      <p:tavLst>
                                        <p:tav tm="0">
                                          <p:val>
                                            <p:fltVal val="0"/>
                                          </p:val>
                                        </p:tav>
                                        <p:tav tm="100000">
                                          <p:val>
                                            <p:strVal val="#ppt_h"/>
                                          </p:val>
                                        </p:tav>
                                      </p:tavLst>
                                    </p:anim>
                                    <p:animEffect transition="in" filter="fade">
                                      <p:cBhvr>
                                        <p:cTn id="26" dur="3000"/>
                                        <p:tgtEl>
                                          <p:spTgt spid="3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3000" fill="hold"/>
                                        <p:tgtEl>
                                          <p:spTgt spid="38"/>
                                        </p:tgtEl>
                                        <p:attrNameLst>
                                          <p:attrName>ppt_w</p:attrName>
                                        </p:attrNameLst>
                                      </p:cBhvr>
                                      <p:tavLst>
                                        <p:tav tm="0">
                                          <p:val>
                                            <p:fltVal val="0"/>
                                          </p:val>
                                        </p:tav>
                                        <p:tav tm="100000">
                                          <p:val>
                                            <p:strVal val="#ppt_w"/>
                                          </p:val>
                                        </p:tav>
                                      </p:tavLst>
                                    </p:anim>
                                    <p:anim calcmode="lin" valueType="num">
                                      <p:cBhvr>
                                        <p:cTn id="30" dur="3000" fill="hold"/>
                                        <p:tgtEl>
                                          <p:spTgt spid="38"/>
                                        </p:tgtEl>
                                        <p:attrNameLst>
                                          <p:attrName>ppt_h</p:attrName>
                                        </p:attrNameLst>
                                      </p:cBhvr>
                                      <p:tavLst>
                                        <p:tav tm="0">
                                          <p:val>
                                            <p:fltVal val="0"/>
                                          </p:val>
                                        </p:tav>
                                        <p:tav tm="100000">
                                          <p:val>
                                            <p:strVal val="#ppt_h"/>
                                          </p:val>
                                        </p:tav>
                                      </p:tavLst>
                                    </p:anim>
                                    <p:animEffect transition="in" filter="fade">
                                      <p:cBhvr>
                                        <p:cTn id="31" dur="3000"/>
                                        <p:tgtEl>
                                          <p:spTgt spid="3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3000" fill="hold"/>
                                        <p:tgtEl>
                                          <p:spTgt spid="35"/>
                                        </p:tgtEl>
                                        <p:attrNameLst>
                                          <p:attrName>ppt_w</p:attrName>
                                        </p:attrNameLst>
                                      </p:cBhvr>
                                      <p:tavLst>
                                        <p:tav tm="0">
                                          <p:val>
                                            <p:fltVal val="0"/>
                                          </p:val>
                                        </p:tav>
                                        <p:tav tm="100000">
                                          <p:val>
                                            <p:strVal val="#ppt_w"/>
                                          </p:val>
                                        </p:tav>
                                      </p:tavLst>
                                    </p:anim>
                                    <p:anim calcmode="lin" valueType="num">
                                      <p:cBhvr>
                                        <p:cTn id="35" dur="3000" fill="hold"/>
                                        <p:tgtEl>
                                          <p:spTgt spid="35"/>
                                        </p:tgtEl>
                                        <p:attrNameLst>
                                          <p:attrName>ppt_h</p:attrName>
                                        </p:attrNameLst>
                                      </p:cBhvr>
                                      <p:tavLst>
                                        <p:tav tm="0">
                                          <p:val>
                                            <p:fltVal val="0"/>
                                          </p:val>
                                        </p:tav>
                                        <p:tav tm="100000">
                                          <p:val>
                                            <p:strVal val="#ppt_h"/>
                                          </p:val>
                                        </p:tav>
                                      </p:tavLst>
                                    </p:anim>
                                    <p:animEffect transition="in" filter="fade">
                                      <p:cBhvr>
                                        <p:cTn id="36" dur="3000"/>
                                        <p:tgtEl>
                                          <p:spTgt spid="3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3000" fill="hold"/>
                                        <p:tgtEl>
                                          <p:spTgt spid="36"/>
                                        </p:tgtEl>
                                        <p:attrNameLst>
                                          <p:attrName>ppt_w</p:attrName>
                                        </p:attrNameLst>
                                      </p:cBhvr>
                                      <p:tavLst>
                                        <p:tav tm="0">
                                          <p:val>
                                            <p:fltVal val="0"/>
                                          </p:val>
                                        </p:tav>
                                        <p:tav tm="100000">
                                          <p:val>
                                            <p:strVal val="#ppt_w"/>
                                          </p:val>
                                        </p:tav>
                                      </p:tavLst>
                                    </p:anim>
                                    <p:anim calcmode="lin" valueType="num">
                                      <p:cBhvr>
                                        <p:cTn id="40" dur="3000" fill="hold"/>
                                        <p:tgtEl>
                                          <p:spTgt spid="36"/>
                                        </p:tgtEl>
                                        <p:attrNameLst>
                                          <p:attrName>ppt_h</p:attrName>
                                        </p:attrNameLst>
                                      </p:cBhvr>
                                      <p:tavLst>
                                        <p:tav tm="0">
                                          <p:val>
                                            <p:fltVal val="0"/>
                                          </p:val>
                                        </p:tav>
                                        <p:tav tm="100000">
                                          <p:val>
                                            <p:strVal val="#ppt_h"/>
                                          </p:val>
                                        </p:tav>
                                      </p:tavLst>
                                    </p:anim>
                                    <p:animEffect transition="in" filter="fade">
                                      <p:cBhvr>
                                        <p:cTn id="41" dur="3000"/>
                                        <p:tgtEl>
                                          <p:spTgt spid="3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3000" fill="hold"/>
                                        <p:tgtEl>
                                          <p:spTgt spid="18"/>
                                        </p:tgtEl>
                                        <p:attrNameLst>
                                          <p:attrName>ppt_w</p:attrName>
                                        </p:attrNameLst>
                                      </p:cBhvr>
                                      <p:tavLst>
                                        <p:tav tm="0">
                                          <p:val>
                                            <p:fltVal val="0"/>
                                          </p:val>
                                        </p:tav>
                                        <p:tav tm="100000">
                                          <p:val>
                                            <p:strVal val="#ppt_w"/>
                                          </p:val>
                                        </p:tav>
                                      </p:tavLst>
                                    </p:anim>
                                    <p:anim calcmode="lin" valueType="num">
                                      <p:cBhvr>
                                        <p:cTn id="45" dur="3000" fill="hold"/>
                                        <p:tgtEl>
                                          <p:spTgt spid="18"/>
                                        </p:tgtEl>
                                        <p:attrNameLst>
                                          <p:attrName>ppt_h</p:attrName>
                                        </p:attrNameLst>
                                      </p:cBhvr>
                                      <p:tavLst>
                                        <p:tav tm="0">
                                          <p:val>
                                            <p:fltVal val="0"/>
                                          </p:val>
                                        </p:tav>
                                        <p:tav tm="100000">
                                          <p:val>
                                            <p:strVal val="#ppt_h"/>
                                          </p:val>
                                        </p:tav>
                                      </p:tavLst>
                                    </p:anim>
                                    <p:animEffect transition="in" filter="fade">
                                      <p:cBhvr>
                                        <p:cTn id="46" dur="3000"/>
                                        <p:tgtEl>
                                          <p:spTgt spid="1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3000" fill="hold"/>
                                        <p:tgtEl>
                                          <p:spTgt spid="28"/>
                                        </p:tgtEl>
                                        <p:attrNameLst>
                                          <p:attrName>ppt_w</p:attrName>
                                        </p:attrNameLst>
                                      </p:cBhvr>
                                      <p:tavLst>
                                        <p:tav tm="0">
                                          <p:val>
                                            <p:fltVal val="0"/>
                                          </p:val>
                                        </p:tav>
                                        <p:tav tm="100000">
                                          <p:val>
                                            <p:strVal val="#ppt_w"/>
                                          </p:val>
                                        </p:tav>
                                      </p:tavLst>
                                    </p:anim>
                                    <p:anim calcmode="lin" valueType="num">
                                      <p:cBhvr>
                                        <p:cTn id="50" dur="3000" fill="hold"/>
                                        <p:tgtEl>
                                          <p:spTgt spid="28"/>
                                        </p:tgtEl>
                                        <p:attrNameLst>
                                          <p:attrName>ppt_h</p:attrName>
                                        </p:attrNameLst>
                                      </p:cBhvr>
                                      <p:tavLst>
                                        <p:tav tm="0">
                                          <p:val>
                                            <p:fltVal val="0"/>
                                          </p:val>
                                        </p:tav>
                                        <p:tav tm="100000">
                                          <p:val>
                                            <p:strVal val="#ppt_h"/>
                                          </p:val>
                                        </p:tav>
                                      </p:tavLst>
                                    </p:anim>
                                    <p:animEffect transition="in" filter="fade">
                                      <p:cBhvr>
                                        <p:cTn id="51" dur="3000"/>
                                        <p:tgtEl>
                                          <p:spTgt spid="2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3000" fill="hold"/>
                                        <p:tgtEl>
                                          <p:spTgt spid="10"/>
                                        </p:tgtEl>
                                        <p:attrNameLst>
                                          <p:attrName>ppt_w</p:attrName>
                                        </p:attrNameLst>
                                      </p:cBhvr>
                                      <p:tavLst>
                                        <p:tav tm="0">
                                          <p:val>
                                            <p:fltVal val="0"/>
                                          </p:val>
                                        </p:tav>
                                        <p:tav tm="100000">
                                          <p:val>
                                            <p:strVal val="#ppt_w"/>
                                          </p:val>
                                        </p:tav>
                                      </p:tavLst>
                                    </p:anim>
                                    <p:anim calcmode="lin" valueType="num">
                                      <p:cBhvr>
                                        <p:cTn id="55" dur="3000" fill="hold"/>
                                        <p:tgtEl>
                                          <p:spTgt spid="10"/>
                                        </p:tgtEl>
                                        <p:attrNameLst>
                                          <p:attrName>ppt_h</p:attrName>
                                        </p:attrNameLst>
                                      </p:cBhvr>
                                      <p:tavLst>
                                        <p:tav tm="0">
                                          <p:val>
                                            <p:fltVal val="0"/>
                                          </p:val>
                                        </p:tav>
                                        <p:tav tm="100000">
                                          <p:val>
                                            <p:strVal val="#ppt_h"/>
                                          </p:val>
                                        </p:tav>
                                      </p:tavLst>
                                    </p:anim>
                                    <p:animEffect transition="in" filter="fade">
                                      <p:cBhvr>
                                        <p:cTn id="56" dur="3000"/>
                                        <p:tgtEl>
                                          <p:spTgt spid="1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3000" fill="hold"/>
                                        <p:tgtEl>
                                          <p:spTgt spid="30"/>
                                        </p:tgtEl>
                                        <p:attrNameLst>
                                          <p:attrName>ppt_w</p:attrName>
                                        </p:attrNameLst>
                                      </p:cBhvr>
                                      <p:tavLst>
                                        <p:tav tm="0">
                                          <p:val>
                                            <p:fltVal val="0"/>
                                          </p:val>
                                        </p:tav>
                                        <p:tav tm="100000">
                                          <p:val>
                                            <p:strVal val="#ppt_w"/>
                                          </p:val>
                                        </p:tav>
                                      </p:tavLst>
                                    </p:anim>
                                    <p:anim calcmode="lin" valueType="num">
                                      <p:cBhvr>
                                        <p:cTn id="60" dur="3000" fill="hold"/>
                                        <p:tgtEl>
                                          <p:spTgt spid="30"/>
                                        </p:tgtEl>
                                        <p:attrNameLst>
                                          <p:attrName>ppt_h</p:attrName>
                                        </p:attrNameLst>
                                      </p:cBhvr>
                                      <p:tavLst>
                                        <p:tav tm="0">
                                          <p:val>
                                            <p:fltVal val="0"/>
                                          </p:val>
                                        </p:tav>
                                        <p:tav tm="100000">
                                          <p:val>
                                            <p:strVal val="#ppt_h"/>
                                          </p:val>
                                        </p:tav>
                                      </p:tavLst>
                                    </p:anim>
                                    <p:animEffect transition="in" filter="fade">
                                      <p:cBhvr>
                                        <p:cTn id="61" dur="3000"/>
                                        <p:tgtEl>
                                          <p:spTgt spid="30"/>
                                        </p:tgtEl>
                                      </p:cBhvr>
                                    </p:animEffect>
                                  </p:childTnLst>
                                </p:cTn>
                              </p:par>
                              <p:par>
                                <p:cTn id="62" presetID="53" presetClass="entr" presetSubtype="16" fill="hold" nodeType="with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3000" fill="hold"/>
                                        <p:tgtEl>
                                          <p:spTgt spid="48"/>
                                        </p:tgtEl>
                                        <p:attrNameLst>
                                          <p:attrName>ppt_w</p:attrName>
                                        </p:attrNameLst>
                                      </p:cBhvr>
                                      <p:tavLst>
                                        <p:tav tm="0">
                                          <p:val>
                                            <p:fltVal val="0"/>
                                          </p:val>
                                        </p:tav>
                                        <p:tav tm="100000">
                                          <p:val>
                                            <p:strVal val="#ppt_w"/>
                                          </p:val>
                                        </p:tav>
                                      </p:tavLst>
                                    </p:anim>
                                    <p:anim calcmode="lin" valueType="num">
                                      <p:cBhvr>
                                        <p:cTn id="65" dur="3000" fill="hold"/>
                                        <p:tgtEl>
                                          <p:spTgt spid="48"/>
                                        </p:tgtEl>
                                        <p:attrNameLst>
                                          <p:attrName>ppt_h</p:attrName>
                                        </p:attrNameLst>
                                      </p:cBhvr>
                                      <p:tavLst>
                                        <p:tav tm="0">
                                          <p:val>
                                            <p:fltVal val="0"/>
                                          </p:val>
                                        </p:tav>
                                        <p:tav tm="100000">
                                          <p:val>
                                            <p:strVal val="#ppt_h"/>
                                          </p:val>
                                        </p:tav>
                                      </p:tavLst>
                                    </p:anim>
                                    <p:animEffect transition="in" filter="fade">
                                      <p:cBhvr>
                                        <p:cTn id="66" dur="3000"/>
                                        <p:tgtEl>
                                          <p:spTgt spid="4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3000" fill="hold"/>
                                        <p:tgtEl>
                                          <p:spTgt spid="21"/>
                                        </p:tgtEl>
                                        <p:attrNameLst>
                                          <p:attrName>ppt_w</p:attrName>
                                        </p:attrNameLst>
                                      </p:cBhvr>
                                      <p:tavLst>
                                        <p:tav tm="0">
                                          <p:val>
                                            <p:fltVal val="0"/>
                                          </p:val>
                                        </p:tav>
                                        <p:tav tm="100000">
                                          <p:val>
                                            <p:strVal val="#ppt_w"/>
                                          </p:val>
                                        </p:tav>
                                      </p:tavLst>
                                    </p:anim>
                                    <p:anim calcmode="lin" valueType="num">
                                      <p:cBhvr>
                                        <p:cTn id="70" dur="3000" fill="hold"/>
                                        <p:tgtEl>
                                          <p:spTgt spid="21"/>
                                        </p:tgtEl>
                                        <p:attrNameLst>
                                          <p:attrName>ppt_h</p:attrName>
                                        </p:attrNameLst>
                                      </p:cBhvr>
                                      <p:tavLst>
                                        <p:tav tm="0">
                                          <p:val>
                                            <p:fltVal val="0"/>
                                          </p:val>
                                        </p:tav>
                                        <p:tav tm="100000">
                                          <p:val>
                                            <p:strVal val="#ppt_h"/>
                                          </p:val>
                                        </p:tav>
                                      </p:tavLst>
                                    </p:anim>
                                    <p:animEffect transition="in" filter="fade">
                                      <p:cBhvr>
                                        <p:cTn id="71" dur="3000"/>
                                        <p:tgtEl>
                                          <p:spTgt spid="21"/>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3000" fill="hold"/>
                                        <p:tgtEl>
                                          <p:spTgt spid="23"/>
                                        </p:tgtEl>
                                        <p:attrNameLst>
                                          <p:attrName>ppt_w</p:attrName>
                                        </p:attrNameLst>
                                      </p:cBhvr>
                                      <p:tavLst>
                                        <p:tav tm="0">
                                          <p:val>
                                            <p:fltVal val="0"/>
                                          </p:val>
                                        </p:tav>
                                        <p:tav tm="100000">
                                          <p:val>
                                            <p:strVal val="#ppt_w"/>
                                          </p:val>
                                        </p:tav>
                                      </p:tavLst>
                                    </p:anim>
                                    <p:anim calcmode="lin" valueType="num">
                                      <p:cBhvr>
                                        <p:cTn id="75" dur="3000" fill="hold"/>
                                        <p:tgtEl>
                                          <p:spTgt spid="23"/>
                                        </p:tgtEl>
                                        <p:attrNameLst>
                                          <p:attrName>ppt_h</p:attrName>
                                        </p:attrNameLst>
                                      </p:cBhvr>
                                      <p:tavLst>
                                        <p:tav tm="0">
                                          <p:val>
                                            <p:fltVal val="0"/>
                                          </p:val>
                                        </p:tav>
                                        <p:tav tm="100000">
                                          <p:val>
                                            <p:strVal val="#ppt_h"/>
                                          </p:val>
                                        </p:tav>
                                      </p:tavLst>
                                    </p:anim>
                                    <p:animEffect transition="in" filter="fade">
                                      <p:cBhvr>
                                        <p:cTn id="76" dur="3000"/>
                                        <p:tgtEl>
                                          <p:spTgt spid="2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3000" fill="hold"/>
                                        <p:tgtEl>
                                          <p:spTgt spid="59"/>
                                        </p:tgtEl>
                                        <p:attrNameLst>
                                          <p:attrName>ppt_w</p:attrName>
                                        </p:attrNameLst>
                                      </p:cBhvr>
                                      <p:tavLst>
                                        <p:tav tm="0">
                                          <p:val>
                                            <p:fltVal val="0"/>
                                          </p:val>
                                        </p:tav>
                                        <p:tav tm="100000">
                                          <p:val>
                                            <p:strVal val="#ppt_w"/>
                                          </p:val>
                                        </p:tav>
                                      </p:tavLst>
                                    </p:anim>
                                    <p:anim calcmode="lin" valueType="num">
                                      <p:cBhvr>
                                        <p:cTn id="80" dur="3000" fill="hold"/>
                                        <p:tgtEl>
                                          <p:spTgt spid="59"/>
                                        </p:tgtEl>
                                        <p:attrNameLst>
                                          <p:attrName>ppt_h</p:attrName>
                                        </p:attrNameLst>
                                      </p:cBhvr>
                                      <p:tavLst>
                                        <p:tav tm="0">
                                          <p:val>
                                            <p:fltVal val="0"/>
                                          </p:val>
                                        </p:tav>
                                        <p:tav tm="100000">
                                          <p:val>
                                            <p:strVal val="#ppt_h"/>
                                          </p:val>
                                        </p:tav>
                                      </p:tavLst>
                                    </p:anim>
                                    <p:animEffect transition="in" filter="fade">
                                      <p:cBhvr>
                                        <p:cTn id="81" dur="3000"/>
                                        <p:tgtEl>
                                          <p:spTgt spid="59"/>
                                        </p:tgtEl>
                                      </p:cBhvr>
                                    </p:animEffect>
                                  </p:childTnLst>
                                </p:cTn>
                              </p:par>
                              <p:par>
                                <p:cTn id="82" presetID="53" presetClass="entr" presetSubtype="16" fill="hold" nodeType="with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3000" fill="hold"/>
                                        <p:tgtEl>
                                          <p:spTgt spid="51"/>
                                        </p:tgtEl>
                                        <p:attrNameLst>
                                          <p:attrName>ppt_w</p:attrName>
                                        </p:attrNameLst>
                                      </p:cBhvr>
                                      <p:tavLst>
                                        <p:tav tm="0">
                                          <p:val>
                                            <p:fltVal val="0"/>
                                          </p:val>
                                        </p:tav>
                                        <p:tav tm="100000">
                                          <p:val>
                                            <p:strVal val="#ppt_w"/>
                                          </p:val>
                                        </p:tav>
                                      </p:tavLst>
                                    </p:anim>
                                    <p:anim calcmode="lin" valueType="num">
                                      <p:cBhvr>
                                        <p:cTn id="85" dur="3000" fill="hold"/>
                                        <p:tgtEl>
                                          <p:spTgt spid="51"/>
                                        </p:tgtEl>
                                        <p:attrNameLst>
                                          <p:attrName>ppt_h</p:attrName>
                                        </p:attrNameLst>
                                      </p:cBhvr>
                                      <p:tavLst>
                                        <p:tav tm="0">
                                          <p:val>
                                            <p:fltVal val="0"/>
                                          </p:val>
                                        </p:tav>
                                        <p:tav tm="100000">
                                          <p:val>
                                            <p:strVal val="#ppt_h"/>
                                          </p:val>
                                        </p:tav>
                                      </p:tavLst>
                                    </p:anim>
                                    <p:animEffect transition="in" filter="fade">
                                      <p:cBhvr>
                                        <p:cTn id="86" dur="3000"/>
                                        <p:tgtEl>
                                          <p:spTgt spid="5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p:cTn id="89" dur="3000" fill="hold"/>
                                        <p:tgtEl>
                                          <p:spTgt spid="25"/>
                                        </p:tgtEl>
                                        <p:attrNameLst>
                                          <p:attrName>ppt_w</p:attrName>
                                        </p:attrNameLst>
                                      </p:cBhvr>
                                      <p:tavLst>
                                        <p:tav tm="0">
                                          <p:val>
                                            <p:fltVal val="0"/>
                                          </p:val>
                                        </p:tav>
                                        <p:tav tm="100000">
                                          <p:val>
                                            <p:strVal val="#ppt_w"/>
                                          </p:val>
                                        </p:tav>
                                      </p:tavLst>
                                    </p:anim>
                                    <p:anim calcmode="lin" valueType="num">
                                      <p:cBhvr>
                                        <p:cTn id="90" dur="3000" fill="hold"/>
                                        <p:tgtEl>
                                          <p:spTgt spid="25"/>
                                        </p:tgtEl>
                                        <p:attrNameLst>
                                          <p:attrName>ppt_h</p:attrName>
                                        </p:attrNameLst>
                                      </p:cBhvr>
                                      <p:tavLst>
                                        <p:tav tm="0">
                                          <p:val>
                                            <p:fltVal val="0"/>
                                          </p:val>
                                        </p:tav>
                                        <p:tav tm="100000">
                                          <p:val>
                                            <p:strVal val="#ppt_h"/>
                                          </p:val>
                                        </p:tav>
                                      </p:tavLst>
                                    </p:anim>
                                    <p:animEffect transition="in" filter="fade">
                                      <p:cBhvr>
                                        <p:cTn id="91" dur="3000"/>
                                        <p:tgtEl>
                                          <p:spTgt spid="2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 calcmode="lin" valueType="num">
                                      <p:cBhvr>
                                        <p:cTn id="94" dur="3000" fill="hold"/>
                                        <p:tgtEl>
                                          <p:spTgt spid="24"/>
                                        </p:tgtEl>
                                        <p:attrNameLst>
                                          <p:attrName>ppt_w</p:attrName>
                                        </p:attrNameLst>
                                      </p:cBhvr>
                                      <p:tavLst>
                                        <p:tav tm="0">
                                          <p:val>
                                            <p:fltVal val="0"/>
                                          </p:val>
                                        </p:tav>
                                        <p:tav tm="100000">
                                          <p:val>
                                            <p:strVal val="#ppt_w"/>
                                          </p:val>
                                        </p:tav>
                                      </p:tavLst>
                                    </p:anim>
                                    <p:anim calcmode="lin" valueType="num">
                                      <p:cBhvr>
                                        <p:cTn id="95" dur="3000" fill="hold"/>
                                        <p:tgtEl>
                                          <p:spTgt spid="24"/>
                                        </p:tgtEl>
                                        <p:attrNameLst>
                                          <p:attrName>ppt_h</p:attrName>
                                        </p:attrNameLst>
                                      </p:cBhvr>
                                      <p:tavLst>
                                        <p:tav tm="0">
                                          <p:val>
                                            <p:fltVal val="0"/>
                                          </p:val>
                                        </p:tav>
                                        <p:tav tm="100000">
                                          <p:val>
                                            <p:strVal val="#ppt_h"/>
                                          </p:val>
                                        </p:tav>
                                      </p:tavLst>
                                    </p:anim>
                                    <p:animEffect transition="in" filter="fade">
                                      <p:cBhvr>
                                        <p:cTn id="96" dur="3000"/>
                                        <p:tgtEl>
                                          <p:spTgt spid="24"/>
                                        </p:tgtEl>
                                      </p:cBhvr>
                                    </p:animEffect>
                                  </p:childTnLst>
                                </p:cTn>
                              </p:par>
                              <p:par>
                                <p:cTn id="97" presetID="53" presetClass="entr" presetSubtype="16"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p:cTn id="99" dur="3000" fill="hold"/>
                                        <p:tgtEl>
                                          <p:spTgt spid="6"/>
                                        </p:tgtEl>
                                        <p:attrNameLst>
                                          <p:attrName>ppt_w</p:attrName>
                                        </p:attrNameLst>
                                      </p:cBhvr>
                                      <p:tavLst>
                                        <p:tav tm="0">
                                          <p:val>
                                            <p:fltVal val="0"/>
                                          </p:val>
                                        </p:tav>
                                        <p:tav tm="100000">
                                          <p:val>
                                            <p:strVal val="#ppt_w"/>
                                          </p:val>
                                        </p:tav>
                                      </p:tavLst>
                                    </p:anim>
                                    <p:anim calcmode="lin" valueType="num">
                                      <p:cBhvr>
                                        <p:cTn id="100" dur="3000" fill="hold"/>
                                        <p:tgtEl>
                                          <p:spTgt spid="6"/>
                                        </p:tgtEl>
                                        <p:attrNameLst>
                                          <p:attrName>ppt_h</p:attrName>
                                        </p:attrNameLst>
                                      </p:cBhvr>
                                      <p:tavLst>
                                        <p:tav tm="0">
                                          <p:val>
                                            <p:fltVal val="0"/>
                                          </p:val>
                                        </p:tav>
                                        <p:tav tm="100000">
                                          <p:val>
                                            <p:strVal val="#ppt_h"/>
                                          </p:val>
                                        </p:tav>
                                      </p:tavLst>
                                    </p:anim>
                                    <p:animEffect transition="in" filter="fade">
                                      <p:cBhvr>
                                        <p:cTn id="101" dur="3000"/>
                                        <p:tgtEl>
                                          <p:spTgt spid="6"/>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p:cTn id="104" dur="3000" fill="hold"/>
                                        <p:tgtEl>
                                          <p:spTgt spid="33"/>
                                        </p:tgtEl>
                                        <p:attrNameLst>
                                          <p:attrName>ppt_w</p:attrName>
                                        </p:attrNameLst>
                                      </p:cBhvr>
                                      <p:tavLst>
                                        <p:tav tm="0">
                                          <p:val>
                                            <p:fltVal val="0"/>
                                          </p:val>
                                        </p:tav>
                                        <p:tav tm="100000">
                                          <p:val>
                                            <p:strVal val="#ppt_w"/>
                                          </p:val>
                                        </p:tav>
                                      </p:tavLst>
                                    </p:anim>
                                    <p:anim calcmode="lin" valueType="num">
                                      <p:cBhvr>
                                        <p:cTn id="105" dur="3000" fill="hold"/>
                                        <p:tgtEl>
                                          <p:spTgt spid="33"/>
                                        </p:tgtEl>
                                        <p:attrNameLst>
                                          <p:attrName>ppt_h</p:attrName>
                                        </p:attrNameLst>
                                      </p:cBhvr>
                                      <p:tavLst>
                                        <p:tav tm="0">
                                          <p:val>
                                            <p:fltVal val="0"/>
                                          </p:val>
                                        </p:tav>
                                        <p:tav tm="100000">
                                          <p:val>
                                            <p:strVal val="#ppt_h"/>
                                          </p:val>
                                        </p:tav>
                                      </p:tavLst>
                                    </p:anim>
                                    <p:animEffect transition="in" filter="fade">
                                      <p:cBhvr>
                                        <p:cTn id="106" dur="3000"/>
                                        <p:tgtEl>
                                          <p:spTgt spid="33"/>
                                        </p:tgtEl>
                                      </p:cBhvr>
                                    </p:animEffect>
                                  </p:childTnLst>
                                </p:cTn>
                              </p:par>
                              <p:par>
                                <p:cTn id="107" presetID="53" presetClass="entr" presetSubtype="16" fill="hold"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p:cTn id="109" dur="3000" fill="hold"/>
                                        <p:tgtEl>
                                          <p:spTgt spid="54"/>
                                        </p:tgtEl>
                                        <p:attrNameLst>
                                          <p:attrName>ppt_w</p:attrName>
                                        </p:attrNameLst>
                                      </p:cBhvr>
                                      <p:tavLst>
                                        <p:tav tm="0">
                                          <p:val>
                                            <p:fltVal val="0"/>
                                          </p:val>
                                        </p:tav>
                                        <p:tav tm="100000">
                                          <p:val>
                                            <p:strVal val="#ppt_w"/>
                                          </p:val>
                                        </p:tav>
                                      </p:tavLst>
                                    </p:anim>
                                    <p:anim calcmode="lin" valueType="num">
                                      <p:cBhvr>
                                        <p:cTn id="110" dur="3000" fill="hold"/>
                                        <p:tgtEl>
                                          <p:spTgt spid="54"/>
                                        </p:tgtEl>
                                        <p:attrNameLst>
                                          <p:attrName>ppt_h</p:attrName>
                                        </p:attrNameLst>
                                      </p:cBhvr>
                                      <p:tavLst>
                                        <p:tav tm="0">
                                          <p:val>
                                            <p:fltVal val="0"/>
                                          </p:val>
                                        </p:tav>
                                        <p:tav tm="100000">
                                          <p:val>
                                            <p:strVal val="#ppt_h"/>
                                          </p:val>
                                        </p:tav>
                                      </p:tavLst>
                                    </p:anim>
                                    <p:animEffect transition="in" filter="fade">
                                      <p:cBhvr>
                                        <p:cTn id="111" dur="3000"/>
                                        <p:tgtEl>
                                          <p:spTgt spid="54"/>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27"/>
                                        </p:tgtEl>
                                        <p:attrNameLst>
                                          <p:attrName>style.visibility</p:attrName>
                                        </p:attrNameLst>
                                      </p:cBhvr>
                                      <p:to>
                                        <p:strVal val="visible"/>
                                      </p:to>
                                    </p:set>
                                    <p:anim calcmode="lin" valueType="num">
                                      <p:cBhvr>
                                        <p:cTn id="114" dur="3000" fill="hold"/>
                                        <p:tgtEl>
                                          <p:spTgt spid="27"/>
                                        </p:tgtEl>
                                        <p:attrNameLst>
                                          <p:attrName>ppt_w</p:attrName>
                                        </p:attrNameLst>
                                      </p:cBhvr>
                                      <p:tavLst>
                                        <p:tav tm="0">
                                          <p:val>
                                            <p:fltVal val="0"/>
                                          </p:val>
                                        </p:tav>
                                        <p:tav tm="100000">
                                          <p:val>
                                            <p:strVal val="#ppt_w"/>
                                          </p:val>
                                        </p:tav>
                                      </p:tavLst>
                                    </p:anim>
                                    <p:anim calcmode="lin" valueType="num">
                                      <p:cBhvr>
                                        <p:cTn id="115" dur="3000" fill="hold"/>
                                        <p:tgtEl>
                                          <p:spTgt spid="27"/>
                                        </p:tgtEl>
                                        <p:attrNameLst>
                                          <p:attrName>ppt_h</p:attrName>
                                        </p:attrNameLst>
                                      </p:cBhvr>
                                      <p:tavLst>
                                        <p:tav tm="0">
                                          <p:val>
                                            <p:fltVal val="0"/>
                                          </p:val>
                                        </p:tav>
                                        <p:tav tm="100000">
                                          <p:val>
                                            <p:strVal val="#ppt_h"/>
                                          </p:val>
                                        </p:tav>
                                      </p:tavLst>
                                    </p:anim>
                                    <p:animEffect transition="in" filter="fade">
                                      <p:cBhvr>
                                        <p:cTn id="116" dur="3000"/>
                                        <p:tgtEl>
                                          <p:spTgt spid="2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1"/>
                                        </p:tgtEl>
                                        <p:attrNameLst>
                                          <p:attrName>style.visibility</p:attrName>
                                        </p:attrNameLst>
                                      </p:cBhvr>
                                      <p:to>
                                        <p:strVal val="visible"/>
                                      </p:to>
                                    </p:set>
                                    <p:anim calcmode="lin" valueType="num">
                                      <p:cBhvr>
                                        <p:cTn id="119" dur="3000" fill="hold"/>
                                        <p:tgtEl>
                                          <p:spTgt spid="31"/>
                                        </p:tgtEl>
                                        <p:attrNameLst>
                                          <p:attrName>ppt_w</p:attrName>
                                        </p:attrNameLst>
                                      </p:cBhvr>
                                      <p:tavLst>
                                        <p:tav tm="0">
                                          <p:val>
                                            <p:fltVal val="0"/>
                                          </p:val>
                                        </p:tav>
                                        <p:tav tm="100000">
                                          <p:val>
                                            <p:strVal val="#ppt_w"/>
                                          </p:val>
                                        </p:tav>
                                      </p:tavLst>
                                    </p:anim>
                                    <p:anim calcmode="lin" valueType="num">
                                      <p:cBhvr>
                                        <p:cTn id="120" dur="3000" fill="hold"/>
                                        <p:tgtEl>
                                          <p:spTgt spid="31"/>
                                        </p:tgtEl>
                                        <p:attrNameLst>
                                          <p:attrName>ppt_h</p:attrName>
                                        </p:attrNameLst>
                                      </p:cBhvr>
                                      <p:tavLst>
                                        <p:tav tm="0">
                                          <p:val>
                                            <p:fltVal val="0"/>
                                          </p:val>
                                        </p:tav>
                                        <p:tav tm="100000">
                                          <p:val>
                                            <p:strVal val="#ppt_h"/>
                                          </p:val>
                                        </p:tav>
                                      </p:tavLst>
                                    </p:anim>
                                    <p:animEffect transition="in" filter="fade">
                                      <p:cBhvr>
                                        <p:cTn id="121" dur="3000"/>
                                        <p:tgtEl>
                                          <p:spTgt spid="31"/>
                                        </p:tgtEl>
                                      </p:cBhvr>
                                    </p:animEffect>
                                  </p:childTnLst>
                                </p:cTn>
                              </p:par>
                              <p:par>
                                <p:cTn id="122" presetID="53" presetClass="entr" presetSubtype="16" fill="hold" nodeType="withEffect">
                                  <p:stCondLst>
                                    <p:cond delay="0"/>
                                  </p:stCondLst>
                                  <p:childTnLst>
                                    <p:set>
                                      <p:cBhvr>
                                        <p:cTn id="123" dur="1" fill="hold">
                                          <p:stCondLst>
                                            <p:cond delay="0"/>
                                          </p:stCondLst>
                                        </p:cTn>
                                        <p:tgtEl>
                                          <p:spTgt spid="45"/>
                                        </p:tgtEl>
                                        <p:attrNameLst>
                                          <p:attrName>style.visibility</p:attrName>
                                        </p:attrNameLst>
                                      </p:cBhvr>
                                      <p:to>
                                        <p:strVal val="visible"/>
                                      </p:to>
                                    </p:set>
                                    <p:anim calcmode="lin" valueType="num">
                                      <p:cBhvr>
                                        <p:cTn id="124" dur="3000" fill="hold"/>
                                        <p:tgtEl>
                                          <p:spTgt spid="45"/>
                                        </p:tgtEl>
                                        <p:attrNameLst>
                                          <p:attrName>ppt_w</p:attrName>
                                        </p:attrNameLst>
                                      </p:cBhvr>
                                      <p:tavLst>
                                        <p:tav tm="0">
                                          <p:val>
                                            <p:fltVal val="0"/>
                                          </p:val>
                                        </p:tav>
                                        <p:tav tm="100000">
                                          <p:val>
                                            <p:strVal val="#ppt_w"/>
                                          </p:val>
                                        </p:tav>
                                      </p:tavLst>
                                    </p:anim>
                                    <p:anim calcmode="lin" valueType="num">
                                      <p:cBhvr>
                                        <p:cTn id="125" dur="3000" fill="hold"/>
                                        <p:tgtEl>
                                          <p:spTgt spid="45"/>
                                        </p:tgtEl>
                                        <p:attrNameLst>
                                          <p:attrName>ppt_h</p:attrName>
                                        </p:attrNameLst>
                                      </p:cBhvr>
                                      <p:tavLst>
                                        <p:tav tm="0">
                                          <p:val>
                                            <p:fltVal val="0"/>
                                          </p:val>
                                        </p:tav>
                                        <p:tav tm="100000">
                                          <p:val>
                                            <p:strVal val="#ppt_h"/>
                                          </p:val>
                                        </p:tav>
                                      </p:tavLst>
                                    </p:anim>
                                    <p:animEffect transition="in" filter="fade">
                                      <p:cBhvr>
                                        <p:cTn id="126" dur="3000"/>
                                        <p:tgtEl>
                                          <p:spTgt spid="45"/>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19"/>
                                        </p:tgtEl>
                                        <p:attrNameLst>
                                          <p:attrName>style.visibility</p:attrName>
                                        </p:attrNameLst>
                                      </p:cBhvr>
                                      <p:to>
                                        <p:strVal val="visible"/>
                                      </p:to>
                                    </p:set>
                                    <p:anim calcmode="lin" valueType="num">
                                      <p:cBhvr>
                                        <p:cTn id="129" dur="3000" fill="hold"/>
                                        <p:tgtEl>
                                          <p:spTgt spid="19"/>
                                        </p:tgtEl>
                                        <p:attrNameLst>
                                          <p:attrName>ppt_w</p:attrName>
                                        </p:attrNameLst>
                                      </p:cBhvr>
                                      <p:tavLst>
                                        <p:tav tm="0">
                                          <p:val>
                                            <p:fltVal val="0"/>
                                          </p:val>
                                        </p:tav>
                                        <p:tav tm="100000">
                                          <p:val>
                                            <p:strVal val="#ppt_w"/>
                                          </p:val>
                                        </p:tav>
                                      </p:tavLst>
                                    </p:anim>
                                    <p:anim calcmode="lin" valueType="num">
                                      <p:cBhvr>
                                        <p:cTn id="130" dur="3000" fill="hold"/>
                                        <p:tgtEl>
                                          <p:spTgt spid="19"/>
                                        </p:tgtEl>
                                        <p:attrNameLst>
                                          <p:attrName>ppt_h</p:attrName>
                                        </p:attrNameLst>
                                      </p:cBhvr>
                                      <p:tavLst>
                                        <p:tav tm="0">
                                          <p:val>
                                            <p:fltVal val="0"/>
                                          </p:val>
                                        </p:tav>
                                        <p:tav tm="100000">
                                          <p:val>
                                            <p:strVal val="#ppt_h"/>
                                          </p:val>
                                        </p:tav>
                                      </p:tavLst>
                                    </p:anim>
                                    <p:animEffect transition="in" filter="fade">
                                      <p:cBhvr>
                                        <p:cTn id="131" dur="3000"/>
                                        <p:tgtEl>
                                          <p:spTgt spid="19"/>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20"/>
                                        </p:tgtEl>
                                        <p:attrNameLst>
                                          <p:attrName>style.visibility</p:attrName>
                                        </p:attrNameLst>
                                      </p:cBhvr>
                                      <p:to>
                                        <p:strVal val="visible"/>
                                      </p:to>
                                    </p:set>
                                    <p:anim calcmode="lin" valueType="num">
                                      <p:cBhvr>
                                        <p:cTn id="134" dur="3000" fill="hold"/>
                                        <p:tgtEl>
                                          <p:spTgt spid="20"/>
                                        </p:tgtEl>
                                        <p:attrNameLst>
                                          <p:attrName>ppt_w</p:attrName>
                                        </p:attrNameLst>
                                      </p:cBhvr>
                                      <p:tavLst>
                                        <p:tav tm="0">
                                          <p:val>
                                            <p:fltVal val="0"/>
                                          </p:val>
                                        </p:tav>
                                        <p:tav tm="100000">
                                          <p:val>
                                            <p:strVal val="#ppt_w"/>
                                          </p:val>
                                        </p:tav>
                                      </p:tavLst>
                                    </p:anim>
                                    <p:anim calcmode="lin" valueType="num">
                                      <p:cBhvr>
                                        <p:cTn id="135" dur="3000" fill="hold"/>
                                        <p:tgtEl>
                                          <p:spTgt spid="20"/>
                                        </p:tgtEl>
                                        <p:attrNameLst>
                                          <p:attrName>ppt_h</p:attrName>
                                        </p:attrNameLst>
                                      </p:cBhvr>
                                      <p:tavLst>
                                        <p:tav tm="0">
                                          <p:val>
                                            <p:fltVal val="0"/>
                                          </p:val>
                                        </p:tav>
                                        <p:tav tm="100000">
                                          <p:val>
                                            <p:strVal val="#ppt_h"/>
                                          </p:val>
                                        </p:tav>
                                      </p:tavLst>
                                    </p:anim>
                                    <p:animEffect transition="in" filter="fade">
                                      <p:cBhvr>
                                        <p:cTn id="136" dur="3000"/>
                                        <p:tgtEl>
                                          <p:spTgt spid="20"/>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57"/>
                                        </p:tgtEl>
                                        <p:attrNameLst>
                                          <p:attrName>style.visibility</p:attrName>
                                        </p:attrNameLst>
                                      </p:cBhvr>
                                      <p:to>
                                        <p:strVal val="visible"/>
                                      </p:to>
                                    </p:set>
                                    <p:anim calcmode="lin" valueType="num">
                                      <p:cBhvr>
                                        <p:cTn id="139" dur="3000" fill="hold"/>
                                        <p:tgtEl>
                                          <p:spTgt spid="57"/>
                                        </p:tgtEl>
                                        <p:attrNameLst>
                                          <p:attrName>ppt_w</p:attrName>
                                        </p:attrNameLst>
                                      </p:cBhvr>
                                      <p:tavLst>
                                        <p:tav tm="0">
                                          <p:val>
                                            <p:fltVal val="0"/>
                                          </p:val>
                                        </p:tav>
                                        <p:tav tm="100000">
                                          <p:val>
                                            <p:strVal val="#ppt_w"/>
                                          </p:val>
                                        </p:tav>
                                      </p:tavLst>
                                    </p:anim>
                                    <p:anim calcmode="lin" valueType="num">
                                      <p:cBhvr>
                                        <p:cTn id="140" dur="3000" fill="hold"/>
                                        <p:tgtEl>
                                          <p:spTgt spid="57"/>
                                        </p:tgtEl>
                                        <p:attrNameLst>
                                          <p:attrName>ppt_h</p:attrName>
                                        </p:attrNameLst>
                                      </p:cBhvr>
                                      <p:tavLst>
                                        <p:tav tm="0">
                                          <p:val>
                                            <p:fltVal val="0"/>
                                          </p:val>
                                        </p:tav>
                                        <p:tav tm="100000">
                                          <p:val>
                                            <p:strVal val="#ppt_h"/>
                                          </p:val>
                                        </p:tav>
                                      </p:tavLst>
                                    </p:anim>
                                    <p:animEffect transition="in" filter="fade">
                                      <p:cBhvr>
                                        <p:cTn id="141" dur="3000"/>
                                        <p:tgtEl>
                                          <p:spTgt spid="57"/>
                                        </p:tgtEl>
                                      </p:cBhvr>
                                    </p:animEffect>
                                  </p:childTnLst>
                                </p:cTn>
                              </p:par>
                              <p:par>
                                <p:cTn id="142" presetID="42" presetClass="entr" presetSubtype="0" fill="hold" grpId="0" nodeType="withEffect">
                                  <p:stCondLst>
                                    <p:cond delay="0"/>
                                  </p:stCondLst>
                                  <p:childTnLst>
                                    <p:set>
                                      <p:cBhvr>
                                        <p:cTn id="143" dur="1" fill="hold">
                                          <p:stCondLst>
                                            <p:cond delay="0"/>
                                          </p:stCondLst>
                                        </p:cTn>
                                        <p:tgtEl>
                                          <p:spTgt spid="62"/>
                                        </p:tgtEl>
                                        <p:attrNameLst>
                                          <p:attrName>style.visibility</p:attrName>
                                        </p:attrNameLst>
                                      </p:cBhvr>
                                      <p:to>
                                        <p:strVal val="visible"/>
                                      </p:to>
                                    </p:set>
                                    <p:animEffect transition="in" filter="fade">
                                      <p:cBhvr>
                                        <p:cTn id="144" dur="1000"/>
                                        <p:tgtEl>
                                          <p:spTgt spid="62"/>
                                        </p:tgtEl>
                                      </p:cBhvr>
                                    </p:animEffect>
                                    <p:anim calcmode="lin" valueType="num">
                                      <p:cBhvr>
                                        <p:cTn id="145" dur="1000" fill="hold"/>
                                        <p:tgtEl>
                                          <p:spTgt spid="62"/>
                                        </p:tgtEl>
                                        <p:attrNameLst>
                                          <p:attrName>ppt_x</p:attrName>
                                        </p:attrNameLst>
                                      </p:cBhvr>
                                      <p:tavLst>
                                        <p:tav tm="0">
                                          <p:val>
                                            <p:strVal val="#ppt_x"/>
                                          </p:val>
                                        </p:tav>
                                        <p:tav tm="100000">
                                          <p:val>
                                            <p:strVal val="#ppt_x"/>
                                          </p:val>
                                        </p:tav>
                                      </p:tavLst>
                                    </p:anim>
                                    <p:anim calcmode="lin" valueType="num">
                                      <p:cBhvr>
                                        <p:cTn id="146" dur="1000" fill="hold"/>
                                        <p:tgtEl>
                                          <p:spTgt spid="62"/>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43"/>
                                        </p:tgtEl>
                                        <p:attrNameLst>
                                          <p:attrName>style.visibility</p:attrName>
                                        </p:attrNameLst>
                                      </p:cBhvr>
                                      <p:to>
                                        <p:strVal val="visible"/>
                                      </p:to>
                                    </p:set>
                                    <p:animEffect transition="in" filter="fade">
                                      <p:cBhvr>
                                        <p:cTn id="149" dur="1000"/>
                                        <p:tgtEl>
                                          <p:spTgt spid="43"/>
                                        </p:tgtEl>
                                      </p:cBhvr>
                                    </p:animEffect>
                                    <p:anim calcmode="lin" valueType="num">
                                      <p:cBhvr>
                                        <p:cTn id="150" dur="1000" fill="hold"/>
                                        <p:tgtEl>
                                          <p:spTgt spid="43"/>
                                        </p:tgtEl>
                                        <p:attrNameLst>
                                          <p:attrName>ppt_x</p:attrName>
                                        </p:attrNameLst>
                                      </p:cBhvr>
                                      <p:tavLst>
                                        <p:tav tm="0">
                                          <p:val>
                                            <p:strVal val="#ppt_x"/>
                                          </p:val>
                                        </p:tav>
                                        <p:tav tm="100000">
                                          <p:val>
                                            <p:strVal val="#ppt_x"/>
                                          </p:val>
                                        </p:tav>
                                      </p:tavLst>
                                    </p:anim>
                                    <p:anim calcmode="lin" valueType="num">
                                      <p:cBhvr>
                                        <p:cTn id="151" dur="1000" fill="hold"/>
                                        <p:tgtEl>
                                          <p:spTgt spid="43"/>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fade">
                                      <p:cBhvr>
                                        <p:cTn id="154" dur="1000"/>
                                        <p:tgtEl>
                                          <p:spTgt spid="63"/>
                                        </p:tgtEl>
                                      </p:cBhvr>
                                    </p:animEffect>
                                    <p:anim calcmode="lin" valueType="num">
                                      <p:cBhvr>
                                        <p:cTn id="155" dur="1000" fill="hold"/>
                                        <p:tgtEl>
                                          <p:spTgt spid="63"/>
                                        </p:tgtEl>
                                        <p:attrNameLst>
                                          <p:attrName>ppt_x</p:attrName>
                                        </p:attrNameLst>
                                      </p:cBhvr>
                                      <p:tavLst>
                                        <p:tav tm="0">
                                          <p:val>
                                            <p:strVal val="#ppt_x"/>
                                          </p:val>
                                        </p:tav>
                                        <p:tav tm="100000">
                                          <p:val>
                                            <p:strVal val="#ppt_x"/>
                                          </p:val>
                                        </p:tav>
                                      </p:tavLst>
                                    </p:anim>
                                    <p:anim calcmode="lin" valueType="num">
                                      <p:cBhvr>
                                        <p:cTn id="156" dur="1000" fill="hold"/>
                                        <p:tgtEl>
                                          <p:spTgt spid="63"/>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fade">
                                      <p:cBhvr>
                                        <p:cTn id="159" dur="1000"/>
                                        <p:tgtEl>
                                          <p:spTgt spid="44"/>
                                        </p:tgtEl>
                                      </p:cBhvr>
                                    </p:animEffect>
                                    <p:anim calcmode="lin" valueType="num">
                                      <p:cBhvr>
                                        <p:cTn id="160" dur="1000" fill="hold"/>
                                        <p:tgtEl>
                                          <p:spTgt spid="44"/>
                                        </p:tgtEl>
                                        <p:attrNameLst>
                                          <p:attrName>ppt_x</p:attrName>
                                        </p:attrNameLst>
                                      </p:cBhvr>
                                      <p:tavLst>
                                        <p:tav tm="0">
                                          <p:val>
                                            <p:strVal val="#ppt_x"/>
                                          </p:val>
                                        </p:tav>
                                        <p:tav tm="100000">
                                          <p:val>
                                            <p:strVal val="#ppt_x"/>
                                          </p:val>
                                        </p:tav>
                                      </p:tavLst>
                                    </p:anim>
                                    <p:anim calcmode="lin" valueType="num">
                                      <p:cBhvr>
                                        <p:cTn id="161" dur="1000" fill="hold"/>
                                        <p:tgtEl>
                                          <p:spTgt spid="44"/>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58"/>
                                        </p:tgtEl>
                                        <p:attrNameLst>
                                          <p:attrName>style.visibility</p:attrName>
                                        </p:attrNameLst>
                                      </p:cBhvr>
                                      <p:to>
                                        <p:strVal val="visible"/>
                                      </p:to>
                                    </p:set>
                                    <p:animEffect transition="in" filter="fade">
                                      <p:cBhvr>
                                        <p:cTn id="164" dur="1000"/>
                                        <p:tgtEl>
                                          <p:spTgt spid="58"/>
                                        </p:tgtEl>
                                      </p:cBhvr>
                                    </p:animEffect>
                                    <p:anim calcmode="lin" valueType="num">
                                      <p:cBhvr>
                                        <p:cTn id="165" dur="1000" fill="hold"/>
                                        <p:tgtEl>
                                          <p:spTgt spid="58"/>
                                        </p:tgtEl>
                                        <p:attrNameLst>
                                          <p:attrName>ppt_x</p:attrName>
                                        </p:attrNameLst>
                                      </p:cBhvr>
                                      <p:tavLst>
                                        <p:tav tm="0">
                                          <p:val>
                                            <p:strVal val="#ppt_x"/>
                                          </p:val>
                                        </p:tav>
                                        <p:tav tm="100000">
                                          <p:val>
                                            <p:strVal val="#ppt_x"/>
                                          </p:val>
                                        </p:tav>
                                      </p:tavLst>
                                    </p:anim>
                                    <p:anim calcmode="lin" valueType="num">
                                      <p:cBhvr>
                                        <p:cTn id="166" dur="1000" fill="hold"/>
                                        <p:tgtEl>
                                          <p:spTgt spid="58"/>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32"/>
                                        </p:tgtEl>
                                        <p:attrNameLst>
                                          <p:attrName>style.visibility</p:attrName>
                                        </p:attrNameLst>
                                      </p:cBhvr>
                                      <p:to>
                                        <p:strVal val="visible"/>
                                      </p:to>
                                    </p:set>
                                    <p:animEffect transition="in" filter="fade">
                                      <p:cBhvr>
                                        <p:cTn id="169" dur="1000"/>
                                        <p:tgtEl>
                                          <p:spTgt spid="32"/>
                                        </p:tgtEl>
                                      </p:cBhvr>
                                    </p:animEffect>
                                    <p:anim calcmode="lin" valueType="num">
                                      <p:cBhvr>
                                        <p:cTn id="170" dur="1000" fill="hold"/>
                                        <p:tgtEl>
                                          <p:spTgt spid="32"/>
                                        </p:tgtEl>
                                        <p:attrNameLst>
                                          <p:attrName>ppt_x</p:attrName>
                                        </p:attrNameLst>
                                      </p:cBhvr>
                                      <p:tavLst>
                                        <p:tav tm="0">
                                          <p:val>
                                            <p:strVal val="#ppt_x"/>
                                          </p:val>
                                        </p:tav>
                                        <p:tav tm="100000">
                                          <p:val>
                                            <p:strVal val="#ppt_x"/>
                                          </p:val>
                                        </p:tav>
                                      </p:tavLst>
                                    </p:anim>
                                    <p:anim calcmode="lin" valueType="num">
                                      <p:cBhvr>
                                        <p:cTn id="171" dur="1000" fill="hold"/>
                                        <p:tgtEl>
                                          <p:spTgt spid="32"/>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61"/>
                                        </p:tgtEl>
                                        <p:attrNameLst>
                                          <p:attrName>style.visibility</p:attrName>
                                        </p:attrNameLst>
                                      </p:cBhvr>
                                      <p:to>
                                        <p:strVal val="visible"/>
                                      </p:to>
                                    </p:set>
                                    <p:animEffect transition="in" filter="fade">
                                      <p:cBhvr>
                                        <p:cTn id="174" dur="1000"/>
                                        <p:tgtEl>
                                          <p:spTgt spid="61"/>
                                        </p:tgtEl>
                                      </p:cBhvr>
                                    </p:animEffect>
                                    <p:anim calcmode="lin" valueType="num">
                                      <p:cBhvr>
                                        <p:cTn id="175" dur="1000" fill="hold"/>
                                        <p:tgtEl>
                                          <p:spTgt spid="61"/>
                                        </p:tgtEl>
                                        <p:attrNameLst>
                                          <p:attrName>ppt_x</p:attrName>
                                        </p:attrNameLst>
                                      </p:cBhvr>
                                      <p:tavLst>
                                        <p:tav tm="0">
                                          <p:val>
                                            <p:strVal val="#ppt_x"/>
                                          </p:val>
                                        </p:tav>
                                        <p:tav tm="100000">
                                          <p:val>
                                            <p:strVal val="#ppt_x"/>
                                          </p:val>
                                        </p:tav>
                                      </p:tavLst>
                                    </p:anim>
                                    <p:anim calcmode="lin" valueType="num">
                                      <p:cBhvr>
                                        <p:cTn id="176" dur="1000" fill="hold"/>
                                        <p:tgtEl>
                                          <p:spTgt spid="61"/>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animEffect transition="in" filter="fade">
                                      <p:cBhvr>
                                        <p:cTn id="179" dur="1000"/>
                                        <p:tgtEl>
                                          <p:spTgt spid="42"/>
                                        </p:tgtEl>
                                      </p:cBhvr>
                                    </p:animEffect>
                                    <p:anim calcmode="lin" valueType="num">
                                      <p:cBhvr>
                                        <p:cTn id="180" dur="1000" fill="hold"/>
                                        <p:tgtEl>
                                          <p:spTgt spid="42"/>
                                        </p:tgtEl>
                                        <p:attrNameLst>
                                          <p:attrName>ppt_x</p:attrName>
                                        </p:attrNameLst>
                                      </p:cBhvr>
                                      <p:tavLst>
                                        <p:tav tm="0">
                                          <p:val>
                                            <p:strVal val="#ppt_x"/>
                                          </p:val>
                                        </p:tav>
                                        <p:tav tm="100000">
                                          <p:val>
                                            <p:strVal val="#ppt_x"/>
                                          </p:val>
                                        </p:tav>
                                      </p:tavLst>
                                    </p:anim>
                                    <p:anim calcmode="lin" valueType="num">
                                      <p:cBhvr>
                                        <p:cTn id="18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43" grpId="0"/>
      <p:bldP spid="44" grpId="0"/>
      <p:bldP spid="58" grpId="0"/>
      <p:bldP spid="61" grpId="0"/>
      <p:bldP spid="62" grpId="0"/>
      <p:bldP spid="63" grpId="0"/>
      <p:bldP spid="22" grpId="0" animBg="1"/>
      <p:bldP spid="29" grpId="0" animBg="1"/>
      <p:bldP spid="37" grpId="0" animBg="1"/>
      <p:bldP spid="38" grpId="0" animBg="1"/>
      <p:bldP spid="35" grpId="0" animBg="1"/>
      <p:bldP spid="36" grpId="0" animBg="1"/>
      <p:bldP spid="18" grpId="0" animBg="1"/>
      <p:bldP spid="28" grpId="0" animBg="1"/>
      <p:bldP spid="10" grpId="0" animBg="1"/>
      <p:bldP spid="30" grpId="0" animBg="1"/>
      <p:bldP spid="21" grpId="0"/>
      <p:bldP spid="23" grpId="0"/>
      <p:bldP spid="59" grpId="0" animBg="1"/>
      <p:bldP spid="25" grpId="0"/>
      <p:bldP spid="24" grpId="0"/>
      <p:bldP spid="33" grpId="0" animBg="1"/>
      <p:bldP spid="27" grpId="0"/>
      <p:bldP spid="31" grpId="0"/>
      <p:bldP spid="19" grpId="0"/>
      <p:bldP spid="20" grpId="0"/>
      <p:bldP spid="57" grpId="0" animBg="1"/>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4220936" y="3586066"/>
            <a:ext cx="1620000" cy="16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4220936" y="3586066"/>
            <a:ext cx="1620000" cy="16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a:spLocks noChangeAspect="1"/>
          </p:cNvSpPr>
          <p:nvPr/>
        </p:nvSpPr>
        <p:spPr>
          <a:xfrm>
            <a:off x="4400936" y="3766066"/>
            <a:ext cx="1260000" cy="12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4976412" y="3892066"/>
            <a:ext cx="2527652" cy="100800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4526936" y="3892066"/>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4678917" y="4042123"/>
            <a:ext cx="732893" cy="707886"/>
          </a:xfrm>
          <a:prstGeom prst="rect">
            <a:avLst/>
          </a:prstGeom>
          <a:noFill/>
        </p:spPr>
        <p:txBody>
          <a:bodyPr wrap="none" rtlCol="0">
            <a:spAutoFit/>
          </a:bodyPr>
          <a:lstStyle/>
          <a:p>
            <a:r>
              <a:rPr lang="en-US" altLang="zh-CN" sz="4000" dirty="0" smtClean="0">
                <a:solidFill>
                  <a:schemeClr val="bg2">
                    <a:lumMod val="50000"/>
                  </a:schemeClr>
                </a:solidFill>
                <a:latin typeface="Impact" panose="020B0806030902050204" pitchFamily="34" charset="0"/>
              </a:rPr>
              <a:t>03</a:t>
            </a:r>
            <a:endParaRPr lang="zh-CN" altLang="en-US" sz="4000" dirty="0">
              <a:solidFill>
                <a:schemeClr val="bg2">
                  <a:lumMod val="50000"/>
                </a:schemeClr>
              </a:solidFill>
              <a:latin typeface="Impact" panose="020B0806030902050204" pitchFamily="34" charset="0"/>
            </a:endParaRPr>
          </a:p>
        </p:txBody>
      </p:sp>
      <p:sp>
        <p:nvSpPr>
          <p:cNvPr id="141" name="文本框 140"/>
          <p:cNvSpPr txBox="1"/>
          <p:nvPr/>
        </p:nvSpPr>
        <p:spPr>
          <a:xfrm>
            <a:off x="5475030" y="4170299"/>
            <a:ext cx="2108269" cy="477054"/>
          </a:xfrm>
          <a:prstGeom prst="rect">
            <a:avLst/>
          </a:prstGeom>
          <a:noFill/>
        </p:spPr>
        <p:txBody>
          <a:bodyPr wrap="non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142" name="椭圆 141"/>
          <p:cNvSpPr>
            <a:spLocks noChangeAspect="1"/>
          </p:cNvSpPr>
          <p:nvPr/>
        </p:nvSpPr>
        <p:spPr>
          <a:xfrm>
            <a:off x="8249239" y="3586066"/>
            <a:ext cx="1620000" cy="16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8249239" y="3586066"/>
            <a:ext cx="1620000" cy="16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8429239" y="3766066"/>
            <a:ext cx="1260000" cy="12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9077980" y="3892066"/>
            <a:ext cx="2527652" cy="100800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8555239" y="3892066"/>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8707220" y="4042123"/>
            <a:ext cx="716863" cy="707886"/>
          </a:xfrm>
          <a:prstGeom prst="rect">
            <a:avLst/>
          </a:prstGeom>
          <a:noFill/>
        </p:spPr>
        <p:txBody>
          <a:bodyPr wrap="none" rtlCol="0">
            <a:spAutoFit/>
          </a:bodyPr>
          <a:lstStyle/>
          <a:p>
            <a:r>
              <a:rPr lang="en-US" altLang="zh-CN" sz="4000" dirty="0" smtClean="0">
                <a:solidFill>
                  <a:schemeClr val="bg2">
                    <a:lumMod val="50000"/>
                  </a:schemeClr>
                </a:solidFill>
                <a:latin typeface="Impact" panose="020B0806030902050204" pitchFamily="34" charset="0"/>
              </a:rPr>
              <a:t>04</a:t>
            </a:r>
            <a:endParaRPr lang="zh-CN" altLang="en-US" sz="4000" dirty="0">
              <a:solidFill>
                <a:schemeClr val="bg2">
                  <a:lumMod val="50000"/>
                </a:schemeClr>
              </a:solidFill>
              <a:latin typeface="Impact" panose="020B0806030902050204" pitchFamily="34" charset="0"/>
            </a:endParaRPr>
          </a:p>
        </p:txBody>
      </p:sp>
      <p:sp>
        <p:nvSpPr>
          <p:cNvPr id="148" name="文本框 147"/>
          <p:cNvSpPr txBox="1"/>
          <p:nvPr/>
        </p:nvSpPr>
        <p:spPr>
          <a:xfrm>
            <a:off x="9503333" y="4170299"/>
            <a:ext cx="2108269" cy="477054"/>
          </a:xfrm>
          <a:prstGeom prst="rect">
            <a:avLst/>
          </a:prstGeom>
          <a:noFill/>
        </p:spPr>
        <p:txBody>
          <a:bodyPr wrap="non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149" name="椭圆 148"/>
          <p:cNvSpPr>
            <a:spLocks noChangeAspect="1"/>
          </p:cNvSpPr>
          <p:nvPr/>
        </p:nvSpPr>
        <p:spPr>
          <a:xfrm>
            <a:off x="4220936" y="1361886"/>
            <a:ext cx="1620000" cy="16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4220936" y="1361886"/>
            <a:ext cx="1620000" cy="16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4400936" y="1541886"/>
            <a:ext cx="1260000" cy="12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4976412" y="1667886"/>
            <a:ext cx="2527652" cy="99946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4526936" y="1667886"/>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4678917" y="1817943"/>
            <a:ext cx="655949" cy="707886"/>
          </a:xfrm>
          <a:prstGeom prst="rect">
            <a:avLst/>
          </a:prstGeom>
          <a:noFill/>
        </p:spPr>
        <p:txBody>
          <a:bodyPr wrap="none" rtlCol="0">
            <a:spAutoFit/>
          </a:bodyPr>
          <a:lstStyle/>
          <a:p>
            <a:r>
              <a:rPr lang="en-US" altLang="zh-CN" sz="4000" dirty="0" smtClean="0">
                <a:solidFill>
                  <a:schemeClr val="bg2">
                    <a:lumMod val="50000"/>
                  </a:schemeClr>
                </a:solidFill>
                <a:latin typeface="Impact" panose="020B0806030902050204" pitchFamily="34" charset="0"/>
              </a:rPr>
              <a:t>01</a:t>
            </a:r>
            <a:endParaRPr lang="zh-CN" altLang="en-US" sz="4000" dirty="0">
              <a:solidFill>
                <a:schemeClr val="bg2">
                  <a:lumMod val="50000"/>
                </a:schemeClr>
              </a:solidFill>
              <a:latin typeface="Impact" panose="020B0806030902050204" pitchFamily="34" charset="0"/>
            </a:endParaRPr>
          </a:p>
        </p:txBody>
      </p:sp>
      <p:sp>
        <p:nvSpPr>
          <p:cNvPr id="155" name="文本框 154"/>
          <p:cNvSpPr txBox="1"/>
          <p:nvPr/>
        </p:nvSpPr>
        <p:spPr>
          <a:xfrm>
            <a:off x="5475030" y="1946119"/>
            <a:ext cx="2031325" cy="461665"/>
          </a:xfrm>
          <a:prstGeom prst="rect">
            <a:avLst/>
          </a:prstGeom>
          <a:noFill/>
        </p:spPr>
        <p:txBody>
          <a:bodyPr wrap="none" rtlCol="0">
            <a:spAutoFit/>
          </a:bodyPr>
          <a:lstStyle/>
          <a:p>
            <a:r>
              <a:rPr lang="zh-CN" altLang="en-US" sz="240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6" name="椭圆 155"/>
          <p:cNvSpPr>
            <a:spLocks noChangeAspect="1"/>
          </p:cNvSpPr>
          <p:nvPr/>
        </p:nvSpPr>
        <p:spPr>
          <a:xfrm>
            <a:off x="8249239" y="1361886"/>
            <a:ext cx="1620000" cy="16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8249239" y="1361886"/>
            <a:ext cx="1620000" cy="162000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8429239" y="1541886"/>
            <a:ext cx="1260000" cy="12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9077980" y="1659350"/>
            <a:ext cx="2527652" cy="100800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8555239" y="1667886"/>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8707220" y="1817943"/>
            <a:ext cx="718466" cy="707886"/>
          </a:xfrm>
          <a:prstGeom prst="rect">
            <a:avLst/>
          </a:prstGeom>
          <a:noFill/>
        </p:spPr>
        <p:txBody>
          <a:bodyPr wrap="none" rtlCol="0">
            <a:spAutoFit/>
          </a:bodyPr>
          <a:lstStyle/>
          <a:p>
            <a:r>
              <a:rPr lang="en-US" altLang="zh-CN" sz="4000" dirty="0" smtClean="0">
                <a:solidFill>
                  <a:schemeClr val="bg2">
                    <a:lumMod val="50000"/>
                  </a:schemeClr>
                </a:solidFill>
                <a:latin typeface="Impact" panose="020B0806030902050204" pitchFamily="34" charset="0"/>
              </a:rPr>
              <a:t>02</a:t>
            </a:r>
            <a:endParaRPr lang="zh-CN" altLang="en-US" sz="4000" dirty="0">
              <a:solidFill>
                <a:schemeClr val="bg2">
                  <a:lumMod val="50000"/>
                </a:schemeClr>
              </a:solidFill>
              <a:latin typeface="Impact" panose="020B0806030902050204" pitchFamily="34" charset="0"/>
            </a:endParaRPr>
          </a:p>
        </p:txBody>
      </p:sp>
      <p:sp>
        <p:nvSpPr>
          <p:cNvPr id="162" name="文本框 161"/>
          <p:cNvSpPr txBox="1"/>
          <p:nvPr/>
        </p:nvSpPr>
        <p:spPr>
          <a:xfrm>
            <a:off x="9503333" y="1946119"/>
            <a:ext cx="2108269" cy="477054"/>
          </a:xfrm>
          <a:prstGeom prst="rect">
            <a:avLst/>
          </a:prstGeom>
          <a:noFill/>
        </p:spPr>
        <p:txBody>
          <a:bodyPr wrap="non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anim calcmode="lin" valueType="num">
                                      <p:cBhvr>
                                        <p:cTn id="8" dur="2000" fill="hold"/>
                                        <p:tgtEl>
                                          <p:spTgt spid="49"/>
                                        </p:tgtEl>
                                        <p:attrNameLst>
                                          <p:attrName>ppt_x</p:attrName>
                                        </p:attrNameLst>
                                      </p:cBhvr>
                                      <p:tavLst>
                                        <p:tav tm="0">
                                          <p:val>
                                            <p:strVal val="#ppt_x"/>
                                          </p:val>
                                        </p:tav>
                                        <p:tav tm="100000">
                                          <p:val>
                                            <p:strVal val="#ppt_x"/>
                                          </p:val>
                                        </p:tav>
                                      </p:tavLst>
                                    </p:anim>
                                    <p:anim calcmode="lin" valueType="num">
                                      <p:cBhvr>
                                        <p:cTn id="9" dur="2000" fill="hold"/>
                                        <p:tgtEl>
                                          <p:spTgt spid="4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p:cTn id="12" dur="2000" fill="hold"/>
                                        <p:tgtEl>
                                          <p:spTgt spid="102"/>
                                        </p:tgtEl>
                                        <p:attrNameLst>
                                          <p:attrName>ppt_w</p:attrName>
                                        </p:attrNameLst>
                                      </p:cBhvr>
                                      <p:tavLst>
                                        <p:tav tm="0">
                                          <p:val>
                                            <p:fltVal val="0"/>
                                          </p:val>
                                        </p:tav>
                                        <p:tav tm="100000">
                                          <p:val>
                                            <p:strVal val="#ppt_w"/>
                                          </p:val>
                                        </p:tav>
                                      </p:tavLst>
                                    </p:anim>
                                    <p:anim calcmode="lin" valueType="num">
                                      <p:cBhvr>
                                        <p:cTn id="13" dur="2000" fill="hold"/>
                                        <p:tgtEl>
                                          <p:spTgt spid="102"/>
                                        </p:tgtEl>
                                        <p:attrNameLst>
                                          <p:attrName>ppt_h</p:attrName>
                                        </p:attrNameLst>
                                      </p:cBhvr>
                                      <p:tavLst>
                                        <p:tav tm="0">
                                          <p:val>
                                            <p:fltVal val="0"/>
                                          </p:val>
                                        </p:tav>
                                        <p:tav tm="100000">
                                          <p:val>
                                            <p:strVal val="#ppt_h"/>
                                          </p:val>
                                        </p:tav>
                                      </p:tavLst>
                                    </p:anim>
                                    <p:animEffect transition="in" filter="fade">
                                      <p:cBhvr>
                                        <p:cTn id="14" dur="2000"/>
                                        <p:tgtEl>
                                          <p:spTgt spid="102"/>
                                        </p:tgtEl>
                                      </p:cBhvr>
                                    </p:animEffect>
                                  </p:childTnLst>
                                </p:cTn>
                              </p:par>
                            </p:childTnLst>
                          </p:cTn>
                        </p:par>
                        <p:par>
                          <p:cTn id="15" fill="hold">
                            <p:stCondLst>
                              <p:cond delay="2000"/>
                            </p:stCondLst>
                            <p:childTnLst>
                              <p:par>
                                <p:cTn id="16" presetID="26" presetClass="entr" presetSubtype="0" fill="hold"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wipe(down)">
                                      <p:cBhvr>
                                        <p:cTn id="18" dur="58">
                                          <p:stCondLst>
                                            <p:cond delay="0"/>
                                          </p:stCondLst>
                                        </p:cTn>
                                        <p:tgtEl>
                                          <p:spTgt spid="86"/>
                                        </p:tgtEl>
                                      </p:cBhvr>
                                    </p:animEffect>
                                    <p:anim calcmode="lin" valueType="num">
                                      <p:cBhvr>
                                        <p:cTn id="19"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20"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21"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22"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23"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24" dur="3">
                                          <p:stCondLst>
                                            <p:cond delay="65"/>
                                          </p:stCondLst>
                                        </p:cTn>
                                        <p:tgtEl>
                                          <p:spTgt spid="86"/>
                                        </p:tgtEl>
                                      </p:cBhvr>
                                      <p:to x="100000" y="60000"/>
                                    </p:animScale>
                                    <p:animScale>
                                      <p:cBhvr>
                                        <p:cTn id="25" dur="17" decel="50000">
                                          <p:stCondLst>
                                            <p:cond delay="68"/>
                                          </p:stCondLst>
                                        </p:cTn>
                                        <p:tgtEl>
                                          <p:spTgt spid="86"/>
                                        </p:tgtEl>
                                      </p:cBhvr>
                                      <p:to x="100000" y="100000"/>
                                    </p:animScale>
                                    <p:animScale>
                                      <p:cBhvr>
                                        <p:cTn id="26" dur="3">
                                          <p:stCondLst>
                                            <p:cond delay="131"/>
                                          </p:stCondLst>
                                        </p:cTn>
                                        <p:tgtEl>
                                          <p:spTgt spid="86"/>
                                        </p:tgtEl>
                                      </p:cBhvr>
                                      <p:to x="100000" y="80000"/>
                                    </p:animScale>
                                    <p:animScale>
                                      <p:cBhvr>
                                        <p:cTn id="27" dur="17" decel="50000">
                                          <p:stCondLst>
                                            <p:cond delay="134"/>
                                          </p:stCondLst>
                                        </p:cTn>
                                        <p:tgtEl>
                                          <p:spTgt spid="86"/>
                                        </p:tgtEl>
                                      </p:cBhvr>
                                      <p:to x="100000" y="100000"/>
                                    </p:animScale>
                                    <p:animScale>
                                      <p:cBhvr>
                                        <p:cTn id="28" dur="3">
                                          <p:stCondLst>
                                            <p:cond delay="164"/>
                                          </p:stCondLst>
                                        </p:cTn>
                                        <p:tgtEl>
                                          <p:spTgt spid="86"/>
                                        </p:tgtEl>
                                      </p:cBhvr>
                                      <p:to x="100000" y="90000"/>
                                    </p:animScale>
                                    <p:animScale>
                                      <p:cBhvr>
                                        <p:cTn id="29" dur="17" decel="50000">
                                          <p:stCondLst>
                                            <p:cond delay="167"/>
                                          </p:stCondLst>
                                        </p:cTn>
                                        <p:tgtEl>
                                          <p:spTgt spid="86"/>
                                        </p:tgtEl>
                                      </p:cBhvr>
                                      <p:to x="100000" y="100000"/>
                                    </p:animScale>
                                    <p:animScale>
                                      <p:cBhvr>
                                        <p:cTn id="30" dur="3">
                                          <p:stCondLst>
                                            <p:cond delay="181"/>
                                          </p:stCondLst>
                                        </p:cTn>
                                        <p:tgtEl>
                                          <p:spTgt spid="86"/>
                                        </p:tgtEl>
                                      </p:cBhvr>
                                      <p:to x="100000" y="95000"/>
                                    </p:animScale>
                                    <p:animScale>
                                      <p:cBhvr>
                                        <p:cTn id="31" dur="17" decel="50000">
                                          <p:stCondLst>
                                            <p:cond delay="183"/>
                                          </p:stCondLst>
                                        </p:cTn>
                                        <p:tgtEl>
                                          <p:spTgt spid="86"/>
                                        </p:tgtEl>
                                      </p:cBhvr>
                                      <p:to x="100000" y="100000"/>
                                    </p:animScale>
                                  </p:childTnLst>
                                </p:cTn>
                              </p:par>
                            </p:childTnLst>
                          </p:cTn>
                        </p:par>
                        <p:par>
                          <p:cTn id="32" fill="hold">
                            <p:stCondLst>
                              <p:cond delay="2500"/>
                            </p:stCondLst>
                            <p:childTnLst>
                              <p:par>
                                <p:cTn id="33" presetID="26" presetClass="entr" presetSubtype="0" fill="hold" nodeType="after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wipe(down)">
                                      <p:cBhvr>
                                        <p:cTn id="35" dur="58">
                                          <p:stCondLst>
                                            <p:cond delay="0"/>
                                          </p:stCondLst>
                                        </p:cTn>
                                        <p:tgtEl>
                                          <p:spTgt spid="90"/>
                                        </p:tgtEl>
                                      </p:cBhvr>
                                    </p:animEffect>
                                    <p:anim calcmode="lin" valueType="num">
                                      <p:cBhvr>
                                        <p:cTn id="36"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37"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38"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39"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40"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41" dur="3">
                                          <p:stCondLst>
                                            <p:cond delay="65"/>
                                          </p:stCondLst>
                                        </p:cTn>
                                        <p:tgtEl>
                                          <p:spTgt spid="90"/>
                                        </p:tgtEl>
                                      </p:cBhvr>
                                      <p:to x="100000" y="60000"/>
                                    </p:animScale>
                                    <p:animScale>
                                      <p:cBhvr>
                                        <p:cTn id="42" dur="17" decel="50000">
                                          <p:stCondLst>
                                            <p:cond delay="68"/>
                                          </p:stCondLst>
                                        </p:cTn>
                                        <p:tgtEl>
                                          <p:spTgt spid="90"/>
                                        </p:tgtEl>
                                      </p:cBhvr>
                                      <p:to x="100000" y="100000"/>
                                    </p:animScale>
                                    <p:animScale>
                                      <p:cBhvr>
                                        <p:cTn id="43" dur="3">
                                          <p:stCondLst>
                                            <p:cond delay="131"/>
                                          </p:stCondLst>
                                        </p:cTn>
                                        <p:tgtEl>
                                          <p:spTgt spid="90"/>
                                        </p:tgtEl>
                                      </p:cBhvr>
                                      <p:to x="100000" y="80000"/>
                                    </p:animScale>
                                    <p:animScale>
                                      <p:cBhvr>
                                        <p:cTn id="44" dur="17" decel="50000">
                                          <p:stCondLst>
                                            <p:cond delay="134"/>
                                          </p:stCondLst>
                                        </p:cTn>
                                        <p:tgtEl>
                                          <p:spTgt spid="90"/>
                                        </p:tgtEl>
                                      </p:cBhvr>
                                      <p:to x="100000" y="100000"/>
                                    </p:animScale>
                                    <p:animScale>
                                      <p:cBhvr>
                                        <p:cTn id="45" dur="3">
                                          <p:stCondLst>
                                            <p:cond delay="164"/>
                                          </p:stCondLst>
                                        </p:cTn>
                                        <p:tgtEl>
                                          <p:spTgt spid="90"/>
                                        </p:tgtEl>
                                      </p:cBhvr>
                                      <p:to x="100000" y="90000"/>
                                    </p:animScale>
                                    <p:animScale>
                                      <p:cBhvr>
                                        <p:cTn id="46" dur="17" decel="50000">
                                          <p:stCondLst>
                                            <p:cond delay="167"/>
                                          </p:stCondLst>
                                        </p:cTn>
                                        <p:tgtEl>
                                          <p:spTgt spid="90"/>
                                        </p:tgtEl>
                                      </p:cBhvr>
                                      <p:to x="100000" y="100000"/>
                                    </p:animScale>
                                    <p:animScale>
                                      <p:cBhvr>
                                        <p:cTn id="47" dur="3">
                                          <p:stCondLst>
                                            <p:cond delay="181"/>
                                          </p:stCondLst>
                                        </p:cTn>
                                        <p:tgtEl>
                                          <p:spTgt spid="90"/>
                                        </p:tgtEl>
                                      </p:cBhvr>
                                      <p:to x="100000" y="95000"/>
                                    </p:animScale>
                                    <p:animScale>
                                      <p:cBhvr>
                                        <p:cTn id="48" dur="17" decel="50000">
                                          <p:stCondLst>
                                            <p:cond delay="183"/>
                                          </p:stCondLst>
                                        </p:cTn>
                                        <p:tgtEl>
                                          <p:spTgt spid="90"/>
                                        </p:tgtEl>
                                      </p:cBhvr>
                                      <p:to x="100000" y="100000"/>
                                    </p:animScale>
                                  </p:childTnLst>
                                </p:cTn>
                              </p:par>
                            </p:childTnLst>
                          </p:cTn>
                        </p:par>
                        <p:par>
                          <p:cTn id="49" fill="hold">
                            <p:stCondLst>
                              <p:cond delay="3000"/>
                            </p:stCondLst>
                            <p:childTnLst>
                              <p:par>
                                <p:cTn id="50" presetID="26" presetClass="entr" presetSubtype="0" fill="hold" nodeType="after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wipe(down)">
                                      <p:cBhvr>
                                        <p:cTn id="52" dur="58">
                                          <p:stCondLst>
                                            <p:cond delay="0"/>
                                          </p:stCondLst>
                                        </p:cTn>
                                        <p:tgtEl>
                                          <p:spTgt spid="94"/>
                                        </p:tgtEl>
                                      </p:cBhvr>
                                    </p:animEffect>
                                    <p:anim calcmode="lin" valueType="num">
                                      <p:cBhvr>
                                        <p:cTn id="53"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54"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55"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56"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57"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58" dur="3">
                                          <p:stCondLst>
                                            <p:cond delay="65"/>
                                          </p:stCondLst>
                                        </p:cTn>
                                        <p:tgtEl>
                                          <p:spTgt spid="94"/>
                                        </p:tgtEl>
                                      </p:cBhvr>
                                      <p:to x="100000" y="60000"/>
                                    </p:animScale>
                                    <p:animScale>
                                      <p:cBhvr>
                                        <p:cTn id="59" dur="17" decel="50000">
                                          <p:stCondLst>
                                            <p:cond delay="68"/>
                                          </p:stCondLst>
                                        </p:cTn>
                                        <p:tgtEl>
                                          <p:spTgt spid="94"/>
                                        </p:tgtEl>
                                      </p:cBhvr>
                                      <p:to x="100000" y="100000"/>
                                    </p:animScale>
                                    <p:animScale>
                                      <p:cBhvr>
                                        <p:cTn id="60" dur="3">
                                          <p:stCondLst>
                                            <p:cond delay="131"/>
                                          </p:stCondLst>
                                        </p:cTn>
                                        <p:tgtEl>
                                          <p:spTgt spid="94"/>
                                        </p:tgtEl>
                                      </p:cBhvr>
                                      <p:to x="100000" y="80000"/>
                                    </p:animScale>
                                    <p:animScale>
                                      <p:cBhvr>
                                        <p:cTn id="61" dur="17" decel="50000">
                                          <p:stCondLst>
                                            <p:cond delay="134"/>
                                          </p:stCondLst>
                                        </p:cTn>
                                        <p:tgtEl>
                                          <p:spTgt spid="94"/>
                                        </p:tgtEl>
                                      </p:cBhvr>
                                      <p:to x="100000" y="100000"/>
                                    </p:animScale>
                                    <p:animScale>
                                      <p:cBhvr>
                                        <p:cTn id="62" dur="3">
                                          <p:stCondLst>
                                            <p:cond delay="164"/>
                                          </p:stCondLst>
                                        </p:cTn>
                                        <p:tgtEl>
                                          <p:spTgt spid="94"/>
                                        </p:tgtEl>
                                      </p:cBhvr>
                                      <p:to x="100000" y="90000"/>
                                    </p:animScale>
                                    <p:animScale>
                                      <p:cBhvr>
                                        <p:cTn id="63" dur="17" decel="50000">
                                          <p:stCondLst>
                                            <p:cond delay="167"/>
                                          </p:stCondLst>
                                        </p:cTn>
                                        <p:tgtEl>
                                          <p:spTgt spid="94"/>
                                        </p:tgtEl>
                                      </p:cBhvr>
                                      <p:to x="100000" y="100000"/>
                                    </p:animScale>
                                    <p:animScale>
                                      <p:cBhvr>
                                        <p:cTn id="64" dur="3">
                                          <p:stCondLst>
                                            <p:cond delay="181"/>
                                          </p:stCondLst>
                                        </p:cTn>
                                        <p:tgtEl>
                                          <p:spTgt spid="94"/>
                                        </p:tgtEl>
                                      </p:cBhvr>
                                      <p:to x="100000" y="95000"/>
                                    </p:animScale>
                                    <p:animScale>
                                      <p:cBhvr>
                                        <p:cTn id="65" dur="17" decel="50000">
                                          <p:stCondLst>
                                            <p:cond delay="183"/>
                                          </p:stCondLst>
                                        </p:cTn>
                                        <p:tgtEl>
                                          <p:spTgt spid="94"/>
                                        </p:tgtEl>
                                      </p:cBhvr>
                                      <p:to x="100000" y="100000"/>
                                    </p:animScale>
                                  </p:childTnLst>
                                </p:cTn>
                              </p:par>
                            </p:childTnLst>
                          </p:cTn>
                        </p:par>
                        <p:par>
                          <p:cTn id="66" fill="hold">
                            <p:stCondLst>
                              <p:cond delay="3500"/>
                            </p:stCondLst>
                            <p:childTnLst>
                              <p:par>
                                <p:cTn id="67" presetID="26" presetClass="entr" presetSubtype="0" fill="hold" nodeType="afterEffect">
                                  <p:stCondLst>
                                    <p:cond delay="0"/>
                                  </p:stCondLst>
                                  <p:childTnLst>
                                    <p:set>
                                      <p:cBhvr>
                                        <p:cTn id="68" dur="1" fill="hold">
                                          <p:stCondLst>
                                            <p:cond delay="0"/>
                                          </p:stCondLst>
                                        </p:cTn>
                                        <p:tgtEl>
                                          <p:spTgt spid="98"/>
                                        </p:tgtEl>
                                        <p:attrNameLst>
                                          <p:attrName>style.visibility</p:attrName>
                                        </p:attrNameLst>
                                      </p:cBhvr>
                                      <p:to>
                                        <p:strVal val="visible"/>
                                      </p:to>
                                    </p:set>
                                    <p:animEffect transition="in" filter="wipe(down)">
                                      <p:cBhvr>
                                        <p:cTn id="69" dur="58">
                                          <p:stCondLst>
                                            <p:cond delay="0"/>
                                          </p:stCondLst>
                                        </p:cTn>
                                        <p:tgtEl>
                                          <p:spTgt spid="98"/>
                                        </p:tgtEl>
                                      </p:cBhvr>
                                    </p:animEffect>
                                    <p:anim calcmode="lin" valueType="num">
                                      <p:cBhvr>
                                        <p:cTn id="70"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71"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72"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73"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74"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75" dur="3">
                                          <p:stCondLst>
                                            <p:cond delay="65"/>
                                          </p:stCondLst>
                                        </p:cTn>
                                        <p:tgtEl>
                                          <p:spTgt spid="98"/>
                                        </p:tgtEl>
                                      </p:cBhvr>
                                      <p:to x="100000" y="60000"/>
                                    </p:animScale>
                                    <p:animScale>
                                      <p:cBhvr>
                                        <p:cTn id="76" dur="17" decel="50000">
                                          <p:stCondLst>
                                            <p:cond delay="68"/>
                                          </p:stCondLst>
                                        </p:cTn>
                                        <p:tgtEl>
                                          <p:spTgt spid="98"/>
                                        </p:tgtEl>
                                      </p:cBhvr>
                                      <p:to x="100000" y="100000"/>
                                    </p:animScale>
                                    <p:animScale>
                                      <p:cBhvr>
                                        <p:cTn id="77" dur="3">
                                          <p:stCondLst>
                                            <p:cond delay="131"/>
                                          </p:stCondLst>
                                        </p:cTn>
                                        <p:tgtEl>
                                          <p:spTgt spid="98"/>
                                        </p:tgtEl>
                                      </p:cBhvr>
                                      <p:to x="100000" y="80000"/>
                                    </p:animScale>
                                    <p:animScale>
                                      <p:cBhvr>
                                        <p:cTn id="78" dur="17" decel="50000">
                                          <p:stCondLst>
                                            <p:cond delay="134"/>
                                          </p:stCondLst>
                                        </p:cTn>
                                        <p:tgtEl>
                                          <p:spTgt spid="98"/>
                                        </p:tgtEl>
                                      </p:cBhvr>
                                      <p:to x="100000" y="100000"/>
                                    </p:animScale>
                                    <p:animScale>
                                      <p:cBhvr>
                                        <p:cTn id="79" dur="3">
                                          <p:stCondLst>
                                            <p:cond delay="164"/>
                                          </p:stCondLst>
                                        </p:cTn>
                                        <p:tgtEl>
                                          <p:spTgt spid="98"/>
                                        </p:tgtEl>
                                      </p:cBhvr>
                                      <p:to x="100000" y="90000"/>
                                    </p:animScale>
                                    <p:animScale>
                                      <p:cBhvr>
                                        <p:cTn id="80" dur="17" decel="50000">
                                          <p:stCondLst>
                                            <p:cond delay="167"/>
                                          </p:stCondLst>
                                        </p:cTn>
                                        <p:tgtEl>
                                          <p:spTgt spid="98"/>
                                        </p:tgtEl>
                                      </p:cBhvr>
                                      <p:to x="100000" y="100000"/>
                                    </p:animScale>
                                    <p:animScale>
                                      <p:cBhvr>
                                        <p:cTn id="81" dur="3">
                                          <p:stCondLst>
                                            <p:cond delay="181"/>
                                          </p:stCondLst>
                                        </p:cTn>
                                        <p:tgtEl>
                                          <p:spTgt spid="98"/>
                                        </p:tgtEl>
                                      </p:cBhvr>
                                      <p:to x="100000" y="95000"/>
                                    </p:animScale>
                                    <p:animScale>
                                      <p:cBhvr>
                                        <p:cTn id="82" dur="17" decel="50000">
                                          <p:stCondLst>
                                            <p:cond delay="183"/>
                                          </p:stCondLst>
                                        </p:cTn>
                                        <p:tgtEl>
                                          <p:spTgt spid="98"/>
                                        </p:tgtEl>
                                      </p:cBhvr>
                                      <p:to x="100000" y="100000"/>
                                    </p:animScale>
                                  </p:childTnLst>
                                </p:cTn>
                              </p:par>
                            </p:childTnLst>
                          </p:cTn>
                        </p:par>
                        <p:par>
                          <p:cTn id="83" fill="hold">
                            <p:stCondLst>
                              <p:cond delay="4000"/>
                            </p:stCondLst>
                            <p:childTnLst>
                              <p:par>
                                <p:cTn id="84" presetID="26" presetClass="entr" presetSubtype="0" fill="hold" grpId="0" nodeType="afterEffect">
                                  <p:stCondLst>
                                    <p:cond delay="0"/>
                                  </p:stCondLst>
                                  <p:childTnLst>
                                    <p:set>
                                      <p:cBhvr>
                                        <p:cTn id="85" dur="1" fill="hold">
                                          <p:stCondLst>
                                            <p:cond delay="0"/>
                                          </p:stCondLst>
                                        </p:cTn>
                                        <p:tgtEl>
                                          <p:spTgt spid="149"/>
                                        </p:tgtEl>
                                        <p:attrNameLst>
                                          <p:attrName>style.visibility</p:attrName>
                                        </p:attrNameLst>
                                      </p:cBhvr>
                                      <p:to>
                                        <p:strVal val="visible"/>
                                      </p:to>
                                    </p:set>
                                    <p:animEffect transition="in" filter="wipe(down)">
                                      <p:cBhvr>
                                        <p:cTn id="86" dur="58">
                                          <p:stCondLst>
                                            <p:cond delay="0"/>
                                          </p:stCondLst>
                                        </p:cTn>
                                        <p:tgtEl>
                                          <p:spTgt spid="149"/>
                                        </p:tgtEl>
                                      </p:cBhvr>
                                    </p:animEffect>
                                    <p:anim calcmode="lin" valueType="num">
                                      <p:cBhvr>
                                        <p:cTn id="87"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88"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89"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90"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91"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92" dur="3">
                                          <p:stCondLst>
                                            <p:cond delay="65"/>
                                          </p:stCondLst>
                                        </p:cTn>
                                        <p:tgtEl>
                                          <p:spTgt spid="149"/>
                                        </p:tgtEl>
                                      </p:cBhvr>
                                      <p:to x="100000" y="60000"/>
                                    </p:animScale>
                                    <p:animScale>
                                      <p:cBhvr>
                                        <p:cTn id="93" dur="17" decel="50000">
                                          <p:stCondLst>
                                            <p:cond delay="68"/>
                                          </p:stCondLst>
                                        </p:cTn>
                                        <p:tgtEl>
                                          <p:spTgt spid="149"/>
                                        </p:tgtEl>
                                      </p:cBhvr>
                                      <p:to x="100000" y="100000"/>
                                    </p:animScale>
                                    <p:animScale>
                                      <p:cBhvr>
                                        <p:cTn id="94" dur="3">
                                          <p:stCondLst>
                                            <p:cond delay="131"/>
                                          </p:stCondLst>
                                        </p:cTn>
                                        <p:tgtEl>
                                          <p:spTgt spid="149"/>
                                        </p:tgtEl>
                                      </p:cBhvr>
                                      <p:to x="100000" y="80000"/>
                                    </p:animScale>
                                    <p:animScale>
                                      <p:cBhvr>
                                        <p:cTn id="95" dur="17" decel="50000">
                                          <p:stCondLst>
                                            <p:cond delay="134"/>
                                          </p:stCondLst>
                                        </p:cTn>
                                        <p:tgtEl>
                                          <p:spTgt spid="149"/>
                                        </p:tgtEl>
                                      </p:cBhvr>
                                      <p:to x="100000" y="100000"/>
                                    </p:animScale>
                                    <p:animScale>
                                      <p:cBhvr>
                                        <p:cTn id="96" dur="3">
                                          <p:stCondLst>
                                            <p:cond delay="164"/>
                                          </p:stCondLst>
                                        </p:cTn>
                                        <p:tgtEl>
                                          <p:spTgt spid="149"/>
                                        </p:tgtEl>
                                      </p:cBhvr>
                                      <p:to x="100000" y="90000"/>
                                    </p:animScale>
                                    <p:animScale>
                                      <p:cBhvr>
                                        <p:cTn id="97" dur="17" decel="50000">
                                          <p:stCondLst>
                                            <p:cond delay="167"/>
                                          </p:stCondLst>
                                        </p:cTn>
                                        <p:tgtEl>
                                          <p:spTgt spid="149"/>
                                        </p:tgtEl>
                                      </p:cBhvr>
                                      <p:to x="100000" y="100000"/>
                                    </p:animScale>
                                    <p:animScale>
                                      <p:cBhvr>
                                        <p:cTn id="98" dur="3">
                                          <p:stCondLst>
                                            <p:cond delay="181"/>
                                          </p:stCondLst>
                                        </p:cTn>
                                        <p:tgtEl>
                                          <p:spTgt spid="149"/>
                                        </p:tgtEl>
                                      </p:cBhvr>
                                      <p:to x="100000" y="95000"/>
                                    </p:animScale>
                                    <p:animScale>
                                      <p:cBhvr>
                                        <p:cTn id="99" dur="17" decel="50000">
                                          <p:stCondLst>
                                            <p:cond delay="183"/>
                                          </p:stCondLst>
                                        </p:cTn>
                                        <p:tgtEl>
                                          <p:spTgt spid="149"/>
                                        </p:tgtEl>
                                      </p:cBhvr>
                                      <p:to x="100000" y="100000"/>
                                    </p:animScale>
                                  </p:childTnLst>
                                </p:cTn>
                              </p:par>
                            </p:childTnLst>
                          </p:cTn>
                        </p:par>
                        <p:par>
                          <p:cTn id="100" fill="hold">
                            <p:stCondLst>
                              <p:cond delay="4500"/>
                            </p:stCondLst>
                            <p:childTnLst>
                              <p:par>
                                <p:cTn id="101" presetID="26" presetClass="entr" presetSubtype="0" fill="hold" grpId="0" nodeType="afterEffect">
                                  <p:stCondLst>
                                    <p:cond delay="0"/>
                                  </p:stCondLst>
                                  <p:childTnLst>
                                    <p:set>
                                      <p:cBhvr>
                                        <p:cTn id="102" dur="1" fill="hold">
                                          <p:stCondLst>
                                            <p:cond delay="0"/>
                                          </p:stCondLst>
                                        </p:cTn>
                                        <p:tgtEl>
                                          <p:spTgt spid="150"/>
                                        </p:tgtEl>
                                        <p:attrNameLst>
                                          <p:attrName>style.visibility</p:attrName>
                                        </p:attrNameLst>
                                      </p:cBhvr>
                                      <p:to>
                                        <p:strVal val="visible"/>
                                      </p:to>
                                    </p:set>
                                    <p:animEffect transition="in" filter="wipe(down)">
                                      <p:cBhvr>
                                        <p:cTn id="103" dur="58">
                                          <p:stCondLst>
                                            <p:cond delay="0"/>
                                          </p:stCondLst>
                                        </p:cTn>
                                        <p:tgtEl>
                                          <p:spTgt spid="150"/>
                                        </p:tgtEl>
                                      </p:cBhvr>
                                    </p:animEffect>
                                    <p:anim calcmode="lin" valueType="num">
                                      <p:cBhvr>
                                        <p:cTn id="104"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105"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106"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107"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108"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109" dur="3">
                                          <p:stCondLst>
                                            <p:cond delay="65"/>
                                          </p:stCondLst>
                                        </p:cTn>
                                        <p:tgtEl>
                                          <p:spTgt spid="150"/>
                                        </p:tgtEl>
                                      </p:cBhvr>
                                      <p:to x="100000" y="60000"/>
                                    </p:animScale>
                                    <p:animScale>
                                      <p:cBhvr>
                                        <p:cTn id="110" dur="17" decel="50000">
                                          <p:stCondLst>
                                            <p:cond delay="68"/>
                                          </p:stCondLst>
                                        </p:cTn>
                                        <p:tgtEl>
                                          <p:spTgt spid="150"/>
                                        </p:tgtEl>
                                      </p:cBhvr>
                                      <p:to x="100000" y="100000"/>
                                    </p:animScale>
                                    <p:animScale>
                                      <p:cBhvr>
                                        <p:cTn id="111" dur="3">
                                          <p:stCondLst>
                                            <p:cond delay="131"/>
                                          </p:stCondLst>
                                        </p:cTn>
                                        <p:tgtEl>
                                          <p:spTgt spid="150"/>
                                        </p:tgtEl>
                                      </p:cBhvr>
                                      <p:to x="100000" y="80000"/>
                                    </p:animScale>
                                    <p:animScale>
                                      <p:cBhvr>
                                        <p:cTn id="112" dur="17" decel="50000">
                                          <p:stCondLst>
                                            <p:cond delay="134"/>
                                          </p:stCondLst>
                                        </p:cTn>
                                        <p:tgtEl>
                                          <p:spTgt spid="150"/>
                                        </p:tgtEl>
                                      </p:cBhvr>
                                      <p:to x="100000" y="100000"/>
                                    </p:animScale>
                                    <p:animScale>
                                      <p:cBhvr>
                                        <p:cTn id="113" dur="3">
                                          <p:stCondLst>
                                            <p:cond delay="164"/>
                                          </p:stCondLst>
                                        </p:cTn>
                                        <p:tgtEl>
                                          <p:spTgt spid="150"/>
                                        </p:tgtEl>
                                      </p:cBhvr>
                                      <p:to x="100000" y="90000"/>
                                    </p:animScale>
                                    <p:animScale>
                                      <p:cBhvr>
                                        <p:cTn id="114" dur="17" decel="50000">
                                          <p:stCondLst>
                                            <p:cond delay="167"/>
                                          </p:stCondLst>
                                        </p:cTn>
                                        <p:tgtEl>
                                          <p:spTgt spid="150"/>
                                        </p:tgtEl>
                                      </p:cBhvr>
                                      <p:to x="100000" y="100000"/>
                                    </p:animScale>
                                    <p:animScale>
                                      <p:cBhvr>
                                        <p:cTn id="115" dur="3">
                                          <p:stCondLst>
                                            <p:cond delay="181"/>
                                          </p:stCondLst>
                                        </p:cTn>
                                        <p:tgtEl>
                                          <p:spTgt spid="150"/>
                                        </p:tgtEl>
                                      </p:cBhvr>
                                      <p:to x="100000" y="95000"/>
                                    </p:animScale>
                                    <p:animScale>
                                      <p:cBhvr>
                                        <p:cTn id="116" dur="17" decel="50000">
                                          <p:stCondLst>
                                            <p:cond delay="183"/>
                                          </p:stCondLst>
                                        </p:cTn>
                                        <p:tgtEl>
                                          <p:spTgt spid="150"/>
                                        </p:tgtEl>
                                      </p:cBhvr>
                                      <p:to x="100000" y="100000"/>
                                    </p:animScale>
                                  </p:childTnLst>
                                </p:cTn>
                              </p:par>
                            </p:childTnLst>
                          </p:cTn>
                        </p:par>
                        <p:par>
                          <p:cTn id="117" fill="hold">
                            <p:stCondLst>
                              <p:cond delay="5000"/>
                            </p:stCondLst>
                            <p:childTnLst>
                              <p:par>
                                <p:cTn id="118" presetID="26" presetClass="entr" presetSubtype="0" fill="hold" grpId="0" nodeType="afterEffect">
                                  <p:stCondLst>
                                    <p:cond delay="0"/>
                                  </p:stCondLst>
                                  <p:childTnLst>
                                    <p:set>
                                      <p:cBhvr>
                                        <p:cTn id="119" dur="1" fill="hold">
                                          <p:stCondLst>
                                            <p:cond delay="0"/>
                                          </p:stCondLst>
                                        </p:cTn>
                                        <p:tgtEl>
                                          <p:spTgt spid="151"/>
                                        </p:tgtEl>
                                        <p:attrNameLst>
                                          <p:attrName>style.visibility</p:attrName>
                                        </p:attrNameLst>
                                      </p:cBhvr>
                                      <p:to>
                                        <p:strVal val="visible"/>
                                      </p:to>
                                    </p:set>
                                    <p:animEffect transition="in" filter="wipe(down)">
                                      <p:cBhvr>
                                        <p:cTn id="120" dur="58">
                                          <p:stCondLst>
                                            <p:cond delay="0"/>
                                          </p:stCondLst>
                                        </p:cTn>
                                        <p:tgtEl>
                                          <p:spTgt spid="151"/>
                                        </p:tgtEl>
                                      </p:cBhvr>
                                    </p:animEffect>
                                    <p:anim calcmode="lin" valueType="num">
                                      <p:cBhvr>
                                        <p:cTn id="121"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22"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23"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24"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25"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26" dur="3">
                                          <p:stCondLst>
                                            <p:cond delay="65"/>
                                          </p:stCondLst>
                                        </p:cTn>
                                        <p:tgtEl>
                                          <p:spTgt spid="151"/>
                                        </p:tgtEl>
                                      </p:cBhvr>
                                      <p:to x="100000" y="60000"/>
                                    </p:animScale>
                                    <p:animScale>
                                      <p:cBhvr>
                                        <p:cTn id="127" dur="17" decel="50000">
                                          <p:stCondLst>
                                            <p:cond delay="68"/>
                                          </p:stCondLst>
                                        </p:cTn>
                                        <p:tgtEl>
                                          <p:spTgt spid="151"/>
                                        </p:tgtEl>
                                      </p:cBhvr>
                                      <p:to x="100000" y="100000"/>
                                    </p:animScale>
                                    <p:animScale>
                                      <p:cBhvr>
                                        <p:cTn id="128" dur="3">
                                          <p:stCondLst>
                                            <p:cond delay="131"/>
                                          </p:stCondLst>
                                        </p:cTn>
                                        <p:tgtEl>
                                          <p:spTgt spid="151"/>
                                        </p:tgtEl>
                                      </p:cBhvr>
                                      <p:to x="100000" y="80000"/>
                                    </p:animScale>
                                    <p:animScale>
                                      <p:cBhvr>
                                        <p:cTn id="129" dur="17" decel="50000">
                                          <p:stCondLst>
                                            <p:cond delay="134"/>
                                          </p:stCondLst>
                                        </p:cTn>
                                        <p:tgtEl>
                                          <p:spTgt spid="151"/>
                                        </p:tgtEl>
                                      </p:cBhvr>
                                      <p:to x="100000" y="100000"/>
                                    </p:animScale>
                                    <p:animScale>
                                      <p:cBhvr>
                                        <p:cTn id="130" dur="3">
                                          <p:stCondLst>
                                            <p:cond delay="164"/>
                                          </p:stCondLst>
                                        </p:cTn>
                                        <p:tgtEl>
                                          <p:spTgt spid="151"/>
                                        </p:tgtEl>
                                      </p:cBhvr>
                                      <p:to x="100000" y="90000"/>
                                    </p:animScale>
                                    <p:animScale>
                                      <p:cBhvr>
                                        <p:cTn id="131" dur="17" decel="50000">
                                          <p:stCondLst>
                                            <p:cond delay="167"/>
                                          </p:stCondLst>
                                        </p:cTn>
                                        <p:tgtEl>
                                          <p:spTgt spid="151"/>
                                        </p:tgtEl>
                                      </p:cBhvr>
                                      <p:to x="100000" y="100000"/>
                                    </p:animScale>
                                    <p:animScale>
                                      <p:cBhvr>
                                        <p:cTn id="132" dur="3">
                                          <p:stCondLst>
                                            <p:cond delay="181"/>
                                          </p:stCondLst>
                                        </p:cTn>
                                        <p:tgtEl>
                                          <p:spTgt spid="151"/>
                                        </p:tgtEl>
                                      </p:cBhvr>
                                      <p:to x="100000" y="95000"/>
                                    </p:animScale>
                                    <p:animScale>
                                      <p:cBhvr>
                                        <p:cTn id="133" dur="17" decel="50000">
                                          <p:stCondLst>
                                            <p:cond delay="183"/>
                                          </p:stCondLst>
                                        </p:cTn>
                                        <p:tgtEl>
                                          <p:spTgt spid="151"/>
                                        </p:tgtEl>
                                      </p:cBhvr>
                                      <p:to x="100000" y="100000"/>
                                    </p:animScale>
                                  </p:childTnLst>
                                </p:cTn>
                              </p:par>
                            </p:childTnLst>
                          </p:cTn>
                        </p:par>
                        <p:par>
                          <p:cTn id="134" fill="hold">
                            <p:stCondLst>
                              <p:cond delay="5500"/>
                            </p:stCondLst>
                            <p:childTnLst>
                              <p:par>
                                <p:cTn id="135" presetID="26" presetClass="entr" presetSubtype="0" fill="hold" grpId="0" nodeType="afterEffect">
                                  <p:stCondLst>
                                    <p:cond delay="0"/>
                                  </p:stCondLst>
                                  <p:childTnLst>
                                    <p:set>
                                      <p:cBhvr>
                                        <p:cTn id="136" dur="1" fill="hold">
                                          <p:stCondLst>
                                            <p:cond delay="0"/>
                                          </p:stCondLst>
                                        </p:cTn>
                                        <p:tgtEl>
                                          <p:spTgt spid="152"/>
                                        </p:tgtEl>
                                        <p:attrNameLst>
                                          <p:attrName>style.visibility</p:attrName>
                                        </p:attrNameLst>
                                      </p:cBhvr>
                                      <p:to>
                                        <p:strVal val="visible"/>
                                      </p:to>
                                    </p:set>
                                    <p:animEffect transition="in" filter="wipe(down)">
                                      <p:cBhvr>
                                        <p:cTn id="137" dur="58">
                                          <p:stCondLst>
                                            <p:cond delay="0"/>
                                          </p:stCondLst>
                                        </p:cTn>
                                        <p:tgtEl>
                                          <p:spTgt spid="152"/>
                                        </p:tgtEl>
                                      </p:cBhvr>
                                    </p:animEffect>
                                    <p:anim calcmode="lin" valueType="num">
                                      <p:cBhvr>
                                        <p:cTn id="138"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39"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40"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41"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42"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43" dur="3">
                                          <p:stCondLst>
                                            <p:cond delay="65"/>
                                          </p:stCondLst>
                                        </p:cTn>
                                        <p:tgtEl>
                                          <p:spTgt spid="152"/>
                                        </p:tgtEl>
                                      </p:cBhvr>
                                      <p:to x="100000" y="60000"/>
                                    </p:animScale>
                                    <p:animScale>
                                      <p:cBhvr>
                                        <p:cTn id="144" dur="17" decel="50000">
                                          <p:stCondLst>
                                            <p:cond delay="68"/>
                                          </p:stCondLst>
                                        </p:cTn>
                                        <p:tgtEl>
                                          <p:spTgt spid="152"/>
                                        </p:tgtEl>
                                      </p:cBhvr>
                                      <p:to x="100000" y="100000"/>
                                    </p:animScale>
                                    <p:animScale>
                                      <p:cBhvr>
                                        <p:cTn id="145" dur="3">
                                          <p:stCondLst>
                                            <p:cond delay="131"/>
                                          </p:stCondLst>
                                        </p:cTn>
                                        <p:tgtEl>
                                          <p:spTgt spid="152"/>
                                        </p:tgtEl>
                                      </p:cBhvr>
                                      <p:to x="100000" y="80000"/>
                                    </p:animScale>
                                    <p:animScale>
                                      <p:cBhvr>
                                        <p:cTn id="146" dur="17" decel="50000">
                                          <p:stCondLst>
                                            <p:cond delay="134"/>
                                          </p:stCondLst>
                                        </p:cTn>
                                        <p:tgtEl>
                                          <p:spTgt spid="152"/>
                                        </p:tgtEl>
                                      </p:cBhvr>
                                      <p:to x="100000" y="100000"/>
                                    </p:animScale>
                                    <p:animScale>
                                      <p:cBhvr>
                                        <p:cTn id="147" dur="3">
                                          <p:stCondLst>
                                            <p:cond delay="164"/>
                                          </p:stCondLst>
                                        </p:cTn>
                                        <p:tgtEl>
                                          <p:spTgt spid="152"/>
                                        </p:tgtEl>
                                      </p:cBhvr>
                                      <p:to x="100000" y="90000"/>
                                    </p:animScale>
                                    <p:animScale>
                                      <p:cBhvr>
                                        <p:cTn id="148" dur="17" decel="50000">
                                          <p:stCondLst>
                                            <p:cond delay="167"/>
                                          </p:stCondLst>
                                        </p:cTn>
                                        <p:tgtEl>
                                          <p:spTgt spid="152"/>
                                        </p:tgtEl>
                                      </p:cBhvr>
                                      <p:to x="100000" y="100000"/>
                                    </p:animScale>
                                    <p:animScale>
                                      <p:cBhvr>
                                        <p:cTn id="149" dur="3">
                                          <p:stCondLst>
                                            <p:cond delay="181"/>
                                          </p:stCondLst>
                                        </p:cTn>
                                        <p:tgtEl>
                                          <p:spTgt spid="152"/>
                                        </p:tgtEl>
                                      </p:cBhvr>
                                      <p:to x="100000" y="95000"/>
                                    </p:animScale>
                                    <p:animScale>
                                      <p:cBhvr>
                                        <p:cTn id="150" dur="17" decel="50000">
                                          <p:stCondLst>
                                            <p:cond delay="183"/>
                                          </p:stCondLst>
                                        </p:cTn>
                                        <p:tgtEl>
                                          <p:spTgt spid="152"/>
                                        </p:tgtEl>
                                      </p:cBhvr>
                                      <p:to x="100000" y="100000"/>
                                    </p:animScale>
                                  </p:childTnLst>
                                </p:cTn>
                              </p:par>
                            </p:childTnLst>
                          </p:cTn>
                        </p:par>
                        <p:par>
                          <p:cTn id="151" fill="hold">
                            <p:stCondLst>
                              <p:cond delay="6000"/>
                            </p:stCondLst>
                            <p:childTnLst>
                              <p:par>
                                <p:cTn id="152" presetID="26" presetClass="entr" presetSubtype="0" fill="hold" grpId="0" nodeType="afterEffect">
                                  <p:stCondLst>
                                    <p:cond delay="0"/>
                                  </p:stCondLst>
                                  <p:childTnLst>
                                    <p:set>
                                      <p:cBhvr>
                                        <p:cTn id="153" dur="1" fill="hold">
                                          <p:stCondLst>
                                            <p:cond delay="0"/>
                                          </p:stCondLst>
                                        </p:cTn>
                                        <p:tgtEl>
                                          <p:spTgt spid="153"/>
                                        </p:tgtEl>
                                        <p:attrNameLst>
                                          <p:attrName>style.visibility</p:attrName>
                                        </p:attrNameLst>
                                      </p:cBhvr>
                                      <p:to>
                                        <p:strVal val="visible"/>
                                      </p:to>
                                    </p:set>
                                    <p:animEffect transition="in" filter="wipe(down)">
                                      <p:cBhvr>
                                        <p:cTn id="154" dur="58">
                                          <p:stCondLst>
                                            <p:cond delay="0"/>
                                          </p:stCondLst>
                                        </p:cTn>
                                        <p:tgtEl>
                                          <p:spTgt spid="153"/>
                                        </p:tgtEl>
                                      </p:cBhvr>
                                    </p:animEffect>
                                    <p:anim calcmode="lin" valueType="num">
                                      <p:cBhvr>
                                        <p:cTn id="155"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56"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57"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58"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59"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60" dur="3">
                                          <p:stCondLst>
                                            <p:cond delay="65"/>
                                          </p:stCondLst>
                                        </p:cTn>
                                        <p:tgtEl>
                                          <p:spTgt spid="153"/>
                                        </p:tgtEl>
                                      </p:cBhvr>
                                      <p:to x="100000" y="60000"/>
                                    </p:animScale>
                                    <p:animScale>
                                      <p:cBhvr>
                                        <p:cTn id="161" dur="17" decel="50000">
                                          <p:stCondLst>
                                            <p:cond delay="68"/>
                                          </p:stCondLst>
                                        </p:cTn>
                                        <p:tgtEl>
                                          <p:spTgt spid="153"/>
                                        </p:tgtEl>
                                      </p:cBhvr>
                                      <p:to x="100000" y="100000"/>
                                    </p:animScale>
                                    <p:animScale>
                                      <p:cBhvr>
                                        <p:cTn id="162" dur="3">
                                          <p:stCondLst>
                                            <p:cond delay="131"/>
                                          </p:stCondLst>
                                        </p:cTn>
                                        <p:tgtEl>
                                          <p:spTgt spid="153"/>
                                        </p:tgtEl>
                                      </p:cBhvr>
                                      <p:to x="100000" y="80000"/>
                                    </p:animScale>
                                    <p:animScale>
                                      <p:cBhvr>
                                        <p:cTn id="163" dur="17" decel="50000">
                                          <p:stCondLst>
                                            <p:cond delay="134"/>
                                          </p:stCondLst>
                                        </p:cTn>
                                        <p:tgtEl>
                                          <p:spTgt spid="153"/>
                                        </p:tgtEl>
                                      </p:cBhvr>
                                      <p:to x="100000" y="100000"/>
                                    </p:animScale>
                                    <p:animScale>
                                      <p:cBhvr>
                                        <p:cTn id="164" dur="3">
                                          <p:stCondLst>
                                            <p:cond delay="164"/>
                                          </p:stCondLst>
                                        </p:cTn>
                                        <p:tgtEl>
                                          <p:spTgt spid="153"/>
                                        </p:tgtEl>
                                      </p:cBhvr>
                                      <p:to x="100000" y="90000"/>
                                    </p:animScale>
                                    <p:animScale>
                                      <p:cBhvr>
                                        <p:cTn id="165" dur="17" decel="50000">
                                          <p:stCondLst>
                                            <p:cond delay="167"/>
                                          </p:stCondLst>
                                        </p:cTn>
                                        <p:tgtEl>
                                          <p:spTgt spid="153"/>
                                        </p:tgtEl>
                                      </p:cBhvr>
                                      <p:to x="100000" y="100000"/>
                                    </p:animScale>
                                    <p:animScale>
                                      <p:cBhvr>
                                        <p:cTn id="166" dur="3">
                                          <p:stCondLst>
                                            <p:cond delay="181"/>
                                          </p:stCondLst>
                                        </p:cTn>
                                        <p:tgtEl>
                                          <p:spTgt spid="153"/>
                                        </p:tgtEl>
                                      </p:cBhvr>
                                      <p:to x="100000" y="95000"/>
                                    </p:animScale>
                                    <p:animScale>
                                      <p:cBhvr>
                                        <p:cTn id="167" dur="17" decel="50000">
                                          <p:stCondLst>
                                            <p:cond delay="183"/>
                                          </p:stCondLst>
                                        </p:cTn>
                                        <p:tgtEl>
                                          <p:spTgt spid="153"/>
                                        </p:tgtEl>
                                      </p:cBhvr>
                                      <p:to x="100000" y="100000"/>
                                    </p:animScale>
                                  </p:childTnLst>
                                </p:cTn>
                              </p:par>
                            </p:childTnLst>
                          </p:cTn>
                        </p:par>
                        <p:par>
                          <p:cTn id="168" fill="hold">
                            <p:stCondLst>
                              <p:cond delay="6500"/>
                            </p:stCondLst>
                            <p:childTnLst>
                              <p:par>
                                <p:cTn id="169" presetID="26" presetClass="entr" presetSubtype="0" fill="hold" grpId="0" nodeType="afterEffect">
                                  <p:stCondLst>
                                    <p:cond delay="0"/>
                                  </p:stCondLst>
                                  <p:childTnLst>
                                    <p:set>
                                      <p:cBhvr>
                                        <p:cTn id="170" dur="1" fill="hold">
                                          <p:stCondLst>
                                            <p:cond delay="0"/>
                                          </p:stCondLst>
                                        </p:cTn>
                                        <p:tgtEl>
                                          <p:spTgt spid="154"/>
                                        </p:tgtEl>
                                        <p:attrNameLst>
                                          <p:attrName>style.visibility</p:attrName>
                                        </p:attrNameLst>
                                      </p:cBhvr>
                                      <p:to>
                                        <p:strVal val="visible"/>
                                      </p:to>
                                    </p:set>
                                    <p:animEffect transition="in" filter="wipe(down)">
                                      <p:cBhvr>
                                        <p:cTn id="171" dur="58">
                                          <p:stCondLst>
                                            <p:cond delay="0"/>
                                          </p:stCondLst>
                                        </p:cTn>
                                        <p:tgtEl>
                                          <p:spTgt spid="154"/>
                                        </p:tgtEl>
                                      </p:cBhvr>
                                    </p:animEffect>
                                    <p:anim calcmode="lin" valueType="num">
                                      <p:cBhvr>
                                        <p:cTn id="172"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73"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74"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75"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76"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77" dur="3">
                                          <p:stCondLst>
                                            <p:cond delay="65"/>
                                          </p:stCondLst>
                                        </p:cTn>
                                        <p:tgtEl>
                                          <p:spTgt spid="154"/>
                                        </p:tgtEl>
                                      </p:cBhvr>
                                      <p:to x="100000" y="60000"/>
                                    </p:animScale>
                                    <p:animScale>
                                      <p:cBhvr>
                                        <p:cTn id="178" dur="17" decel="50000">
                                          <p:stCondLst>
                                            <p:cond delay="68"/>
                                          </p:stCondLst>
                                        </p:cTn>
                                        <p:tgtEl>
                                          <p:spTgt spid="154"/>
                                        </p:tgtEl>
                                      </p:cBhvr>
                                      <p:to x="100000" y="100000"/>
                                    </p:animScale>
                                    <p:animScale>
                                      <p:cBhvr>
                                        <p:cTn id="179" dur="3">
                                          <p:stCondLst>
                                            <p:cond delay="131"/>
                                          </p:stCondLst>
                                        </p:cTn>
                                        <p:tgtEl>
                                          <p:spTgt spid="154"/>
                                        </p:tgtEl>
                                      </p:cBhvr>
                                      <p:to x="100000" y="80000"/>
                                    </p:animScale>
                                    <p:animScale>
                                      <p:cBhvr>
                                        <p:cTn id="180" dur="17" decel="50000">
                                          <p:stCondLst>
                                            <p:cond delay="134"/>
                                          </p:stCondLst>
                                        </p:cTn>
                                        <p:tgtEl>
                                          <p:spTgt spid="154"/>
                                        </p:tgtEl>
                                      </p:cBhvr>
                                      <p:to x="100000" y="100000"/>
                                    </p:animScale>
                                    <p:animScale>
                                      <p:cBhvr>
                                        <p:cTn id="181" dur="3">
                                          <p:stCondLst>
                                            <p:cond delay="164"/>
                                          </p:stCondLst>
                                        </p:cTn>
                                        <p:tgtEl>
                                          <p:spTgt spid="154"/>
                                        </p:tgtEl>
                                      </p:cBhvr>
                                      <p:to x="100000" y="90000"/>
                                    </p:animScale>
                                    <p:animScale>
                                      <p:cBhvr>
                                        <p:cTn id="182" dur="17" decel="50000">
                                          <p:stCondLst>
                                            <p:cond delay="167"/>
                                          </p:stCondLst>
                                        </p:cTn>
                                        <p:tgtEl>
                                          <p:spTgt spid="154"/>
                                        </p:tgtEl>
                                      </p:cBhvr>
                                      <p:to x="100000" y="100000"/>
                                    </p:animScale>
                                    <p:animScale>
                                      <p:cBhvr>
                                        <p:cTn id="183" dur="3">
                                          <p:stCondLst>
                                            <p:cond delay="181"/>
                                          </p:stCondLst>
                                        </p:cTn>
                                        <p:tgtEl>
                                          <p:spTgt spid="154"/>
                                        </p:tgtEl>
                                      </p:cBhvr>
                                      <p:to x="100000" y="95000"/>
                                    </p:animScale>
                                    <p:animScale>
                                      <p:cBhvr>
                                        <p:cTn id="184" dur="17" decel="50000">
                                          <p:stCondLst>
                                            <p:cond delay="183"/>
                                          </p:stCondLst>
                                        </p:cTn>
                                        <p:tgtEl>
                                          <p:spTgt spid="154"/>
                                        </p:tgtEl>
                                      </p:cBhvr>
                                      <p:to x="100000" y="100000"/>
                                    </p:animScale>
                                  </p:childTnLst>
                                </p:cTn>
                              </p:par>
                            </p:childTnLst>
                          </p:cTn>
                        </p:par>
                        <p:par>
                          <p:cTn id="185" fill="hold">
                            <p:stCondLst>
                              <p:cond delay="7000"/>
                            </p:stCondLst>
                            <p:childTnLst>
                              <p:par>
                                <p:cTn id="186" presetID="41" presetClass="entr" presetSubtype="0" fill="hold" grpId="0" nodeType="afterEffect">
                                  <p:stCondLst>
                                    <p:cond delay="0"/>
                                  </p:stCondLst>
                                  <p:iterate type="lt">
                                    <p:tmPct val="10000"/>
                                  </p:iterate>
                                  <p:childTnLst>
                                    <p:set>
                                      <p:cBhvr>
                                        <p:cTn id="187" dur="1" fill="hold">
                                          <p:stCondLst>
                                            <p:cond delay="0"/>
                                          </p:stCondLst>
                                        </p:cTn>
                                        <p:tgtEl>
                                          <p:spTgt spid="155"/>
                                        </p:tgtEl>
                                        <p:attrNameLst>
                                          <p:attrName>style.visibility</p:attrName>
                                        </p:attrNameLst>
                                      </p:cBhvr>
                                      <p:to>
                                        <p:strVal val="visible"/>
                                      </p:to>
                                    </p:set>
                                    <p:anim calcmode="lin" valueType="num">
                                      <p:cBhvr>
                                        <p:cTn id="188"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89" dur="500" fill="hold"/>
                                        <p:tgtEl>
                                          <p:spTgt spid="155"/>
                                        </p:tgtEl>
                                        <p:attrNameLst>
                                          <p:attrName>ppt_y</p:attrName>
                                        </p:attrNameLst>
                                      </p:cBhvr>
                                      <p:tavLst>
                                        <p:tav tm="0">
                                          <p:val>
                                            <p:strVal val="#ppt_y"/>
                                          </p:val>
                                        </p:tav>
                                        <p:tav tm="100000">
                                          <p:val>
                                            <p:strVal val="#ppt_y"/>
                                          </p:val>
                                        </p:tav>
                                      </p:tavLst>
                                    </p:anim>
                                    <p:anim calcmode="lin" valueType="num">
                                      <p:cBhvr>
                                        <p:cTn id="190"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91"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92" dur="500" tmFilter="0,0; .5, 1; 1, 1"/>
                                        <p:tgtEl>
                                          <p:spTgt spid="155"/>
                                        </p:tgtEl>
                                      </p:cBhvr>
                                    </p:animEffect>
                                  </p:childTnLst>
                                </p:cTn>
                              </p:par>
                            </p:childTnLst>
                          </p:cTn>
                        </p:par>
                        <p:par>
                          <p:cTn id="193" fill="hold">
                            <p:stCondLst>
                              <p:cond delay="2750"/>
                            </p:stCondLst>
                            <p:childTnLst>
                              <p:par>
                                <p:cTn id="194" presetID="26" presetClass="entr" presetSubtype="0" fill="hold" grpId="0" nodeType="afterEffect">
                                  <p:stCondLst>
                                    <p:cond delay="0"/>
                                  </p:stCondLst>
                                  <p:childTnLst>
                                    <p:set>
                                      <p:cBhvr>
                                        <p:cTn id="195" dur="1" fill="hold">
                                          <p:stCondLst>
                                            <p:cond delay="0"/>
                                          </p:stCondLst>
                                        </p:cTn>
                                        <p:tgtEl>
                                          <p:spTgt spid="156"/>
                                        </p:tgtEl>
                                        <p:attrNameLst>
                                          <p:attrName>style.visibility</p:attrName>
                                        </p:attrNameLst>
                                      </p:cBhvr>
                                      <p:to>
                                        <p:strVal val="visible"/>
                                      </p:to>
                                    </p:set>
                                    <p:animEffect transition="in" filter="wipe(down)">
                                      <p:cBhvr>
                                        <p:cTn id="196" dur="58">
                                          <p:stCondLst>
                                            <p:cond delay="0"/>
                                          </p:stCondLst>
                                        </p:cTn>
                                        <p:tgtEl>
                                          <p:spTgt spid="156"/>
                                        </p:tgtEl>
                                      </p:cBhvr>
                                    </p:animEffect>
                                    <p:anim calcmode="lin" valueType="num">
                                      <p:cBhvr>
                                        <p:cTn id="197"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98"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99"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200"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201"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202" dur="3">
                                          <p:stCondLst>
                                            <p:cond delay="65"/>
                                          </p:stCondLst>
                                        </p:cTn>
                                        <p:tgtEl>
                                          <p:spTgt spid="156"/>
                                        </p:tgtEl>
                                      </p:cBhvr>
                                      <p:to x="100000" y="60000"/>
                                    </p:animScale>
                                    <p:animScale>
                                      <p:cBhvr>
                                        <p:cTn id="203" dur="17" decel="50000">
                                          <p:stCondLst>
                                            <p:cond delay="68"/>
                                          </p:stCondLst>
                                        </p:cTn>
                                        <p:tgtEl>
                                          <p:spTgt spid="156"/>
                                        </p:tgtEl>
                                      </p:cBhvr>
                                      <p:to x="100000" y="100000"/>
                                    </p:animScale>
                                    <p:animScale>
                                      <p:cBhvr>
                                        <p:cTn id="204" dur="3">
                                          <p:stCondLst>
                                            <p:cond delay="131"/>
                                          </p:stCondLst>
                                        </p:cTn>
                                        <p:tgtEl>
                                          <p:spTgt spid="156"/>
                                        </p:tgtEl>
                                      </p:cBhvr>
                                      <p:to x="100000" y="80000"/>
                                    </p:animScale>
                                    <p:animScale>
                                      <p:cBhvr>
                                        <p:cTn id="205" dur="17" decel="50000">
                                          <p:stCondLst>
                                            <p:cond delay="134"/>
                                          </p:stCondLst>
                                        </p:cTn>
                                        <p:tgtEl>
                                          <p:spTgt spid="156"/>
                                        </p:tgtEl>
                                      </p:cBhvr>
                                      <p:to x="100000" y="100000"/>
                                    </p:animScale>
                                    <p:animScale>
                                      <p:cBhvr>
                                        <p:cTn id="206" dur="3">
                                          <p:stCondLst>
                                            <p:cond delay="164"/>
                                          </p:stCondLst>
                                        </p:cTn>
                                        <p:tgtEl>
                                          <p:spTgt spid="156"/>
                                        </p:tgtEl>
                                      </p:cBhvr>
                                      <p:to x="100000" y="90000"/>
                                    </p:animScale>
                                    <p:animScale>
                                      <p:cBhvr>
                                        <p:cTn id="207" dur="17" decel="50000">
                                          <p:stCondLst>
                                            <p:cond delay="167"/>
                                          </p:stCondLst>
                                        </p:cTn>
                                        <p:tgtEl>
                                          <p:spTgt spid="156"/>
                                        </p:tgtEl>
                                      </p:cBhvr>
                                      <p:to x="100000" y="100000"/>
                                    </p:animScale>
                                    <p:animScale>
                                      <p:cBhvr>
                                        <p:cTn id="208" dur="3">
                                          <p:stCondLst>
                                            <p:cond delay="181"/>
                                          </p:stCondLst>
                                        </p:cTn>
                                        <p:tgtEl>
                                          <p:spTgt spid="156"/>
                                        </p:tgtEl>
                                      </p:cBhvr>
                                      <p:to x="100000" y="95000"/>
                                    </p:animScale>
                                    <p:animScale>
                                      <p:cBhvr>
                                        <p:cTn id="209" dur="17" decel="50000">
                                          <p:stCondLst>
                                            <p:cond delay="183"/>
                                          </p:stCondLst>
                                        </p:cTn>
                                        <p:tgtEl>
                                          <p:spTgt spid="156"/>
                                        </p:tgtEl>
                                      </p:cBhvr>
                                      <p:to x="100000" y="100000"/>
                                    </p:animScale>
                                  </p:childTnLst>
                                </p:cTn>
                              </p:par>
                            </p:childTnLst>
                          </p:cTn>
                        </p:par>
                        <p:par>
                          <p:cTn id="210" fill="hold">
                            <p:stCondLst>
                              <p:cond delay="3250"/>
                            </p:stCondLst>
                            <p:childTnLst>
                              <p:par>
                                <p:cTn id="211" presetID="26" presetClass="entr" presetSubtype="0" fill="hold" grpId="0" nodeType="afterEffect">
                                  <p:stCondLst>
                                    <p:cond delay="0"/>
                                  </p:stCondLst>
                                  <p:childTnLst>
                                    <p:set>
                                      <p:cBhvr>
                                        <p:cTn id="212" dur="1" fill="hold">
                                          <p:stCondLst>
                                            <p:cond delay="0"/>
                                          </p:stCondLst>
                                        </p:cTn>
                                        <p:tgtEl>
                                          <p:spTgt spid="157"/>
                                        </p:tgtEl>
                                        <p:attrNameLst>
                                          <p:attrName>style.visibility</p:attrName>
                                        </p:attrNameLst>
                                      </p:cBhvr>
                                      <p:to>
                                        <p:strVal val="visible"/>
                                      </p:to>
                                    </p:set>
                                    <p:animEffect transition="in" filter="wipe(down)">
                                      <p:cBhvr>
                                        <p:cTn id="213" dur="58">
                                          <p:stCondLst>
                                            <p:cond delay="0"/>
                                          </p:stCondLst>
                                        </p:cTn>
                                        <p:tgtEl>
                                          <p:spTgt spid="157"/>
                                        </p:tgtEl>
                                      </p:cBhvr>
                                    </p:animEffect>
                                    <p:anim calcmode="lin" valueType="num">
                                      <p:cBhvr>
                                        <p:cTn id="214"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15"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16"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17"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18"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19" dur="3">
                                          <p:stCondLst>
                                            <p:cond delay="65"/>
                                          </p:stCondLst>
                                        </p:cTn>
                                        <p:tgtEl>
                                          <p:spTgt spid="157"/>
                                        </p:tgtEl>
                                      </p:cBhvr>
                                      <p:to x="100000" y="60000"/>
                                    </p:animScale>
                                    <p:animScale>
                                      <p:cBhvr>
                                        <p:cTn id="220" dur="17" decel="50000">
                                          <p:stCondLst>
                                            <p:cond delay="68"/>
                                          </p:stCondLst>
                                        </p:cTn>
                                        <p:tgtEl>
                                          <p:spTgt spid="157"/>
                                        </p:tgtEl>
                                      </p:cBhvr>
                                      <p:to x="100000" y="100000"/>
                                    </p:animScale>
                                    <p:animScale>
                                      <p:cBhvr>
                                        <p:cTn id="221" dur="3">
                                          <p:stCondLst>
                                            <p:cond delay="131"/>
                                          </p:stCondLst>
                                        </p:cTn>
                                        <p:tgtEl>
                                          <p:spTgt spid="157"/>
                                        </p:tgtEl>
                                      </p:cBhvr>
                                      <p:to x="100000" y="80000"/>
                                    </p:animScale>
                                    <p:animScale>
                                      <p:cBhvr>
                                        <p:cTn id="222" dur="17" decel="50000">
                                          <p:stCondLst>
                                            <p:cond delay="134"/>
                                          </p:stCondLst>
                                        </p:cTn>
                                        <p:tgtEl>
                                          <p:spTgt spid="157"/>
                                        </p:tgtEl>
                                      </p:cBhvr>
                                      <p:to x="100000" y="100000"/>
                                    </p:animScale>
                                    <p:animScale>
                                      <p:cBhvr>
                                        <p:cTn id="223" dur="3">
                                          <p:stCondLst>
                                            <p:cond delay="164"/>
                                          </p:stCondLst>
                                        </p:cTn>
                                        <p:tgtEl>
                                          <p:spTgt spid="157"/>
                                        </p:tgtEl>
                                      </p:cBhvr>
                                      <p:to x="100000" y="90000"/>
                                    </p:animScale>
                                    <p:animScale>
                                      <p:cBhvr>
                                        <p:cTn id="224" dur="17" decel="50000">
                                          <p:stCondLst>
                                            <p:cond delay="167"/>
                                          </p:stCondLst>
                                        </p:cTn>
                                        <p:tgtEl>
                                          <p:spTgt spid="157"/>
                                        </p:tgtEl>
                                      </p:cBhvr>
                                      <p:to x="100000" y="100000"/>
                                    </p:animScale>
                                    <p:animScale>
                                      <p:cBhvr>
                                        <p:cTn id="225" dur="3">
                                          <p:stCondLst>
                                            <p:cond delay="181"/>
                                          </p:stCondLst>
                                        </p:cTn>
                                        <p:tgtEl>
                                          <p:spTgt spid="157"/>
                                        </p:tgtEl>
                                      </p:cBhvr>
                                      <p:to x="100000" y="95000"/>
                                    </p:animScale>
                                    <p:animScale>
                                      <p:cBhvr>
                                        <p:cTn id="226" dur="17" decel="50000">
                                          <p:stCondLst>
                                            <p:cond delay="183"/>
                                          </p:stCondLst>
                                        </p:cTn>
                                        <p:tgtEl>
                                          <p:spTgt spid="157"/>
                                        </p:tgtEl>
                                      </p:cBhvr>
                                      <p:to x="100000" y="100000"/>
                                    </p:animScale>
                                  </p:childTnLst>
                                </p:cTn>
                              </p:par>
                            </p:childTnLst>
                          </p:cTn>
                        </p:par>
                        <p:par>
                          <p:cTn id="227" fill="hold">
                            <p:stCondLst>
                              <p:cond delay="3750"/>
                            </p:stCondLst>
                            <p:childTnLst>
                              <p:par>
                                <p:cTn id="228" presetID="26" presetClass="entr" presetSubtype="0" fill="hold" grpId="0" nodeType="afterEffect">
                                  <p:stCondLst>
                                    <p:cond delay="0"/>
                                  </p:stCondLst>
                                  <p:childTnLst>
                                    <p:set>
                                      <p:cBhvr>
                                        <p:cTn id="229" dur="1" fill="hold">
                                          <p:stCondLst>
                                            <p:cond delay="0"/>
                                          </p:stCondLst>
                                        </p:cTn>
                                        <p:tgtEl>
                                          <p:spTgt spid="158"/>
                                        </p:tgtEl>
                                        <p:attrNameLst>
                                          <p:attrName>style.visibility</p:attrName>
                                        </p:attrNameLst>
                                      </p:cBhvr>
                                      <p:to>
                                        <p:strVal val="visible"/>
                                      </p:to>
                                    </p:set>
                                    <p:animEffect transition="in" filter="wipe(down)">
                                      <p:cBhvr>
                                        <p:cTn id="230" dur="58">
                                          <p:stCondLst>
                                            <p:cond delay="0"/>
                                          </p:stCondLst>
                                        </p:cTn>
                                        <p:tgtEl>
                                          <p:spTgt spid="158"/>
                                        </p:tgtEl>
                                      </p:cBhvr>
                                    </p:animEffect>
                                    <p:anim calcmode="lin" valueType="num">
                                      <p:cBhvr>
                                        <p:cTn id="231"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32"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33"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34"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35"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36" dur="3">
                                          <p:stCondLst>
                                            <p:cond delay="65"/>
                                          </p:stCondLst>
                                        </p:cTn>
                                        <p:tgtEl>
                                          <p:spTgt spid="158"/>
                                        </p:tgtEl>
                                      </p:cBhvr>
                                      <p:to x="100000" y="60000"/>
                                    </p:animScale>
                                    <p:animScale>
                                      <p:cBhvr>
                                        <p:cTn id="237" dur="17" decel="50000">
                                          <p:stCondLst>
                                            <p:cond delay="68"/>
                                          </p:stCondLst>
                                        </p:cTn>
                                        <p:tgtEl>
                                          <p:spTgt spid="158"/>
                                        </p:tgtEl>
                                      </p:cBhvr>
                                      <p:to x="100000" y="100000"/>
                                    </p:animScale>
                                    <p:animScale>
                                      <p:cBhvr>
                                        <p:cTn id="238" dur="3">
                                          <p:stCondLst>
                                            <p:cond delay="131"/>
                                          </p:stCondLst>
                                        </p:cTn>
                                        <p:tgtEl>
                                          <p:spTgt spid="158"/>
                                        </p:tgtEl>
                                      </p:cBhvr>
                                      <p:to x="100000" y="80000"/>
                                    </p:animScale>
                                    <p:animScale>
                                      <p:cBhvr>
                                        <p:cTn id="239" dur="17" decel="50000">
                                          <p:stCondLst>
                                            <p:cond delay="134"/>
                                          </p:stCondLst>
                                        </p:cTn>
                                        <p:tgtEl>
                                          <p:spTgt spid="158"/>
                                        </p:tgtEl>
                                      </p:cBhvr>
                                      <p:to x="100000" y="100000"/>
                                    </p:animScale>
                                    <p:animScale>
                                      <p:cBhvr>
                                        <p:cTn id="240" dur="3">
                                          <p:stCondLst>
                                            <p:cond delay="164"/>
                                          </p:stCondLst>
                                        </p:cTn>
                                        <p:tgtEl>
                                          <p:spTgt spid="158"/>
                                        </p:tgtEl>
                                      </p:cBhvr>
                                      <p:to x="100000" y="90000"/>
                                    </p:animScale>
                                    <p:animScale>
                                      <p:cBhvr>
                                        <p:cTn id="241" dur="17" decel="50000">
                                          <p:stCondLst>
                                            <p:cond delay="167"/>
                                          </p:stCondLst>
                                        </p:cTn>
                                        <p:tgtEl>
                                          <p:spTgt spid="158"/>
                                        </p:tgtEl>
                                      </p:cBhvr>
                                      <p:to x="100000" y="100000"/>
                                    </p:animScale>
                                    <p:animScale>
                                      <p:cBhvr>
                                        <p:cTn id="242" dur="3">
                                          <p:stCondLst>
                                            <p:cond delay="181"/>
                                          </p:stCondLst>
                                        </p:cTn>
                                        <p:tgtEl>
                                          <p:spTgt spid="158"/>
                                        </p:tgtEl>
                                      </p:cBhvr>
                                      <p:to x="100000" y="95000"/>
                                    </p:animScale>
                                    <p:animScale>
                                      <p:cBhvr>
                                        <p:cTn id="243" dur="17" decel="50000">
                                          <p:stCondLst>
                                            <p:cond delay="183"/>
                                          </p:stCondLst>
                                        </p:cTn>
                                        <p:tgtEl>
                                          <p:spTgt spid="158"/>
                                        </p:tgtEl>
                                      </p:cBhvr>
                                      <p:to x="100000" y="100000"/>
                                    </p:animScale>
                                  </p:childTnLst>
                                </p:cTn>
                              </p:par>
                            </p:childTnLst>
                          </p:cTn>
                        </p:par>
                        <p:par>
                          <p:cTn id="244" fill="hold">
                            <p:stCondLst>
                              <p:cond delay="4250"/>
                            </p:stCondLst>
                            <p:childTnLst>
                              <p:par>
                                <p:cTn id="245" presetID="26" presetClass="entr" presetSubtype="0" fill="hold" grpId="0" nodeType="afterEffect">
                                  <p:stCondLst>
                                    <p:cond delay="0"/>
                                  </p:stCondLst>
                                  <p:childTnLst>
                                    <p:set>
                                      <p:cBhvr>
                                        <p:cTn id="246" dur="1" fill="hold">
                                          <p:stCondLst>
                                            <p:cond delay="0"/>
                                          </p:stCondLst>
                                        </p:cTn>
                                        <p:tgtEl>
                                          <p:spTgt spid="159"/>
                                        </p:tgtEl>
                                        <p:attrNameLst>
                                          <p:attrName>style.visibility</p:attrName>
                                        </p:attrNameLst>
                                      </p:cBhvr>
                                      <p:to>
                                        <p:strVal val="visible"/>
                                      </p:to>
                                    </p:set>
                                    <p:animEffect transition="in" filter="wipe(down)">
                                      <p:cBhvr>
                                        <p:cTn id="247" dur="58">
                                          <p:stCondLst>
                                            <p:cond delay="0"/>
                                          </p:stCondLst>
                                        </p:cTn>
                                        <p:tgtEl>
                                          <p:spTgt spid="159"/>
                                        </p:tgtEl>
                                      </p:cBhvr>
                                    </p:animEffect>
                                    <p:anim calcmode="lin" valueType="num">
                                      <p:cBhvr>
                                        <p:cTn id="248"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49"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50"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51"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52"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53" dur="3">
                                          <p:stCondLst>
                                            <p:cond delay="65"/>
                                          </p:stCondLst>
                                        </p:cTn>
                                        <p:tgtEl>
                                          <p:spTgt spid="159"/>
                                        </p:tgtEl>
                                      </p:cBhvr>
                                      <p:to x="100000" y="60000"/>
                                    </p:animScale>
                                    <p:animScale>
                                      <p:cBhvr>
                                        <p:cTn id="254" dur="17" decel="50000">
                                          <p:stCondLst>
                                            <p:cond delay="68"/>
                                          </p:stCondLst>
                                        </p:cTn>
                                        <p:tgtEl>
                                          <p:spTgt spid="159"/>
                                        </p:tgtEl>
                                      </p:cBhvr>
                                      <p:to x="100000" y="100000"/>
                                    </p:animScale>
                                    <p:animScale>
                                      <p:cBhvr>
                                        <p:cTn id="255" dur="3">
                                          <p:stCondLst>
                                            <p:cond delay="131"/>
                                          </p:stCondLst>
                                        </p:cTn>
                                        <p:tgtEl>
                                          <p:spTgt spid="159"/>
                                        </p:tgtEl>
                                      </p:cBhvr>
                                      <p:to x="100000" y="80000"/>
                                    </p:animScale>
                                    <p:animScale>
                                      <p:cBhvr>
                                        <p:cTn id="256" dur="17" decel="50000">
                                          <p:stCondLst>
                                            <p:cond delay="134"/>
                                          </p:stCondLst>
                                        </p:cTn>
                                        <p:tgtEl>
                                          <p:spTgt spid="159"/>
                                        </p:tgtEl>
                                      </p:cBhvr>
                                      <p:to x="100000" y="100000"/>
                                    </p:animScale>
                                    <p:animScale>
                                      <p:cBhvr>
                                        <p:cTn id="257" dur="3">
                                          <p:stCondLst>
                                            <p:cond delay="164"/>
                                          </p:stCondLst>
                                        </p:cTn>
                                        <p:tgtEl>
                                          <p:spTgt spid="159"/>
                                        </p:tgtEl>
                                      </p:cBhvr>
                                      <p:to x="100000" y="90000"/>
                                    </p:animScale>
                                    <p:animScale>
                                      <p:cBhvr>
                                        <p:cTn id="258" dur="17" decel="50000">
                                          <p:stCondLst>
                                            <p:cond delay="167"/>
                                          </p:stCondLst>
                                        </p:cTn>
                                        <p:tgtEl>
                                          <p:spTgt spid="159"/>
                                        </p:tgtEl>
                                      </p:cBhvr>
                                      <p:to x="100000" y="100000"/>
                                    </p:animScale>
                                    <p:animScale>
                                      <p:cBhvr>
                                        <p:cTn id="259" dur="3">
                                          <p:stCondLst>
                                            <p:cond delay="181"/>
                                          </p:stCondLst>
                                        </p:cTn>
                                        <p:tgtEl>
                                          <p:spTgt spid="159"/>
                                        </p:tgtEl>
                                      </p:cBhvr>
                                      <p:to x="100000" y="95000"/>
                                    </p:animScale>
                                    <p:animScale>
                                      <p:cBhvr>
                                        <p:cTn id="260" dur="17" decel="50000">
                                          <p:stCondLst>
                                            <p:cond delay="183"/>
                                          </p:stCondLst>
                                        </p:cTn>
                                        <p:tgtEl>
                                          <p:spTgt spid="159"/>
                                        </p:tgtEl>
                                      </p:cBhvr>
                                      <p:to x="100000" y="100000"/>
                                    </p:animScale>
                                  </p:childTnLst>
                                </p:cTn>
                              </p:par>
                            </p:childTnLst>
                          </p:cTn>
                        </p:par>
                        <p:par>
                          <p:cTn id="261" fill="hold">
                            <p:stCondLst>
                              <p:cond delay="4750"/>
                            </p:stCondLst>
                            <p:childTnLst>
                              <p:par>
                                <p:cTn id="262" presetID="26" presetClass="entr" presetSubtype="0" fill="hold" grpId="0" nodeType="afterEffect">
                                  <p:stCondLst>
                                    <p:cond delay="0"/>
                                  </p:stCondLst>
                                  <p:childTnLst>
                                    <p:set>
                                      <p:cBhvr>
                                        <p:cTn id="263" dur="1" fill="hold">
                                          <p:stCondLst>
                                            <p:cond delay="0"/>
                                          </p:stCondLst>
                                        </p:cTn>
                                        <p:tgtEl>
                                          <p:spTgt spid="160"/>
                                        </p:tgtEl>
                                        <p:attrNameLst>
                                          <p:attrName>style.visibility</p:attrName>
                                        </p:attrNameLst>
                                      </p:cBhvr>
                                      <p:to>
                                        <p:strVal val="visible"/>
                                      </p:to>
                                    </p:set>
                                    <p:animEffect transition="in" filter="wipe(down)">
                                      <p:cBhvr>
                                        <p:cTn id="264" dur="58">
                                          <p:stCondLst>
                                            <p:cond delay="0"/>
                                          </p:stCondLst>
                                        </p:cTn>
                                        <p:tgtEl>
                                          <p:spTgt spid="160"/>
                                        </p:tgtEl>
                                      </p:cBhvr>
                                    </p:animEffect>
                                    <p:anim calcmode="lin" valueType="num">
                                      <p:cBhvr>
                                        <p:cTn id="265"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66"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67"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68"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69"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70" dur="3">
                                          <p:stCondLst>
                                            <p:cond delay="65"/>
                                          </p:stCondLst>
                                        </p:cTn>
                                        <p:tgtEl>
                                          <p:spTgt spid="160"/>
                                        </p:tgtEl>
                                      </p:cBhvr>
                                      <p:to x="100000" y="60000"/>
                                    </p:animScale>
                                    <p:animScale>
                                      <p:cBhvr>
                                        <p:cTn id="271" dur="17" decel="50000">
                                          <p:stCondLst>
                                            <p:cond delay="68"/>
                                          </p:stCondLst>
                                        </p:cTn>
                                        <p:tgtEl>
                                          <p:spTgt spid="160"/>
                                        </p:tgtEl>
                                      </p:cBhvr>
                                      <p:to x="100000" y="100000"/>
                                    </p:animScale>
                                    <p:animScale>
                                      <p:cBhvr>
                                        <p:cTn id="272" dur="3">
                                          <p:stCondLst>
                                            <p:cond delay="131"/>
                                          </p:stCondLst>
                                        </p:cTn>
                                        <p:tgtEl>
                                          <p:spTgt spid="160"/>
                                        </p:tgtEl>
                                      </p:cBhvr>
                                      <p:to x="100000" y="80000"/>
                                    </p:animScale>
                                    <p:animScale>
                                      <p:cBhvr>
                                        <p:cTn id="273" dur="17" decel="50000">
                                          <p:stCondLst>
                                            <p:cond delay="134"/>
                                          </p:stCondLst>
                                        </p:cTn>
                                        <p:tgtEl>
                                          <p:spTgt spid="160"/>
                                        </p:tgtEl>
                                      </p:cBhvr>
                                      <p:to x="100000" y="100000"/>
                                    </p:animScale>
                                    <p:animScale>
                                      <p:cBhvr>
                                        <p:cTn id="274" dur="3">
                                          <p:stCondLst>
                                            <p:cond delay="164"/>
                                          </p:stCondLst>
                                        </p:cTn>
                                        <p:tgtEl>
                                          <p:spTgt spid="160"/>
                                        </p:tgtEl>
                                      </p:cBhvr>
                                      <p:to x="100000" y="90000"/>
                                    </p:animScale>
                                    <p:animScale>
                                      <p:cBhvr>
                                        <p:cTn id="275" dur="17" decel="50000">
                                          <p:stCondLst>
                                            <p:cond delay="167"/>
                                          </p:stCondLst>
                                        </p:cTn>
                                        <p:tgtEl>
                                          <p:spTgt spid="160"/>
                                        </p:tgtEl>
                                      </p:cBhvr>
                                      <p:to x="100000" y="100000"/>
                                    </p:animScale>
                                    <p:animScale>
                                      <p:cBhvr>
                                        <p:cTn id="276" dur="3">
                                          <p:stCondLst>
                                            <p:cond delay="181"/>
                                          </p:stCondLst>
                                        </p:cTn>
                                        <p:tgtEl>
                                          <p:spTgt spid="160"/>
                                        </p:tgtEl>
                                      </p:cBhvr>
                                      <p:to x="100000" y="95000"/>
                                    </p:animScale>
                                    <p:animScale>
                                      <p:cBhvr>
                                        <p:cTn id="277" dur="17" decel="50000">
                                          <p:stCondLst>
                                            <p:cond delay="183"/>
                                          </p:stCondLst>
                                        </p:cTn>
                                        <p:tgtEl>
                                          <p:spTgt spid="160"/>
                                        </p:tgtEl>
                                      </p:cBhvr>
                                      <p:to x="100000" y="100000"/>
                                    </p:animScale>
                                  </p:childTnLst>
                                </p:cTn>
                              </p:par>
                            </p:childTnLst>
                          </p:cTn>
                        </p:par>
                        <p:par>
                          <p:cTn id="278" fill="hold">
                            <p:stCondLst>
                              <p:cond delay="5250"/>
                            </p:stCondLst>
                            <p:childTnLst>
                              <p:par>
                                <p:cTn id="279" presetID="26" presetClass="entr" presetSubtype="0" fill="hold" grpId="0" nodeType="afterEffect">
                                  <p:stCondLst>
                                    <p:cond delay="0"/>
                                  </p:stCondLst>
                                  <p:childTnLst>
                                    <p:set>
                                      <p:cBhvr>
                                        <p:cTn id="280" dur="1" fill="hold">
                                          <p:stCondLst>
                                            <p:cond delay="0"/>
                                          </p:stCondLst>
                                        </p:cTn>
                                        <p:tgtEl>
                                          <p:spTgt spid="161"/>
                                        </p:tgtEl>
                                        <p:attrNameLst>
                                          <p:attrName>style.visibility</p:attrName>
                                        </p:attrNameLst>
                                      </p:cBhvr>
                                      <p:to>
                                        <p:strVal val="visible"/>
                                      </p:to>
                                    </p:set>
                                    <p:animEffect transition="in" filter="wipe(down)">
                                      <p:cBhvr>
                                        <p:cTn id="281" dur="58">
                                          <p:stCondLst>
                                            <p:cond delay="0"/>
                                          </p:stCondLst>
                                        </p:cTn>
                                        <p:tgtEl>
                                          <p:spTgt spid="161"/>
                                        </p:tgtEl>
                                      </p:cBhvr>
                                    </p:animEffect>
                                    <p:anim calcmode="lin" valueType="num">
                                      <p:cBhvr>
                                        <p:cTn id="282"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83"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84"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85"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86"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87" dur="3">
                                          <p:stCondLst>
                                            <p:cond delay="65"/>
                                          </p:stCondLst>
                                        </p:cTn>
                                        <p:tgtEl>
                                          <p:spTgt spid="161"/>
                                        </p:tgtEl>
                                      </p:cBhvr>
                                      <p:to x="100000" y="60000"/>
                                    </p:animScale>
                                    <p:animScale>
                                      <p:cBhvr>
                                        <p:cTn id="288" dur="17" decel="50000">
                                          <p:stCondLst>
                                            <p:cond delay="68"/>
                                          </p:stCondLst>
                                        </p:cTn>
                                        <p:tgtEl>
                                          <p:spTgt spid="161"/>
                                        </p:tgtEl>
                                      </p:cBhvr>
                                      <p:to x="100000" y="100000"/>
                                    </p:animScale>
                                    <p:animScale>
                                      <p:cBhvr>
                                        <p:cTn id="289" dur="3">
                                          <p:stCondLst>
                                            <p:cond delay="131"/>
                                          </p:stCondLst>
                                        </p:cTn>
                                        <p:tgtEl>
                                          <p:spTgt spid="161"/>
                                        </p:tgtEl>
                                      </p:cBhvr>
                                      <p:to x="100000" y="80000"/>
                                    </p:animScale>
                                    <p:animScale>
                                      <p:cBhvr>
                                        <p:cTn id="290" dur="17" decel="50000">
                                          <p:stCondLst>
                                            <p:cond delay="134"/>
                                          </p:stCondLst>
                                        </p:cTn>
                                        <p:tgtEl>
                                          <p:spTgt spid="161"/>
                                        </p:tgtEl>
                                      </p:cBhvr>
                                      <p:to x="100000" y="100000"/>
                                    </p:animScale>
                                    <p:animScale>
                                      <p:cBhvr>
                                        <p:cTn id="291" dur="3">
                                          <p:stCondLst>
                                            <p:cond delay="164"/>
                                          </p:stCondLst>
                                        </p:cTn>
                                        <p:tgtEl>
                                          <p:spTgt spid="161"/>
                                        </p:tgtEl>
                                      </p:cBhvr>
                                      <p:to x="100000" y="90000"/>
                                    </p:animScale>
                                    <p:animScale>
                                      <p:cBhvr>
                                        <p:cTn id="292" dur="17" decel="50000">
                                          <p:stCondLst>
                                            <p:cond delay="167"/>
                                          </p:stCondLst>
                                        </p:cTn>
                                        <p:tgtEl>
                                          <p:spTgt spid="161"/>
                                        </p:tgtEl>
                                      </p:cBhvr>
                                      <p:to x="100000" y="100000"/>
                                    </p:animScale>
                                    <p:animScale>
                                      <p:cBhvr>
                                        <p:cTn id="293" dur="3">
                                          <p:stCondLst>
                                            <p:cond delay="181"/>
                                          </p:stCondLst>
                                        </p:cTn>
                                        <p:tgtEl>
                                          <p:spTgt spid="161"/>
                                        </p:tgtEl>
                                      </p:cBhvr>
                                      <p:to x="100000" y="95000"/>
                                    </p:animScale>
                                    <p:animScale>
                                      <p:cBhvr>
                                        <p:cTn id="294" dur="17" decel="50000">
                                          <p:stCondLst>
                                            <p:cond delay="183"/>
                                          </p:stCondLst>
                                        </p:cTn>
                                        <p:tgtEl>
                                          <p:spTgt spid="161"/>
                                        </p:tgtEl>
                                      </p:cBhvr>
                                      <p:to x="100000" y="100000"/>
                                    </p:animScale>
                                  </p:childTnLst>
                                </p:cTn>
                              </p:par>
                            </p:childTnLst>
                          </p:cTn>
                        </p:par>
                        <p:par>
                          <p:cTn id="295" fill="hold">
                            <p:stCondLst>
                              <p:cond delay="5750"/>
                            </p:stCondLst>
                            <p:childTnLst>
                              <p:par>
                                <p:cTn id="296" presetID="41" presetClass="entr" presetSubtype="0" fill="hold" grpId="0" nodeType="afterEffect">
                                  <p:stCondLst>
                                    <p:cond delay="0"/>
                                  </p:stCondLst>
                                  <p:iterate type="lt">
                                    <p:tmPct val="10000"/>
                                  </p:iterate>
                                  <p:childTnLst>
                                    <p:set>
                                      <p:cBhvr>
                                        <p:cTn id="297" dur="1" fill="hold">
                                          <p:stCondLst>
                                            <p:cond delay="0"/>
                                          </p:stCondLst>
                                        </p:cTn>
                                        <p:tgtEl>
                                          <p:spTgt spid="162"/>
                                        </p:tgtEl>
                                        <p:attrNameLst>
                                          <p:attrName>style.visibility</p:attrName>
                                        </p:attrNameLst>
                                      </p:cBhvr>
                                      <p:to>
                                        <p:strVal val="visible"/>
                                      </p:to>
                                    </p:set>
                                    <p:anim calcmode="lin" valueType="num">
                                      <p:cBhvr>
                                        <p:cTn id="298"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99" dur="500" fill="hold"/>
                                        <p:tgtEl>
                                          <p:spTgt spid="162"/>
                                        </p:tgtEl>
                                        <p:attrNameLst>
                                          <p:attrName>ppt_y</p:attrName>
                                        </p:attrNameLst>
                                      </p:cBhvr>
                                      <p:tavLst>
                                        <p:tav tm="0">
                                          <p:val>
                                            <p:strVal val="#ppt_y"/>
                                          </p:val>
                                        </p:tav>
                                        <p:tav tm="100000">
                                          <p:val>
                                            <p:strVal val="#ppt_y"/>
                                          </p:val>
                                        </p:tav>
                                      </p:tavLst>
                                    </p:anim>
                                    <p:anim calcmode="lin" valueType="num">
                                      <p:cBhvr>
                                        <p:cTn id="300"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301"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302" dur="500" tmFilter="0,0; .5, 1; 1, 1"/>
                                        <p:tgtEl>
                                          <p:spTgt spid="162"/>
                                        </p:tgtEl>
                                      </p:cBhvr>
                                    </p:animEffect>
                                  </p:childTnLst>
                                </p:cTn>
                              </p:par>
                            </p:childTnLst>
                          </p:cTn>
                        </p:par>
                        <p:par>
                          <p:cTn id="303" fill="hold">
                            <p:stCondLst>
                              <p:cond delay="4699"/>
                            </p:stCondLst>
                            <p:childTnLst>
                              <p:par>
                                <p:cTn id="304" presetID="26" presetClass="entr" presetSubtype="0" fill="hold" grpId="0" nodeType="afterEffect">
                                  <p:stCondLst>
                                    <p:cond delay="0"/>
                                  </p:stCondLst>
                                  <p:childTnLst>
                                    <p:set>
                                      <p:cBhvr>
                                        <p:cTn id="305" dur="1" fill="hold">
                                          <p:stCondLst>
                                            <p:cond delay="0"/>
                                          </p:stCondLst>
                                        </p:cTn>
                                        <p:tgtEl>
                                          <p:spTgt spid="135"/>
                                        </p:tgtEl>
                                        <p:attrNameLst>
                                          <p:attrName>style.visibility</p:attrName>
                                        </p:attrNameLst>
                                      </p:cBhvr>
                                      <p:to>
                                        <p:strVal val="visible"/>
                                      </p:to>
                                    </p:set>
                                    <p:animEffect transition="in" filter="wipe(down)">
                                      <p:cBhvr>
                                        <p:cTn id="306" dur="58">
                                          <p:stCondLst>
                                            <p:cond delay="0"/>
                                          </p:stCondLst>
                                        </p:cTn>
                                        <p:tgtEl>
                                          <p:spTgt spid="135"/>
                                        </p:tgtEl>
                                      </p:cBhvr>
                                    </p:animEffect>
                                    <p:anim calcmode="lin" valueType="num">
                                      <p:cBhvr>
                                        <p:cTn id="307"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308"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309"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310"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11"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12" dur="3">
                                          <p:stCondLst>
                                            <p:cond delay="65"/>
                                          </p:stCondLst>
                                        </p:cTn>
                                        <p:tgtEl>
                                          <p:spTgt spid="135"/>
                                        </p:tgtEl>
                                      </p:cBhvr>
                                      <p:to x="100000" y="60000"/>
                                    </p:animScale>
                                    <p:animScale>
                                      <p:cBhvr>
                                        <p:cTn id="313" dur="17" decel="50000">
                                          <p:stCondLst>
                                            <p:cond delay="68"/>
                                          </p:stCondLst>
                                        </p:cTn>
                                        <p:tgtEl>
                                          <p:spTgt spid="135"/>
                                        </p:tgtEl>
                                      </p:cBhvr>
                                      <p:to x="100000" y="100000"/>
                                    </p:animScale>
                                    <p:animScale>
                                      <p:cBhvr>
                                        <p:cTn id="314" dur="3">
                                          <p:stCondLst>
                                            <p:cond delay="131"/>
                                          </p:stCondLst>
                                        </p:cTn>
                                        <p:tgtEl>
                                          <p:spTgt spid="135"/>
                                        </p:tgtEl>
                                      </p:cBhvr>
                                      <p:to x="100000" y="80000"/>
                                    </p:animScale>
                                    <p:animScale>
                                      <p:cBhvr>
                                        <p:cTn id="315" dur="17" decel="50000">
                                          <p:stCondLst>
                                            <p:cond delay="134"/>
                                          </p:stCondLst>
                                        </p:cTn>
                                        <p:tgtEl>
                                          <p:spTgt spid="135"/>
                                        </p:tgtEl>
                                      </p:cBhvr>
                                      <p:to x="100000" y="100000"/>
                                    </p:animScale>
                                    <p:animScale>
                                      <p:cBhvr>
                                        <p:cTn id="316" dur="3">
                                          <p:stCondLst>
                                            <p:cond delay="164"/>
                                          </p:stCondLst>
                                        </p:cTn>
                                        <p:tgtEl>
                                          <p:spTgt spid="135"/>
                                        </p:tgtEl>
                                      </p:cBhvr>
                                      <p:to x="100000" y="90000"/>
                                    </p:animScale>
                                    <p:animScale>
                                      <p:cBhvr>
                                        <p:cTn id="317" dur="17" decel="50000">
                                          <p:stCondLst>
                                            <p:cond delay="167"/>
                                          </p:stCondLst>
                                        </p:cTn>
                                        <p:tgtEl>
                                          <p:spTgt spid="135"/>
                                        </p:tgtEl>
                                      </p:cBhvr>
                                      <p:to x="100000" y="100000"/>
                                    </p:animScale>
                                    <p:animScale>
                                      <p:cBhvr>
                                        <p:cTn id="318" dur="3">
                                          <p:stCondLst>
                                            <p:cond delay="181"/>
                                          </p:stCondLst>
                                        </p:cTn>
                                        <p:tgtEl>
                                          <p:spTgt spid="135"/>
                                        </p:tgtEl>
                                      </p:cBhvr>
                                      <p:to x="100000" y="95000"/>
                                    </p:animScale>
                                    <p:animScale>
                                      <p:cBhvr>
                                        <p:cTn id="319" dur="17" decel="50000">
                                          <p:stCondLst>
                                            <p:cond delay="183"/>
                                          </p:stCondLst>
                                        </p:cTn>
                                        <p:tgtEl>
                                          <p:spTgt spid="135"/>
                                        </p:tgtEl>
                                      </p:cBhvr>
                                      <p:to x="100000" y="100000"/>
                                    </p:animScale>
                                  </p:childTnLst>
                                </p:cTn>
                              </p:par>
                            </p:childTnLst>
                          </p:cTn>
                        </p:par>
                        <p:par>
                          <p:cTn id="320" fill="hold">
                            <p:stCondLst>
                              <p:cond delay="5199"/>
                            </p:stCondLst>
                            <p:childTnLst>
                              <p:par>
                                <p:cTn id="321" presetID="26" presetClass="entr" presetSubtype="0" fill="hold" grpId="0" nodeType="afterEffect">
                                  <p:stCondLst>
                                    <p:cond delay="0"/>
                                  </p:stCondLst>
                                  <p:childTnLst>
                                    <p:set>
                                      <p:cBhvr>
                                        <p:cTn id="322" dur="1" fill="hold">
                                          <p:stCondLst>
                                            <p:cond delay="0"/>
                                          </p:stCondLst>
                                        </p:cTn>
                                        <p:tgtEl>
                                          <p:spTgt spid="136"/>
                                        </p:tgtEl>
                                        <p:attrNameLst>
                                          <p:attrName>style.visibility</p:attrName>
                                        </p:attrNameLst>
                                      </p:cBhvr>
                                      <p:to>
                                        <p:strVal val="visible"/>
                                      </p:to>
                                    </p:set>
                                    <p:animEffect transition="in" filter="wipe(down)">
                                      <p:cBhvr>
                                        <p:cTn id="323" dur="58">
                                          <p:stCondLst>
                                            <p:cond delay="0"/>
                                          </p:stCondLst>
                                        </p:cTn>
                                        <p:tgtEl>
                                          <p:spTgt spid="136"/>
                                        </p:tgtEl>
                                      </p:cBhvr>
                                    </p:animEffect>
                                    <p:anim calcmode="lin" valueType="num">
                                      <p:cBhvr>
                                        <p:cTn id="324"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25"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26"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27"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28"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29" dur="3">
                                          <p:stCondLst>
                                            <p:cond delay="65"/>
                                          </p:stCondLst>
                                        </p:cTn>
                                        <p:tgtEl>
                                          <p:spTgt spid="136"/>
                                        </p:tgtEl>
                                      </p:cBhvr>
                                      <p:to x="100000" y="60000"/>
                                    </p:animScale>
                                    <p:animScale>
                                      <p:cBhvr>
                                        <p:cTn id="330" dur="17" decel="50000">
                                          <p:stCondLst>
                                            <p:cond delay="68"/>
                                          </p:stCondLst>
                                        </p:cTn>
                                        <p:tgtEl>
                                          <p:spTgt spid="136"/>
                                        </p:tgtEl>
                                      </p:cBhvr>
                                      <p:to x="100000" y="100000"/>
                                    </p:animScale>
                                    <p:animScale>
                                      <p:cBhvr>
                                        <p:cTn id="331" dur="3">
                                          <p:stCondLst>
                                            <p:cond delay="131"/>
                                          </p:stCondLst>
                                        </p:cTn>
                                        <p:tgtEl>
                                          <p:spTgt spid="136"/>
                                        </p:tgtEl>
                                      </p:cBhvr>
                                      <p:to x="100000" y="80000"/>
                                    </p:animScale>
                                    <p:animScale>
                                      <p:cBhvr>
                                        <p:cTn id="332" dur="17" decel="50000">
                                          <p:stCondLst>
                                            <p:cond delay="134"/>
                                          </p:stCondLst>
                                        </p:cTn>
                                        <p:tgtEl>
                                          <p:spTgt spid="136"/>
                                        </p:tgtEl>
                                      </p:cBhvr>
                                      <p:to x="100000" y="100000"/>
                                    </p:animScale>
                                    <p:animScale>
                                      <p:cBhvr>
                                        <p:cTn id="333" dur="3">
                                          <p:stCondLst>
                                            <p:cond delay="164"/>
                                          </p:stCondLst>
                                        </p:cTn>
                                        <p:tgtEl>
                                          <p:spTgt spid="136"/>
                                        </p:tgtEl>
                                      </p:cBhvr>
                                      <p:to x="100000" y="90000"/>
                                    </p:animScale>
                                    <p:animScale>
                                      <p:cBhvr>
                                        <p:cTn id="334" dur="17" decel="50000">
                                          <p:stCondLst>
                                            <p:cond delay="167"/>
                                          </p:stCondLst>
                                        </p:cTn>
                                        <p:tgtEl>
                                          <p:spTgt spid="136"/>
                                        </p:tgtEl>
                                      </p:cBhvr>
                                      <p:to x="100000" y="100000"/>
                                    </p:animScale>
                                    <p:animScale>
                                      <p:cBhvr>
                                        <p:cTn id="335" dur="3">
                                          <p:stCondLst>
                                            <p:cond delay="181"/>
                                          </p:stCondLst>
                                        </p:cTn>
                                        <p:tgtEl>
                                          <p:spTgt spid="136"/>
                                        </p:tgtEl>
                                      </p:cBhvr>
                                      <p:to x="100000" y="95000"/>
                                    </p:animScale>
                                    <p:animScale>
                                      <p:cBhvr>
                                        <p:cTn id="336" dur="17" decel="50000">
                                          <p:stCondLst>
                                            <p:cond delay="183"/>
                                          </p:stCondLst>
                                        </p:cTn>
                                        <p:tgtEl>
                                          <p:spTgt spid="136"/>
                                        </p:tgtEl>
                                      </p:cBhvr>
                                      <p:to x="100000" y="100000"/>
                                    </p:animScale>
                                  </p:childTnLst>
                                </p:cTn>
                              </p:par>
                            </p:childTnLst>
                          </p:cTn>
                        </p:par>
                        <p:par>
                          <p:cTn id="337" fill="hold">
                            <p:stCondLst>
                              <p:cond delay="5699"/>
                            </p:stCondLst>
                            <p:childTnLst>
                              <p:par>
                                <p:cTn id="338" presetID="26" presetClass="entr" presetSubtype="0" fill="hold" grpId="0" nodeType="afterEffect">
                                  <p:stCondLst>
                                    <p:cond delay="0"/>
                                  </p:stCondLst>
                                  <p:childTnLst>
                                    <p:set>
                                      <p:cBhvr>
                                        <p:cTn id="339" dur="1" fill="hold">
                                          <p:stCondLst>
                                            <p:cond delay="0"/>
                                          </p:stCondLst>
                                        </p:cTn>
                                        <p:tgtEl>
                                          <p:spTgt spid="137"/>
                                        </p:tgtEl>
                                        <p:attrNameLst>
                                          <p:attrName>style.visibility</p:attrName>
                                        </p:attrNameLst>
                                      </p:cBhvr>
                                      <p:to>
                                        <p:strVal val="visible"/>
                                      </p:to>
                                    </p:set>
                                    <p:animEffect transition="in" filter="wipe(down)">
                                      <p:cBhvr>
                                        <p:cTn id="340" dur="58">
                                          <p:stCondLst>
                                            <p:cond delay="0"/>
                                          </p:stCondLst>
                                        </p:cTn>
                                        <p:tgtEl>
                                          <p:spTgt spid="137"/>
                                        </p:tgtEl>
                                      </p:cBhvr>
                                    </p:animEffect>
                                    <p:anim calcmode="lin" valueType="num">
                                      <p:cBhvr>
                                        <p:cTn id="341"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42"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43"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44"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45"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46" dur="3">
                                          <p:stCondLst>
                                            <p:cond delay="65"/>
                                          </p:stCondLst>
                                        </p:cTn>
                                        <p:tgtEl>
                                          <p:spTgt spid="137"/>
                                        </p:tgtEl>
                                      </p:cBhvr>
                                      <p:to x="100000" y="60000"/>
                                    </p:animScale>
                                    <p:animScale>
                                      <p:cBhvr>
                                        <p:cTn id="347" dur="17" decel="50000">
                                          <p:stCondLst>
                                            <p:cond delay="68"/>
                                          </p:stCondLst>
                                        </p:cTn>
                                        <p:tgtEl>
                                          <p:spTgt spid="137"/>
                                        </p:tgtEl>
                                      </p:cBhvr>
                                      <p:to x="100000" y="100000"/>
                                    </p:animScale>
                                    <p:animScale>
                                      <p:cBhvr>
                                        <p:cTn id="348" dur="3">
                                          <p:stCondLst>
                                            <p:cond delay="131"/>
                                          </p:stCondLst>
                                        </p:cTn>
                                        <p:tgtEl>
                                          <p:spTgt spid="137"/>
                                        </p:tgtEl>
                                      </p:cBhvr>
                                      <p:to x="100000" y="80000"/>
                                    </p:animScale>
                                    <p:animScale>
                                      <p:cBhvr>
                                        <p:cTn id="349" dur="17" decel="50000">
                                          <p:stCondLst>
                                            <p:cond delay="134"/>
                                          </p:stCondLst>
                                        </p:cTn>
                                        <p:tgtEl>
                                          <p:spTgt spid="137"/>
                                        </p:tgtEl>
                                      </p:cBhvr>
                                      <p:to x="100000" y="100000"/>
                                    </p:animScale>
                                    <p:animScale>
                                      <p:cBhvr>
                                        <p:cTn id="350" dur="3">
                                          <p:stCondLst>
                                            <p:cond delay="164"/>
                                          </p:stCondLst>
                                        </p:cTn>
                                        <p:tgtEl>
                                          <p:spTgt spid="137"/>
                                        </p:tgtEl>
                                      </p:cBhvr>
                                      <p:to x="100000" y="90000"/>
                                    </p:animScale>
                                    <p:animScale>
                                      <p:cBhvr>
                                        <p:cTn id="351" dur="17" decel="50000">
                                          <p:stCondLst>
                                            <p:cond delay="167"/>
                                          </p:stCondLst>
                                        </p:cTn>
                                        <p:tgtEl>
                                          <p:spTgt spid="137"/>
                                        </p:tgtEl>
                                      </p:cBhvr>
                                      <p:to x="100000" y="100000"/>
                                    </p:animScale>
                                    <p:animScale>
                                      <p:cBhvr>
                                        <p:cTn id="352" dur="3">
                                          <p:stCondLst>
                                            <p:cond delay="181"/>
                                          </p:stCondLst>
                                        </p:cTn>
                                        <p:tgtEl>
                                          <p:spTgt spid="137"/>
                                        </p:tgtEl>
                                      </p:cBhvr>
                                      <p:to x="100000" y="95000"/>
                                    </p:animScale>
                                    <p:animScale>
                                      <p:cBhvr>
                                        <p:cTn id="353" dur="17" decel="50000">
                                          <p:stCondLst>
                                            <p:cond delay="183"/>
                                          </p:stCondLst>
                                        </p:cTn>
                                        <p:tgtEl>
                                          <p:spTgt spid="137"/>
                                        </p:tgtEl>
                                      </p:cBhvr>
                                      <p:to x="100000" y="100000"/>
                                    </p:animScale>
                                  </p:childTnLst>
                                </p:cTn>
                              </p:par>
                            </p:childTnLst>
                          </p:cTn>
                        </p:par>
                        <p:par>
                          <p:cTn id="354" fill="hold">
                            <p:stCondLst>
                              <p:cond delay="6199"/>
                            </p:stCondLst>
                            <p:childTnLst>
                              <p:par>
                                <p:cTn id="355" presetID="26" presetClass="entr" presetSubtype="0" fill="hold" grpId="0" nodeType="afterEffect">
                                  <p:stCondLst>
                                    <p:cond delay="0"/>
                                  </p:stCondLst>
                                  <p:childTnLst>
                                    <p:set>
                                      <p:cBhvr>
                                        <p:cTn id="356" dur="1" fill="hold">
                                          <p:stCondLst>
                                            <p:cond delay="0"/>
                                          </p:stCondLst>
                                        </p:cTn>
                                        <p:tgtEl>
                                          <p:spTgt spid="138"/>
                                        </p:tgtEl>
                                        <p:attrNameLst>
                                          <p:attrName>style.visibility</p:attrName>
                                        </p:attrNameLst>
                                      </p:cBhvr>
                                      <p:to>
                                        <p:strVal val="visible"/>
                                      </p:to>
                                    </p:set>
                                    <p:animEffect transition="in" filter="wipe(down)">
                                      <p:cBhvr>
                                        <p:cTn id="357" dur="58">
                                          <p:stCondLst>
                                            <p:cond delay="0"/>
                                          </p:stCondLst>
                                        </p:cTn>
                                        <p:tgtEl>
                                          <p:spTgt spid="138"/>
                                        </p:tgtEl>
                                      </p:cBhvr>
                                    </p:animEffect>
                                    <p:anim calcmode="lin" valueType="num">
                                      <p:cBhvr>
                                        <p:cTn id="358"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59"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60"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61"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62"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63" dur="3">
                                          <p:stCondLst>
                                            <p:cond delay="65"/>
                                          </p:stCondLst>
                                        </p:cTn>
                                        <p:tgtEl>
                                          <p:spTgt spid="138"/>
                                        </p:tgtEl>
                                      </p:cBhvr>
                                      <p:to x="100000" y="60000"/>
                                    </p:animScale>
                                    <p:animScale>
                                      <p:cBhvr>
                                        <p:cTn id="364" dur="17" decel="50000">
                                          <p:stCondLst>
                                            <p:cond delay="68"/>
                                          </p:stCondLst>
                                        </p:cTn>
                                        <p:tgtEl>
                                          <p:spTgt spid="138"/>
                                        </p:tgtEl>
                                      </p:cBhvr>
                                      <p:to x="100000" y="100000"/>
                                    </p:animScale>
                                    <p:animScale>
                                      <p:cBhvr>
                                        <p:cTn id="365" dur="3">
                                          <p:stCondLst>
                                            <p:cond delay="131"/>
                                          </p:stCondLst>
                                        </p:cTn>
                                        <p:tgtEl>
                                          <p:spTgt spid="138"/>
                                        </p:tgtEl>
                                      </p:cBhvr>
                                      <p:to x="100000" y="80000"/>
                                    </p:animScale>
                                    <p:animScale>
                                      <p:cBhvr>
                                        <p:cTn id="366" dur="17" decel="50000">
                                          <p:stCondLst>
                                            <p:cond delay="134"/>
                                          </p:stCondLst>
                                        </p:cTn>
                                        <p:tgtEl>
                                          <p:spTgt spid="138"/>
                                        </p:tgtEl>
                                      </p:cBhvr>
                                      <p:to x="100000" y="100000"/>
                                    </p:animScale>
                                    <p:animScale>
                                      <p:cBhvr>
                                        <p:cTn id="367" dur="3">
                                          <p:stCondLst>
                                            <p:cond delay="164"/>
                                          </p:stCondLst>
                                        </p:cTn>
                                        <p:tgtEl>
                                          <p:spTgt spid="138"/>
                                        </p:tgtEl>
                                      </p:cBhvr>
                                      <p:to x="100000" y="90000"/>
                                    </p:animScale>
                                    <p:animScale>
                                      <p:cBhvr>
                                        <p:cTn id="368" dur="17" decel="50000">
                                          <p:stCondLst>
                                            <p:cond delay="167"/>
                                          </p:stCondLst>
                                        </p:cTn>
                                        <p:tgtEl>
                                          <p:spTgt spid="138"/>
                                        </p:tgtEl>
                                      </p:cBhvr>
                                      <p:to x="100000" y="100000"/>
                                    </p:animScale>
                                    <p:animScale>
                                      <p:cBhvr>
                                        <p:cTn id="369" dur="3">
                                          <p:stCondLst>
                                            <p:cond delay="181"/>
                                          </p:stCondLst>
                                        </p:cTn>
                                        <p:tgtEl>
                                          <p:spTgt spid="138"/>
                                        </p:tgtEl>
                                      </p:cBhvr>
                                      <p:to x="100000" y="95000"/>
                                    </p:animScale>
                                    <p:animScale>
                                      <p:cBhvr>
                                        <p:cTn id="370" dur="17" decel="50000">
                                          <p:stCondLst>
                                            <p:cond delay="183"/>
                                          </p:stCondLst>
                                        </p:cTn>
                                        <p:tgtEl>
                                          <p:spTgt spid="138"/>
                                        </p:tgtEl>
                                      </p:cBhvr>
                                      <p:to x="100000" y="100000"/>
                                    </p:animScale>
                                  </p:childTnLst>
                                </p:cTn>
                              </p:par>
                            </p:childTnLst>
                          </p:cTn>
                        </p:par>
                        <p:par>
                          <p:cTn id="371" fill="hold">
                            <p:stCondLst>
                              <p:cond delay="6699"/>
                            </p:stCondLst>
                            <p:childTnLst>
                              <p:par>
                                <p:cTn id="372" presetID="26" presetClass="entr" presetSubtype="0" fill="hold" grpId="0" nodeType="afterEffect">
                                  <p:stCondLst>
                                    <p:cond delay="0"/>
                                  </p:stCondLst>
                                  <p:childTnLst>
                                    <p:set>
                                      <p:cBhvr>
                                        <p:cTn id="373" dur="1" fill="hold">
                                          <p:stCondLst>
                                            <p:cond delay="0"/>
                                          </p:stCondLst>
                                        </p:cTn>
                                        <p:tgtEl>
                                          <p:spTgt spid="139"/>
                                        </p:tgtEl>
                                        <p:attrNameLst>
                                          <p:attrName>style.visibility</p:attrName>
                                        </p:attrNameLst>
                                      </p:cBhvr>
                                      <p:to>
                                        <p:strVal val="visible"/>
                                      </p:to>
                                    </p:set>
                                    <p:animEffect transition="in" filter="wipe(down)">
                                      <p:cBhvr>
                                        <p:cTn id="374" dur="58">
                                          <p:stCondLst>
                                            <p:cond delay="0"/>
                                          </p:stCondLst>
                                        </p:cTn>
                                        <p:tgtEl>
                                          <p:spTgt spid="139"/>
                                        </p:tgtEl>
                                      </p:cBhvr>
                                    </p:animEffect>
                                    <p:anim calcmode="lin" valueType="num">
                                      <p:cBhvr>
                                        <p:cTn id="375"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76"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77"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78"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79"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80" dur="3">
                                          <p:stCondLst>
                                            <p:cond delay="65"/>
                                          </p:stCondLst>
                                        </p:cTn>
                                        <p:tgtEl>
                                          <p:spTgt spid="139"/>
                                        </p:tgtEl>
                                      </p:cBhvr>
                                      <p:to x="100000" y="60000"/>
                                    </p:animScale>
                                    <p:animScale>
                                      <p:cBhvr>
                                        <p:cTn id="381" dur="17" decel="50000">
                                          <p:stCondLst>
                                            <p:cond delay="68"/>
                                          </p:stCondLst>
                                        </p:cTn>
                                        <p:tgtEl>
                                          <p:spTgt spid="139"/>
                                        </p:tgtEl>
                                      </p:cBhvr>
                                      <p:to x="100000" y="100000"/>
                                    </p:animScale>
                                    <p:animScale>
                                      <p:cBhvr>
                                        <p:cTn id="382" dur="3">
                                          <p:stCondLst>
                                            <p:cond delay="131"/>
                                          </p:stCondLst>
                                        </p:cTn>
                                        <p:tgtEl>
                                          <p:spTgt spid="139"/>
                                        </p:tgtEl>
                                      </p:cBhvr>
                                      <p:to x="100000" y="80000"/>
                                    </p:animScale>
                                    <p:animScale>
                                      <p:cBhvr>
                                        <p:cTn id="383" dur="17" decel="50000">
                                          <p:stCondLst>
                                            <p:cond delay="134"/>
                                          </p:stCondLst>
                                        </p:cTn>
                                        <p:tgtEl>
                                          <p:spTgt spid="139"/>
                                        </p:tgtEl>
                                      </p:cBhvr>
                                      <p:to x="100000" y="100000"/>
                                    </p:animScale>
                                    <p:animScale>
                                      <p:cBhvr>
                                        <p:cTn id="384" dur="3">
                                          <p:stCondLst>
                                            <p:cond delay="164"/>
                                          </p:stCondLst>
                                        </p:cTn>
                                        <p:tgtEl>
                                          <p:spTgt spid="139"/>
                                        </p:tgtEl>
                                      </p:cBhvr>
                                      <p:to x="100000" y="90000"/>
                                    </p:animScale>
                                    <p:animScale>
                                      <p:cBhvr>
                                        <p:cTn id="385" dur="17" decel="50000">
                                          <p:stCondLst>
                                            <p:cond delay="167"/>
                                          </p:stCondLst>
                                        </p:cTn>
                                        <p:tgtEl>
                                          <p:spTgt spid="139"/>
                                        </p:tgtEl>
                                      </p:cBhvr>
                                      <p:to x="100000" y="100000"/>
                                    </p:animScale>
                                    <p:animScale>
                                      <p:cBhvr>
                                        <p:cTn id="386" dur="3">
                                          <p:stCondLst>
                                            <p:cond delay="181"/>
                                          </p:stCondLst>
                                        </p:cTn>
                                        <p:tgtEl>
                                          <p:spTgt spid="139"/>
                                        </p:tgtEl>
                                      </p:cBhvr>
                                      <p:to x="100000" y="95000"/>
                                    </p:animScale>
                                    <p:animScale>
                                      <p:cBhvr>
                                        <p:cTn id="387" dur="17" decel="50000">
                                          <p:stCondLst>
                                            <p:cond delay="183"/>
                                          </p:stCondLst>
                                        </p:cTn>
                                        <p:tgtEl>
                                          <p:spTgt spid="139"/>
                                        </p:tgtEl>
                                      </p:cBhvr>
                                      <p:to x="100000" y="100000"/>
                                    </p:animScale>
                                  </p:childTnLst>
                                </p:cTn>
                              </p:par>
                            </p:childTnLst>
                          </p:cTn>
                        </p:par>
                        <p:par>
                          <p:cTn id="388" fill="hold">
                            <p:stCondLst>
                              <p:cond delay="7199"/>
                            </p:stCondLst>
                            <p:childTnLst>
                              <p:par>
                                <p:cTn id="389" presetID="26" presetClass="entr" presetSubtype="0" fill="hold" grpId="0" nodeType="afterEffect">
                                  <p:stCondLst>
                                    <p:cond delay="0"/>
                                  </p:stCondLst>
                                  <p:childTnLst>
                                    <p:set>
                                      <p:cBhvr>
                                        <p:cTn id="390" dur="1" fill="hold">
                                          <p:stCondLst>
                                            <p:cond delay="0"/>
                                          </p:stCondLst>
                                        </p:cTn>
                                        <p:tgtEl>
                                          <p:spTgt spid="140"/>
                                        </p:tgtEl>
                                        <p:attrNameLst>
                                          <p:attrName>style.visibility</p:attrName>
                                        </p:attrNameLst>
                                      </p:cBhvr>
                                      <p:to>
                                        <p:strVal val="visible"/>
                                      </p:to>
                                    </p:set>
                                    <p:animEffect transition="in" filter="wipe(down)">
                                      <p:cBhvr>
                                        <p:cTn id="391" dur="58">
                                          <p:stCondLst>
                                            <p:cond delay="0"/>
                                          </p:stCondLst>
                                        </p:cTn>
                                        <p:tgtEl>
                                          <p:spTgt spid="140"/>
                                        </p:tgtEl>
                                      </p:cBhvr>
                                    </p:animEffect>
                                    <p:anim calcmode="lin" valueType="num">
                                      <p:cBhvr>
                                        <p:cTn id="392"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93"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94"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95"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96"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97" dur="3">
                                          <p:stCondLst>
                                            <p:cond delay="65"/>
                                          </p:stCondLst>
                                        </p:cTn>
                                        <p:tgtEl>
                                          <p:spTgt spid="140"/>
                                        </p:tgtEl>
                                      </p:cBhvr>
                                      <p:to x="100000" y="60000"/>
                                    </p:animScale>
                                    <p:animScale>
                                      <p:cBhvr>
                                        <p:cTn id="398" dur="17" decel="50000">
                                          <p:stCondLst>
                                            <p:cond delay="68"/>
                                          </p:stCondLst>
                                        </p:cTn>
                                        <p:tgtEl>
                                          <p:spTgt spid="140"/>
                                        </p:tgtEl>
                                      </p:cBhvr>
                                      <p:to x="100000" y="100000"/>
                                    </p:animScale>
                                    <p:animScale>
                                      <p:cBhvr>
                                        <p:cTn id="399" dur="3">
                                          <p:stCondLst>
                                            <p:cond delay="131"/>
                                          </p:stCondLst>
                                        </p:cTn>
                                        <p:tgtEl>
                                          <p:spTgt spid="140"/>
                                        </p:tgtEl>
                                      </p:cBhvr>
                                      <p:to x="100000" y="80000"/>
                                    </p:animScale>
                                    <p:animScale>
                                      <p:cBhvr>
                                        <p:cTn id="400" dur="17" decel="50000">
                                          <p:stCondLst>
                                            <p:cond delay="134"/>
                                          </p:stCondLst>
                                        </p:cTn>
                                        <p:tgtEl>
                                          <p:spTgt spid="140"/>
                                        </p:tgtEl>
                                      </p:cBhvr>
                                      <p:to x="100000" y="100000"/>
                                    </p:animScale>
                                    <p:animScale>
                                      <p:cBhvr>
                                        <p:cTn id="401" dur="3">
                                          <p:stCondLst>
                                            <p:cond delay="164"/>
                                          </p:stCondLst>
                                        </p:cTn>
                                        <p:tgtEl>
                                          <p:spTgt spid="140"/>
                                        </p:tgtEl>
                                      </p:cBhvr>
                                      <p:to x="100000" y="90000"/>
                                    </p:animScale>
                                    <p:animScale>
                                      <p:cBhvr>
                                        <p:cTn id="402" dur="17" decel="50000">
                                          <p:stCondLst>
                                            <p:cond delay="167"/>
                                          </p:stCondLst>
                                        </p:cTn>
                                        <p:tgtEl>
                                          <p:spTgt spid="140"/>
                                        </p:tgtEl>
                                      </p:cBhvr>
                                      <p:to x="100000" y="100000"/>
                                    </p:animScale>
                                    <p:animScale>
                                      <p:cBhvr>
                                        <p:cTn id="403" dur="3">
                                          <p:stCondLst>
                                            <p:cond delay="181"/>
                                          </p:stCondLst>
                                        </p:cTn>
                                        <p:tgtEl>
                                          <p:spTgt spid="140"/>
                                        </p:tgtEl>
                                      </p:cBhvr>
                                      <p:to x="100000" y="95000"/>
                                    </p:animScale>
                                    <p:animScale>
                                      <p:cBhvr>
                                        <p:cTn id="404" dur="17" decel="50000">
                                          <p:stCondLst>
                                            <p:cond delay="183"/>
                                          </p:stCondLst>
                                        </p:cTn>
                                        <p:tgtEl>
                                          <p:spTgt spid="140"/>
                                        </p:tgtEl>
                                      </p:cBhvr>
                                      <p:to x="100000" y="100000"/>
                                    </p:animScale>
                                  </p:childTnLst>
                                </p:cTn>
                              </p:par>
                            </p:childTnLst>
                          </p:cTn>
                        </p:par>
                        <p:par>
                          <p:cTn id="405" fill="hold">
                            <p:stCondLst>
                              <p:cond delay="7699"/>
                            </p:stCondLst>
                            <p:childTnLst>
                              <p:par>
                                <p:cTn id="406" presetID="41" presetClass="entr" presetSubtype="0" fill="hold" grpId="0" nodeType="afterEffect">
                                  <p:stCondLst>
                                    <p:cond delay="0"/>
                                  </p:stCondLst>
                                  <p:iterate type="lt">
                                    <p:tmPct val="10000"/>
                                  </p:iterate>
                                  <p:childTnLst>
                                    <p:set>
                                      <p:cBhvr>
                                        <p:cTn id="407" dur="1" fill="hold">
                                          <p:stCondLst>
                                            <p:cond delay="0"/>
                                          </p:stCondLst>
                                        </p:cTn>
                                        <p:tgtEl>
                                          <p:spTgt spid="141"/>
                                        </p:tgtEl>
                                        <p:attrNameLst>
                                          <p:attrName>style.visibility</p:attrName>
                                        </p:attrNameLst>
                                      </p:cBhvr>
                                      <p:to>
                                        <p:strVal val="visible"/>
                                      </p:to>
                                    </p:set>
                                    <p:anim calcmode="lin" valueType="num">
                                      <p:cBhvr>
                                        <p:cTn id="408"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409" dur="500" fill="hold"/>
                                        <p:tgtEl>
                                          <p:spTgt spid="141"/>
                                        </p:tgtEl>
                                        <p:attrNameLst>
                                          <p:attrName>ppt_y</p:attrName>
                                        </p:attrNameLst>
                                      </p:cBhvr>
                                      <p:tavLst>
                                        <p:tav tm="0">
                                          <p:val>
                                            <p:strVal val="#ppt_y"/>
                                          </p:val>
                                        </p:tav>
                                        <p:tav tm="100000">
                                          <p:val>
                                            <p:strVal val="#ppt_y"/>
                                          </p:val>
                                        </p:tav>
                                      </p:tavLst>
                                    </p:anim>
                                    <p:anim calcmode="lin" valueType="num">
                                      <p:cBhvr>
                                        <p:cTn id="410"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11"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12" dur="500" tmFilter="0,0; .5, 1; 1, 1"/>
                                        <p:tgtEl>
                                          <p:spTgt spid="141"/>
                                        </p:tgtEl>
                                      </p:cBhvr>
                                    </p:animEffect>
                                  </p:childTnLst>
                                </p:cTn>
                              </p:par>
                            </p:childTnLst>
                          </p:cTn>
                        </p:par>
                        <p:par>
                          <p:cTn id="413" fill="hold">
                            <p:stCondLst>
                              <p:cond delay="6649"/>
                            </p:stCondLst>
                            <p:childTnLst>
                              <p:par>
                                <p:cTn id="414" presetID="26" presetClass="entr" presetSubtype="0" fill="hold" grpId="0" nodeType="afterEffect">
                                  <p:stCondLst>
                                    <p:cond delay="0"/>
                                  </p:stCondLst>
                                  <p:childTnLst>
                                    <p:set>
                                      <p:cBhvr>
                                        <p:cTn id="415" dur="1" fill="hold">
                                          <p:stCondLst>
                                            <p:cond delay="0"/>
                                          </p:stCondLst>
                                        </p:cTn>
                                        <p:tgtEl>
                                          <p:spTgt spid="142"/>
                                        </p:tgtEl>
                                        <p:attrNameLst>
                                          <p:attrName>style.visibility</p:attrName>
                                        </p:attrNameLst>
                                      </p:cBhvr>
                                      <p:to>
                                        <p:strVal val="visible"/>
                                      </p:to>
                                    </p:set>
                                    <p:animEffect transition="in" filter="wipe(down)">
                                      <p:cBhvr>
                                        <p:cTn id="416" dur="58">
                                          <p:stCondLst>
                                            <p:cond delay="0"/>
                                          </p:stCondLst>
                                        </p:cTn>
                                        <p:tgtEl>
                                          <p:spTgt spid="142"/>
                                        </p:tgtEl>
                                      </p:cBhvr>
                                    </p:animEffect>
                                    <p:anim calcmode="lin" valueType="num">
                                      <p:cBhvr>
                                        <p:cTn id="417"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18"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19"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20"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21"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22" dur="3">
                                          <p:stCondLst>
                                            <p:cond delay="65"/>
                                          </p:stCondLst>
                                        </p:cTn>
                                        <p:tgtEl>
                                          <p:spTgt spid="142"/>
                                        </p:tgtEl>
                                      </p:cBhvr>
                                      <p:to x="100000" y="60000"/>
                                    </p:animScale>
                                    <p:animScale>
                                      <p:cBhvr>
                                        <p:cTn id="423" dur="17" decel="50000">
                                          <p:stCondLst>
                                            <p:cond delay="68"/>
                                          </p:stCondLst>
                                        </p:cTn>
                                        <p:tgtEl>
                                          <p:spTgt spid="142"/>
                                        </p:tgtEl>
                                      </p:cBhvr>
                                      <p:to x="100000" y="100000"/>
                                    </p:animScale>
                                    <p:animScale>
                                      <p:cBhvr>
                                        <p:cTn id="424" dur="3">
                                          <p:stCondLst>
                                            <p:cond delay="131"/>
                                          </p:stCondLst>
                                        </p:cTn>
                                        <p:tgtEl>
                                          <p:spTgt spid="142"/>
                                        </p:tgtEl>
                                      </p:cBhvr>
                                      <p:to x="100000" y="80000"/>
                                    </p:animScale>
                                    <p:animScale>
                                      <p:cBhvr>
                                        <p:cTn id="425" dur="17" decel="50000">
                                          <p:stCondLst>
                                            <p:cond delay="134"/>
                                          </p:stCondLst>
                                        </p:cTn>
                                        <p:tgtEl>
                                          <p:spTgt spid="142"/>
                                        </p:tgtEl>
                                      </p:cBhvr>
                                      <p:to x="100000" y="100000"/>
                                    </p:animScale>
                                    <p:animScale>
                                      <p:cBhvr>
                                        <p:cTn id="426" dur="3">
                                          <p:stCondLst>
                                            <p:cond delay="164"/>
                                          </p:stCondLst>
                                        </p:cTn>
                                        <p:tgtEl>
                                          <p:spTgt spid="142"/>
                                        </p:tgtEl>
                                      </p:cBhvr>
                                      <p:to x="100000" y="90000"/>
                                    </p:animScale>
                                    <p:animScale>
                                      <p:cBhvr>
                                        <p:cTn id="427" dur="17" decel="50000">
                                          <p:stCondLst>
                                            <p:cond delay="167"/>
                                          </p:stCondLst>
                                        </p:cTn>
                                        <p:tgtEl>
                                          <p:spTgt spid="142"/>
                                        </p:tgtEl>
                                      </p:cBhvr>
                                      <p:to x="100000" y="100000"/>
                                    </p:animScale>
                                    <p:animScale>
                                      <p:cBhvr>
                                        <p:cTn id="428" dur="3">
                                          <p:stCondLst>
                                            <p:cond delay="181"/>
                                          </p:stCondLst>
                                        </p:cTn>
                                        <p:tgtEl>
                                          <p:spTgt spid="142"/>
                                        </p:tgtEl>
                                      </p:cBhvr>
                                      <p:to x="100000" y="95000"/>
                                    </p:animScale>
                                    <p:animScale>
                                      <p:cBhvr>
                                        <p:cTn id="429" dur="17" decel="50000">
                                          <p:stCondLst>
                                            <p:cond delay="183"/>
                                          </p:stCondLst>
                                        </p:cTn>
                                        <p:tgtEl>
                                          <p:spTgt spid="142"/>
                                        </p:tgtEl>
                                      </p:cBhvr>
                                      <p:to x="100000" y="100000"/>
                                    </p:animScale>
                                  </p:childTnLst>
                                </p:cTn>
                              </p:par>
                            </p:childTnLst>
                          </p:cTn>
                        </p:par>
                        <p:par>
                          <p:cTn id="430" fill="hold">
                            <p:stCondLst>
                              <p:cond delay="7149"/>
                            </p:stCondLst>
                            <p:childTnLst>
                              <p:par>
                                <p:cTn id="431" presetID="26" presetClass="entr" presetSubtype="0" fill="hold" grpId="0" nodeType="afterEffect">
                                  <p:stCondLst>
                                    <p:cond delay="0"/>
                                  </p:stCondLst>
                                  <p:childTnLst>
                                    <p:set>
                                      <p:cBhvr>
                                        <p:cTn id="432" dur="1" fill="hold">
                                          <p:stCondLst>
                                            <p:cond delay="0"/>
                                          </p:stCondLst>
                                        </p:cTn>
                                        <p:tgtEl>
                                          <p:spTgt spid="143"/>
                                        </p:tgtEl>
                                        <p:attrNameLst>
                                          <p:attrName>style.visibility</p:attrName>
                                        </p:attrNameLst>
                                      </p:cBhvr>
                                      <p:to>
                                        <p:strVal val="visible"/>
                                      </p:to>
                                    </p:set>
                                    <p:animEffect transition="in" filter="wipe(down)">
                                      <p:cBhvr>
                                        <p:cTn id="433" dur="58">
                                          <p:stCondLst>
                                            <p:cond delay="0"/>
                                          </p:stCondLst>
                                        </p:cTn>
                                        <p:tgtEl>
                                          <p:spTgt spid="143"/>
                                        </p:tgtEl>
                                      </p:cBhvr>
                                    </p:animEffect>
                                    <p:anim calcmode="lin" valueType="num">
                                      <p:cBhvr>
                                        <p:cTn id="434"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35"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36"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37"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38"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39" dur="3">
                                          <p:stCondLst>
                                            <p:cond delay="65"/>
                                          </p:stCondLst>
                                        </p:cTn>
                                        <p:tgtEl>
                                          <p:spTgt spid="143"/>
                                        </p:tgtEl>
                                      </p:cBhvr>
                                      <p:to x="100000" y="60000"/>
                                    </p:animScale>
                                    <p:animScale>
                                      <p:cBhvr>
                                        <p:cTn id="440" dur="17" decel="50000">
                                          <p:stCondLst>
                                            <p:cond delay="68"/>
                                          </p:stCondLst>
                                        </p:cTn>
                                        <p:tgtEl>
                                          <p:spTgt spid="143"/>
                                        </p:tgtEl>
                                      </p:cBhvr>
                                      <p:to x="100000" y="100000"/>
                                    </p:animScale>
                                    <p:animScale>
                                      <p:cBhvr>
                                        <p:cTn id="441" dur="3">
                                          <p:stCondLst>
                                            <p:cond delay="131"/>
                                          </p:stCondLst>
                                        </p:cTn>
                                        <p:tgtEl>
                                          <p:spTgt spid="143"/>
                                        </p:tgtEl>
                                      </p:cBhvr>
                                      <p:to x="100000" y="80000"/>
                                    </p:animScale>
                                    <p:animScale>
                                      <p:cBhvr>
                                        <p:cTn id="442" dur="17" decel="50000">
                                          <p:stCondLst>
                                            <p:cond delay="134"/>
                                          </p:stCondLst>
                                        </p:cTn>
                                        <p:tgtEl>
                                          <p:spTgt spid="143"/>
                                        </p:tgtEl>
                                      </p:cBhvr>
                                      <p:to x="100000" y="100000"/>
                                    </p:animScale>
                                    <p:animScale>
                                      <p:cBhvr>
                                        <p:cTn id="443" dur="3">
                                          <p:stCondLst>
                                            <p:cond delay="164"/>
                                          </p:stCondLst>
                                        </p:cTn>
                                        <p:tgtEl>
                                          <p:spTgt spid="143"/>
                                        </p:tgtEl>
                                      </p:cBhvr>
                                      <p:to x="100000" y="90000"/>
                                    </p:animScale>
                                    <p:animScale>
                                      <p:cBhvr>
                                        <p:cTn id="444" dur="17" decel="50000">
                                          <p:stCondLst>
                                            <p:cond delay="167"/>
                                          </p:stCondLst>
                                        </p:cTn>
                                        <p:tgtEl>
                                          <p:spTgt spid="143"/>
                                        </p:tgtEl>
                                      </p:cBhvr>
                                      <p:to x="100000" y="100000"/>
                                    </p:animScale>
                                    <p:animScale>
                                      <p:cBhvr>
                                        <p:cTn id="445" dur="3">
                                          <p:stCondLst>
                                            <p:cond delay="181"/>
                                          </p:stCondLst>
                                        </p:cTn>
                                        <p:tgtEl>
                                          <p:spTgt spid="143"/>
                                        </p:tgtEl>
                                      </p:cBhvr>
                                      <p:to x="100000" y="95000"/>
                                    </p:animScale>
                                    <p:animScale>
                                      <p:cBhvr>
                                        <p:cTn id="446" dur="17" decel="50000">
                                          <p:stCondLst>
                                            <p:cond delay="183"/>
                                          </p:stCondLst>
                                        </p:cTn>
                                        <p:tgtEl>
                                          <p:spTgt spid="143"/>
                                        </p:tgtEl>
                                      </p:cBhvr>
                                      <p:to x="100000" y="100000"/>
                                    </p:animScale>
                                  </p:childTnLst>
                                </p:cTn>
                              </p:par>
                            </p:childTnLst>
                          </p:cTn>
                        </p:par>
                        <p:par>
                          <p:cTn id="447" fill="hold">
                            <p:stCondLst>
                              <p:cond delay="7649"/>
                            </p:stCondLst>
                            <p:childTnLst>
                              <p:par>
                                <p:cTn id="448" presetID="26" presetClass="entr" presetSubtype="0" fill="hold" grpId="0" nodeType="afterEffect">
                                  <p:stCondLst>
                                    <p:cond delay="0"/>
                                  </p:stCondLst>
                                  <p:childTnLst>
                                    <p:set>
                                      <p:cBhvr>
                                        <p:cTn id="449" dur="1" fill="hold">
                                          <p:stCondLst>
                                            <p:cond delay="0"/>
                                          </p:stCondLst>
                                        </p:cTn>
                                        <p:tgtEl>
                                          <p:spTgt spid="144"/>
                                        </p:tgtEl>
                                        <p:attrNameLst>
                                          <p:attrName>style.visibility</p:attrName>
                                        </p:attrNameLst>
                                      </p:cBhvr>
                                      <p:to>
                                        <p:strVal val="visible"/>
                                      </p:to>
                                    </p:set>
                                    <p:animEffect transition="in" filter="wipe(down)">
                                      <p:cBhvr>
                                        <p:cTn id="450" dur="58">
                                          <p:stCondLst>
                                            <p:cond delay="0"/>
                                          </p:stCondLst>
                                        </p:cTn>
                                        <p:tgtEl>
                                          <p:spTgt spid="144"/>
                                        </p:tgtEl>
                                      </p:cBhvr>
                                    </p:animEffect>
                                    <p:anim calcmode="lin" valueType="num">
                                      <p:cBhvr>
                                        <p:cTn id="451"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52"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53"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54"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55"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56" dur="3">
                                          <p:stCondLst>
                                            <p:cond delay="65"/>
                                          </p:stCondLst>
                                        </p:cTn>
                                        <p:tgtEl>
                                          <p:spTgt spid="144"/>
                                        </p:tgtEl>
                                      </p:cBhvr>
                                      <p:to x="100000" y="60000"/>
                                    </p:animScale>
                                    <p:animScale>
                                      <p:cBhvr>
                                        <p:cTn id="457" dur="17" decel="50000">
                                          <p:stCondLst>
                                            <p:cond delay="68"/>
                                          </p:stCondLst>
                                        </p:cTn>
                                        <p:tgtEl>
                                          <p:spTgt spid="144"/>
                                        </p:tgtEl>
                                      </p:cBhvr>
                                      <p:to x="100000" y="100000"/>
                                    </p:animScale>
                                    <p:animScale>
                                      <p:cBhvr>
                                        <p:cTn id="458" dur="3">
                                          <p:stCondLst>
                                            <p:cond delay="131"/>
                                          </p:stCondLst>
                                        </p:cTn>
                                        <p:tgtEl>
                                          <p:spTgt spid="144"/>
                                        </p:tgtEl>
                                      </p:cBhvr>
                                      <p:to x="100000" y="80000"/>
                                    </p:animScale>
                                    <p:animScale>
                                      <p:cBhvr>
                                        <p:cTn id="459" dur="17" decel="50000">
                                          <p:stCondLst>
                                            <p:cond delay="134"/>
                                          </p:stCondLst>
                                        </p:cTn>
                                        <p:tgtEl>
                                          <p:spTgt spid="144"/>
                                        </p:tgtEl>
                                      </p:cBhvr>
                                      <p:to x="100000" y="100000"/>
                                    </p:animScale>
                                    <p:animScale>
                                      <p:cBhvr>
                                        <p:cTn id="460" dur="3">
                                          <p:stCondLst>
                                            <p:cond delay="164"/>
                                          </p:stCondLst>
                                        </p:cTn>
                                        <p:tgtEl>
                                          <p:spTgt spid="144"/>
                                        </p:tgtEl>
                                      </p:cBhvr>
                                      <p:to x="100000" y="90000"/>
                                    </p:animScale>
                                    <p:animScale>
                                      <p:cBhvr>
                                        <p:cTn id="461" dur="17" decel="50000">
                                          <p:stCondLst>
                                            <p:cond delay="167"/>
                                          </p:stCondLst>
                                        </p:cTn>
                                        <p:tgtEl>
                                          <p:spTgt spid="144"/>
                                        </p:tgtEl>
                                      </p:cBhvr>
                                      <p:to x="100000" y="100000"/>
                                    </p:animScale>
                                    <p:animScale>
                                      <p:cBhvr>
                                        <p:cTn id="462" dur="3">
                                          <p:stCondLst>
                                            <p:cond delay="181"/>
                                          </p:stCondLst>
                                        </p:cTn>
                                        <p:tgtEl>
                                          <p:spTgt spid="144"/>
                                        </p:tgtEl>
                                      </p:cBhvr>
                                      <p:to x="100000" y="95000"/>
                                    </p:animScale>
                                    <p:animScale>
                                      <p:cBhvr>
                                        <p:cTn id="463" dur="17" decel="50000">
                                          <p:stCondLst>
                                            <p:cond delay="183"/>
                                          </p:stCondLst>
                                        </p:cTn>
                                        <p:tgtEl>
                                          <p:spTgt spid="144"/>
                                        </p:tgtEl>
                                      </p:cBhvr>
                                      <p:to x="100000" y="100000"/>
                                    </p:animScale>
                                  </p:childTnLst>
                                </p:cTn>
                              </p:par>
                            </p:childTnLst>
                          </p:cTn>
                        </p:par>
                        <p:par>
                          <p:cTn id="464" fill="hold">
                            <p:stCondLst>
                              <p:cond delay="8149"/>
                            </p:stCondLst>
                            <p:childTnLst>
                              <p:par>
                                <p:cTn id="465" presetID="26" presetClass="entr" presetSubtype="0" fill="hold" grpId="0" nodeType="afterEffect">
                                  <p:stCondLst>
                                    <p:cond delay="0"/>
                                  </p:stCondLst>
                                  <p:childTnLst>
                                    <p:set>
                                      <p:cBhvr>
                                        <p:cTn id="466" dur="1" fill="hold">
                                          <p:stCondLst>
                                            <p:cond delay="0"/>
                                          </p:stCondLst>
                                        </p:cTn>
                                        <p:tgtEl>
                                          <p:spTgt spid="145"/>
                                        </p:tgtEl>
                                        <p:attrNameLst>
                                          <p:attrName>style.visibility</p:attrName>
                                        </p:attrNameLst>
                                      </p:cBhvr>
                                      <p:to>
                                        <p:strVal val="visible"/>
                                      </p:to>
                                    </p:set>
                                    <p:animEffect transition="in" filter="wipe(down)">
                                      <p:cBhvr>
                                        <p:cTn id="467" dur="58">
                                          <p:stCondLst>
                                            <p:cond delay="0"/>
                                          </p:stCondLst>
                                        </p:cTn>
                                        <p:tgtEl>
                                          <p:spTgt spid="145"/>
                                        </p:tgtEl>
                                      </p:cBhvr>
                                    </p:animEffect>
                                    <p:anim calcmode="lin" valueType="num">
                                      <p:cBhvr>
                                        <p:cTn id="468"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69"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70"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71"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72"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73" dur="3">
                                          <p:stCondLst>
                                            <p:cond delay="65"/>
                                          </p:stCondLst>
                                        </p:cTn>
                                        <p:tgtEl>
                                          <p:spTgt spid="145"/>
                                        </p:tgtEl>
                                      </p:cBhvr>
                                      <p:to x="100000" y="60000"/>
                                    </p:animScale>
                                    <p:animScale>
                                      <p:cBhvr>
                                        <p:cTn id="474" dur="17" decel="50000">
                                          <p:stCondLst>
                                            <p:cond delay="68"/>
                                          </p:stCondLst>
                                        </p:cTn>
                                        <p:tgtEl>
                                          <p:spTgt spid="145"/>
                                        </p:tgtEl>
                                      </p:cBhvr>
                                      <p:to x="100000" y="100000"/>
                                    </p:animScale>
                                    <p:animScale>
                                      <p:cBhvr>
                                        <p:cTn id="475" dur="3">
                                          <p:stCondLst>
                                            <p:cond delay="131"/>
                                          </p:stCondLst>
                                        </p:cTn>
                                        <p:tgtEl>
                                          <p:spTgt spid="145"/>
                                        </p:tgtEl>
                                      </p:cBhvr>
                                      <p:to x="100000" y="80000"/>
                                    </p:animScale>
                                    <p:animScale>
                                      <p:cBhvr>
                                        <p:cTn id="476" dur="17" decel="50000">
                                          <p:stCondLst>
                                            <p:cond delay="134"/>
                                          </p:stCondLst>
                                        </p:cTn>
                                        <p:tgtEl>
                                          <p:spTgt spid="145"/>
                                        </p:tgtEl>
                                      </p:cBhvr>
                                      <p:to x="100000" y="100000"/>
                                    </p:animScale>
                                    <p:animScale>
                                      <p:cBhvr>
                                        <p:cTn id="477" dur="3">
                                          <p:stCondLst>
                                            <p:cond delay="164"/>
                                          </p:stCondLst>
                                        </p:cTn>
                                        <p:tgtEl>
                                          <p:spTgt spid="145"/>
                                        </p:tgtEl>
                                      </p:cBhvr>
                                      <p:to x="100000" y="90000"/>
                                    </p:animScale>
                                    <p:animScale>
                                      <p:cBhvr>
                                        <p:cTn id="478" dur="17" decel="50000">
                                          <p:stCondLst>
                                            <p:cond delay="167"/>
                                          </p:stCondLst>
                                        </p:cTn>
                                        <p:tgtEl>
                                          <p:spTgt spid="145"/>
                                        </p:tgtEl>
                                      </p:cBhvr>
                                      <p:to x="100000" y="100000"/>
                                    </p:animScale>
                                    <p:animScale>
                                      <p:cBhvr>
                                        <p:cTn id="479" dur="3">
                                          <p:stCondLst>
                                            <p:cond delay="181"/>
                                          </p:stCondLst>
                                        </p:cTn>
                                        <p:tgtEl>
                                          <p:spTgt spid="145"/>
                                        </p:tgtEl>
                                      </p:cBhvr>
                                      <p:to x="100000" y="95000"/>
                                    </p:animScale>
                                    <p:animScale>
                                      <p:cBhvr>
                                        <p:cTn id="480" dur="17" decel="50000">
                                          <p:stCondLst>
                                            <p:cond delay="183"/>
                                          </p:stCondLst>
                                        </p:cTn>
                                        <p:tgtEl>
                                          <p:spTgt spid="145"/>
                                        </p:tgtEl>
                                      </p:cBhvr>
                                      <p:to x="100000" y="100000"/>
                                    </p:animScale>
                                  </p:childTnLst>
                                </p:cTn>
                              </p:par>
                            </p:childTnLst>
                          </p:cTn>
                        </p:par>
                        <p:par>
                          <p:cTn id="481" fill="hold">
                            <p:stCondLst>
                              <p:cond delay="8649"/>
                            </p:stCondLst>
                            <p:childTnLst>
                              <p:par>
                                <p:cTn id="482" presetID="26" presetClass="entr" presetSubtype="0" fill="hold" grpId="0" nodeType="afterEffect">
                                  <p:stCondLst>
                                    <p:cond delay="0"/>
                                  </p:stCondLst>
                                  <p:childTnLst>
                                    <p:set>
                                      <p:cBhvr>
                                        <p:cTn id="483" dur="1" fill="hold">
                                          <p:stCondLst>
                                            <p:cond delay="0"/>
                                          </p:stCondLst>
                                        </p:cTn>
                                        <p:tgtEl>
                                          <p:spTgt spid="146"/>
                                        </p:tgtEl>
                                        <p:attrNameLst>
                                          <p:attrName>style.visibility</p:attrName>
                                        </p:attrNameLst>
                                      </p:cBhvr>
                                      <p:to>
                                        <p:strVal val="visible"/>
                                      </p:to>
                                    </p:set>
                                    <p:animEffect transition="in" filter="wipe(down)">
                                      <p:cBhvr>
                                        <p:cTn id="484" dur="58">
                                          <p:stCondLst>
                                            <p:cond delay="0"/>
                                          </p:stCondLst>
                                        </p:cTn>
                                        <p:tgtEl>
                                          <p:spTgt spid="146"/>
                                        </p:tgtEl>
                                      </p:cBhvr>
                                    </p:animEffect>
                                    <p:anim calcmode="lin" valueType="num">
                                      <p:cBhvr>
                                        <p:cTn id="485"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86"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87"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88"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89"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90" dur="3">
                                          <p:stCondLst>
                                            <p:cond delay="65"/>
                                          </p:stCondLst>
                                        </p:cTn>
                                        <p:tgtEl>
                                          <p:spTgt spid="146"/>
                                        </p:tgtEl>
                                      </p:cBhvr>
                                      <p:to x="100000" y="60000"/>
                                    </p:animScale>
                                    <p:animScale>
                                      <p:cBhvr>
                                        <p:cTn id="491" dur="17" decel="50000">
                                          <p:stCondLst>
                                            <p:cond delay="68"/>
                                          </p:stCondLst>
                                        </p:cTn>
                                        <p:tgtEl>
                                          <p:spTgt spid="146"/>
                                        </p:tgtEl>
                                      </p:cBhvr>
                                      <p:to x="100000" y="100000"/>
                                    </p:animScale>
                                    <p:animScale>
                                      <p:cBhvr>
                                        <p:cTn id="492" dur="3">
                                          <p:stCondLst>
                                            <p:cond delay="131"/>
                                          </p:stCondLst>
                                        </p:cTn>
                                        <p:tgtEl>
                                          <p:spTgt spid="146"/>
                                        </p:tgtEl>
                                      </p:cBhvr>
                                      <p:to x="100000" y="80000"/>
                                    </p:animScale>
                                    <p:animScale>
                                      <p:cBhvr>
                                        <p:cTn id="493" dur="17" decel="50000">
                                          <p:stCondLst>
                                            <p:cond delay="134"/>
                                          </p:stCondLst>
                                        </p:cTn>
                                        <p:tgtEl>
                                          <p:spTgt spid="146"/>
                                        </p:tgtEl>
                                      </p:cBhvr>
                                      <p:to x="100000" y="100000"/>
                                    </p:animScale>
                                    <p:animScale>
                                      <p:cBhvr>
                                        <p:cTn id="494" dur="3">
                                          <p:stCondLst>
                                            <p:cond delay="164"/>
                                          </p:stCondLst>
                                        </p:cTn>
                                        <p:tgtEl>
                                          <p:spTgt spid="146"/>
                                        </p:tgtEl>
                                      </p:cBhvr>
                                      <p:to x="100000" y="90000"/>
                                    </p:animScale>
                                    <p:animScale>
                                      <p:cBhvr>
                                        <p:cTn id="495" dur="17" decel="50000">
                                          <p:stCondLst>
                                            <p:cond delay="167"/>
                                          </p:stCondLst>
                                        </p:cTn>
                                        <p:tgtEl>
                                          <p:spTgt spid="146"/>
                                        </p:tgtEl>
                                      </p:cBhvr>
                                      <p:to x="100000" y="100000"/>
                                    </p:animScale>
                                    <p:animScale>
                                      <p:cBhvr>
                                        <p:cTn id="496" dur="3">
                                          <p:stCondLst>
                                            <p:cond delay="181"/>
                                          </p:stCondLst>
                                        </p:cTn>
                                        <p:tgtEl>
                                          <p:spTgt spid="146"/>
                                        </p:tgtEl>
                                      </p:cBhvr>
                                      <p:to x="100000" y="95000"/>
                                    </p:animScale>
                                    <p:animScale>
                                      <p:cBhvr>
                                        <p:cTn id="497" dur="17" decel="50000">
                                          <p:stCondLst>
                                            <p:cond delay="183"/>
                                          </p:stCondLst>
                                        </p:cTn>
                                        <p:tgtEl>
                                          <p:spTgt spid="146"/>
                                        </p:tgtEl>
                                      </p:cBhvr>
                                      <p:to x="100000" y="100000"/>
                                    </p:animScale>
                                  </p:childTnLst>
                                </p:cTn>
                              </p:par>
                            </p:childTnLst>
                          </p:cTn>
                        </p:par>
                        <p:par>
                          <p:cTn id="498" fill="hold">
                            <p:stCondLst>
                              <p:cond delay="9149"/>
                            </p:stCondLst>
                            <p:childTnLst>
                              <p:par>
                                <p:cTn id="499" presetID="26" presetClass="entr" presetSubtype="0" fill="hold" grpId="0" nodeType="afterEffect">
                                  <p:stCondLst>
                                    <p:cond delay="0"/>
                                  </p:stCondLst>
                                  <p:childTnLst>
                                    <p:set>
                                      <p:cBhvr>
                                        <p:cTn id="500" dur="1" fill="hold">
                                          <p:stCondLst>
                                            <p:cond delay="0"/>
                                          </p:stCondLst>
                                        </p:cTn>
                                        <p:tgtEl>
                                          <p:spTgt spid="147"/>
                                        </p:tgtEl>
                                        <p:attrNameLst>
                                          <p:attrName>style.visibility</p:attrName>
                                        </p:attrNameLst>
                                      </p:cBhvr>
                                      <p:to>
                                        <p:strVal val="visible"/>
                                      </p:to>
                                    </p:set>
                                    <p:animEffect transition="in" filter="wipe(down)">
                                      <p:cBhvr>
                                        <p:cTn id="501" dur="58">
                                          <p:stCondLst>
                                            <p:cond delay="0"/>
                                          </p:stCondLst>
                                        </p:cTn>
                                        <p:tgtEl>
                                          <p:spTgt spid="147"/>
                                        </p:tgtEl>
                                      </p:cBhvr>
                                    </p:animEffect>
                                    <p:anim calcmode="lin" valueType="num">
                                      <p:cBhvr>
                                        <p:cTn id="502"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503"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504"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505"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506"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507" dur="3">
                                          <p:stCondLst>
                                            <p:cond delay="65"/>
                                          </p:stCondLst>
                                        </p:cTn>
                                        <p:tgtEl>
                                          <p:spTgt spid="147"/>
                                        </p:tgtEl>
                                      </p:cBhvr>
                                      <p:to x="100000" y="60000"/>
                                    </p:animScale>
                                    <p:animScale>
                                      <p:cBhvr>
                                        <p:cTn id="508" dur="17" decel="50000">
                                          <p:stCondLst>
                                            <p:cond delay="68"/>
                                          </p:stCondLst>
                                        </p:cTn>
                                        <p:tgtEl>
                                          <p:spTgt spid="147"/>
                                        </p:tgtEl>
                                      </p:cBhvr>
                                      <p:to x="100000" y="100000"/>
                                    </p:animScale>
                                    <p:animScale>
                                      <p:cBhvr>
                                        <p:cTn id="509" dur="3">
                                          <p:stCondLst>
                                            <p:cond delay="131"/>
                                          </p:stCondLst>
                                        </p:cTn>
                                        <p:tgtEl>
                                          <p:spTgt spid="147"/>
                                        </p:tgtEl>
                                      </p:cBhvr>
                                      <p:to x="100000" y="80000"/>
                                    </p:animScale>
                                    <p:animScale>
                                      <p:cBhvr>
                                        <p:cTn id="510" dur="17" decel="50000">
                                          <p:stCondLst>
                                            <p:cond delay="134"/>
                                          </p:stCondLst>
                                        </p:cTn>
                                        <p:tgtEl>
                                          <p:spTgt spid="147"/>
                                        </p:tgtEl>
                                      </p:cBhvr>
                                      <p:to x="100000" y="100000"/>
                                    </p:animScale>
                                    <p:animScale>
                                      <p:cBhvr>
                                        <p:cTn id="511" dur="3">
                                          <p:stCondLst>
                                            <p:cond delay="164"/>
                                          </p:stCondLst>
                                        </p:cTn>
                                        <p:tgtEl>
                                          <p:spTgt spid="147"/>
                                        </p:tgtEl>
                                      </p:cBhvr>
                                      <p:to x="100000" y="90000"/>
                                    </p:animScale>
                                    <p:animScale>
                                      <p:cBhvr>
                                        <p:cTn id="512" dur="17" decel="50000">
                                          <p:stCondLst>
                                            <p:cond delay="167"/>
                                          </p:stCondLst>
                                        </p:cTn>
                                        <p:tgtEl>
                                          <p:spTgt spid="147"/>
                                        </p:tgtEl>
                                      </p:cBhvr>
                                      <p:to x="100000" y="100000"/>
                                    </p:animScale>
                                    <p:animScale>
                                      <p:cBhvr>
                                        <p:cTn id="513" dur="3">
                                          <p:stCondLst>
                                            <p:cond delay="181"/>
                                          </p:stCondLst>
                                        </p:cTn>
                                        <p:tgtEl>
                                          <p:spTgt spid="147"/>
                                        </p:tgtEl>
                                      </p:cBhvr>
                                      <p:to x="100000" y="95000"/>
                                    </p:animScale>
                                    <p:animScale>
                                      <p:cBhvr>
                                        <p:cTn id="514" dur="17" decel="50000">
                                          <p:stCondLst>
                                            <p:cond delay="183"/>
                                          </p:stCondLst>
                                        </p:cTn>
                                        <p:tgtEl>
                                          <p:spTgt spid="147"/>
                                        </p:tgtEl>
                                      </p:cBhvr>
                                      <p:to x="100000" y="100000"/>
                                    </p:animScale>
                                  </p:childTnLst>
                                </p:cTn>
                              </p:par>
                            </p:childTnLst>
                          </p:cTn>
                        </p:par>
                        <p:par>
                          <p:cTn id="515" fill="hold">
                            <p:stCondLst>
                              <p:cond delay="9649"/>
                            </p:stCondLst>
                            <p:childTnLst>
                              <p:par>
                                <p:cTn id="516" presetID="41" presetClass="entr" presetSubtype="0" fill="hold" grpId="0" nodeType="afterEffect">
                                  <p:stCondLst>
                                    <p:cond delay="0"/>
                                  </p:stCondLst>
                                  <p:iterate type="lt">
                                    <p:tmPct val="10000"/>
                                  </p:iterate>
                                  <p:childTnLst>
                                    <p:set>
                                      <p:cBhvr>
                                        <p:cTn id="517" dur="1" fill="hold">
                                          <p:stCondLst>
                                            <p:cond delay="0"/>
                                          </p:stCondLst>
                                        </p:cTn>
                                        <p:tgtEl>
                                          <p:spTgt spid="148"/>
                                        </p:tgtEl>
                                        <p:attrNameLst>
                                          <p:attrName>style.visibility</p:attrName>
                                        </p:attrNameLst>
                                      </p:cBhvr>
                                      <p:to>
                                        <p:strVal val="visible"/>
                                      </p:to>
                                    </p:set>
                                    <p:anim calcmode="lin" valueType="num">
                                      <p:cBhvr>
                                        <p:cTn id="518"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19" dur="500" fill="hold"/>
                                        <p:tgtEl>
                                          <p:spTgt spid="148"/>
                                        </p:tgtEl>
                                        <p:attrNameLst>
                                          <p:attrName>ppt_y</p:attrName>
                                        </p:attrNameLst>
                                      </p:cBhvr>
                                      <p:tavLst>
                                        <p:tav tm="0">
                                          <p:val>
                                            <p:strVal val="#ppt_y"/>
                                          </p:val>
                                        </p:tav>
                                        <p:tav tm="100000">
                                          <p:val>
                                            <p:strVal val="#ppt_y"/>
                                          </p:val>
                                        </p:tav>
                                      </p:tavLst>
                                    </p:anim>
                                    <p:anim calcmode="lin" valueType="num">
                                      <p:cBhvr>
                                        <p:cTn id="520"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21"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22"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10800000">
            <a:off x="6123143" y="4800085"/>
            <a:ext cx="1300162" cy="1620000"/>
          </a:xfrm>
          <a:prstGeom prst="rect">
            <a:avLst/>
          </a:prstGeom>
          <a:solidFill>
            <a:schemeClr val="accent5">
              <a:lumMod val="75000"/>
            </a:schemeClr>
          </a:solidFill>
          <a:ln>
            <a:noFill/>
          </a:ln>
          <a:effectLst>
            <a:outerShdw blurRad="177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rot="16200000">
            <a:off x="3400644" y="3359922"/>
            <a:ext cx="1300162" cy="1800000"/>
          </a:xfrm>
          <a:prstGeom prst="rect">
            <a:avLst/>
          </a:prstGeom>
          <a:solidFill>
            <a:schemeClr val="accent6"/>
          </a:solidFill>
          <a:ln>
            <a:noFill/>
          </a:ln>
          <a:effectLst>
            <a:outerShdw blurRad="177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rot="16200000">
            <a:off x="7466795" y="2059759"/>
            <a:ext cx="1300162" cy="1800000"/>
          </a:xfrm>
          <a:prstGeom prst="rect">
            <a:avLst/>
          </a:prstGeom>
          <a:solidFill>
            <a:schemeClr val="accent3"/>
          </a:solidFill>
          <a:ln>
            <a:noFill/>
          </a:ln>
          <a:effectLst>
            <a:outerShdw blurRad="177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822378" y="924261"/>
            <a:ext cx="1300162" cy="1620000"/>
          </a:xfrm>
          <a:prstGeom prst="rect">
            <a:avLst/>
          </a:prstGeom>
          <a:solidFill>
            <a:schemeClr val="accent2"/>
          </a:solidFill>
          <a:ln>
            <a:noFill/>
          </a:ln>
          <a:effectLst>
            <a:outerShdw blurRad="177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4800872" y="2309678"/>
            <a:ext cx="1300162" cy="1300162"/>
          </a:xfrm>
          <a:prstGeom prst="roundRect">
            <a:avLst/>
          </a:pr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a:spLocks noChangeAspect="1"/>
          </p:cNvSpPr>
          <p:nvPr/>
        </p:nvSpPr>
        <p:spPr>
          <a:xfrm>
            <a:off x="5072953" y="2581759"/>
            <a:ext cx="756000" cy="756000"/>
          </a:xfrm>
          <a:prstGeom prst="roundRect">
            <a:avLst/>
          </a:prstGeom>
          <a:solidFill>
            <a:schemeClr val="bg1"/>
          </a:solidFill>
          <a:ln w="3492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050844" y="2544261"/>
            <a:ext cx="800219" cy="830997"/>
          </a:xfrm>
          <a:prstGeom prst="rect">
            <a:avLst/>
          </a:prstGeom>
          <a:noFill/>
        </p:spPr>
        <p:txBody>
          <a:bodyPr wrap="none" rtlCol="0">
            <a:spAutoFit/>
          </a:bodyPr>
          <a:lstStyle/>
          <a:p>
            <a:r>
              <a:rPr lang="en-US" altLang="zh-CN" sz="4800" dirty="0" smtClean="0">
                <a:solidFill>
                  <a:schemeClr val="accent2"/>
                </a:solidFill>
                <a:latin typeface="时尚中黑简体" panose="01010104010101010101" pitchFamily="2" charset="-122"/>
                <a:ea typeface="时尚中黑简体" panose="01010104010101010101" pitchFamily="2" charset="-122"/>
              </a:rPr>
              <a:t>01</a:t>
            </a:r>
            <a:endParaRPr lang="zh-CN" altLang="en-US" sz="4800" dirty="0">
              <a:solidFill>
                <a:schemeClr val="accent2"/>
              </a:solidFill>
              <a:latin typeface="时尚中黑简体" panose="01010104010101010101" pitchFamily="2" charset="-122"/>
              <a:ea typeface="时尚中黑简体" panose="01010104010101010101" pitchFamily="2" charset="-122"/>
            </a:endParaRPr>
          </a:p>
        </p:txBody>
      </p:sp>
      <p:sp>
        <p:nvSpPr>
          <p:cNvPr id="9" name="圆角矩形 8"/>
          <p:cNvSpPr/>
          <p:nvPr/>
        </p:nvSpPr>
        <p:spPr>
          <a:xfrm>
            <a:off x="6123143" y="2309678"/>
            <a:ext cx="1300162" cy="1300162"/>
          </a:xfrm>
          <a:prstGeom prst="roundRect">
            <a:avLst/>
          </a:pr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a:spLocks noChangeAspect="1"/>
          </p:cNvSpPr>
          <p:nvPr/>
        </p:nvSpPr>
        <p:spPr>
          <a:xfrm>
            <a:off x="6395224" y="2581759"/>
            <a:ext cx="756000" cy="756000"/>
          </a:xfrm>
          <a:prstGeom prst="roundRect">
            <a:avLst/>
          </a:prstGeom>
          <a:solidFill>
            <a:schemeClr val="bg1"/>
          </a:solidFill>
          <a:ln w="3492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373115" y="2544261"/>
            <a:ext cx="800219" cy="830997"/>
          </a:xfrm>
          <a:prstGeom prst="rect">
            <a:avLst/>
          </a:prstGeom>
          <a:noFill/>
        </p:spPr>
        <p:txBody>
          <a:bodyPr wrap="none" rtlCol="0">
            <a:spAutoFit/>
          </a:bodyPr>
          <a:lstStyle/>
          <a:p>
            <a:r>
              <a:rPr lang="en-US" altLang="zh-CN" sz="4800" dirty="0" smtClean="0">
                <a:solidFill>
                  <a:schemeClr val="accent3"/>
                </a:solidFill>
                <a:latin typeface="时尚中黑简体" panose="01010104010101010101" pitchFamily="2" charset="-122"/>
                <a:ea typeface="时尚中黑简体" panose="01010104010101010101" pitchFamily="2" charset="-122"/>
              </a:rPr>
              <a:t>02</a:t>
            </a:r>
            <a:endParaRPr lang="zh-CN" altLang="en-US" sz="4800" dirty="0">
              <a:solidFill>
                <a:schemeClr val="accent3"/>
              </a:solidFill>
              <a:latin typeface="时尚中黑简体" panose="01010104010101010101" pitchFamily="2" charset="-122"/>
              <a:ea typeface="时尚中黑简体" panose="01010104010101010101" pitchFamily="2" charset="-122"/>
            </a:endParaRPr>
          </a:p>
        </p:txBody>
      </p:sp>
      <p:sp>
        <p:nvSpPr>
          <p:cNvPr id="12" name="圆角矩形 11"/>
          <p:cNvSpPr/>
          <p:nvPr/>
        </p:nvSpPr>
        <p:spPr>
          <a:xfrm>
            <a:off x="4800872" y="3609840"/>
            <a:ext cx="1300162" cy="1300162"/>
          </a:xfrm>
          <a:prstGeom prst="roundRect">
            <a:avLst/>
          </a:pr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a:spLocks noChangeAspect="1"/>
          </p:cNvSpPr>
          <p:nvPr/>
        </p:nvSpPr>
        <p:spPr>
          <a:xfrm>
            <a:off x="5072953" y="3881922"/>
            <a:ext cx="756000" cy="756000"/>
          </a:xfrm>
          <a:prstGeom prst="roundRect">
            <a:avLst/>
          </a:prstGeom>
          <a:solidFill>
            <a:schemeClr val="bg1"/>
          </a:solidFill>
          <a:ln w="3492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050844" y="3844423"/>
            <a:ext cx="800219" cy="830997"/>
          </a:xfrm>
          <a:prstGeom prst="rect">
            <a:avLst/>
          </a:prstGeom>
          <a:noFill/>
        </p:spPr>
        <p:txBody>
          <a:bodyPr wrap="none" rtlCol="0">
            <a:spAutoFit/>
          </a:bodyPr>
          <a:lstStyle/>
          <a:p>
            <a:r>
              <a:rPr lang="en-US" altLang="zh-CN" sz="4800" dirty="0" smtClean="0">
                <a:solidFill>
                  <a:schemeClr val="accent6"/>
                </a:solidFill>
                <a:latin typeface="时尚中黑简体" panose="01010104010101010101" pitchFamily="2" charset="-122"/>
                <a:ea typeface="时尚中黑简体" panose="01010104010101010101" pitchFamily="2" charset="-122"/>
              </a:rPr>
              <a:t>04</a:t>
            </a:r>
            <a:endParaRPr lang="zh-CN" altLang="en-US" sz="4800" dirty="0">
              <a:solidFill>
                <a:schemeClr val="accent6"/>
              </a:solidFill>
              <a:latin typeface="时尚中黑简体" panose="01010104010101010101" pitchFamily="2" charset="-122"/>
              <a:ea typeface="时尚中黑简体" panose="01010104010101010101" pitchFamily="2" charset="-122"/>
            </a:endParaRPr>
          </a:p>
        </p:txBody>
      </p:sp>
      <p:sp>
        <p:nvSpPr>
          <p:cNvPr id="15" name="圆角矩形 14"/>
          <p:cNvSpPr/>
          <p:nvPr/>
        </p:nvSpPr>
        <p:spPr>
          <a:xfrm>
            <a:off x="6123143" y="3609840"/>
            <a:ext cx="1300162" cy="1300162"/>
          </a:xfrm>
          <a:prstGeom prst="roundRect">
            <a:avLst/>
          </a:pr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a:spLocks noChangeAspect="1"/>
          </p:cNvSpPr>
          <p:nvPr/>
        </p:nvSpPr>
        <p:spPr>
          <a:xfrm>
            <a:off x="6395224" y="3881921"/>
            <a:ext cx="756000" cy="756000"/>
          </a:xfrm>
          <a:prstGeom prst="roundRect">
            <a:avLst/>
          </a:prstGeom>
          <a:solidFill>
            <a:schemeClr val="bg1"/>
          </a:solidFill>
          <a:ln w="3492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373115" y="3844423"/>
            <a:ext cx="800219" cy="830997"/>
          </a:xfrm>
          <a:prstGeom prst="rect">
            <a:avLst/>
          </a:prstGeom>
          <a:noFill/>
        </p:spPr>
        <p:txBody>
          <a:bodyPr wrap="none" rtlCol="0">
            <a:spAutoFit/>
          </a:bodyPr>
          <a:lstStyle/>
          <a:p>
            <a:r>
              <a:rPr lang="en-US" altLang="zh-CN" sz="4800" dirty="0" smtClean="0">
                <a:solidFill>
                  <a:schemeClr val="accent5"/>
                </a:solidFill>
                <a:latin typeface="时尚中黑简体" panose="01010104010101010101" pitchFamily="2" charset="-122"/>
                <a:ea typeface="时尚中黑简体" panose="01010104010101010101" pitchFamily="2" charset="-122"/>
              </a:rPr>
              <a:t>03</a:t>
            </a:r>
            <a:endParaRPr lang="zh-CN" altLang="en-US" sz="4800" dirty="0">
              <a:solidFill>
                <a:schemeClr val="accent5"/>
              </a:solidFill>
              <a:latin typeface="时尚中黑简体" panose="01010104010101010101" pitchFamily="2" charset="-122"/>
              <a:ea typeface="时尚中黑简体" panose="01010104010101010101" pitchFamily="2" charset="-122"/>
            </a:endParaRPr>
          </a:p>
        </p:txBody>
      </p:sp>
      <p:sp>
        <p:nvSpPr>
          <p:cNvPr id="18" name="文本框 17"/>
          <p:cNvSpPr txBox="1"/>
          <p:nvPr/>
        </p:nvSpPr>
        <p:spPr>
          <a:xfrm>
            <a:off x="2853477" y="2581759"/>
            <a:ext cx="1826141" cy="584775"/>
          </a:xfrm>
          <a:prstGeom prst="rect">
            <a:avLst/>
          </a:prstGeom>
          <a:noFill/>
        </p:spPr>
        <p:txBody>
          <a:bodyPr wrap="none" rtlCol="0">
            <a:spAutoFit/>
          </a:bodyPr>
          <a:lstStyle/>
          <a:p>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bg2">
                  <a:lumMod val="50000"/>
                </a:schemeClr>
              </a:solidFill>
              <a:latin typeface="时尚中黑简体" panose="01010104010101010101" pitchFamily="2" charset="-122"/>
              <a:ea typeface="时尚中黑简体" panose="01010104010101010101" pitchFamily="2" charset="-122"/>
            </a:endParaRPr>
          </a:p>
          <a:p>
            <a:r>
              <a:rPr lang="zh-CN" altLang="en-US" sz="1600" dirty="0">
                <a:solidFill>
                  <a:schemeClr val="bg2">
                    <a:lumMod val="50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bg2">
                  <a:lumMod val="50000"/>
                </a:schemeClr>
              </a:solidFill>
              <a:latin typeface="时尚中黑简体" panose="01010104010101010101" pitchFamily="2" charset="-122"/>
              <a:ea typeface="时尚中黑简体" panose="01010104010101010101" pitchFamily="2" charset="-122"/>
            </a:endParaRPr>
          </a:p>
        </p:txBody>
      </p:sp>
      <p:sp>
        <p:nvSpPr>
          <p:cNvPr id="19" name="文本框 18"/>
          <p:cNvSpPr txBox="1"/>
          <p:nvPr/>
        </p:nvSpPr>
        <p:spPr>
          <a:xfrm>
            <a:off x="6260263" y="1549807"/>
            <a:ext cx="1826141" cy="584775"/>
          </a:xfrm>
          <a:prstGeom prst="rect">
            <a:avLst/>
          </a:prstGeom>
          <a:noFill/>
        </p:spPr>
        <p:txBody>
          <a:bodyPr wrap="none" rtlCol="0">
            <a:spAutoFit/>
          </a:bodyPr>
          <a:lstStyle/>
          <a:p>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bg2">
                  <a:lumMod val="50000"/>
                </a:schemeClr>
              </a:solidFill>
              <a:latin typeface="时尚中黑简体" panose="01010104010101010101" pitchFamily="2" charset="-122"/>
              <a:ea typeface="时尚中黑简体" panose="01010104010101010101" pitchFamily="2" charset="-122"/>
            </a:endParaRPr>
          </a:p>
          <a:p>
            <a:r>
              <a:rPr lang="zh-CN" altLang="en-US" sz="1600" dirty="0">
                <a:solidFill>
                  <a:schemeClr val="bg2">
                    <a:lumMod val="50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bg2">
                  <a:lumMod val="50000"/>
                </a:schemeClr>
              </a:solidFill>
              <a:latin typeface="时尚中黑简体" panose="01010104010101010101" pitchFamily="2" charset="-122"/>
              <a:ea typeface="时尚中黑简体" panose="01010104010101010101" pitchFamily="2" charset="-122"/>
            </a:endParaRPr>
          </a:p>
        </p:txBody>
      </p:sp>
      <p:sp>
        <p:nvSpPr>
          <p:cNvPr id="20" name="文本框 19"/>
          <p:cNvSpPr txBox="1"/>
          <p:nvPr/>
        </p:nvSpPr>
        <p:spPr>
          <a:xfrm>
            <a:off x="7566810" y="3967533"/>
            <a:ext cx="1826141" cy="584775"/>
          </a:xfrm>
          <a:prstGeom prst="rect">
            <a:avLst/>
          </a:prstGeom>
          <a:noFill/>
        </p:spPr>
        <p:txBody>
          <a:bodyPr wrap="none" rtlCol="0">
            <a:spAutoFit/>
          </a:bodyPr>
          <a:lstStyle/>
          <a:p>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bg2">
                  <a:lumMod val="50000"/>
                </a:schemeClr>
              </a:solidFill>
              <a:latin typeface="时尚中黑简体" panose="01010104010101010101" pitchFamily="2" charset="-122"/>
              <a:ea typeface="时尚中黑简体" panose="01010104010101010101" pitchFamily="2" charset="-122"/>
            </a:endParaRPr>
          </a:p>
          <a:p>
            <a:r>
              <a:rPr lang="zh-CN" altLang="en-US" sz="1600" dirty="0">
                <a:solidFill>
                  <a:schemeClr val="bg2">
                    <a:lumMod val="50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bg2">
                  <a:lumMod val="50000"/>
                </a:schemeClr>
              </a:solidFill>
              <a:latin typeface="时尚中黑简体" panose="01010104010101010101" pitchFamily="2" charset="-122"/>
              <a:ea typeface="时尚中黑简体" panose="01010104010101010101" pitchFamily="2" charset="-122"/>
            </a:endParaRPr>
          </a:p>
        </p:txBody>
      </p:sp>
      <p:sp>
        <p:nvSpPr>
          <p:cNvPr id="21" name="文本框 20"/>
          <p:cNvSpPr txBox="1"/>
          <p:nvPr/>
        </p:nvSpPr>
        <p:spPr>
          <a:xfrm>
            <a:off x="4274893" y="5117594"/>
            <a:ext cx="1826141" cy="584775"/>
          </a:xfrm>
          <a:prstGeom prst="rect">
            <a:avLst/>
          </a:prstGeom>
          <a:noFill/>
        </p:spPr>
        <p:txBody>
          <a:bodyPr wrap="none" rtlCol="0">
            <a:spAutoFit/>
          </a:bodyPr>
          <a:lstStyle/>
          <a:p>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bg2">
                  <a:lumMod val="50000"/>
                </a:schemeClr>
              </a:solidFill>
              <a:latin typeface="时尚中黑简体" panose="01010104010101010101" pitchFamily="2" charset="-122"/>
              <a:ea typeface="时尚中黑简体" panose="01010104010101010101" pitchFamily="2" charset="-122"/>
            </a:endParaRPr>
          </a:p>
          <a:p>
            <a:r>
              <a:rPr lang="zh-CN" altLang="en-US" sz="1600" dirty="0">
                <a:solidFill>
                  <a:schemeClr val="bg2">
                    <a:lumMod val="50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bg2">
                    <a:lumMod val="50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bg2">
                  <a:lumMod val="50000"/>
                </a:schemeClr>
              </a:solidFill>
              <a:latin typeface="时尚中黑简体" panose="01010104010101010101" pitchFamily="2" charset="-122"/>
              <a:ea typeface="时尚中黑简体" panose="01010104010101010101" pitchFamily="2" charset="-122"/>
            </a:endParaRPr>
          </a:p>
        </p:txBody>
      </p:sp>
      <p:sp>
        <p:nvSpPr>
          <p:cNvPr id="22" name="Freeform 5"/>
          <p:cNvSpPr>
            <a:spLocks noEditPoints="1"/>
          </p:cNvSpPr>
          <p:nvPr/>
        </p:nvSpPr>
        <p:spPr bwMode="auto">
          <a:xfrm>
            <a:off x="5327581" y="1623524"/>
            <a:ext cx="244426" cy="247901"/>
          </a:xfrm>
          <a:custGeom>
            <a:avLst/>
            <a:gdLst>
              <a:gd name="T0" fmla="*/ 44 w 88"/>
              <a:gd name="T1" fmla="*/ 79 h 89"/>
              <a:gd name="T2" fmla="*/ 10 w 88"/>
              <a:gd name="T3" fmla="*/ 45 h 89"/>
              <a:gd name="T4" fmla="*/ 44 w 88"/>
              <a:gd name="T5" fmla="*/ 11 h 89"/>
              <a:gd name="T6" fmla="*/ 78 w 88"/>
              <a:gd name="T7" fmla="*/ 45 h 89"/>
              <a:gd name="T8" fmla="*/ 44 w 88"/>
              <a:gd name="T9" fmla="*/ 79 h 89"/>
              <a:gd name="T10" fmla="*/ 44 w 88"/>
              <a:gd name="T11" fmla="*/ 0 h 89"/>
              <a:gd name="T12" fmla="*/ 0 w 88"/>
              <a:gd name="T13" fmla="*/ 45 h 89"/>
              <a:gd name="T14" fmla="*/ 44 w 88"/>
              <a:gd name="T15" fmla="*/ 89 h 89"/>
              <a:gd name="T16" fmla="*/ 88 w 88"/>
              <a:gd name="T17" fmla="*/ 45 h 89"/>
              <a:gd name="T18" fmla="*/ 44 w 88"/>
              <a:gd name="T19"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9">
                <a:moveTo>
                  <a:pt x="44" y="79"/>
                </a:moveTo>
                <a:cubicBezTo>
                  <a:pt x="26" y="79"/>
                  <a:pt x="10" y="63"/>
                  <a:pt x="10" y="45"/>
                </a:cubicBezTo>
                <a:cubicBezTo>
                  <a:pt x="10" y="26"/>
                  <a:pt x="26" y="11"/>
                  <a:pt x="44" y="11"/>
                </a:cubicBezTo>
                <a:cubicBezTo>
                  <a:pt x="63" y="11"/>
                  <a:pt x="78" y="26"/>
                  <a:pt x="78" y="45"/>
                </a:cubicBezTo>
                <a:cubicBezTo>
                  <a:pt x="78" y="63"/>
                  <a:pt x="63" y="79"/>
                  <a:pt x="44" y="79"/>
                </a:cubicBezTo>
                <a:moveTo>
                  <a:pt x="44" y="0"/>
                </a:moveTo>
                <a:cubicBezTo>
                  <a:pt x="20" y="0"/>
                  <a:pt x="0" y="20"/>
                  <a:pt x="0" y="45"/>
                </a:cubicBezTo>
                <a:cubicBezTo>
                  <a:pt x="0" y="69"/>
                  <a:pt x="20" y="89"/>
                  <a:pt x="44" y="89"/>
                </a:cubicBezTo>
                <a:cubicBezTo>
                  <a:pt x="69" y="89"/>
                  <a:pt x="88" y="69"/>
                  <a:pt x="88" y="45"/>
                </a:cubicBezTo>
                <a:cubicBezTo>
                  <a:pt x="88" y="20"/>
                  <a:pt x="69" y="0"/>
                  <a:pt x="44" y="0"/>
                </a:cubicBezTo>
              </a:path>
            </a:pathLst>
          </a:custGeom>
          <a:solidFill>
            <a:schemeClr val="bg1"/>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
          <p:cNvSpPr>
            <a:spLocks noEditPoints="1"/>
          </p:cNvSpPr>
          <p:nvPr/>
        </p:nvSpPr>
        <p:spPr bwMode="auto">
          <a:xfrm>
            <a:off x="5108640" y="1497256"/>
            <a:ext cx="684625" cy="468000"/>
          </a:xfrm>
          <a:custGeom>
            <a:avLst/>
            <a:gdLst>
              <a:gd name="T0" fmla="*/ 187 w 247"/>
              <a:gd name="T1" fmla="*/ 54 h 168"/>
              <a:gd name="T2" fmla="*/ 184 w 247"/>
              <a:gd name="T3" fmla="*/ 51 h 168"/>
              <a:gd name="T4" fmla="*/ 184 w 247"/>
              <a:gd name="T5" fmla="*/ 40 h 168"/>
              <a:gd name="T6" fmla="*/ 187 w 247"/>
              <a:gd name="T7" fmla="*/ 37 h 168"/>
              <a:gd name="T8" fmla="*/ 219 w 247"/>
              <a:gd name="T9" fmla="*/ 37 h 168"/>
              <a:gd name="T10" fmla="*/ 222 w 247"/>
              <a:gd name="T11" fmla="*/ 40 h 168"/>
              <a:gd name="T12" fmla="*/ 222 w 247"/>
              <a:gd name="T13" fmla="*/ 51 h 168"/>
              <a:gd name="T14" fmla="*/ 219 w 247"/>
              <a:gd name="T15" fmla="*/ 54 h 168"/>
              <a:gd name="T16" fmla="*/ 187 w 247"/>
              <a:gd name="T17" fmla="*/ 54 h 168"/>
              <a:gd name="T18" fmla="*/ 123 w 247"/>
              <a:gd name="T19" fmla="*/ 144 h 168"/>
              <a:gd name="T20" fmla="*/ 69 w 247"/>
              <a:gd name="T21" fmla="*/ 90 h 168"/>
              <a:gd name="T22" fmla="*/ 123 w 247"/>
              <a:gd name="T23" fmla="*/ 35 h 168"/>
              <a:gd name="T24" fmla="*/ 178 w 247"/>
              <a:gd name="T25" fmla="*/ 90 h 168"/>
              <a:gd name="T26" fmla="*/ 123 w 247"/>
              <a:gd name="T27" fmla="*/ 144 h 168"/>
              <a:gd name="T28" fmla="*/ 71 w 247"/>
              <a:gd name="T29" fmla="*/ 0 h 168"/>
              <a:gd name="T30" fmla="*/ 11 w 247"/>
              <a:gd name="T31" fmla="*/ 0 h 168"/>
              <a:gd name="T32" fmla="*/ 0 w 247"/>
              <a:gd name="T33" fmla="*/ 12 h 168"/>
              <a:gd name="T34" fmla="*/ 0 w 247"/>
              <a:gd name="T35" fmla="*/ 156 h 168"/>
              <a:gd name="T36" fmla="*/ 11 w 247"/>
              <a:gd name="T37" fmla="*/ 168 h 168"/>
              <a:gd name="T38" fmla="*/ 235 w 247"/>
              <a:gd name="T39" fmla="*/ 168 h 168"/>
              <a:gd name="T40" fmla="*/ 247 w 247"/>
              <a:gd name="T41" fmla="*/ 156 h 168"/>
              <a:gd name="T42" fmla="*/ 247 w 247"/>
              <a:gd name="T43" fmla="*/ 23 h 168"/>
              <a:gd name="T44" fmla="*/ 235 w 247"/>
              <a:gd name="T45" fmla="*/ 12 h 168"/>
              <a:gd name="T46" fmla="*/ 93 w 247"/>
              <a:gd name="T47" fmla="*/ 12 h 168"/>
              <a:gd name="T48" fmla="*/ 71 w 247"/>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 h="168">
                <a:moveTo>
                  <a:pt x="187" y="54"/>
                </a:moveTo>
                <a:cubicBezTo>
                  <a:pt x="185" y="54"/>
                  <a:pt x="184" y="53"/>
                  <a:pt x="184" y="51"/>
                </a:cubicBezTo>
                <a:cubicBezTo>
                  <a:pt x="184" y="40"/>
                  <a:pt x="184" y="40"/>
                  <a:pt x="184" y="40"/>
                </a:cubicBezTo>
                <a:cubicBezTo>
                  <a:pt x="184" y="38"/>
                  <a:pt x="185" y="37"/>
                  <a:pt x="187" y="37"/>
                </a:cubicBezTo>
                <a:cubicBezTo>
                  <a:pt x="219" y="37"/>
                  <a:pt x="219" y="37"/>
                  <a:pt x="219" y="37"/>
                </a:cubicBezTo>
                <a:cubicBezTo>
                  <a:pt x="220" y="37"/>
                  <a:pt x="222" y="38"/>
                  <a:pt x="222" y="40"/>
                </a:cubicBezTo>
                <a:cubicBezTo>
                  <a:pt x="222" y="51"/>
                  <a:pt x="222" y="51"/>
                  <a:pt x="222" y="51"/>
                </a:cubicBezTo>
                <a:cubicBezTo>
                  <a:pt x="222" y="53"/>
                  <a:pt x="220" y="54"/>
                  <a:pt x="219" y="54"/>
                </a:cubicBezTo>
                <a:cubicBezTo>
                  <a:pt x="187" y="54"/>
                  <a:pt x="187" y="54"/>
                  <a:pt x="187" y="54"/>
                </a:cubicBezTo>
                <a:moveTo>
                  <a:pt x="123" y="144"/>
                </a:moveTo>
                <a:cubicBezTo>
                  <a:pt x="93" y="144"/>
                  <a:pt x="69" y="120"/>
                  <a:pt x="69" y="90"/>
                </a:cubicBezTo>
                <a:cubicBezTo>
                  <a:pt x="69" y="60"/>
                  <a:pt x="93" y="35"/>
                  <a:pt x="123" y="35"/>
                </a:cubicBezTo>
                <a:cubicBezTo>
                  <a:pt x="153" y="35"/>
                  <a:pt x="178" y="60"/>
                  <a:pt x="178" y="90"/>
                </a:cubicBezTo>
                <a:cubicBezTo>
                  <a:pt x="178" y="120"/>
                  <a:pt x="153" y="144"/>
                  <a:pt x="123" y="144"/>
                </a:cubicBezTo>
                <a:moveTo>
                  <a:pt x="71" y="0"/>
                </a:moveTo>
                <a:cubicBezTo>
                  <a:pt x="11" y="0"/>
                  <a:pt x="11" y="0"/>
                  <a:pt x="11" y="0"/>
                </a:cubicBezTo>
                <a:cubicBezTo>
                  <a:pt x="5" y="0"/>
                  <a:pt x="0" y="5"/>
                  <a:pt x="0" y="12"/>
                </a:cubicBezTo>
                <a:cubicBezTo>
                  <a:pt x="0" y="156"/>
                  <a:pt x="0" y="156"/>
                  <a:pt x="0" y="156"/>
                </a:cubicBezTo>
                <a:cubicBezTo>
                  <a:pt x="0" y="162"/>
                  <a:pt x="5" y="168"/>
                  <a:pt x="11" y="168"/>
                </a:cubicBezTo>
                <a:cubicBezTo>
                  <a:pt x="235" y="168"/>
                  <a:pt x="235" y="168"/>
                  <a:pt x="235" y="168"/>
                </a:cubicBezTo>
                <a:cubicBezTo>
                  <a:pt x="242" y="168"/>
                  <a:pt x="247" y="162"/>
                  <a:pt x="247" y="156"/>
                </a:cubicBezTo>
                <a:cubicBezTo>
                  <a:pt x="247" y="23"/>
                  <a:pt x="247" y="23"/>
                  <a:pt x="247" y="23"/>
                </a:cubicBezTo>
                <a:cubicBezTo>
                  <a:pt x="247" y="17"/>
                  <a:pt x="242" y="12"/>
                  <a:pt x="235" y="12"/>
                </a:cubicBezTo>
                <a:cubicBezTo>
                  <a:pt x="93" y="12"/>
                  <a:pt x="93" y="12"/>
                  <a:pt x="93" y="12"/>
                </a:cubicBezTo>
                <a:cubicBezTo>
                  <a:pt x="71" y="0"/>
                  <a:pt x="71" y="0"/>
                  <a:pt x="71" y="0"/>
                </a:cubicBezTo>
              </a:path>
            </a:pathLst>
          </a:custGeom>
          <a:solidFill>
            <a:schemeClr val="bg1"/>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10"/>
          <p:cNvSpPr>
            <a:spLocks noEditPoints="1"/>
          </p:cNvSpPr>
          <p:nvPr/>
        </p:nvSpPr>
        <p:spPr bwMode="auto">
          <a:xfrm>
            <a:off x="7893859" y="2716077"/>
            <a:ext cx="652463" cy="487363"/>
          </a:xfrm>
          <a:custGeom>
            <a:avLst/>
            <a:gdLst>
              <a:gd name="T0" fmla="*/ 160 w 174"/>
              <a:gd name="T1" fmla="*/ 97 h 130"/>
              <a:gd name="T2" fmla="*/ 14 w 174"/>
              <a:gd name="T3" fmla="*/ 97 h 130"/>
              <a:gd name="T4" fmla="*/ 3 w 174"/>
              <a:gd name="T5" fmla="*/ 118 h 130"/>
              <a:gd name="T6" fmla="*/ 171 w 174"/>
              <a:gd name="T7" fmla="*/ 118 h 130"/>
              <a:gd name="T8" fmla="*/ 160 w 174"/>
              <a:gd name="T9" fmla="*/ 97 h 130"/>
              <a:gd name="T10" fmla="*/ 69 w 174"/>
              <a:gd name="T11" fmla="*/ 113 h 130"/>
              <a:gd name="T12" fmla="*/ 73 w 174"/>
              <a:gd name="T13" fmla="*/ 105 h 130"/>
              <a:gd name="T14" fmla="*/ 101 w 174"/>
              <a:gd name="T15" fmla="*/ 105 h 130"/>
              <a:gd name="T16" fmla="*/ 105 w 174"/>
              <a:gd name="T17" fmla="*/ 113 h 130"/>
              <a:gd name="T18" fmla="*/ 69 w 174"/>
              <a:gd name="T19" fmla="*/ 113 h 130"/>
              <a:gd name="T20" fmla="*/ 157 w 174"/>
              <a:gd name="T21" fmla="*/ 92 h 130"/>
              <a:gd name="T22" fmla="*/ 157 w 174"/>
              <a:gd name="T23" fmla="*/ 92 h 130"/>
              <a:gd name="T24" fmla="*/ 157 w 174"/>
              <a:gd name="T25" fmla="*/ 91 h 130"/>
              <a:gd name="T26" fmla="*/ 157 w 174"/>
              <a:gd name="T27" fmla="*/ 4 h 130"/>
              <a:gd name="T28" fmla="*/ 153 w 174"/>
              <a:gd name="T29" fmla="*/ 0 h 130"/>
              <a:gd name="T30" fmla="*/ 21 w 174"/>
              <a:gd name="T31" fmla="*/ 0 h 130"/>
              <a:gd name="T32" fmla="*/ 17 w 174"/>
              <a:gd name="T33" fmla="*/ 4 h 130"/>
              <a:gd name="T34" fmla="*/ 17 w 174"/>
              <a:gd name="T35" fmla="*/ 91 h 130"/>
              <a:gd name="T36" fmla="*/ 17 w 174"/>
              <a:gd name="T37" fmla="*/ 92 h 130"/>
              <a:gd name="T38" fmla="*/ 17 w 174"/>
              <a:gd name="T39" fmla="*/ 92 h 130"/>
              <a:gd name="T40" fmla="*/ 16 w 174"/>
              <a:gd name="T41" fmla="*/ 92 h 130"/>
              <a:gd name="T42" fmla="*/ 158 w 174"/>
              <a:gd name="T43" fmla="*/ 92 h 130"/>
              <a:gd name="T44" fmla="*/ 157 w 174"/>
              <a:gd name="T45" fmla="*/ 92 h 130"/>
              <a:gd name="T46" fmla="*/ 147 w 174"/>
              <a:gd name="T47" fmla="*/ 85 h 130"/>
              <a:gd name="T48" fmla="*/ 27 w 174"/>
              <a:gd name="T49" fmla="*/ 85 h 130"/>
              <a:gd name="T50" fmla="*/ 27 w 174"/>
              <a:gd name="T51" fmla="*/ 10 h 130"/>
              <a:gd name="T52" fmla="*/ 147 w 174"/>
              <a:gd name="T53" fmla="*/ 10 h 130"/>
              <a:gd name="T54" fmla="*/ 147 w 174"/>
              <a:gd name="T55" fmla="*/ 85 h 130"/>
              <a:gd name="T56" fmla="*/ 173 w 174"/>
              <a:gd name="T57" fmla="*/ 123 h 130"/>
              <a:gd name="T58" fmla="*/ 1 w 174"/>
              <a:gd name="T59" fmla="*/ 123 h 130"/>
              <a:gd name="T60" fmla="*/ 0 w 174"/>
              <a:gd name="T61" fmla="*/ 124 h 130"/>
              <a:gd name="T62" fmla="*/ 4 w 174"/>
              <a:gd name="T63" fmla="*/ 130 h 130"/>
              <a:gd name="T64" fmla="*/ 170 w 174"/>
              <a:gd name="T65" fmla="*/ 130 h 130"/>
              <a:gd name="T66" fmla="*/ 174 w 174"/>
              <a:gd name="T67" fmla="*/ 124 h 130"/>
              <a:gd name="T68" fmla="*/ 173 w 174"/>
              <a:gd name="T69" fmla="*/ 12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 h="130">
                <a:moveTo>
                  <a:pt x="160" y="97"/>
                </a:moveTo>
                <a:cubicBezTo>
                  <a:pt x="14" y="97"/>
                  <a:pt x="14" y="97"/>
                  <a:pt x="14" y="97"/>
                </a:cubicBezTo>
                <a:cubicBezTo>
                  <a:pt x="3" y="118"/>
                  <a:pt x="3" y="118"/>
                  <a:pt x="3" y="118"/>
                </a:cubicBezTo>
                <a:cubicBezTo>
                  <a:pt x="171" y="118"/>
                  <a:pt x="171" y="118"/>
                  <a:pt x="171" y="118"/>
                </a:cubicBezTo>
                <a:lnTo>
                  <a:pt x="160" y="97"/>
                </a:lnTo>
                <a:close/>
                <a:moveTo>
                  <a:pt x="69" y="113"/>
                </a:moveTo>
                <a:cubicBezTo>
                  <a:pt x="73" y="105"/>
                  <a:pt x="73" y="105"/>
                  <a:pt x="73" y="105"/>
                </a:cubicBezTo>
                <a:cubicBezTo>
                  <a:pt x="101" y="105"/>
                  <a:pt x="101" y="105"/>
                  <a:pt x="101" y="105"/>
                </a:cubicBezTo>
                <a:cubicBezTo>
                  <a:pt x="105" y="113"/>
                  <a:pt x="105" y="113"/>
                  <a:pt x="105" y="113"/>
                </a:cubicBezTo>
                <a:lnTo>
                  <a:pt x="69" y="113"/>
                </a:lnTo>
                <a:close/>
                <a:moveTo>
                  <a:pt x="157" y="92"/>
                </a:moveTo>
                <a:cubicBezTo>
                  <a:pt x="157" y="92"/>
                  <a:pt x="157" y="92"/>
                  <a:pt x="157" y="92"/>
                </a:cubicBezTo>
                <a:cubicBezTo>
                  <a:pt x="157" y="92"/>
                  <a:pt x="157" y="92"/>
                  <a:pt x="157" y="91"/>
                </a:cubicBezTo>
                <a:cubicBezTo>
                  <a:pt x="157" y="4"/>
                  <a:pt x="157" y="4"/>
                  <a:pt x="157" y="4"/>
                </a:cubicBezTo>
                <a:cubicBezTo>
                  <a:pt x="157" y="2"/>
                  <a:pt x="156" y="0"/>
                  <a:pt x="153" y="0"/>
                </a:cubicBezTo>
                <a:cubicBezTo>
                  <a:pt x="21" y="0"/>
                  <a:pt x="21" y="0"/>
                  <a:pt x="21" y="0"/>
                </a:cubicBezTo>
                <a:cubicBezTo>
                  <a:pt x="18" y="0"/>
                  <a:pt x="17" y="2"/>
                  <a:pt x="17" y="4"/>
                </a:cubicBezTo>
                <a:cubicBezTo>
                  <a:pt x="17" y="91"/>
                  <a:pt x="17" y="91"/>
                  <a:pt x="17" y="91"/>
                </a:cubicBezTo>
                <a:cubicBezTo>
                  <a:pt x="17" y="92"/>
                  <a:pt x="17" y="92"/>
                  <a:pt x="17" y="92"/>
                </a:cubicBezTo>
                <a:cubicBezTo>
                  <a:pt x="17" y="92"/>
                  <a:pt x="17" y="92"/>
                  <a:pt x="17" y="92"/>
                </a:cubicBezTo>
                <a:cubicBezTo>
                  <a:pt x="16" y="92"/>
                  <a:pt x="16" y="92"/>
                  <a:pt x="16" y="92"/>
                </a:cubicBezTo>
                <a:cubicBezTo>
                  <a:pt x="158" y="92"/>
                  <a:pt x="158" y="92"/>
                  <a:pt x="158" y="92"/>
                </a:cubicBezTo>
                <a:lnTo>
                  <a:pt x="157" y="92"/>
                </a:lnTo>
                <a:close/>
                <a:moveTo>
                  <a:pt x="147" y="85"/>
                </a:moveTo>
                <a:cubicBezTo>
                  <a:pt x="27" y="85"/>
                  <a:pt x="27" y="85"/>
                  <a:pt x="27" y="85"/>
                </a:cubicBezTo>
                <a:cubicBezTo>
                  <a:pt x="27" y="10"/>
                  <a:pt x="27" y="10"/>
                  <a:pt x="27" y="10"/>
                </a:cubicBezTo>
                <a:cubicBezTo>
                  <a:pt x="147" y="10"/>
                  <a:pt x="147" y="10"/>
                  <a:pt x="147" y="10"/>
                </a:cubicBezTo>
                <a:lnTo>
                  <a:pt x="147" y="85"/>
                </a:lnTo>
                <a:close/>
                <a:moveTo>
                  <a:pt x="173" y="123"/>
                </a:moveTo>
                <a:cubicBezTo>
                  <a:pt x="1" y="123"/>
                  <a:pt x="1" y="123"/>
                  <a:pt x="1" y="123"/>
                </a:cubicBezTo>
                <a:cubicBezTo>
                  <a:pt x="0" y="124"/>
                  <a:pt x="0" y="124"/>
                  <a:pt x="0" y="124"/>
                </a:cubicBezTo>
                <a:cubicBezTo>
                  <a:pt x="0" y="126"/>
                  <a:pt x="2" y="130"/>
                  <a:pt x="4" y="130"/>
                </a:cubicBezTo>
                <a:cubicBezTo>
                  <a:pt x="170" y="130"/>
                  <a:pt x="170" y="130"/>
                  <a:pt x="170" y="130"/>
                </a:cubicBezTo>
                <a:cubicBezTo>
                  <a:pt x="172" y="130"/>
                  <a:pt x="174" y="126"/>
                  <a:pt x="174" y="124"/>
                </a:cubicBezTo>
                <a:lnTo>
                  <a:pt x="173" y="123"/>
                </a:lnTo>
                <a:close/>
              </a:path>
            </a:pathLst>
          </a:custGeom>
          <a:solidFill>
            <a:schemeClr val="bg1"/>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43"/>
          <p:cNvSpPr>
            <a:spLocks noEditPoints="1"/>
          </p:cNvSpPr>
          <p:nvPr/>
        </p:nvSpPr>
        <p:spPr bwMode="auto">
          <a:xfrm>
            <a:off x="6461220" y="5325128"/>
            <a:ext cx="652463" cy="569913"/>
          </a:xfrm>
          <a:custGeom>
            <a:avLst/>
            <a:gdLst>
              <a:gd name="T0" fmla="*/ 109 w 174"/>
              <a:gd name="T1" fmla="*/ 132 h 152"/>
              <a:gd name="T2" fmla="*/ 108 w 174"/>
              <a:gd name="T3" fmla="*/ 127 h 152"/>
              <a:gd name="T4" fmla="*/ 66 w 174"/>
              <a:gd name="T5" fmla="*/ 127 h 152"/>
              <a:gd name="T6" fmla="*/ 64 w 174"/>
              <a:gd name="T7" fmla="*/ 137 h 152"/>
              <a:gd name="T8" fmla="*/ 59 w 174"/>
              <a:gd name="T9" fmla="*/ 145 h 152"/>
              <a:gd name="T10" fmla="*/ 50 w 174"/>
              <a:gd name="T11" fmla="*/ 148 h 152"/>
              <a:gd name="T12" fmla="*/ 50 w 174"/>
              <a:gd name="T13" fmla="*/ 152 h 152"/>
              <a:gd name="T14" fmla="*/ 124 w 174"/>
              <a:gd name="T15" fmla="*/ 152 h 152"/>
              <a:gd name="T16" fmla="*/ 124 w 174"/>
              <a:gd name="T17" fmla="*/ 148 h 152"/>
              <a:gd name="T18" fmla="*/ 115 w 174"/>
              <a:gd name="T19" fmla="*/ 145 h 152"/>
              <a:gd name="T20" fmla="*/ 109 w 174"/>
              <a:gd name="T21" fmla="*/ 132 h 152"/>
              <a:gd name="T22" fmla="*/ 169 w 174"/>
              <a:gd name="T23" fmla="*/ 0 h 152"/>
              <a:gd name="T24" fmla="*/ 5 w 174"/>
              <a:gd name="T25" fmla="*/ 0 h 152"/>
              <a:gd name="T26" fmla="*/ 0 w 174"/>
              <a:gd name="T27" fmla="*/ 5 h 152"/>
              <a:gd name="T28" fmla="*/ 0 w 174"/>
              <a:gd name="T29" fmla="*/ 113 h 152"/>
              <a:gd name="T30" fmla="*/ 5 w 174"/>
              <a:gd name="T31" fmla="*/ 118 h 152"/>
              <a:gd name="T32" fmla="*/ 169 w 174"/>
              <a:gd name="T33" fmla="*/ 118 h 152"/>
              <a:gd name="T34" fmla="*/ 174 w 174"/>
              <a:gd name="T35" fmla="*/ 113 h 152"/>
              <a:gd name="T36" fmla="*/ 174 w 174"/>
              <a:gd name="T37" fmla="*/ 5 h 152"/>
              <a:gd name="T38" fmla="*/ 169 w 174"/>
              <a:gd name="T39" fmla="*/ 0 h 152"/>
              <a:gd name="T40" fmla="*/ 162 w 174"/>
              <a:gd name="T41" fmla="*/ 106 h 152"/>
              <a:gd name="T42" fmla="*/ 12 w 174"/>
              <a:gd name="T43" fmla="*/ 106 h 152"/>
              <a:gd name="T44" fmla="*/ 12 w 174"/>
              <a:gd name="T45" fmla="*/ 13 h 152"/>
              <a:gd name="T46" fmla="*/ 162 w 174"/>
              <a:gd name="T47" fmla="*/ 13 h 152"/>
              <a:gd name="T48" fmla="*/ 162 w 174"/>
              <a:gd name="T49" fmla="*/ 10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152">
                <a:moveTo>
                  <a:pt x="109" y="132"/>
                </a:moveTo>
                <a:cubicBezTo>
                  <a:pt x="108" y="130"/>
                  <a:pt x="108" y="129"/>
                  <a:pt x="108" y="127"/>
                </a:cubicBezTo>
                <a:cubicBezTo>
                  <a:pt x="66" y="127"/>
                  <a:pt x="66" y="127"/>
                  <a:pt x="66" y="127"/>
                </a:cubicBezTo>
                <a:cubicBezTo>
                  <a:pt x="66" y="130"/>
                  <a:pt x="65" y="133"/>
                  <a:pt x="64" y="137"/>
                </a:cubicBezTo>
                <a:cubicBezTo>
                  <a:pt x="63" y="140"/>
                  <a:pt x="61" y="143"/>
                  <a:pt x="59" y="145"/>
                </a:cubicBezTo>
                <a:cubicBezTo>
                  <a:pt x="57" y="147"/>
                  <a:pt x="54" y="148"/>
                  <a:pt x="50" y="148"/>
                </a:cubicBezTo>
                <a:cubicBezTo>
                  <a:pt x="50" y="152"/>
                  <a:pt x="50" y="152"/>
                  <a:pt x="50" y="152"/>
                </a:cubicBezTo>
                <a:cubicBezTo>
                  <a:pt x="124" y="152"/>
                  <a:pt x="124" y="152"/>
                  <a:pt x="124" y="152"/>
                </a:cubicBezTo>
                <a:cubicBezTo>
                  <a:pt x="124" y="148"/>
                  <a:pt x="124" y="148"/>
                  <a:pt x="124" y="148"/>
                </a:cubicBezTo>
                <a:cubicBezTo>
                  <a:pt x="120" y="148"/>
                  <a:pt x="117" y="147"/>
                  <a:pt x="115" y="145"/>
                </a:cubicBezTo>
                <a:cubicBezTo>
                  <a:pt x="112" y="142"/>
                  <a:pt x="110" y="137"/>
                  <a:pt x="109" y="132"/>
                </a:cubicBezTo>
                <a:close/>
                <a:moveTo>
                  <a:pt x="169" y="0"/>
                </a:moveTo>
                <a:cubicBezTo>
                  <a:pt x="5" y="0"/>
                  <a:pt x="5" y="0"/>
                  <a:pt x="5" y="0"/>
                </a:cubicBezTo>
                <a:cubicBezTo>
                  <a:pt x="2" y="0"/>
                  <a:pt x="0" y="3"/>
                  <a:pt x="0" y="5"/>
                </a:cubicBezTo>
                <a:cubicBezTo>
                  <a:pt x="0" y="113"/>
                  <a:pt x="0" y="113"/>
                  <a:pt x="0" y="113"/>
                </a:cubicBezTo>
                <a:cubicBezTo>
                  <a:pt x="0" y="116"/>
                  <a:pt x="2" y="118"/>
                  <a:pt x="5" y="118"/>
                </a:cubicBezTo>
                <a:cubicBezTo>
                  <a:pt x="169" y="118"/>
                  <a:pt x="169" y="118"/>
                  <a:pt x="169" y="118"/>
                </a:cubicBezTo>
                <a:cubicBezTo>
                  <a:pt x="172" y="118"/>
                  <a:pt x="174" y="116"/>
                  <a:pt x="174" y="113"/>
                </a:cubicBezTo>
                <a:cubicBezTo>
                  <a:pt x="174" y="5"/>
                  <a:pt x="174" y="5"/>
                  <a:pt x="174" y="5"/>
                </a:cubicBezTo>
                <a:cubicBezTo>
                  <a:pt x="174" y="3"/>
                  <a:pt x="172" y="0"/>
                  <a:pt x="169" y="0"/>
                </a:cubicBezTo>
                <a:close/>
                <a:moveTo>
                  <a:pt x="162" y="106"/>
                </a:moveTo>
                <a:cubicBezTo>
                  <a:pt x="12" y="106"/>
                  <a:pt x="12" y="106"/>
                  <a:pt x="12" y="106"/>
                </a:cubicBezTo>
                <a:cubicBezTo>
                  <a:pt x="12" y="13"/>
                  <a:pt x="12" y="13"/>
                  <a:pt x="12" y="13"/>
                </a:cubicBezTo>
                <a:cubicBezTo>
                  <a:pt x="162" y="13"/>
                  <a:pt x="162" y="13"/>
                  <a:pt x="162" y="13"/>
                </a:cubicBezTo>
                <a:lnTo>
                  <a:pt x="162" y="106"/>
                </a:lnTo>
                <a:close/>
              </a:path>
            </a:pathLst>
          </a:custGeom>
          <a:solidFill>
            <a:schemeClr val="bg1"/>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23"/>
          <p:cNvSpPr>
            <a:spLocks noChangeAspect="1" noEditPoints="1"/>
          </p:cNvSpPr>
          <p:nvPr/>
        </p:nvSpPr>
        <p:spPr bwMode="auto">
          <a:xfrm>
            <a:off x="3789090" y="3971922"/>
            <a:ext cx="456450" cy="576000"/>
          </a:xfrm>
          <a:custGeom>
            <a:avLst/>
            <a:gdLst>
              <a:gd name="T0" fmla="*/ 6 w 53"/>
              <a:gd name="T1" fmla="*/ 6 h 67"/>
              <a:gd name="T2" fmla="*/ 6 w 53"/>
              <a:gd name="T3" fmla="*/ 56 h 67"/>
              <a:gd name="T4" fmla="*/ 39 w 53"/>
              <a:gd name="T5" fmla="*/ 56 h 67"/>
              <a:gd name="T6" fmla="*/ 39 w 53"/>
              <a:gd name="T7" fmla="*/ 51 h 67"/>
              <a:gd name="T8" fmla="*/ 45 w 53"/>
              <a:gd name="T9" fmla="*/ 49 h 67"/>
              <a:gd name="T10" fmla="*/ 45 w 53"/>
              <a:gd name="T11" fmla="*/ 64 h 67"/>
              <a:gd name="T12" fmla="*/ 42 w 53"/>
              <a:gd name="T13" fmla="*/ 67 h 67"/>
              <a:gd name="T14" fmla="*/ 2 w 53"/>
              <a:gd name="T15" fmla="*/ 67 h 67"/>
              <a:gd name="T16" fmla="*/ 0 w 53"/>
              <a:gd name="T17" fmla="*/ 64 h 67"/>
              <a:gd name="T18" fmla="*/ 0 w 53"/>
              <a:gd name="T19" fmla="*/ 3 h 67"/>
              <a:gd name="T20" fmla="*/ 2 w 53"/>
              <a:gd name="T21" fmla="*/ 0 h 67"/>
              <a:gd name="T22" fmla="*/ 2 w 53"/>
              <a:gd name="T23" fmla="*/ 0 h 67"/>
              <a:gd name="T24" fmla="*/ 42 w 53"/>
              <a:gd name="T25" fmla="*/ 0 h 67"/>
              <a:gd name="T26" fmla="*/ 45 w 53"/>
              <a:gd name="T27" fmla="*/ 3 h 67"/>
              <a:gd name="T28" fmla="*/ 45 w 53"/>
              <a:gd name="T29" fmla="*/ 13 h 67"/>
              <a:gd name="T30" fmla="*/ 39 w 53"/>
              <a:gd name="T31" fmla="*/ 11 h 67"/>
              <a:gd name="T32" fmla="*/ 39 w 53"/>
              <a:gd name="T33" fmla="*/ 6 h 67"/>
              <a:gd name="T34" fmla="*/ 6 w 53"/>
              <a:gd name="T35" fmla="*/ 6 h 67"/>
              <a:gd name="T36" fmla="*/ 28 w 53"/>
              <a:gd name="T37" fmla="*/ 33 h 67"/>
              <a:gd name="T38" fmla="*/ 19 w 53"/>
              <a:gd name="T39" fmla="*/ 42 h 67"/>
              <a:gd name="T40" fmla="*/ 28 w 53"/>
              <a:gd name="T41" fmla="*/ 50 h 67"/>
              <a:gd name="T42" fmla="*/ 37 w 53"/>
              <a:gd name="T43" fmla="*/ 42 h 67"/>
              <a:gd name="T44" fmla="*/ 37 w 53"/>
              <a:gd name="T45" fmla="*/ 24 h 67"/>
              <a:gd name="T46" fmla="*/ 44 w 53"/>
              <a:gd name="T47" fmla="*/ 27 h 67"/>
              <a:gd name="T48" fmla="*/ 44 w 53"/>
              <a:gd name="T49" fmla="*/ 36 h 67"/>
              <a:gd name="T50" fmla="*/ 46 w 53"/>
              <a:gd name="T51" fmla="*/ 37 h 67"/>
              <a:gd name="T52" fmla="*/ 51 w 53"/>
              <a:gd name="T53" fmla="*/ 24 h 67"/>
              <a:gd name="T54" fmla="*/ 31 w 53"/>
              <a:gd name="T55" fmla="*/ 13 h 67"/>
              <a:gd name="T56" fmla="*/ 31 w 53"/>
              <a:gd name="T57" fmla="*/ 33 h 67"/>
              <a:gd name="T58" fmla="*/ 28 w 53"/>
              <a:gd name="T59" fmla="*/ 33 h 67"/>
              <a:gd name="T60" fmla="*/ 18 w 53"/>
              <a:gd name="T61" fmla="*/ 60 h 67"/>
              <a:gd name="T62" fmla="*/ 17 w 53"/>
              <a:gd name="T63" fmla="*/ 61 h 67"/>
              <a:gd name="T64" fmla="*/ 17 w 53"/>
              <a:gd name="T65" fmla="*/ 62 h 67"/>
              <a:gd name="T66" fmla="*/ 18 w 53"/>
              <a:gd name="T67" fmla="*/ 63 h 67"/>
              <a:gd name="T68" fmla="*/ 27 w 53"/>
              <a:gd name="T69" fmla="*/ 63 h 67"/>
              <a:gd name="T70" fmla="*/ 28 w 53"/>
              <a:gd name="T71" fmla="*/ 62 h 67"/>
              <a:gd name="T72" fmla="*/ 28 w 53"/>
              <a:gd name="T73" fmla="*/ 61 h 67"/>
              <a:gd name="T74" fmla="*/ 27 w 53"/>
              <a:gd name="T75" fmla="*/ 60 h 67"/>
              <a:gd name="T76" fmla="*/ 18 w 53"/>
              <a:gd name="T77"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67">
                <a:moveTo>
                  <a:pt x="6" y="6"/>
                </a:moveTo>
                <a:cubicBezTo>
                  <a:pt x="6" y="56"/>
                  <a:pt x="6" y="56"/>
                  <a:pt x="6" y="56"/>
                </a:cubicBezTo>
                <a:cubicBezTo>
                  <a:pt x="39" y="56"/>
                  <a:pt x="39" y="56"/>
                  <a:pt x="39" y="56"/>
                </a:cubicBezTo>
                <a:cubicBezTo>
                  <a:pt x="39" y="51"/>
                  <a:pt x="39" y="51"/>
                  <a:pt x="39" y="51"/>
                </a:cubicBezTo>
                <a:cubicBezTo>
                  <a:pt x="45" y="49"/>
                  <a:pt x="45" y="49"/>
                  <a:pt x="45" y="49"/>
                </a:cubicBezTo>
                <a:cubicBezTo>
                  <a:pt x="45" y="64"/>
                  <a:pt x="45" y="64"/>
                  <a:pt x="45" y="64"/>
                </a:cubicBezTo>
                <a:cubicBezTo>
                  <a:pt x="45" y="65"/>
                  <a:pt x="44" y="67"/>
                  <a:pt x="42" y="67"/>
                </a:cubicBezTo>
                <a:cubicBezTo>
                  <a:pt x="2" y="67"/>
                  <a:pt x="2" y="67"/>
                  <a:pt x="2" y="67"/>
                </a:cubicBezTo>
                <a:cubicBezTo>
                  <a:pt x="1" y="67"/>
                  <a:pt x="0" y="65"/>
                  <a:pt x="0" y="64"/>
                </a:cubicBezTo>
                <a:cubicBezTo>
                  <a:pt x="0" y="3"/>
                  <a:pt x="0" y="3"/>
                  <a:pt x="0" y="3"/>
                </a:cubicBezTo>
                <a:cubicBezTo>
                  <a:pt x="0" y="1"/>
                  <a:pt x="1" y="0"/>
                  <a:pt x="2" y="0"/>
                </a:cubicBezTo>
                <a:cubicBezTo>
                  <a:pt x="2" y="0"/>
                  <a:pt x="2" y="0"/>
                  <a:pt x="2" y="0"/>
                </a:cubicBezTo>
                <a:cubicBezTo>
                  <a:pt x="42" y="0"/>
                  <a:pt x="42" y="0"/>
                  <a:pt x="42" y="0"/>
                </a:cubicBezTo>
                <a:cubicBezTo>
                  <a:pt x="44" y="0"/>
                  <a:pt x="45" y="1"/>
                  <a:pt x="45" y="3"/>
                </a:cubicBezTo>
                <a:cubicBezTo>
                  <a:pt x="45" y="13"/>
                  <a:pt x="45" y="13"/>
                  <a:pt x="45" y="13"/>
                </a:cubicBezTo>
                <a:cubicBezTo>
                  <a:pt x="39" y="11"/>
                  <a:pt x="39" y="11"/>
                  <a:pt x="39" y="11"/>
                </a:cubicBezTo>
                <a:cubicBezTo>
                  <a:pt x="39" y="6"/>
                  <a:pt x="39" y="6"/>
                  <a:pt x="39" y="6"/>
                </a:cubicBezTo>
                <a:cubicBezTo>
                  <a:pt x="6" y="6"/>
                  <a:pt x="6" y="6"/>
                  <a:pt x="6" y="6"/>
                </a:cubicBezTo>
                <a:close/>
                <a:moveTo>
                  <a:pt x="28" y="33"/>
                </a:moveTo>
                <a:cubicBezTo>
                  <a:pt x="23" y="33"/>
                  <a:pt x="19" y="37"/>
                  <a:pt x="19" y="42"/>
                </a:cubicBezTo>
                <a:cubicBezTo>
                  <a:pt x="19" y="46"/>
                  <a:pt x="23" y="50"/>
                  <a:pt x="28" y="50"/>
                </a:cubicBezTo>
                <a:cubicBezTo>
                  <a:pt x="33" y="50"/>
                  <a:pt x="37" y="46"/>
                  <a:pt x="37" y="42"/>
                </a:cubicBezTo>
                <a:cubicBezTo>
                  <a:pt x="37" y="24"/>
                  <a:pt x="37" y="24"/>
                  <a:pt x="37" y="24"/>
                </a:cubicBezTo>
                <a:cubicBezTo>
                  <a:pt x="40" y="24"/>
                  <a:pt x="43" y="25"/>
                  <a:pt x="44" y="27"/>
                </a:cubicBezTo>
                <a:cubicBezTo>
                  <a:pt x="47" y="30"/>
                  <a:pt x="44" y="36"/>
                  <a:pt x="44" y="36"/>
                </a:cubicBezTo>
                <a:cubicBezTo>
                  <a:pt x="46" y="37"/>
                  <a:pt x="46" y="37"/>
                  <a:pt x="46" y="37"/>
                </a:cubicBezTo>
                <a:cubicBezTo>
                  <a:pt x="46" y="37"/>
                  <a:pt x="53" y="29"/>
                  <a:pt x="51" y="24"/>
                </a:cubicBezTo>
                <a:cubicBezTo>
                  <a:pt x="48" y="19"/>
                  <a:pt x="31" y="13"/>
                  <a:pt x="31" y="13"/>
                </a:cubicBezTo>
                <a:cubicBezTo>
                  <a:pt x="31" y="33"/>
                  <a:pt x="31" y="33"/>
                  <a:pt x="31" y="33"/>
                </a:cubicBezTo>
                <a:cubicBezTo>
                  <a:pt x="30" y="33"/>
                  <a:pt x="29" y="33"/>
                  <a:pt x="28" y="33"/>
                </a:cubicBezTo>
                <a:close/>
                <a:moveTo>
                  <a:pt x="18" y="60"/>
                </a:moveTo>
                <a:cubicBezTo>
                  <a:pt x="17" y="60"/>
                  <a:pt x="17" y="60"/>
                  <a:pt x="17" y="61"/>
                </a:cubicBezTo>
                <a:cubicBezTo>
                  <a:pt x="17" y="62"/>
                  <a:pt x="17" y="62"/>
                  <a:pt x="17" y="62"/>
                </a:cubicBezTo>
                <a:cubicBezTo>
                  <a:pt x="17" y="62"/>
                  <a:pt x="17" y="63"/>
                  <a:pt x="18" y="63"/>
                </a:cubicBezTo>
                <a:cubicBezTo>
                  <a:pt x="27" y="63"/>
                  <a:pt x="27" y="63"/>
                  <a:pt x="27" y="63"/>
                </a:cubicBezTo>
                <a:cubicBezTo>
                  <a:pt x="28" y="63"/>
                  <a:pt x="28" y="62"/>
                  <a:pt x="28" y="62"/>
                </a:cubicBezTo>
                <a:cubicBezTo>
                  <a:pt x="28" y="61"/>
                  <a:pt x="28" y="61"/>
                  <a:pt x="28" y="61"/>
                </a:cubicBezTo>
                <a:cubicBezTo>
                  <a:pt x="28" y="60"/>
                  <a:pt x="28" y="60"/>
                  <a:pt x="27" y="60"/>
                </a:cubicBezTo>
                <a:lnTo>
                  <a:pt x="18" y="60"/>
                </a:lnTo>
                <a:close/>
              </a:path>
            </a:pathLst>
          </a:custGeom>
          <a:solidFill>
            <a:schemeClr val="bg1"/>
          </a:solidFill>
          <a:ln>
            <a:noFill/>
          </a:ln>
          <a:effectLst>
            <a:innerShdw blurRad="63500" dist="50800" dir="13500000">
              <a:prstClr val="black">
                <a:alpha val="50000"/>
              </a:prstClr>
            </a:inn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
                                        </p:tgtEl>
                                      </p:cBhvr>
                                    </p:animEffect>
                                  </p:childTnLst>
                                </p:cTn>
                              </p:par>
                            </p:childTnLst>
                          </p:cTn>
                        </p:par>
                        <p:par>
                          <p:cTn id="12" fill="hold">
                            <p:stCondLst>
                              <p:cond delay="0"/>
                            </p:stCondLst>
                            <p:childTnLst>
                              <p:par>
                                <p:cTn id="13" presetID="26"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45">
                                          <p:stCondLst>
                                            <p:cond delay="0"/>
                                          </p:stCondLst>
                                        </p:cTn>
                                        <p:tgtEl>
                                          <p:spTgt spid="2"/>
                                        </p:tgtEl>
                                      </p:cBhvr>
                                    </p:animEffect>
                                    <p:anim calcmode="lin" valueType="num">
                                      <p:cBhvr>
                                        <p:cTn id="16"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21" dur="7">
                                          <p:stCondLst>
                                            <p:cond delay="162"/>
                                          </p:stCondLst>
                                        </p:cTn>
                                        <p:tgtEl>
                                          <p:spTgt spid="2"/>
                                        </p:tgtEl>
                                      </p:cBhvr>
                                      <p:to x="100000" y="60000"/>
                                    </p:animScale>
                                    <p:animScale>
                                      <p:cBhvr>
                                        <p:cTn id="22" dur="41" decel="50000">
                                          <p:stCondLst>
                                            <p:cond delay="169"/>
                                          </p:stCondLst>
                                        </p:cTn>
                                        <p:tgtEl>
                                          <p:spTgt spid="2"/>
                                        </p:tgtEl>
                                      </p:cBhvr>
                                      <p:to x="100000" y="100000"/>
                                    </p:animScale>
                                    <p:animScale>
                                      <p:cBhvr>
                                        <p:cTn id="23" dur="7">
                                          <p:stCondLst>
                                            <p:cond delay="328"/>
                                          </p:stCondLst>
                                        </p:cTn>
                                        <p:tgtEl>
                                          <p:spTgt spid="2"/>
                                        </p:tgtEl>
                                      </p:cBhvr>
                                      <p:to x="100000" y="80000"/>
                                    </p:animScale>
                                    <p:animScale>
                                      <p:cBhvr>
                                        <p:cTn id="24" dur="41" decel="50000">
                                          <p:stCondLst>
                                            <p:cond delay="335"/>
                                          </p:stCondLst>
                                        </p:cTn>
                                        <p:tgtEl>
                                          <p:spTgt spid="2"/>
                                        </p:tgtEl>
                                      </p:cBhvr>
                                      <p:to x="100000" y="100000"/>
                                    </p:animScale>
                                    <p:animScale>
                                      <p:cBhvr>
                                        <p:cTn id="25" dur="7">
                                          <p:stCondLst>
                                            <p:cond delay="410"/>
                                          </p:stCondLst>
                                        </p:cTn>
                                        <p:tgtEl>
                                          <p:spTgt spid="2"/>
                                        </p:tgtEl>
                                      </p:cBhvr>
                                      <p:to x="100000" y="90000"/>
                                    </p:animScale>
                                    <p:animScale>
                                      <p:cBhvr>
                                        <p:cTn id="26" dur="41" decel="50000">
                                          <p:stCondLst>
                                            <p:cond delay="417"/>
                                          </p:stCondLst>
                                        </p:cTn>
                                        <p:tgtEl>
                                          <p:spTgt spid="2"/>
                                        </p:tgtEl>
                                      </p:cBhvr>
                                      <p:to x="100000" y="100000"/>
                                    </p:animScale>
                                    <p:animScale>
                                      <p:cBhvr>
                                        <p:cTn id="27" dur="7">
                                          <p:stCondLst>
                                            <p:cond delay="452"/>
                                          </p:stCondLst>
                                        </p:cTn>
                                        <p:tgtEl>
                                          <p:spTgt spid="2"/>
                                        </p:tgtEl>
                                      </p:cBhvr>
                                      <p:to x="100000" y="95000"/>
                                    </p:animScale>
                                    <p:animScale>
                                      <p:cBhvr>
                                        <p:cTn id="28" dur="41" decel="50000">
                                          <p:stCondLst>
                                            <p:cond delay="459"/>
                                          </p:stCondLst>
                                        </p:cTn>
                                        <p:tgtEl>
                                          <p:spTgt spid="2"/>
                                        </p:tgtEl>
                                      </p:cBhvr>
                                      <p:to x="100000" y="100000"/>
                                    </p:animScale>
                                  </p:childTnLst>
                                </p:cTn>
                              </p:par>
                            </p:childTnLst>
                          </p:cTn>
                        </p:par>
                        <p:par>
                          <p:cTn id="29" fill="hold">
                            <p:stCondLst>
                              <p:cond delay="500"/>
                            </p:stCondLst>
                            <p:childTnLst>
                              <p:par>
                                <p:cTn id="30" presetID="26"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145">
                                          <p:stCondLst>
                                            <p:cond delay="0"/>
                                          </p:stCondLst>
                                        </p:cTn>
                                        <p:tgtEl>
                                          <p:spTgt spid="3"/>
                                        </p:tgtEl>
                                      </p:cBhvr>
                                    </p:animEffect>
                                    <p:anim calcmode="lin" valueType="num">
                                      <p:cBhvr>
                                        <p:cTn id="33"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38" dur="7">
                                          <p:stCondLst>
                                            <p:cond delay="162"/>
                                          </p:stCondLst>
                                        </p:cTn>
                                        <p:tgtEl>
                                          <p:spTgt spid="3"/>
                                        </p:tgtEl>
                                      </p:cBhvr>
                                      <p:to x="100000" y="60000"/>
                                    </p:animScale>
                                    <p:animScale>
                                      <p:cBhvr>
                                        <p:cTn id="39" dur="41" decel="50000">
                                          <p:stCondLst>
                                            <p:cond delay="169"/>
                                          </p:stCondLst>
                                        </p:cTn>
                                        <p:tgtEl>
                                          <p:spTgt spid="3"/>
                                        </p:tgtEl>
                                      </p:cBhvr>
                                      <p:to x="100000" y="100000"/>
                                    </p:animScale>
                                    <p:animScale>
                                      <p:cBhvr>
                                        <p:cTn id="40" dur="7">
                                          <p:stCondLst>
                                            <p:cond delay="328"/>
                                          </p:stCondLst>
                                        </p:cTn>
                                        <p:tgtEl>
                                          <p:spTgt spid="3"/>
                                        </p:tgtEl>
                                      </p:cBhvr>
                                      <p:to x="100000" y="80000"/>
                                    </p:animScale>
                                    <p:animScale>
                                      <p:cBhvr>
                                        <p:cTn id="41" dur="41" decel="50000">
                                          <p:stCondLst>
                                            <p:cond delay="335"/>
                                          </p:stCondLst>
                                        </p:cTn>
                                        <p:tgtEl>
                                          <p:spTgt spid="3"/>
                                        </p:tgtEl>
                                      </p:cBhvr>
                                      <p:to x="100000" y="100000"/>
                                    </p:animScale>
                                    <p:animScale>
                                      <p:cBhvr>
                                        <p:cTn id="42" dur="7">
                                          <p:stCondLst>
                                            <p:cond delay="410"/>
                                          </p:stCondLst>
                                        </p:cTn>
                                        <p:tgtEl>
                                          <p:spTgt spid="3"/>
                                        </p:tgtEl>
                                      </p:cBhvr>
                                      <p:to x="100000" y="90000"/>
                                    </p:animScale>
                                    <p:animScale>
                                      <p:cBhvr>
                                        <p:cTn id="43" dur="41" decel="50000">
                                          <p:stCondLst>
                                            <p:cond delay="417"/>
                                          </p:stCondLst>
                                        </p:cTn>
                                        <p:tgtEl>
                                          <p:spTgt spid="3"/>
                                        </p:tgtEl>
                                      </p:cBhvr>
                                      <p:to x="100000" y="100000"/>
                                    </p:animScale>
                                    <p:animScale>
                                      <p:cBhvr>
                                        <p:cTn id="44" dur="7">
                                          <p:stCondLst>
                                            <p:cond delay="452"/>
                                          </p:stCondLst>
                                        </p:cTn>
                                        <p:tgtEl>
                                          <p:spTgt spid="3"/>
                                        </p:tgtEl>
                                      </p:cBhvr>
                                      <p:to x="100000" y="95000"/>
                                    </p:animScale>
                                    <p:animScale>
                                      <p:cBhvr>
                                        <p:cTn id="45" dur="41" decel="50000">
                                          <p:stCondLst>
                                            <p:cond delay="459"/>
                                          </p:stCondLst>
                                        </p:cTn>
                                        <p:tgtEl>
                                          <p:spTgt spid="3"/>
                                        </p:tgtEl>
                                      </p:cBhvr>
                                      <p:to x="100000" y="100000"/>
                                    </p:animScale>
                                  </p:childTnLst>
                                </p:cTn>
                              </p:par>
                            </p:childTnLst>
                          </p:cTn>
                        </p:par>
                        <p:par>
                          <p:cTn id="46" fill="hold">
                            <p:stCondLst>
                              <p:cond delay="1000"/>
                            </p:stCondLst>
                            <p:childTnLst>
                              <p:par>
                                <p:cTn id="47" presetID="26" presetClass="entr" presetSubtype="0"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145">
                                          <p:stCondLst>
                                            <p:cond delay="0"/>
                                          </p:stCondLst>
                                        </p:cTn>
                                        <p:tgtEl>
                                          <p:spTgt spid="4"/>
                                        </p:tgtEl>
                                      </p:cBhvr>
                                    </p:animEffect>
                                    <p:anim calcmode="lin" valueType="num">
                                      <p:cBhvr>
                                        <p:cTn id="50"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55" dur="7">
                                          <p:stCondLst>
                                            <p:cond delay="162"/>
                                          </p:stCondLst>
                                        </p:cTn>
                                        <p:tgtEl>
                                          <p:spTgt spid="4"/>
                                        </p:tgtEl>
                                      </p:cBhvr>
                                      <p:to x="100000" y="60000"/>
                                    </p:animScale>
                                    <p:animScale>
                                      <p:cBhvr>
                                        <p:cTn id="56" dur="41" decel="50000">
                                          <p:stCondLst>
                                            <p:cond delay="169"/>
                                          </p:stCondLst>
                                        </p:cTn>
                                        <p:tgtEl>
                                          <p:spTgt spid="4"/>
                                        </p:tgtEl>
                                      </p:cBhvr>
                                      <p:to x="100000" y="100000"/>
                                    </p:animScale>
                                    <p:animScale>
                                      <p:cBhvr>
                                        <p:cTn id="57" dur="7">
                                          <p:stCondLst>
                                            <p:cond delay="328"/>
                                          </p:stCondLst>
                                        </p:cTn>
                                        <p:tgtEl>
                                          <p:spTgt spid="4"/>
                                        </p:tgtEl>
                                      </p:cBhvr>
                                      <p:to x="100000" y="80000"/>
                                    </p:animScale>
                                    <p:animScale>
                                      <p:cBhvr>
                                        <p:cTn id="58" dur="41" decel="50000">
                                          <p:stCondLst>
                                            <p:cond delay="335"/>
                                          </p:stCondLst>
                                        </p:cTn>
                                        <p:tgtEl>
                                          <p:spTgt spid="4"/>
                                        </p:tgtEl>
                                      </p:cBhvr>
                                      <p:to x="100000" y="100000"/>
                                    </p:animScale>
                                    <p:animScale>
                                      <p:cBhvr>
                                        <p:cTn id="59" dur="7">
                                          <p:stCondLst>
                                            <p:cond delay="410"/>
                                          </p:stCondLst>
                                        </p:cTn>
                                        <p:tgtEl>
                                          <p:spTgt spid="4"/>
                                        </p:tgtEl>
                                      </p:cBhvr>
                                      <p:to x="100000" y="90000"/>
                                    </p:animScale>
                                    <p:animScale>
                                      <p:cBhvr>
                                        <p:cTn id="60" dur="41" decel="50000">
                                          <p:stCondLst>
                                            <p:cond delay="417"/>
                                          </p:stCondLst>
                                        </p:cTn>
                                        <p:tgtEl>
                                          <p:spTgt spid="4"/>
                                        </p:tgtEl>
                                      </p:cBhvr>
                                      <p:to x="100000" y="100000"/>
                                    </p:animScale>
                                    <p:animScale>
                                      <p:cBhvr>
                                        <p:cTn id="61" dur="7">
                                          <p:stCondLst>
                                            <p:cond delay="452"/>
                                          </p:stCondLst>
                                        </p:cTn>
                                        <p:tgtEl>
                                          <p:spTgt spid="4"/>
                                        </p:tgtEl>
                                      </p:cBhvr>
                                      <p:to x="100000" y="95000"/>
                                    </p:animScale>
                                    <p:animScale>
                                      <p:cBhvr>
                                        <p:cTn id="62" dur="41" decel="50000">
                                          <p:stCondLst>
                                            <p:cond delay="459"/>
                                          </p:stCondLst>
                                        </p:cTn>
                                        <p:tgtEl>
                                          <p:spTgt spid="4"/>
                                        </p:tgtEl>
                                      </p:cBhvr>
                                      <p:to x="100000" y="100000"/>
                                    </p:animScale>
                                  </p:childTnLst>
                                </p:cTn>
                              </p:par>
                            </p:childTnLst>
                          </p:cTn>
                        </p:par>
                        <p:par>
                          <p:cTn id="63" fill="hold">
                            <p:stCondLst>
                              <p:cond delay="1500"/>
                            </p:stCondLst>
                            <p:childTnLst>
                              <p:par>
                                <p:cTn id="64" presetID="26" presetClass="entr" presetSubtype="0"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145">
                                          <p:stCondLst>
                                            <p:cond delay="0"/>
                                          </p:stCondLst>
                                        </p:cTn>
                                        <p:tgtEl>
                                          <p:spTgt spid="5"/>
                                        </p:tgtEl>
                                      </p:cBhvr>
                                    </p:animEffect>
                                    <p:anim calcmode="lin" valueType="num">
                                      <p:cBhvr>
                                        <p:cTn id="6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7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7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72" dur="7">
                                          <p:stCondLst>
                                            <p:cond delay="162"/>
                                          </p:stCondLst>
                                        </p:cTn>
                                        <p:tgtEl>
                                          <p:spTgt spid="5"/>
                                        </p:tgtEl>
                                      </p:cBhvr>
                                      <p:to x="100000" y="60000"/>
                                    </p:animScale>
                                    <p:animScale>
                                      <p:cBhvr>
                                        <p:cTn id="73" dur="41" decel="50000">
                                          <p:stCondLst>
                                            <p:cond delay="169"/>
                                          </p:stCondLst>
                                        </p:cTn>
                                        <p:tgtEl>
                                          <p:spTgt spid="5"/>
                                        </p:tgtEl>
                                      </p:cBhvr>
                                      <p:to x="100000" y="100000"/>
                                    </p:animScale>
                                    <p:animScale>
                                      <p:cBhvr>
                                        <p:cTn id="74" dur="7">
                                          <p:stCondLst>
                                            <p:cond delay="328"/>
                                          </p:stCondLst>
                                        </p:cTn>
                                        <p:tgtEl>
                                          <p:spTgt spid="5"/>
                                        </p:tgtEl>
                                      </p:cBhvr>
                                      <p:to x="100000" y="80000"/>
                                    </p:animScale>
                                    <p:animScale>
                                      <p:cBhvr>
                                        <p:cTn id="75" dur="41" decel="50000">
                                          <p:stCondLst>
                                            <p:cond delay="335"/>
                                          </p:stCondLst>
                                        </p:cTn>
                                        <p:tgtEl>
                                          <p:spTgt spid="5"/>
                                        </p:tgtEl>
                                      </p:cBhvr>
                                      <p:to x="100000" y="100000"/>
                                    </p:animScale>
                                    <p:animScale>
                                      <p:cBhvr>
                                        <p:cTn id="76" dur="7">
                                          <p:stCondLst>
                                            <p:cond delay="410"/>
                                          </p:stCondLst>
                                        </p:cTn>
                                        <p:tgtEl>
                                          <p:spTgt spid="5"/>
                                        </p:tgtEl>
                                      </p:cBhvr>
                                      <p:to x="100000" y="90000"/>
                                    </p:animScale>
                                    <p:animScale>
                                      <p:cBhvr>
                                        <p:cTn id="77" dur="41" decel="50000">
                                          <p:stCondLst>
                                            <p:cond delay="417"/>
                                          </p:stCondLst>
                                        </p:cTn>
                                        <p:tgtEl>
                                          <p:spTgt spid="5"/>
                                        </p:tgtEl>
                                      </p:cBhvr>
                                      <p:to x="100000" y="100000"/>
                                    </p:animScale>
                                    <p:animScale>
                                      <p:cBhvr>
                                        <p:cTn id="78" dur="7">
                                          <p:stCondLst>
                                            <p:cond delay="452"/>
                                          </p:stCondLst>
                                        </p:cTn>
                                        <p:tgtEl>
                                          <p:spTgt spid="5"/>
                                        </p:tgtEl>
                                      </p:cBhvr>
                                      <p:to x="100000" y="95000"/>
                                    </p:animScale>
                                    <p:animScale>
                                      <p:cBhvr>
                                        <p:cTn id="79" dur="41" decel="50000">
                                          <p:stCondLst>
                                            <p:cond delay="459"/>
                                          </p:stCondLst>
                                        </p:cTn>
                                        <p:tgtEl>
                                          <p:spTgt spid="5"/>
                                        </p:tgtEl>
                                      </p:cBhvr>
                                      <p:to x="100000" y="100000"/>
                                    </p:animScale>
                                  </p:childTnLst>
                                </p:cTn>
                              </p:par>
                            </p:childTnLst>
                          </p:cTn>
                        </p:par>
                        <p:par>
                          <p:cTn id="80" fill="hold">
                            <p:stCondLst>
                              <p:cond delay="2000"/>
                            </p:stCondLst>
                            <p:childTnLst>
                              <p:par>
                                <p:cTn id="81" presetID="26"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145">
                                          <p:stCondLst>
                                            <p:cond delay="0"/>
                                          </p:stCondLst>
                                        </p:cTn>
                                        <p:tgtEl>
                                          <p:spTgt spid="6"/>
                                        </p:tgtEl>
                                      </p:cBhvr>
                                    </p:animEffect>
                                    <p:anim calcmode="lin" valueType="num">
                                      <p:cBhvr>
                                        <p:cTn id="84"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87"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88"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89" dur="7">
                                          <p:stCondLst>
                                            <p:cond delay="162"/>
                                          </p:stCondLst>
                                        </p:cTn>
                                        <p:tgtEl>
                                          <p:spTgt spid="6"/>
                                        </p:tgtEl>
                                      </p:cBhvr>
                                      <p:to x="100000" y="60000"/>
                                    </p:animScale>
                                    <p:animScale>
                                      <p:cBhvr>
                                        <p:cTn id="90" dur="41" decel="50000">
                                          <p:stCondLst>
                                            <p:cond delay="169"/>
                                          </p:stCondLst>
                                        </p:cTn>
                                        <p:tgtEl>
                                          <p:spTgt spid="6"/>
                                        </p:tgtEl>
                                      </p:cBhvr>
                                      <p:to x="100000" y="100000"/>
                                    </p:animScale>
                                    <p:animScale>
                                      <p:cBhvr>
                                        <p:cTn id="91" dur="7">
                                          <p:stCondLst>
                                            <p:cond delay="328"/>
                                          </p:stCondLst>
                                        </p:cTn>
                                        <p:tgtEl>
                                          <p:spTgt spid="6"/>
                                        </p:tgtEl>
                                      </p:cBhvr>
                                      <p:to x="100000" y="80000"/>
                                    </p:animScale>
                                    <p:animScale>
                                      <p:cBhvr>
                                        <p:cTn id="92" dur="41" decel="50000">
                                          <p:stCondLst>
                                            <p:cond delay="335"/>
                                          </p:stCondLst>
                                        </p:cTn>
                                        <p:tgtEl>
                                          <p:spTgt spid="6"/>
                                        </p:tgtEl>
                                      </p:cBhvr>
                                      <p:to x="100000" y="100000"/>
                                    </p:animScale>
                                    <p:animScale>
                                      <p:cBhvr>
                                        <p:cTn id="93" dur="7">
                                          <p:stCondLst>
                                            <p:cond delay="410"/>
                                          </p:stCondLst>
                                        </p:cTn>
                                        <p:tgtEl>
                                          <p:spTgt spid="6"/>
                                        </p:tgtEl>
                                      </p:cBhvr>
                                      <p:to x="100000" y="90000"/>
                                    </p:animScale>
                                    <p:animScale>
                                      <p:cBhvr>
                                        <p:cTn id="94" dur="41" decel="50000">
                                          <p:stCondLst>
                                            <p:cond delay="417"/>
                                          </p:stCondLst>
                                        </p:cTn>
                                        <p:tgtEl>
                                          <p:spTgt spid="6"/>
                                        </p:tgtEl>
                                      </p:cBhvr>
                                      <p:to x="100000" y="100000"/>
                                    </p:animScale>
                                    <p:animScale>
                                      <p:cBhvr>
                                        <p:cTn id="95" dur="7">
                                          <p:stCondLst>
                                            <p:cond delay="452"/>
                                          </p:stCondLst>
                                        </p:cTn>
                                        <p:tgtEl>
                                          <p:spTgt spid="6"/>
                                        </p:tgtEl>
                                      </p:cBhvr>
                                      <p:to x="100000" y="95000"/>
                                    </p:animScale>
                                    <p:animScale>
                                      <p:cBhvr>
                                        <p:cTn id="96" dur="41" decel="50000">
                                          <p:stCondLst>
                                            <p:cond delay="459"/>
                                          </p:stCondLst>
                                        </p:cTn>
                                        <p:tgtEl>
                                          <p:spTgt spid="6"/>
                                        </p:tgtEl>
                                      </p:cBhvr>
                                      <p:to x="100000" y="100000"/>
                                    </p:animScale>
                                  </p:childTnLst>
                                </p:cTn>
                              </p:par>
                            </p:childTnLst>
                          </p:cTn>
                        </p:par>
                        <p:par>
                          <p:cTn id="97" fill="hold">
                            <p:stCondLst>
                              <p:cond delay="2500"/>
                            </p:stCondLst>
                            <p:childTnLst>
                              <p:par>
                                <p:cTn id="98" presetID="26" presetClass="entr" presetSubtype="0"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down)">
                                      <p:cBhvr>
                                        <p:cTn id="100" dur="145">
                                          <p:stCondLst>
                                            <p:cond delay="0"/>
                                          </p:stCondLst>
                                        </p:cTn>
                                        <p:tgtEl>
                                          <p:spTgt spid="7"/>
                                        </p:tgtEl>
                                      </p:cBhvr>
                                    </p:animEffect>
                                    <p:anim calcmode="lin" valueType="num">
                                      <p:cBhvr>
                                        <p:cTn id="101"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2"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3"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04"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05"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06" dur="7">
                                          <p:stCondLst>
                                            <p:cond delay="162"/>
                                          </p:stCondLst>
                                        </p:cTn>
                                        <p:tgtEl>
                                          <p:spTgt spid="7"/>
                                        </p:tgtEl>
                                      </p:cBhvr>
                                      <p:to x="100000" y="60000"/>
                                    </p:animScale>
                                    <p:animScale>
                                      <p:cBhvr>
                                        <p:cTn id="107" dur="41" decel="50000">
                                          <p:stCondLst>
                                            <p:cond delay="169"/>
                                          </p:stCondLst>
                                        </p:cTn>
                                        <p:tgtEl>
                                          <p:spTgt spid="7"/>
                                        </p:tgtEl>
                                      </p:cBhvr>
                                      <p:to x="100000" y="100000"/>
                                    </p:animScale>
                                    <p:animScale>
                                      <p:cBhvr>
                                        <p:cTn id="108" dur="7">
                                          <p:stCondLst>
                                            <p:cond delay="328"/>
                                          </p:stCondLst>
                                        </p:cTn>
                                        <p:tgtEl>
                                          <p:spTgt spid="7"/>
                                        </p:tgtEl>
                                      </p:cBhvr>
                                      <p:to x="100000" y="80000"/>
                                    </p:animScale>
                                    <p:animScale>
                                      <p:cBhvr>
                                        <p:cTn id="109" dur="41" decel="50000">
                                          <p:stCondLst>
                                            <p:cond delay="335"/>
                                          </p:stCondLst>
                                        </p:cTn>
                                        <p:tgtEl>
                                          <p:spTgt spid="7"/>
                                        </p:tgtEl>
                                      </p:cBhvr>
                                      <p:to x="100000" y="100000"/>
                                    </p:animScale>
                                    <p:animScale>
                                      <p:cBhvr>
                                        <p:cTn id="110" dur="7">
                                          <p:stCondLst>
                                            <p:cond delay="410"/>
                                          </p:stCondLst>
                                        </p:cTn>
                                        <p:tgtEl>
                                          <p:spTgt spid="7"/>
                                        </p:tgtEl>
                                      </p:cBhvr>
                                      <p:to x="100000" y="90000"/>
                                    </p:animScale>
                                    <p:animScale>
                                      <p:cBhvr>
                                        <p:cTn id="111" dur="41" decel="50000">
                                          <p:stCondLst>
                                            <p:cond delay="417"/>
                                          </p:stCondLst>
                                        </p:cTn>
                                        <p:tgtEl>
                                          <p:spTgt spid="7"/>
                                        </p:tgtEl>
                                      </p:cBhvr>
                                      <p:to x="100000" y="100000"/>
                                    </p:animScale>
                                    <p:animScale>
                                      <p:cBhvr>
                                        <p:cTn id="112" dur="7">
                                          <p:stCondLst>
                                            <p:cond delay="452"/>
                                          </p:stCondLst>
                                        </p:cTn>
                                        <p:tgtEl>
                                          <p:spTgt spid="7"/>
                                        </p:tgtEl>
                                      </p:cBhvr>
                                      <p:to x="100000" y="95000"/>
                                    </p:animScale>
                                    <p:animScale>
                                      <p:cBhvr>
                                        <p:cTn id="113" dur="41" decel="50000">
                                          <p:stCondLst>
                                            <p:cond delay="459"/>
                                          </p:stCondLst>
                                        </p:cTn>
                                        <p:tgtEl>
                                          <p:spTgt spid="7"/>
                                        </p:tgtEl>
                                      </p:cBhvr>
                                      <p:to x="100000" y="100000"/>
                                    </p:animScale>
                                  </p:childTnLst>
                                </p:cTn>
                              </p:par>
                            </p:childTnLst>
                          </p:cTn>
                        </p:par>
                        <p:par>
                          <p:cTn id="114" fill="hold">
                            <p:stCondLst>
                              <p:cond delay="3000"/>
                            </p:stCondLst>
                            <p:childTnLst>
                              <p:par>
                                <p:cTn id="115" presetID="26" presetClass="entr" presetSubtype="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wipe(down)">
                                      <p:cBhvr>
                                        <p:cTn id="117" dur="145">
                                          <p:stCondLst>
                                            <p:cond delay="0"/>
                                          </p:stCondLst>
                                        </p:cTn>
                                        <p:tgtEl>
                                          <p:spTgt spid="8"/>
                                        </p:tgtEl>
                                      </p:cBhvr>
                                    </p:animEffect>
                                    <p:anim calcmode="lin" valueType="num">
                                      <p:cBhvr>
                                        <p:cTn id="11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2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23" dur="7">
                                          <p:stCondLst>
                                            <p:cond delay="162"/>
                                          </p:stCondLst>
                                        </p:cTn>
                                        <p:tgtEl>
                                          <p:spTgt spid="8"/>
                                        </p:tgtEl>
                                      </p:cBhvr>
                                      <p:to x="100000" y="60000"/>
                                    </p:animScale>
                                    <p:animScale>
                                      <p:cBhvr>
                                        <p:cTn id="124" dur="41" decel="50000">
                                          <p:stCondLst>
                                            <p:cond delay="169"/>
                                          </p:stCondLst>
                                        </p:cTn>
                                        <p:tgtEl>
                                          <p:spTgt spid="8"/>
                                        </p:tgtEl>
                                      </p:cBhvr>
                                      <p:to x="100000" y="100000"/>
                                    </p:animScale>
                                    <p:animScale>
                                      <p:cBhvr>
                                        <p:cTn id="125" dur="7">
                                          <p:stCondLst>
                                            <p:cond delay="328"/>
                                          </p:stCondLst>
                                        </p:cTn>
                                        <p:tgtEl>
                                          <p:spTgt spid="8"/>
                                        </p:tgtEl>
                                      </p:cBhvr>
                                      <p:to x="100000" y="80000"/>
                                    </p:animScale>
                                    <p:animScale>
                                      <p:cBhvr>
                                        <p:cTn id="126" dur="41" decel="50000">
                                          <p:stCondLst>
                                            <p:cond delay="335"/>
                                          </p:stCondLst>
                                        </p:cTn>
                                        <p:tgtEl>
                                          <p:spTgt spid="8"/>
                                        </p:tgtEl>
                                      </p:cBhvr>
                                      <p:to x="100000" y="100000"/>
                                    </p:animScale>
                                    <p:animScale>
                                      <p:cBhvr>
                                        <p:cTn id="127" dur="7">
                                          <p:stCondLst>
                                            <p:cond delay="410"/>
                                          </p:stCondLst>
                                        </p:cTn>
                                        <p:tgtEl>
                                          <p:spTgt spid="8"/>
                                        </p:tgtEl>
                                      </p:cBhvr>
                                      <p:to x="100000" y="90000"/>
                                    </p:animScale>
                                    <p:animScale>
                                      <p:cBhvr>
                                        <p:cTn id="128" dur="41" decel="50000">
                                          <p:stCondLst>
                                            <p:cond delay="417"/>
                                          </p:stCondLst>
                                        </p:cTn>
                                        <p:tgtEl>
                                          <p:spTgt spid="8"/>
                                        </p:tgtEl>
                                      </p:cBhvr>
                                      <p:to x="100000" y="100000"/>
                                    </p:animScale>
                                    <p:animScale>
                                      <p:cBhvr>
                                        <p:cTn id="129" dur="7">
                                          <p:stCondLst>
                                            <p:cond delay="452"/>
                                          </p:stCondLst>
                                        </p:cTn>
                                        <p:tgtEl>
                                          <p:spTgt spid="8"/>
                                        </p:tgtEl>
                                      </p:cBhvr>
                                      <p:to x="100000" y="95000"/>
                                    </p:animScale>
                                    <p:animScale>
                                      <p:cBhvr>
                                        <p:cTn id="130" dur="41" decel="50000">
                                          <p:stCondLst>
                                            <p:cond delay="459"/>
                                          </p:stCondLst>
                                        </p:cTn>
                                        <p:tgtEl>
                                          <p:spTgt spid="8"/>
                                        </p:tgtEl>
                                      </p:cBhvr>
                                      <p:to x="100000" y="100000"/>
                                    </p:animScale>
                                  </p:childTnLst>
                                </p:cTn>
                              </p:par>
                            </p:childTnLst>
                          </p:cTn>
                        </p:par>
                        <p:par>
                          <p:cTn id="131" fill="hold">
                            <p:stCondLst>
                              <p:cond delay="3500"/>
                            </p:stCondLst>
                            <p:childTnLst>
                              <p:par>
                                <p:cTn id="132" presetID="26" presetClass="entr" presetSubtype="0" fill="hold" grpId="0" nodeType="after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145">
                                          <p:stCondLst>
                                            <p:cond delay="0"/>
                                          </p:stCondLst>
                                        </p:cTn>
                                        <p:tgtEl>
                                          <p:spTgt spid="9"/>
                                        </p:tgtEl>
                                      </p:cBhvr>
                                    </p:animEffect>
                                    <p:anim calcmode="lin" valueType="num">
                                      <p:cBhvr>
                                        <p:cTn id="135"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6"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7"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38"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39"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40" dur="7">
                                          <p:stCondLst>
                                            <p:cond delay="162"/>
                                          </p:stCondLst>
                                        </p:cTn>
                                        <p:tgtEl>
                                          <p:spTgt spid="9"/>
                                        </p:tgtEl>
                                      </p:cBhvr>
                                      <p:to x="100000" y="60000"/>
                                    </p:animScale>
                                    <p:animScale>
                                      <p:cBhvr>
                                        <p:cTn id="141" dur="41" decel="50000">
                                          <p:stCondLst>
                                            <p:cond delay="169"/>
                                          </p:stCondLst>
                                        </p:cTn>
                                        <p:tgtEl>
                                          <p:spTgt spid="9"/>
                                        </p:tgtEl>
                                      </p:cBhvr>
                                      <p:to x="100000" y="100000"/>
                                    </p:animScale>
                                    <p:animScale>
                                      <p:cBhvr>
                                        <p:cTn id="142" dur="7">
                                          <p:stCondLst>
                                            <p:cond delay="328"/>
                                          </p:stCondLst>
                                        </p:cTn>
                                        <p:tgtEl>
                                          <p:spTgt spid="9"/>
                                        </p:tgtEl>
                                      </p:cBhvr>
                                      <p:to x="100000" y="80000"/>
                                    </p:animScale>
                                    <p:animScale>
                                      <p:cBhvr>
                                        <p:cTn id="143" dur="41" decel="50000">
                                          <p:stCondLst>
                                            <p:cond delay="335"/>
                                          </p:stCondLst>
                                        </p:cTn>
                                        <p:tgtEl>
                                          <p:spTgt spid="9"/>
                                        </p:tgtEl>
                                      </p:cBhvr>
                                      <p:to x="100000" y="100000"/>
                                    </p:animScale>
                                    <p:animScale>
                                      <p:cBhvr>
                                        <p:cTn id="144" dur="7">
                                          <p:stCondLst>
                                            <p:cond delay="410"/>
                                          </p:stCondLst>
                                        </p:cTn>
                                        <p:tgtEl>
                                          <p:spTgt spid="9"/>
                                        </p:tgtEl>
                                      </p:cBhvr>
                                      <p:to x="100000" y="90000"/>
                                    </p:animScale>
                                    <p:animScale>
                                      <p:cBhvr>
                                        <p:cTn id="145" dur="41" decel="50000">
                                          <p:stCondLst>
                                            <p:cond delay="417"/>
                                          </p:stCondLst>
                                        </p:cTn>
                                        <p:tgtEl>
                                          <p:spTgt spid="9"/>
                                        </p:tgtEl>
                                      </p:cBhvr>
                                      <p:to x="100000" y="100000"/>
                                    </p:animScale>
                                    <p:animScale>
                                      <p:cBhvr>
                                        <p:cTn id="146" dur="7">
                                          <p:stCondLst>
                                            <p:cond delay="452"/>
                                          </p:stCondLst>
                                        </p:cTn>
                                        <p:tgtEl>
                                          <p:spTgt spid="9"/>
                                        </p:tgtEl>
                                      </p:cBhvr>
                                      <p:to x="100000" y="95000"/>
                                    </p:animScale>
                                    <p:animScale>
                                      <p:cBhvr>
                                        <p:cTn id="147" dur="41" decel="50000">
                                          <p:stCondLst>
                                            <p:cond delay="459"/>
                                          </p:stCondLst>
                                        </p:cTn>
                                        <p:tgtEl>
                                          <p:spTgt spid="9"/>
                                        </p:tgtEl>
                                      </p:cBhvr>
                                      <p:to x="100000" y="100000"/>
                                    </p:animScale>
                                  </p:childTnLst>
                                </p:cTn>
                              </p:par>
                            </p:childTnLst>
                          </p:cTn>
                        </p:par>
                        <p:par>
                          <p:cTn id="148" fill="hold">
                            <p:stCondLst>
                              <p:cond delay="4000"/>
                            </p:stCondLst>
                            <p:childTnLst>
                              <p:par>
                                <p:cTn id="149" presetID="26" presetClass="entr" presetSubtype="0" fill="hold" grpId="0" nodeType="after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wipe(down)">
                                      <p:cBhvr>
                                        <p:cTn id="151" dur="145">
                                          <p:stCondLst>
                                            <p:cond delay="0"/>
                                          </p:stCondLst>
                                        </p:cTn>
                                        <p:tgtEl>
                                          <p:spTgt spid="10"/>
                                        </p:tgtEl>
                                      </p:cBhvr>
                                    </p:animEffect>
                                    <p:anim calcmode="lin" valueType="num">
                                      <p:cBhvr>
                                        <p:cTn id="152"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3"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4"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55"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56"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57" dur="7">
                                          <p:stCondLst>
                                            <p:cond delay="162"/>
                                          </p:stCondLst>
                                        </p:cTn>
                                        <p:tgtEl>
                                          <p:spTgt spid="10"/>
                                        </p:tgtEl>
                                      </p:cBhvr>
                                      <p:to x="100000" y="60000"/>
                                    </p:animScale>
                                    <p:animScale>
                                      <p:cBhvr>
                                        <p:cTn id="158" dur="41" decel="50000">
                                          <p:stCondLst>
                                            <p:cond delay="169"/>
                                          </p:stCondLst>
                                        </p:cTn>
                                        <p:tgtEl>
                                          <p:spTgt spid="10"/>
                                        </p:tgtEl>
                                      </p:cBhvr>
                                      <p:to x="100000" y="100000"/>
                                    </p:animScale>
                                    <p:animScale>
                                      <p:cBhvr>
                                        <p:cTn id="159" dur="7">
                                          <p:stCondLst>
                                            <p:cond delay="328"/>
                                          </p:stCondLst>
                                        </p:cTn>
                                        <p:tgtEl>
                                          <p:spTgt spid="10"/>
                                        </p:tgtEl>
                                      </p:cBhvr>
                                      <p:to x="100000" y="80000"/>
                                    </p:animScale>
                                    <p:animScale>
                                      <p:cBhvr>
                                        <p:cTn id="160" dur="41" decel="50000">
                                          <p:stCondLst>
                                            <p:cond delay="335"/>
                                          </p:stCondLst>
                                        </p:cTn>
                                        <p:tgtEl>
                                          <p:spTgt spid="10"/>
                                        </p:tgtEl>
                                      </p:cBhvr>
                                      <p:to x="100000" y="100000"/>
                                    </p:animScale>
                                    <p:animScale>
                                      <p:cBhvr>
                                        <p:cTn id="161" dur="7">
                                          <p:stCondLst>
                                            <p:cond delay="410"/>
                                          </p:stCondLst>
                                        </p:cTn>
                                        <p:tgtEl>
                                          <p:spTgt spid="10"/>
                                        </p:tgtEl>
                                      </p:cBhvr>
                                      <p:to x="100000" y="90000"/>
                                    </p:animScale>
                                    <p:animScale>
                                      <p:cBhvr>
                                        <p:cTn id="162" dur="41" decel="50000">
                                          <p:stCondLst>
                                            <p:cond delay="417"/>
                                          </p:stCondLst>
                                        </p:cTn>
                                        <p:tgtEl>
                                          <p:spTgt spid="10"/>
                                        </p:tgtEl>
                                      </p:cBhvr>
                                      <p:to x="100000" y="100000"/>
                                    </p:animScale>
                                    <p:animScale>
                                      <p:cBhvr>
                                        <p:cTn id="163" dur="7">
                                          <p:stCondLst>
                                            <p:cond delay="452"/>
                                          </p:stCondLst>
                                        </p:cTn>
                                        <p:tgtEl>
                                          <p:spTgt spid="10"/>
                                        </p:tgtEl>
                                      </p:cBhvr>
                                      <p:to x="100000" y="95000"/>
                                    </p:animScale>
                                    <p:animScale>
                                      <p:cBhvr>
                                        <p:cTn id="164" dur="41" decel="50000">
                                          <p:stCondLst>
                                            <p:cond delay="459"/>
                                          </p:stCondLst>
                                        </p:cTn>
                                        <p:tgtEl>
                                          <p:spTgt spid="10"/>
                                        </p:tgtEl>
                                      </p:cBhvr>
                                      <p:to x="100000" y="100000"/>
                                    </p:animScale>
                                  </p:childTnLst>
                                </p:cTn>
                              </p:par>
                            </p:childTnLst>
                          </p:cTn>
                        </p:par>
                        <p:par>
                          <p:cTn id="165" fill="hold">
                            <p:stCondLst>
                              <p:cond delay="4500"/>
                            </p:stCondLst>
                            <p:childTnLst>
                              <p:par>
                                <p:cTn id="166" presetID="26" presetClass="entr" presetSubtype="0" fill="hold" grpId="0" nodeType="afterEffect">
                                  <p:stCondLst>
                                    <p:cond delay="0"/>
                                  </p:stCondLst>
                                  <p:childTnLst>
                                    <p:set>
                                      <p:cBhvr>
                                        <p:cTn id="167" dur="1" fill="hold">
                                          <p:stCondLst>
                                            <p:cond delay="0"/>
                                          </p:stCondLst>
                                        </p:cTn>
                                        <p:tgtEl>
                                          <p:spTgt spid="11"/>
                                        </p:tgtEl>
                                        <p:attrNameLst>
                                          <p:attrName>style.visibility</p:attrName>
                                        </p:attrNameLst>
                                      </p:cBhvr>
                                      <p:to>
                                        <p:strVal val="visible"/>
                                      </p:to>
                                    </p:set>
                                    <p:animEffect transition="in" filter="wipe(down)">
                                      <p:cBhvr>
                                        <p:cTn id="168" dur="145">
                                          <p:stCondLst>
                                            <p:cond delay="0"/>
                                          </p:stCondLst>
                                        </p:cTn>
                                        <p:tgtEl>
                                          <p:spTgt spid="11"/>
                                        </p:tgtEl>
                                      </p:cBhvr>
                                    </p:animEffect>
                                    <p:anim calcmode="lin" valueType="num">
                                      <p:cBhvr>
                                        <p:cTn id="16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7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7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74" dur="7">
                                          <p:stCondLst>
                                            <p:cond delay="162"/>
                                          </p:stCondLst>
                                        </p:cTn>
                                        <p:tgtEl>
                                          <p:spTgt spid="11"/>
                                        </p:tgtEl>
                                      </p:cBhvr>
                                      <p:to x="100000" y="60000"/>
                                    </p:animScale>
                                    <p:animScale>
                                      <p:cBhvr>
                                        <p:cTn id="175" dur="41" decel="50000">
                                          <p:stCondLst>
                                            <p:cond delay="169"/>
                                          </p:stCondLst>
                                        </p:cTn>
                                        <p:tgtEl>
                                          <p:spTgt spid="11"/>
                                        </p:tgtEl>
                                      </p:cBhvr>
                                      <p:to x="100000" y="100000"/>
                                    </p:animScale>
                                    <p:animScale>
                                      <p:cBhvr>
                                        <p:cTn id="176" dur="7">
                                          <p:stCondLst>
                                            <p:cond delay="328"/>
                                          </p:stCondLst>
                                        </p:cTn>
                                        <p:tgtEl>
                                          <p:spTgt spid="11"/>
                                        </p:tgtEl>
                                      </p:cBhvr>
                                      <p:to x="100000" y="80000"/>
                                    </p:animScale>
                                    <p:animScale>
                                      <p:cBhvr>
                                        <p:cTn id="177" dur="41" decel="50000">
                                          <p:stCondLst>
                                            <p:cond delay="335"/>
                                          </p:stCondLst>
                                        </p:cTn>
                                        <p:tgtEl>
                                          <p:spTgt spid="11"/>
                                        </p:tgtEl>
                                      </p:cBhvr>
                                      <p:to x="100000" y="100000"/>
                                    </p:animScale>
                                    <p:animScale>
                                      <p:cBhvr>
                                        <p:cTn id="178" dur="7">
                                          <p:stCondLst>
                                            <p:cond delay="410"/>
                                          </p:stCondLst>
                                        </p:cTn>
                                        <p:tgtEl>
                                          <p:spTgt spid="11"/>
                                        </p:tgtEl>
                                      </p:cBhvr>
                                      <p:to x="100000" y="90000"/>
                                    </p:animScale>
                                    <p:animScale>
                                      <p:cBhvr>
                                        <p:cTn id="179" dur="41" decel="50000">
                                          <p:stCondLst>
                                            <p:cond delay="417"/>
                                          </p:stCondLst>
                                        </p:cTn>
                                        <p:tgtEl>
                                          <p:spTgt spid="11"/>
                                        </p:tgtEl>
                                      </p:cBhvr>
                                      <p:to x="100000" y="100000"/>
                                    </p:animScale>
                                    <p:animScale>
                                      <p:cBhvr>
                                        <p:cTn id="180" dur="7">
                                          <p:stCondLst>
                                            <p:cond delay="452"/>
                                          </p:stCondLst>
                                        </p:cTn>
                                        <p:tgtEl>
                                          <p:spTgt spid="11"/>
                                        </p:tgtEl>
                                      </p:cBhvr>
                                      <p:to x="100000" y="95000"/>
                                    </p:animScale>
                                    <p:animScale>
                                      <p:cBhvr>
                                        <p:cTn id="181" dur="41" decel="50000">
                                          <p:stCondLst>
                                            <p:cond delay="459"/>
                                          </p:stCondLst>
                                        </p:cTn>
                                        <p:tgtEl>
                                          <p:spTgt spid="11"/>
                                        </p:tgtEl>
                                      </p:cBhvr>
                                      <p:to x="100000" y="100000"/>
                                    </p:animScale>
                                  </p:childTnLst>
                                </p:cTn>
                              </p:par>
                            </p:childTnLst>
                          </p:cTn>
                        </p:par>
                        <p:par>
                          <p:cTn id="182" fill="hold">
                            <p:stCondLst>
                              <p:cond delay="5000"/>
                            </p:stCondLst>
                            <p:childTnLst>
                              <p:par>
                                <p:cTn id="183" presetID="26" presetClass="entr" presetSubtype="0" fill="hold" grpId="0" nodeType="afterEffect">
                                  <p:stCondLst>
                                    <p:cond delay="0"/>
                                  </p:stCondLst>
                                  <p:childTnLst>
                                    <p:set>
                                      <p:cBhvr>
                                        <p:cTn id="184" dur="1" fill="hold">
                                          <p:stCondLst>
                                            <p:cond delay="0"/>
                                          </p:stCondLst>
                                        </p:cTn>
                                        <p:tgtEl>
                                          <p:spTgt spid="12"/>
                                        </p:tgtEl>
                                        <p:attrNameLst>
                                          <p:attrName>style.visibility</p:attrName>
                                        </p:attrNameLst>
                                      </p:cBhvr>
                                      <p:to>
                                        <p:strVal val="visible"/>
                                      </p:to>
                                    </p:set>
                                    <p:animEffect transition="in" filter="wipe(down)">
                                      <p:cBhvr>
                                        <p:cTn id="185" dur="145">
                                          <p:stCondLst>
                                            <p:cond delay="0"/>
                                          </p:stCondLst>
                                        </p:cTn>
                                        <p:tgtEl>
                                          <p:spTgt spid="12"/>
                                        </p:tgtEl>
                                      </p:cBhvr>
                                    </p:animEffect>
                                    <p:anim calcmode="lin" valueType="num">
                                      <p:cBhvr>
                                        <p:cTn id="18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8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9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91" dur="7">
                                          <p:stCondLst>
                                            <p:cond delay="162"/>
                                          </p:stCondLst>
                                        </p:cTn>
                                        <p:tgtEl>
                                          <p:spTgt spid="12"/>
                                        </p:tgtEl>
                                      </p:cBhvr>
                                      <p:to x="100000" y="60000"/>
                                    </p:animScale>
                                    <p:animScale>
                                      <p:cBhvr>
                                        <p:cTn id="192" dur="41" decel="50000">
                                          <p:stCondLst>
                                            <p:cond delay="169"/>
                                          </p:stCondLst>
                                        </p:cTn>
                                        <p:tgtEl>
                                          <p:spTgt spid="12"/>
                                        </p:tgtEl>
                                      </p:cBhvr>
                                      <p:to x="100000" y="100000"/>
                                    </p:animScale>
                                    <p:animScale>
                                      <p:cBhvr>
                                        <p:cTn id="193" dur="7">
                                          <p:stCondLst>
                                            <p:cond delay="328"/>
                                          </p:stCondLst>
                                        </p:cTn>
                                        <p:tgtEl>
                                          <p:spTgt spid="12"/>
                                        </p:tgtEl>
                                      </p:cBhvr>
                                      <p:to x="100000" y="80000"/>
                                    </p:animScale>
                                    <p:animScale>
                                      <p:cBhvr>
                                        <p:cTn id="194" dur="41" decel="50000">
                                          <p:stCondLst>
                                            <p:cond delay="335"/>
                                          </p:stCondLst>
                                        </p:cTn>
                                        <p:tgtEl>
                                          <p:spTgt spid="12"/>
                                        </p:tgtEl>
                                      </p:cBhvr>
                                      <p:to x="100000" y="100000"/>
                                    </p:animScale>
                                    <p:animScale>
                                      <p:cBhvr>
                                        <p:cTn id="195" dur="7">
                                          <p:stCondLst>
                                            <p:cond delay="410"/>
                                          </p:stCondLst>
                                        </p:cTn>
                                        <p:tgtEl>
                                          <p:spTgt spid="12"/>
                                        </p:tgtEl>
                                      </p:cBhvr>
                                      <p:to x="100000" y="90000"/>
                                    </p:animScale>
                                    <p:animScale>
                                      <p:cBhvr>
                                        <p:cTn id="196" dur="41" decel="50000">
                                          <p:stCondLst>
                                            <p:cond delay="417"/>
                                          </p:stCondLst>
                                        </p:cTn>
                                        <p:tgtEl>
                                          <p:spTgt spid="12"/>
                                        </p:tgtEl>
                                      </p:cBhvr>
                                      <p:to x="100000" y="100000"/>
                                    </p:animScale>
                                    <p:animScale>
                                      <p:cBhvr>
                                        <p:cTn id="197" dur="7">
                                          <p:stCondLst>
                                            <p:cond delay="452"/>
                                          </p:stCondLst>
                                        </p:cTn>
                                        <p:tgtEl>
                                          <p:spTgt spid="12"/>
                                        </p:tgtEl>
                                      </p:cBhvr>
                                      <p:to x="100000" y="95000"/>
                                    </p:animScale>
                                    <p:animScale>
                                      <p:cBhvr>
                                        <p:cTn id="198" dur="41" decel="50000">
                                          <p:stCondLst>
                                            <p:cond delay="459"/>
                                          </p:stCondLst>
                                        </p:cTn>
                                        <p:tgtEl>
                                          <p:spTgt spid="12"/>
                                        </p:tgtEl>
                                      </p:cBhvr>
                                      <p:to x="100000" y="100000"/>
                                    </p:animScale>
                                  </p:childTnLst>
                                </p:cTn>
                              </p:par>
                            </p:childTnLst>
                          </p:cTn>
                        </p:par>
                        <p:par>
                          <p:cTn id="199" fill="hold">
                            <p:stCondLst>
                              <p:cond delay="5500"/>
                            </p:stCondLst>
                            <p:childTnLst>
                              <p:par>
                                <p:cTn id="200" presetID="26" presetClass="entr" presetSubtype="0" fill="hold" grpId="0" nodeType="afterEffect">
                                  <p:stCondLst>
                                    <p:cond delay="0"/>
                                  </p:stCondLst>
                                  <p:childTnLst>
                                    <p:set>
                                      <p:cBhvr>
                                        <p:cTn id="201" dur="1" fill="hold">
                                          <p:stCondLst>
                                            <p:cond delay="0"/>
                                          </p:stCondLst>
                                        </p:cTn>
                                        <p:tgtEl>
                                          <p:spTgt spid="13"/>
                                        </p:tgtEl>
                                        <p:attrNameLst>
                                          <p:attrName>style.visibility</p:attrName>
                                        </p:attrNameLst>
                                      </p:cBhvr>
                                      <p:to>
                                        <p:strVal val="visible"/>
                                      </p:to>
                                    </p:set>
                                    <p:animEffect transition="in" filter="wipe(down)">
                                      <p:cBhvr>
                                        <p:cTn id="202" dur="145">
                                          <p:stCondLst>
                                            <p:cond delay="0"/>
                                          </p:stCondLst>
                                        </p:cTn>
                                        <p:tgtEl>
                                          <p:spTgt spid="13"/>
                                        </p:tgtEl>
                                      </p:cBhvr>
                                    </p:animEffect>
                                    <p:anim calcmode="lin" valueType="num">
                                      <p:cBhvr>
                                        <p:cTn id="203"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4"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5"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206"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207"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208" dur="7">
                                          <p:stCondLst>
                                            <p:cond delay="162"/>
                                          </p:stCondLst>
                                        </p:cTn>
                                        <p:tgtEl>
                                          <p:spTgt spid="13"/>
                                        </p:tgtEl>
                                      </p:cBhvr>
                                      <p:to x="100000" y="60000"/>
                                    </p:animScale>
                                    <p:animScale>
                                      <p:cBhvr>
                                        <p:cTn id="209" dur="41" decel="50000">
                                          <p:stCondLst>
                                            <p:cond delay="169"/>
                                          </p:stCondLst>
                                        </p:cTn>
                                        <p:tgtEl>
                                          <p:spTgt spid="13"/>
                                        </p:tgtEl>
                                      </p:cBhvr>
                                      <p:to x="100000" y="100000"/>
                                    </p:animScale>
                                    <p:animScale>
                                      <p:cBhvr>
                                        <p:cTn id="210" dur="7">
                                          <p:stCondLst>
                                            <p:cond delay="328"/>
                                          </p:stCondLst>
                                        </p:cTn>
                                        <p:tgtEl>
                                          <p:spTgt spid="13"/>
                                        </p:tgtEl>
                                      </p:cBhvr>
                                      <p:to x="100000" y="80000"/>
                                    </p:animScale>
                                    <p:animScale>
                                      <p:cBhvr>
                                        <p:cTn id="211" dur="41" decel="50000">
                                          <p:stCondLst>
                                            <p:cond delay="335"/>
                                          </p:stCondLst>
                                        </p:cTn>
                                        <p:tgtEl>
                                          <p:spTgt spid="13"/>
                                        </p:tgtEl>
                                      </p:cBhvr>
                                      <p:to x="100000" y="100000"/>
                                    </p:animScale>
                                    <p:animScale>
                                      <p:cBhvr>
                                        <p:cTn id="212" dur="7">
                                          <p:stCondLst>
                                            <p:cond delay="410"/>
                                          </p:stCondLst>
                                        </p:cTn>
                                        <p:tgtEl>
                                          <p:spTgt spid="13"/>
                                        </p:tgtEl>
                                      </p:cBhvr>
                                      <p:to x="100000" y="90000"/>
                                    </p:animScale>
                                    <p:animScale>
                                      <p:cBhvr>
                                        <p:cTn id="213" dur="41" decel="50000">
                                          <p:stCondLst>
                                            <p:cond delay="417"/>
                                          </p:stCondLst>
                                        </p:cTn>
                                        <p:tgtEl>
                                          <p:spTgt spid="13"/>
                                        </p:tgtEl>
                                      </p:cBhvr>
                                      <p:to x="100000" y="100000"/>
                                    </p:animScale>
                                    <p:animScale>
                                      <p:cBhvr>
                                        <p:cTn id="214" dur="7">
                                          <p:stCondLst>
                                            <p:cond delay="452"/>
                                          </p:stCondLst>
                                        </p:cTn>
                                        <p:tgtEl>
                                          <p:spTgt spid="13"/>
                                        </p:tgtEl>
                                      </p:cBhvr>
                                      <p:to x="100000" y="95000"/>
                                    </p:animScale>
                                    <p:animScale>
                                      <p:cBhvr>
                                        <p:cTn id="215" dur="41" decel="50000">
                                          <p:stCondLst>
                                            <p:cond delay="459"/>
                                          </p:stCondLst>
                                        </p:cTn>
                                        <p:tgtEl>
                                          <p:spTgt spid="13"/>
                                        </p:tgtEl>
                                      </p:cBhvr>
                                      <p:to x="100000" y="100000"/>
                                    </p:animScale>
                                  </p:childTnLst>
                                </p:cTn>
                              </p:par>
                            </p:childTnLst>
                          </p:cTn>
                        </p:par>
                        <p:par>
                          <p:cTn id="216" fill="hold">
                            <p:stCondLst>
                              <p:cond delay="6000"/>
                            </p:stCondLst>
                            <p:childTnLst>
                              <p:par>
                                <p:cTn id="217" presetID="26" presetClass="entr" presetSubtype="0" fill="hold" grpId="0" nodeType="afterEffect">
                                  <p:stCondLst>
                                    <p:cond delay="0"/>
                                  </p:stCondLst>
                                  <p:childTnLst>
                                    <p:set>
                                      <p:cBhvr>
                                        <p:cTn id="218" dur="1" fill="hold">
                                          <p:stCondLst>
                                            <p:cond delay="0"/>
                                          </p:stCondLst>
                                        </p:cTn>
                                        <p:tgtEl>
                                          <p:spTgt spid="14"/>
                                        </p:tgtEl>
                                        <p:attrNameLst>
                                          <p:attrName>style.visibility</p:attrName>
                                        </p:attrNameLst>
                                      </p:cBhvr>
                                      <p:to>
                                        <p:strVal val="visible"/>
                                      </p:to>
                                    </p:set>
                                    <p:animEffect transition="in" filter="wipe(down)">
                                      <p:cBhvr>
                                        <p:cTn id="219" dur="145">
                                          <p:stCondLst>
                                            <p:cond delay="0"/>
                                          </p:stCondLst>
                                        </p:cTn>
                                        <p:tgtEl>
                                          <p:spTgt spid="14"/>
                                        </p:tgtEl>
                                      </p:cBhvr>
                                    </p:animEffect>
                                    <p:anim calcmode="lin" valueType="num">
                                      <p:cBhvr>
                                        <p:cTn id="220"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21"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2"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223"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224"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225" dur="7">
                                          <p:stCondLst>
                                            <p:cond delay="162"/>
                                          </p:stCondLst>
                                        </p:cTn>
                                        <p:tgtEl>
                                          <p:spTgt spid="14"/>
                                        </p:tgtEl>
                                      </p:cBhvr>
                                      <p:to x="100000" y="60000"/>
                                    </p:animScale>
                                    <p:animScale>
                                      <p:cBhvr>
                                        <p:cTn id="226" dur="41" decel="50000">
                                          <p:stCondLst>
                                            <p:cond delay="169"/>
                                          </p:stCondLst>
                                        </p:cTn>
                                        <p:tgtEl>
                                          <p:spTgt spid="14"/>
                                        </p:tgtEl>
                                      </p:cBhvr>
                                      <p:to x="100000" y="100000"/>
                                    </p:animScale>
                                    <p:animScale>
                                      <p:cBhvr>
                                        <p:cTn id="227" dur="7">
                                          <p:stCondLst>
                                            <p:cond delay="328"/>
                                          </p:stCondLst>
                                        </p:cTn>
                                        <p:tgtEl>
                                          <p:spTgt spid="14"/>
                                        </p:tgtEl>
                                      </p:cBhvr>
                                      <p:to x="100000" y="80000"/>
                                    </p:animScale>
                                    <p:animScale>
                                      <p:cBhvr>
                                        <p:cTn id="228" dur="41" decel="50000">
                                          <p:stCondLst>
                                            <p:cond delay="335"/>
                                          </p:stCondLst>
                                        </p:cTn>
                                        <p:tgtEl>
                                          <p:spTgt spid="14"/>
                                        </p:tgtEl>
                                      </p:cBhvr>
                                      <p:to x="100000" y="100000"/>
                                    </p:animScale>
                                    <p:animScale>
                                      <p:cBhvr>
                                        <p:cTn id="229" dur="7">
                                          <p:stCondLst>
                                            <p:cond delay="410"/>
                                          </p:stCondLst>
                                        </p:cTn>
                                        <p:tgtEl>
                                          <p:spTgt spid="14"/>
                                        </p:tgtEl>
                                      </p:cBhvr>
                                      <p:to x="100000" y="90000"/>
                                    </p:animScale>
                                    <p:animScale>
                                      <p:cBhvr>
                                        <p:cTn id="230" dur="41" decel="50000">
                                          <p:stCondLst>
                                            <p:cond delay="417"/>
                                          </p:stCondLst>
                                        </p:cTn>
                                        <p:tgtEl>
                                          <p:spTgt spid="14"/>
                                        </p:tgtEl>
                                      </p:cBhvr>
                                      <p:to x="100000" y="100000"/>
                                    </p:animScale>
                                    <p:animScale>
                                      <p:cBhvr>
                                        <p:cTn id="231" dur="7">
                                          <p:stCondLst>
                                            <p:cond delay="452"/>
                                          </p:stCondLst>
                                        </p:cTn>
                                        <p:tgtEl>
                                          <p:spTgt spid="14"/>
                                        </p:tgtEl>
                                      </p:cBhvr>
                                      <p:to x="100000" y="95000"/>
                                    </p:animScale>
                                    <p:animScale>
                                      <p:cBhvr>
                                        <p:cTn id="232" dur="41" decel="50000">
                                          <p:stCondLst>
                                            <p:cond delay="459"/>
                                          </p:stCondLst>
                                        </p:cTn>
                                        <p:tgtEl>
                                          <p:spTgt spid="14"/>
                                        </p:tgtEl>
                                      </p:cBhvr>
                                      <p:to x="100000" y="100000"/>
                                    </p:animScale>
                                  </p:childTnLst>
                                </p:cTn>
                              </p:par>
                            </p:childTnLst>
                          </p:cTn>
                        </p:par>
                        <p:par>
                          <p:cTn id="233" fill="hold">
                            <p:stCondLst>
                              <p:cond delay="6500"/>
                            </p:stCondLst>
                            <p:childTnLst>
                              <p:par>
                                <p:cTn id="234" presetID="26" presetClass="entr" presetSubtype="0" fill="hold" grpId="0" nodeType="afterEffect">
                                  <p:stCondLst>
                                    <p:cond delay="0"/>
                                  </p:stCondLst>
                                  <p:childTnLst>
                                    <p:set>
                                      <p:cBhvr>
                                        <p:cTn id="235" dur="1" fill="hold">
                                          <p:stCondLst>
                                            <p:cond delay="0"/>
                                          </p:stCondLst>
                                        </p:cTn>
                                        <p:tgtEl>
                                          <p:spTgt spid="15"/>
                                        </p:tgtEl>
                                        <p:attrNameLst>
                                          <p:attrName>style.visibility</p:attrName>
                                        </p:attrNameLst>
                                      </p:cBhvr>
                                      <p:to>
                                        <p:strVal val="visible"/>
                                      </p:to>
                                    </p:set>
                                    <p:animEffect transition="in" filter="wipe(down)">
                                      <p:cBhvr>
                                        <p:cTn id="236" dur="145">
                                          <p:stCondLst>
                                            <p:cond delay="0"/>
                                          </p:stCondLst>
                                        </p:cTn>
                                        <p:tgtEl>
                                          <p:spTgt spid="15"/>
                                        </p:tgtEl>
                                      </p:cBhvr>
                                    </p:animEffect>
                                    <p:anim calcmode="lin" valueType="num">
                                      <p:cBhvr>
                                        <p:cTn id="237"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8"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9"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240"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241"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242" dur="7">
                                          <p:stCondLst>
                                            <p:cond delay="162"/>
                                          </p:stCondLst>
                                        </p:cTn>
                                        <p:tgtEl>
                                          <p:spTgt spid="15"/>
                                        </p:tgtEl>
                                      </p:cBhvr>
                                      <p:to x="100000" y="60000"/>
                                    </p:animScale>
                                    <p:animScale>
                                      <p:cBhvr>
                                        <p:cTn id="243" dur="41" decel="50000">
                                          <p:stCondLst>
                                            <p:cond delay="169"/>
                                          </p:stCondLst>
                                        </p:cTn>
                                        <p:tgtEl>
                                          <p:spTgt spid="15"/>
                                        </p:tgtEl>
                                      </p:cBhvr>
                                      <p:to x="100000" y="100000"/>
                                    </p:animScale>
                                    <p:animScale>
                                      <p:cBhvr>
                                        <p:cTn id="244" dur="7">
                                          <p:stCondLst>
                                            <p:cond delay="328"/>
                                          </p:stCondLst>
                                        </p:cTn>
                                        <p:tgtEl>
                                          <p:spTgt spid="15"/>
                                        </p:tgtEl>
                                      </p:cBhvr>
                                      <p:to x="100000" y="80000"/>
                                    </p:animScale>
                                    <p:animScale>
                                      <p:cBhvr>
                                        <p:cTn id="245" dur="41" decel="50000">
                                          <p:stCondLst>
                                            <p:cond delay="335"/>
                                          </p:stCondLst>
                                        </p:cTn>
                                        <p:tgtEl>
                                          <p:spTgt spid="15"/>
                                        </p:tgtEl>
                                      </p:cBhvr>
                                      <p:to x="100000" y="100000"/>
                                    </p:animScale>
                                    <p:animScale>
                                      <p:cBhvr>
                                        <p:cTn id="246" dur="7">
                                          <p:stCondLst>
                                            <p:cond delay="410"/>
                                          </p:stCondLst>
                                        </p:cTn>
                                        <p:tgtEl>
                                          <p:spTgt spid="15"/>
                                        </p:tgtEl>
                                      </p:cBhvr>
                                      <p:to x="100000" y="90000"/>
                                    </p:animScale>
                                    <p:animScale>
                                      <p:cBhvr>
                                        <p:cTn id="247" dur="41" decel="50000">
                                          <p:stCondLst>
                                            <p:cond delay="417"/>
                                          </p:stCondLst>
                                        </p:cTn>
                                        <p:tgtEl>
                                          <p:spTgt spid="15"/>
                                        </p:tgtEl>
                                      </p:cBhvr>
                                      <p:to x="100000" y="100000"/>
                                    </p:animScale>
                                    <p:animScale>
                                      <p:cBhvr>
                                        <p:cTn id="248" dur="7">
                                          <p:stCondLst>
                                            <p:cond delay="452"/>
                                          </p:stCondLst>
                                        </p:cTn>
                                        <p:tgtEl>
                                          <p:spTgt spid="15"/>
                                        </p:tgtEl>
                                      </p:cBhvr>
                                      <p:to x="100000" y="95000"/>
                                    </p:animScale>
                                    <p:animScale>
                                      <p:cBhvr>
                                        <p:cTn id="249" dur="41" decel="50000">
                                          <p:stCondLst>
                                            <p:cond delay="459"/>
                                          </p:stCondLst>
                                        </p:cTn>
                                        <p:tgtEl>
                                          <p:spTgt spid="15"/>
                                        </p:tgtEl>
                                      </p:cBhvr>
                                      <p:to x="100000" y="100000"/>
                                    </p:animScale>
                                  </p:childTnLst>
                                </p:cTn>
                              </p:par>
                            </p:childTnLst>
                          </p:cTn>
                        </p:par>
                        <p:par>
                          <p:cTn id="250" fill="hold">
                            <p:stCondLst>
                              <p:cond delay="7000"/>
                            </p:stCondLst>
                            <p:childTnLst>
                              <p:par>
                                <p:cTn id="251" presetID="26" presetClass="entr" presetSubtype="0" fill="hold" grpId="0" nodeType="afterEffect">
                                  <p:stCondLst>
                                    <p:cond delay="0"/>
                                  </p:stCondLst>
                                  <p:childTnLst>
                                    <p:set>
                                      <p:cBhvr>
                                        <p:cTn id="252" dur="1" fill="hold">
                                          <p:stCondLst>
                                            <p:cond delay="0"/>
                                          </p:stCondLst>
                                        </p:cTn>
                                        <p:tgtEl>
                                          <p:spTgt spid="16"/>
                                        </p:tgtEl>
                                        <p:attrNameLst>
                                          <p:attrName>style.visibility</p:attrName>
                                        </p:attrNameLst>
                                      </p:cBhvr>
                                      <p:to>
                                        <p:strVal val="visible"/>
                                      </p:to>
                                    </p:set>
                                    <p:animEffect transition="in" filter="wipe(down)">
                                      <p:cBhvr>
                                        <p:cTn id="253" dur="145">
                                          <p:stCondLst>
                                            <p:cond delay="0"/>
                                          </p:stCondLst>
                                        </p:cTn>
                                        <p:tgtEl>
                                          <p:spTgt spid="16"/>
                                        </p:tgtEl>
                                      </p:cBhvr>
                                    </p:animEffect>
                                    <p:anim calcmode="lin" valueType="num">
                                      <p:cBhvr>
                                        <p:cTn id="254"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5"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56"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257"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258"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259" dur="7">
                                          <p:stCondLst>
                                            <p:cond delay="162"/>
                                          </p:stCondLst>
                                        </p:cTn>
                                        <p:tgtEl>
                                          <p:spTgt spid="16"/>
                                        </p:tgtEl>
                                      </p:cBhvr>
                                      <p:to x="100000" y="60000"/>
                                    </p:animScale>
                                    <p:animScale>
                                      <p:cBhvr>
                                        <p:cTn id="260" dur="41" decel="50000">
                                          <p:stCondLst>
                                            <p:cond delay="169"/>
                                          </p:stCondLst>
                                        </p:cTn>
                                        <p:tgtEl>
                                          <p:spTgt spid="16"/>
                                        </p:tgtEl>
                                      </p:cBhvr>
                                      <p:to x="100000" y="100000"/>
                                    </p:animScale>
                                    <p:animScale>
                                      <p:cBhvr>
                                        <p:cTn id="261" dur="7">
                                          <p:stCondLst>
                                            <p:cond delay="328"/>
                                          </p:stCondLst>
                                        </p:cTn>
                                        <p:tgtEl>
                                          <p:spTgt spid="16"/>
                                        </p:tgtEl>
                                      </p:cBhvr>
                                      <p:to x="100000" y="80000"/>
                                    </p:animScale>
                                    <p:animScale>
                                      <p:cBhvr>
                                        <p:cTn id="262" dur="41" decel="50000">
                                          <p:stCondLst>
                                            <p:cond delay="335"/>
                                          </p:stCondLst>
                                        </p:cTn>
                                        <p:tgtEl>
                                          <p:spTgt spid="16"/>
                                        </p:tgtEl>
                                      </p:cBhvr>
                                      <p:to x="100000" y="100000"/>
                                    </p:animScale>
                                    <p:animScale>
                                      <p:cBhvr>
                                        <p:cTn id="263" dur="7">
                                          <p:stCondLst>
                                            <p:cond delay="410"/>
                                          </p:stCondLst>
                                        </p:cTn>
                                        <p:tgtEl>
                                          <p:spTgt spid="16"/>
                                        </p:tgtEl>
                                      </p:cBhvr>
                                      <p:to x="100000" y="90000"/>
                                    </p:animScale>
                                    <p:animScale>
                                      <p:cBhvr>
                                        <p:cTn id="264" dur="41" decel="50000">
                                          <p:stCondLst>
                                            <p:cond delay="417"/>
                                          </p:stCondLst>
                                        </p:cTn>
                                        <p:tgtEl>
                                          <p:spTgt spid="16"/>
                                        </p:tgtEl>
                                      </p:cBhvr>
                                      <p:to x="100000" y="100000"/>
                                    </p:animScale>
                                    <p:animScale>
                                      <p:cBhvr>
                                        <p:cTn id="265" dur="7">
                                          <p:stCondLst>
                                            <p:cond delay="452"/>
                                          </p:stCondLst>
                                        </p:cTn>
                                        <p:tgtEl>
                                          <p:spTgt spid="16"/>
                                        </p:tgtEl>
                                      </p:cBhvr>
                                      <p:to x="100000" y="95000"/>
                                    </p:animScale>
                                    <p:animScale>
                                      <p:cBhvr>
                                        <p:cTn id="266" dur="41" decel="50000">
                                          <p:stCondLst>
                                            <p:cond delay="459"/>
                                          </p:stCondLst>
                                        </p:cTn>
                                        <p:tgtEl>
                                          <p:spTgt spid="16"/>
                                        </p:tgtEl>
                                      </p:cBhvr>
                                      <p:to x="100000" y="100000"/>
                                    </p:animScale>
                                  </p:childTnLst>
                                </p:cTn>
                              </p:par>
                            </p:childTnLst>
                          </p:cTn>
                        </p:par>
                        <p:par>
                          <p:cTn id="267" fill="hold">
                            <p:stCondLst>
                              <p:cond delay="7500"/>
                            </p:stCondLst>
                            <p:childTnLst>
                              <p:par>
                                <p:cTn id="268" presetID="26" presetClass="entr" presetSubtype="0" fill="hold" grpId="0" nodeType="afterEffect">
                                  <p:stCondLst>
                                    <p:cond delay="0"/>
                                  </p:stCondLst>
                                  <p:childTnLst>
                                    <p:set>
                                      <p:cBhvr>
                                        <p:cTn id="269" dur="1" fill="hold">
                                          <p:stCondLst>
                                            <p:cond delay="0"/>
                                          </p:stCondLst>
                                        </p:cTn>
                                        <p:tgtEl>
                                          <p:spTgt spid="17"/>
                                        </p:tgtEl>
                                        <p:attrNameLst>
                                          <p:attrName>style.visibility</p:attrName>
                                        </p:attrNameLst>
                                      </p:cBhvr>
                                      <p:to>
                                        <p:strVal val="visible"/>
                                      </p:to>
                                    </p:set>
                                    <p:animEffect transition="in" filter="wipe(down)">
                                      <p:cBhvr>
                                        <p:cTn id="270" dur="145">
                                          <p:stCondLst>
                                            <p:cond delay="0"/>
                                          </p:stCondLst>
                                        </p:cTn>
                                        <p:tgtEl>
                                          <p:spTgt spid="17"/>
                                        </p:tgtEl>
                                      </p:cBhvr>
                                    </p:animEffect>
                                    <p:anim calcmode="lin" valueType="num">
                                      <p:cBhvr>
                                        <p:cTn id="27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7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27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276" dur="7">
                                          <p:stCondLst>
                                            <p:cond delay="162"/>
                                          </p:stCondLst>
                                        </p:cTn>
                                        <p:tgtEl>
                                          <p:spTgt spid="17"/>
                                        </p:tgtEl>
                                      </p:cBhvr>
                                      <p:to x="100000" y="60000"/>
                                    </p:animScale>
                                    <p:animScale>
                                      <p:cBhvr>
                                        <p:cTn id="277" dur="41" decel="50000">
                                          <p:stCondLst>
                                            <p:cond delay="169"/>
                                          </p:stCondLst>
                                        </p:cTn>
                                        <p:tgtEl>
                                          <p:spTgt spid="17"/>
                                        </p:tgtEl>
                                      </p:cBhvr>
                                      <p:to x="100000" y="100000"/>
                                    </p:animScale>
                                    <p:animScale>
                                      <p:cBhvr>
                                        <p:cTn id="278" dur="7">
                                          <p:stCondLst>
                                            <p:cond delay="328"/>
                                          </p:stCondLst>
                                        </p:cTn>
                                        <p:tgtEl>
                                          <p:spTgt spid="17"/>
                                        </p:tgtEl>
                                      </p:cBhvr>
                                      <p:to x="100000" y="80000"/>
                                    </p:animScale>
                                    <p:animScale>
                                      <p:cBhvr>
                                        <p:cTn id="279" dur="41" decel="50000">
                                          <p:stCondLst>
                                            <p:cond delay="335"/>
                                          </p:stCondLst>
                                        </p:cTn>
                                        <p:tgtEl>
                                          <p:spTgt spid="17"/>
                                        </p:tgtEl>
                                      </p:cBhvr>
                                      <p:to x="100000" y="100000"/>
                                    </p:animScale>
                                    <p:animScale>
                                      <p:cBhvr>
                                        <p:cTn id="280" dur="7">
                                          <p:stCondLst>
                                            <p:cond delay="410"/>
                                          </p:stCondLst>
                                        </p:cTn>
                                        <p:tgtEl>
                                          <p:spTgt spid="17"/>
                                        </p:tgtEl>
                                      </p:cBhvr>
                                      <p:to x="100000" y="90000"/>
                                    </p:animScale>
                                    <p:animScale>
                                      <p:cBhvr>
                                        <p:cTn id="281" dur="41" decel="50000">
                                          <p:stCondLst>
                                            <p:cond delay="417"/>
                                          </p:stCondLst>
                                        </p:cTn>
                                        <p:tgtEl>
                                          <p:spTgt spid="17"/>
                                        </p:tgtEl>
                                      </p:cBhvr>
                                      <p:to x="100000" y="100000"/>
                                    </p:animScale>
                                    <p:animScale>
                                      <p:cBhvr>
                                        <p:cTn id="282" dur="7">
                                          <p:stCondLst>
                                            <p:cond delay="452"/>
                                          </p:stCondLst>
                                        </p:cTn>
                                        <p:tgtEl>
                                          <p:spTgt spid="17"/>
                                        </p:tgtEl>
                                      </p:cBhvr>
                                      <p:to x="100000" y="95000"/>
                                    </p:animScale>
                                    <p:animScale>
                                      <p:cBhvr>
                                        <p:cTn id="283" dur="41" decel="50000">
                                          <p:stCondLst>
                                            <p:cond delay="459"/>
                                          </p:stCondLst>
                                        </p:cTn>
                                        <p:tgtEl>
                                          <p:spTgt spid="17"/>
                                        </p:tgtEl>
                                      </p:cBhvr>
                                      <p:to x="100000" y="100000"/>
                                    </p:animScale>
                                  </p:childTnLst>
                                </p:cTn>
                              </p:par>
                            </p:childTnLst>
                          </p:cTn>
                        </p:par>
                        <p:par>
                          <p:cTn id="284" fill="hold">
                            <p:stCondLst>
                              <p:cond delay="800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8"/>
                                        </p:tgtEl>
                                        <p:attrNameLst>
                                          <p:attrName>style.visibility</p:attrName>
                                        </p:attrNameLst>
                                      </p:cBhvr>
                                      <p:to>
                                        <p:strVal val="visible"/>
                                      </p:to>
                                    </p:set>
                                    <p:anim calcmode="lin" valueType="num">
                                      <p:cBhvr>
                                        <p:cTn id="28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8"/>
                                        </p:tgtEl>
                                        <p:attrNameLst>
                                          <p:attrName>ppt_y</p:attrName>
                                        </p:attrNameLst>
                                      </p:cBhvr>
                                      <p:tavLst>
                                        <p:tav tm="0">
                                          <p:val>
                                            <p:strVal val="#ppt_y"/>
                                          </p:val>
                                        </p:tav>
                                        <p:tav tm="100000">
                                          <p:val>
                                            <p:strVal val="#ppt_y"/>
                                          </p:val>
                                        </p:tav>
                                      </p:tavLst>
                                    </p:anim>
                                    <p:anim calcmode="lin" valueType="num">
                                      <p:cBhvr>
                                        <p:cTn id="28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8"/>
                                        </p:tgtEl>
                                      </p:cBhvr>
                                    </p:animEffect>
                                  </p:childTnLst>
                                </p:cTn>
                              </p:par>
                            </p:childTnLst>
                          </p:cTn>
                        </p:par>
                        <p:par>
                          <p:cTn id="292" fill="hold">
                            <p:stCondLst>
                              <p:cond delay="9250"/>
                            </p:stCondLst>
                            <p:childTnLst>
                              <p:par>
                                <p:cTn id="293" presetID="41" presetClass="entr" presetSubtype="0" fill="hold" grpId="0" nodeType="afterEffect">
                                  <p:stCondLst>
                                    <p:cond delay="0"/>
                                  </p:stCondLst>
                                  <p:iterate type="lt">
                                    <p:tmPct val="10000"/>
                                  </p:iterate>
                                  <p:childTnLst>
                                    <p:set>
                                      <p:cBhvr>
                                        <p:cTn id="294" dur="1" fill="hold">
                                          <p:stCondLst>
                                            <p:cond delay="0"/>
                                          </p:stCondLst>
                                        </p:cTn>
                                        <p:tgtEl>
                                          <p:spTgt spid="19"/>
                                        </p:tgtEl>
                                        <p:attrNameLst>
                                          <p:attrName>style.visibility</p:attrName>
                                        </p:attrNameLst>
                                      </p:cBhvr>
                                      <p:to>
                                        <p:strVal val="visible"/>
                                      </p:to>
                                    </p:set>
                                    <p:anim calcmode="lin" valueType="num">
                                      <p:cBhvr>
                                        <p:cTn id="295"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96" dur="500" fill="hold"/>
                                        <p:tgtEl>
                                          <p:spTgt spid="19"/>
                                        </p:tgtEl>
                                        <p:attrNameLst>
                                          <p:attrName>ppt_y</p:attrName>
                                        </p:attrNameLst>
                                      </p:cBhvr>
                                      <p:tavLst>
                                        <p:tav tm="0">
                                          <p:val>
                                            <p:strVal val="#ppt_y"/>
                                          </p:val>
                                        </p:tav>
                                        <p:tav tm="100000">
                                          <p:val>
                                            <p:strVal val="#ppt_y"/>
                                          </p:val>
                                        </p:tav>
                                      </p:tavLst>
                                    </p:anim>
                                    <p:anim calcmode="lin" valueType="num">
                                      <p:cBhvr>
                                        <p:cTn id="297"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98"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99" dur="500" tmFilter="0,0; .5, 1; 1, 1"/>
                                        <p:tgtEl>
                                          <p:spTgt spid="19"/>
                                        </p:tgtEl>
                                      </p:cBhvr>
                                    </p:animEffect>
                                  </p:childTnLst>
                                </p:cTn>
                              </p:par>
                            </p:childTnLst>
                          </p:cTn>
                        </p:par>
                        <p:par>
                          <p:cTn id="300" fill="hold">
                            <p:stCondLst>
                              <p:cond delay="10500"/>
                            </p:stCondLst>
                            <p:childTnLst>
                              <p:par>
                                <p:cTn id="301" presetID="41" presetClass="entr" presetSubtype="0" fill="hold" grpId="0" nodeType="afterEffect">
                                  <p:stCondLst>
                                    <p:cond delay="0"/>
                                  </p:stCondLst>
                                  <p:iterate type="lt">
                                    <p:tmPct val="10000"/>
                                  </p:iterate>
                                  <p:childTnLst>
                                    <p:set>
                                      <p:cBhvr>
                                        <p:cTn id="302" dur="1" fill="hold">
                                          <p:stCondLst>
                                            <p:cond delay="0"/>
                                          </p:stCondLst>
                                        </p:cTn>
                                        <p:tgtEl>
                                          <p:spTgt spid="20"/>
                                        </p:tgtEl>
                                        <p:attrNameLst>
                                          <p:attrName>style.visibility</p:attrName>
                                        </p:attrNameLst>
                                      </p:cBhvr>
                                      <p:to>
                                        <p:strVal val="visible"/>
                                      </p:to>
                                    </p:set>
                                    <p:anim calcmode="lin" valueType="num">
                                      <p:cBhvr>
                                        <p:cTn id="30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04" dur="500" fill="hold"/>
                                        <p:tgtEl>
                                          <p:spTgt spid="20"/>
                                        </p:tgtEl>
                                        <p:attrNameLst>
                                          <p:attrName>ppt_y</p:attrName>
                                        </p:attrNameLst>
                                      </p:cBhvr>
                                      <p:tavLst>
                                        <p:tav tm="0">
                                          <p:val>
                                            <p:strVal val="#ppt_y"/>
                                          </p:val>
                                        </p:tav>
                                        <p:tav tm="100000">
                                          <p:val>
                                            <p:strVal val="#ppt_y"/>
                                          </p:val>
                                        </p:tav>
                                      </p:tavLst>
                                    </p:anim>
                                    <p:anim calcmode="lin" valueType="num">
                                      <p:cBhvr>
                                        <p:cTn id="30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0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07" dur="500" tmFilter="0,0; .5, 1; 1, 1"/>
                                        <p:tgtEl>
                                          <p:spTgt spid="20"/>
                                        </p:tgtEl>
                                      </p:cBhvr>
                                    </p:animEffect>
                                  </p:childTnLst>
                                </p:cTn>
                              </p:par>
                            </p:childTnLst>
                          </p:cTn>
                        </p:par>
                        <p:par>
                          <p:cTn id="308" fill="hold">
                            <p:stCondLst>
                              <p:cond delay="11750"/>
                            </p:stCondLst>
                            <p:childTnLst>
                              <p:par>
                                <p:cTn id="309" presetID="41" presetClass="entr" presetSubtype="0" fill="hold" grpId="0" nodeType="afterEffect">
                                  <p:stCondLst>
                                    <p:cond delay="0"/>
                                  </p:stCondLst>
                                  <p:iterate type="lt">
                                    <p:tmPct val="10000"/>
                                  </p:iterate>
                                  <p:childTnLst>
                                    <p:set>
                                      <p:cBhvr>
                                        <p:cTn id="310" dur="1" fill="hold">
                                          <p:stCondLst>
                                            <p:cond delay="0"/>
                                          </p:stCondLst>
                                        </p:cTn>
                                        <p:tgtEl>
                                          <p:spTgt spid="21"/>
                                        </p:tgtEl>
                                        <p:attrNameLst>
                                          <p:attrName>style.visibility</p:attrName>
                                        </p:attrNameLst>
                                      </p:cBhvr>
                                      <p:to>
                                        <p:strVal val="visible"/>
                                      </p:to>
                                    </p:set>
                                    <p:anim calcmode="lin" valueType="num">
                                      <p:cBhvr>
                                        <p:cTn id="311"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2" dur="500" fill="hold"/>
                                        <p:tgtEl>
                                          <p:spTgt spid="21"/>
                                        </p:tgtEl>
                                        <p:attrNameLst>
                                          <p:attrName>ppt_y</p:attrName>
                                        </p:attrNameLst>
                                      </p:cBhvr>
                                      <p:tavLst>
                                        <p:tav tm="0">
                                          <p:val>
                                            <p:strVal val="#ppt_y"/>
                                          </p:val>
                                        </p:tav>
                                        <p:tav tm="100000">
                                          <p:val>
                                            <p:strVal val="#ppt_y"/>
                                          </p:val>
                                        </p:tav>
                                      </p:tavLst>
                                    </p:anim>
                                    <p:anim calcmode="lin" valueType="num">
                                      <p:cBhvr>
                                        <p:cTn id="313"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14"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15" dur="500" tmFilter="0,0; .5, 1; 1, 1"/>
                                        <p:tgtEl>
                                          <p:spTgt spid="21"/>
                                        </p:tgtEl>
                                      </p:cBhvr>
                                    </p:animEffect>
                                  </p:childTnLst>
                                </p:cTn>
                              </p:par>
                            </p:childTnLst>
                          </p:cTn>
                        </p:par>
                        <p:par>
                          <p:cTn id="316" fill="hold">
                            <p:stCondLst>
                              <p:cond delay="13000"/>
                            </p:stCondLst>
                            <p:childTnLst>
                              <p:par>
                                <p:cTn id="317" presetID="26" presetClass="entr" presetSubtype="0" fill="hold" grpId="0" nodeType="afterEffect">
                                  <p:stCondLst>
                                    <p:cond delay="0"/>
                                  </p:stCondLst>
                                  <p:childTnLst>
                                    <p:set>
                                      <p:cBhvr>
                                        <p:cTn id="318" dur="1" fill="hold">
                                          <p:stCondLst>
                                            <p:cond delay="0"/>
                                          </p:stCondLst>
                                        </p:cTn>
                                        <p:tgtEl>
                                          <p:spTgt spid="22"/>
                                        </p:tgtEl>
                                        <p:attrNameLst>
                                          <p:attrName>style.visibility</p:attrName>
                                        </p:attrNameLst>
                                      </p:cBhvr>
                                      <p:to>
                                        <p:strVal val="visible"/>
                                      </p:to>
                                    </p:set>
                                    <p:animEffect transition="in" filter="wipe(down)">
                                      <p:cBhvr>
                                        <p:cTn id="319" dur="145">
                                          <p:stCondLst>
                                            <p:cond delay="0"/>
                                          </p:stCondLst>
                                        </p:cTn>
                                        <p:tgtEl>
                                          <p:spTgt spid="22"/>
                                        </p:tgtEl>
                                      </p:cBhvr>
                                    </p:animEffect>
                                    <p:anim calcmode="lin" valueType="num">
                                      <p:cBhvr>
                                        <p:cTn id="320"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21"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22"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323"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324"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325" dur="7">
                                          <p:stCondLst>
                                            <p:cond delay="162"/>
                                          </p:stCondLst>
                                        </p:cTn>
                                        <p:tgtEl>
                                          <p:spTgt spid="22"/>
                                        </p:tgtEl>
                                      </p:cBhvr>
                                      <p:to x="100000" y="60000"/>
                                    </p:animScale>
                                    <p:animScale>
                                      <p:cBhvr>
                                        <p:cTn id="326" dur="41" decel="50000">
                                          <p:stCondLst>
                                            <p:cond delay="169"/>
                                          </p:stCondLst>
                                        </p:cTn>
                                        <p:tgtEl>
                                          <p:spTgt spid="22"/>
                                        </p:tgtEl>
                                      </p:cBhvr>
                                      <p:to x="100000" y="100000"/>
                                    </p:animScale>
                                    <p:animScale>
                                      <p:cBhvr>
                                        <p:cTn id="327" dur="7">
                                          <p:stCondLst>
                                            <p:cond delay="328"/>
                                          </p:stCondLst>
                                        </p:cTn>
                                        <p:tgtEl>
                                          <p:spTgt spid="22"/>
                                        </p:tgtEl>
                                      </p:cBhvr>
                                      <p:to x="100000" y="80000"/>
                                    </p:animScale>
                                    <p:animScale>
                                      <p:cBhvr>
                                        <p:cTn id="328" dur="41" decel="50000">
                                          <p:stCondLst>
                                            <p:cond delay="335"/>
                                          </p:stCondLst>
                                        </p:cTn>
                                        <p:tgtEl>
                                          <p:spTgt spid="22"/>
                                        </p:tgtEl>
                                      </p:cBhvr>
                                      <p:to x="100000" y="100000"/>
                                    </p:animScale>
                                    <p:animScale>
                                      <p:cBhvr>
                                        <p:cTn id="329" dur="7">
                                          <p:stCondLst>
                                            <p:cond delay="410"/>
                                          </p:stCondLst>
                                        </p:cTn>
                                        <p:tgtEl>
                                          <p:spTgt spid="22"/>
                                        </p:tgtEl>
                                      </p:cBhvr>
                                      <p:to x="100000" y="90000"/>
                                    </p:animScale>
                                    <p:animScale>
                                      <p:cBhvr>
                                        <p:cTn id="330" dur="41" decel="50000">
                                          <p:stCondLst>
                                            <p:cond delay="417"/>
                                          </p:stCondLst>
                                        </p:cTn>
                                        <p:tgtEl>
                                          <p:spTgt spid="22"/>
                                        </p:tgtEl>
                                      </p:cBhvr>
                                      <p:to x="100000" y="100000"/>
                                    </p:animScale>
                                    <p:animScale>
                                      <p:cBhvr>
                                        <p:cTn id="331" dur="7">
                                          <p:stCondLst>
                                            <p:cond delay="452"/>
                                          </p:stCondLst>
                                        </p:cTn>
                                        <p:tgtEl>
                                          <p:spTgt spid="22"/>
                                        </p:tgtEl>
                                      </p:cBhvr>
                                      <p:to x="100000" y="95000"/>
                                    </p:animScale>
                                    <p:animScale>
                                      <p:cBhvr>
                                        <p:cTn id="332" dur="41" decel="50000">
                                          <p:stCondLst>
                                            <p:cond delay="459"/>
                                          </p:stCondLst>
                                        </p:cTn>
                                        <p:tgtEl>
                                          <p:spTgt spid="22"/>
                                        </p:tgtEl>
                                      </p:cBhvr>
                                      <p:to x="100000" y="100000"/>
                                    </p:animScale>
                                  </p:childTnLst>
                                </p:cTn>
                              </p:par>
                            </p:childTnLst>
                          </p:cTn>
                        </p:par>
                        <p:par>
                          <p:cTn id="333" fill="hold">
                            <p:stCondLst>
                              <p:cond delay="13500"/>
                            </p:stCondLst>
                            <p:childTnLst>
                              <p:par>
                                <p:cTn id="334" presetID="26" presetClass="entr" presetSubtype="0" fill="hold" grpId="0" nodeType="afterEffect">
                                  <p:stCondLst>
                                    <p:cond delay="0"/>
                                  </p:stCondLst>
                                  <p:childTnLst>
                                    <p:set>
                                      <p:cBhvr>
                                        <p:cTn id="335" dur="1" fill="hold">
                                          <p:stCondLst>
                                            <p:cond delay="0"/>
                                          </p:stCondLst>
                                        </p:cTn>
                                        <p:tgtEl>
                                          <p:spTgt spid="23"/>
                                        </p:tgtEl>
                                        <p:attrNameLst>
                                          <p:attrName>style.visibility</p:attrName>
                                        </p:attrNameLst>
                                      </p:cBhvr>
                                      <p:to>
                                        <p:strVal val="visible"/>
                                      </p:to>
                                    </p:set>
                                    <p:animEffect transition="in" filter="wipe(down)">
                                      <p:cBhvr>
                                        <p:cTn id="336" dur="145">
                                          <p:stCondLst>
                                            <p:cond delay="0"/>
                                          </p:stCondLst>
                                        </p:cTn>
                                        <p:tgtEl>
                                          <p:spTgt spid="23"/>
                                        </p:tgtEl>
                                      </p:cBhvr>
                                    </p:animEffect>
                                    <p:anim calcmode="lin" valueType="num">
                                      <p:cBhvr>
                                        <p:cTn id="337"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8"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39"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40"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41"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42" dur="7">
                                          <p:stCondLst>
                                            <p:cond delay="162"/>
                                          </p:stCondLst>
                                        </p:cTn>
                                        <p:tgtEl>
                                          <p:spTgt spid="23"/>
                                        </p:tgtEl>
                                      </p:cBhvr>
                                      <p:to x="100000" y="60000"/>
                                    </p:animScale>
                                    <p:animScale>
                                      <p:cBhvr>
                                        <p:cTn id="343" dur="41" decel="50000">
                                          <p:stCondLst>
                                            <p:cond delay="169"/>
                                          </p:stCondLst>
                                        </p:cTn>
                                        <p:tgtEl>
                                          <p:spTgt spid="23"/>
                                        </p:tgtEl>
                                      </p:cBhvr>
                                      <p:to x="100000" y="100000"/>
                                    </p:animScale>
                                    <p:animScale>
                                      <p:cBhvr>
                                        <p:cTn id="344" dur="7">
                                          <p:stCondLst>
                                            <p:cond delay="328"/>
                                          </p:stCondLst>
                                        </p:cTn>
                                        <p:tgtEl>
                                          <p:spTgt spid="23"/>
                                        </p:tgtEl>
                                      </p:cBhvr>
                                      <p:to x="100000" y="80000"/>
                                    </p:animScale>
                                    <p:animScale>
                                      <p:cBhvr>
                                        <p:cTn id="345" dur="41" decel="50000">
                                          <p:stCondLst>
                                            <p:cond delay="335"/>
                                          </p:stCondLst>
                                        </p:cTn>
                                        <p:tgtEl>
                                          <p:spTgt spid="23"/>
                                        </p:tgtEl>
                                      </p:cBhvr>
                                      <p:to x="100000" y="100000"/>
                                    </p:animScale>
                                    <p:animScale>
                                      <p:cBhvr>
                                        <p:cTn id="346" dur="7">
                                          <p:stCondLst>
                                            <p:cond delay="410"/>
                                          </p:stCondLst>
                                        </p:cTn>
                                        <p:tgtEl>
                                          <p:spTgt spid="23"/>
                                        </p:tgtEl>
                                      </p:cBhvr>
                                      <p:to x="100000" y="90000"/>
                                    </p:animScale>
                                    <p:animScale>
                                      <p:cBhvr>
                                        <p:cTn id="347" dur="41" decel="50000">
                                          <p:stCondLst>
                                            <p:cond delay="417"/>
                                          </p:stCondLst>
                                        </p:cTn>
                                        <p:tgtEl>
                                          <p:spTgt spid="23"/>
                                        </p:tgtEl>
                                      </p:cBhvr>
                                      <p:to x="100000" y="100000"/>
                                    </p:animScale>
                                    <p:animScale>
                                      <p:cBhvr>
                                        <p:cTn id="348" dur="7">
                                          <p:stCondLst>
                                            <p:cond delay="452"/>
                                          </p:stCondLst>
                                        </p:cTn>
                                        <p:tgtEl>
                                          <p:spTgt spid="23"/>
                                        </p:tgtEl>
                                      </p:cBhvr>
                                      <p:to x="100000" y="95000"/>
                                    </p:animScale>
                                    <p:animScale>
                                      <p:cBhvr>
                                        <p:cTn id="349" dur="41" decel="50000">
                                          <p:stCondLst>
                                            <p:cond delay="459"/>
                                          </p:stCondLst>
                                        </p:cTn>
                                        <p:tgtEl>
                                          <p:spTgt spid="23"/>
                                        </p:tgtEl>
                                      </p:cBhvr>
                                      <p:to x="100000" y="100000"/>
                                    </p:animScale>
                                  </p:childTnLst>
                                </p:cTn>
                              </p:par>
                            </p:childTnLst>
                          </p:cTn>
                        </p:par>
                        <p:par>
                          <p:cTn id="350" fill="hold">
                            <p:stCondLst>
                              <p:cond delay="14000"/>
                            </p:stCondLst>
                            <p:childTnLst>
                              <p:par>
                                <p:cTn id="351" presetID="26" presetClass="entr" presetSubtype="0" fill="hold" grpId="0" nodeType="afterEffect">
                                  <p:stCondLst>
                                    <p:cond delay="0"/>
                                  </p:stCondLst>
                                  <p:childTnLst>
                                    <p:set>
                                      <p:cBhvr>
                                        <p:cTn id="352" dur="1" fill="hold">
                                          <p:stCondLst>
                                            <p:cond delay="0"/>
                                          </p:stCondLst>
                                        </p:cTn>
                                        <p:tgtEl>
                                          <p:spTgt spid="24"/>
                                        </p:tgtEl>
                                        <p:attrNameLst>
                                          <p:attrName>style.visibility</p:attrName>
                                        </p:attrNameLst>
                                      </p:cBhvr>
                                      <p:to>
                                        <p:strVal val="visible"/>
                                      </p:to>
                                    </p:set>
                                    <p:animEffect transition="in" filter="wipe(down)">
                                      <p:cBhvr>
                                        <p:cTn id="353" dur="145">
                                          <p:stCondLst>
                                            <p:cond delay="0"/>
                                          </p:stCondLst>
                                        </p:cTn>
                                        <p:tgtEl>
                                          <p:spTgt spid="24"/>
                                        </p:tgtEl>
                                      </p:cBhvr>
                                    </p:animEffect>
                                    <p:anim calcmode="lin" valueType="num">
                                      <p:cBhvr>
                                        <p:cTn id="354"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5"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56"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357"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358"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359" dur="7">
                                          <p:stCondLst>
                                            <p:cond delay="162"/>
                                          </p:stCondLst>
                                        </p:cTn>
                                        <p:tgtEl>
                                          <p:spTgt spid="24"/>
                                        </p:tgtEl>
                                      </p:cBhvr>
                                      <p:to x="100000" y="60000"/>
                                    </p:animScale>
                                    <p:animScale>
                                      <p:cBhvr>
                                        <p:cTn id="360" dur="41" decel="50000">
                                          <p:stCondLst>
                                            <p:cond delay="169"/>
                                          </p:stCondLst>
                                        </p:cTn>
                                        <p:tgtEl>
                                          <p:spTgt spid="24"/>
                                        </p:tgtEl>
                                      </p:cBhvr>
                                      <p:to x="100000" y="100000"/>
                                    </p:animScale>
                                    <p:animScale>
                                      <p:cBhvr>
                                        <p:cTn id="361" dur="7">
                                          <p:stCondLst>
                                            <p:cond delay="328"/>
                                          </p:stCondLst>
                                        </p:cTn>
                                        <p:tgtEl>
                                          <p:spTgt spid="24"/>
                                        </p:tgtEl>
                                      </p:cBhvr>
                                      <p:to x="100000" y="80000"/>
                                    </p:animScale>
                                    <p:animScale>
                                      <p:cBhvr>
                                        <p:cTn id="362" dur="41" decel="50000">
                                          <p:stCondLst>
                                            <p:cond delay="335"/>
                                          </p:stCondLst>
                                        </p:cTn>
                                        <p:tgtEl>
                                          <p:spTgt spid="24"/>
                                        </p:tgtEl>
                                      </p:cBhvr>
                                      <p:to x="100000" y="100000"/>
                                    </p:animScale>
                                    <p:animScale>
                                      <p:cBhvr>
                                        <p:cTn id="363" dur="7">
                                          <p:stCondLst>
                                            <p:cond delay="410"/>
                                          </p:stCondLst>
                                        </p:cTn>
                                        <p:tgtEl>
                                          <p:spTgt spid="24"/>
                                        </p:tgtEl>
                                      </p:cBhvr>
                                      <p:to x="100000" y="90000"/>
                                    </p:animScale>
                                    <p:animScale>
                                      <p:cBhvr>
                                        <p:cTn id="364" dur="41" decel="50000">
                                          <p:stCondLst>
                                            <p:cond delay="417"/>
                                          </p:stCondLst>
                                        </p:cTn>
                                        <p:tgtEl>
                                          <p:spTgt spid="24"/>
                                        </p:tgtEl>
                                      </p:cBhvr>
                                      <p:to x="100000" y="100000"/>
                                    </p:animScale>
                                    <p:animScale>
                                      <p:cBhvr>
                                        <p:cTn id="365" dur="7">
                                          <p:stCondLst>
                                            <p:cond delay="452"/>
                                          </p:stCondLst>
                                        </p:cTn>
                                        <p:tgtEl>
                                          <p:spTgt spid="24"/>
                                        </p:tgtEl>
                                      </p:cBhvr>
                                      <p:to x="100000" y="95000"/>
                                    </p:animScale>
                                    <p:animScale>
                                      <p:cBhvr>
                                        <p:cTn id="366" dur="41" decel="50000">
                                          <p:stCondLst>
                                            <p:cond delay="459"/>
                                          </p:stCondLst>
                                        </p:cTn>
                                        <p:tgtEl>
                                          <p:spTgt spid="24"/>
                                        </p:tgtEl>
                                      </p:cBhvr>
                                      <p:to x="100000" y="100000"/>
                                    </p:animScale>
                                  </p:childTnLst>
                                </p:cTn>
                              </p:par>
                            </p:childTnLst>
                          </p:cTn>
                        </p:par>
                        <p:par>
                          <p:cTn id="367" fill="hold">
                            <p:stCondLst>
                              <p:cond delay="14500"/>
                            </p:stCondLst>
                            <p:childTnLst>
                              <p:par>
                                <p:cTn id="368" presetID="26" presetClass="entr" presetSubtype="0" fill="hold" grpId="0" nodeType="afterEffect">
                                  <p:stCondLst>
                                    <p:cond delay="0"/>
                                  </p:stCondLst>
                                  <p:childTnLst>
                                    <p:set>
                                      <p:cBhvr>
                                        <p:cTn id="369" dur="1" fill="hold">
                                          <p:stCondLst>
                                            <p:cond delay="0"/>
                                          </p:stCondLst>
                                        </p:cTn>
                                        <p:tgtEl>
                                          <p:spTgt spid="25"/>
                                        </p:tgtEl>
                                        <p:attrNameLst>
                                          <p:attrName>style.visibility</p:attrName>
                                        </p:attrNameLst>
                                      </p:cBhvr>
                                      <p:to>
                                        <p:strVal val="visible"/>
                                      </p:to>
                                    </p:set>
                                    <p:animEffect transition="in" filter="wipe(down)">
                                      <p:cBhvr>
                                        <p:cTn id="370" dur="145">
                                          <p:stCondLst>
                                            <p:cond delay="0"/>
                                          </p:stCondLst>
                                        </p:cTn>
                                        <p:tgtEl>
                                          <p:spTgt spid="25"/>
                                        </p:tgtEl>
                                      </p:cBhvr>
                                    </p:animEffect>
                                    <p:anim calcmode="lin" valueType="num">
                                      <p:cBhvr>
                                        <p:cTn id="371"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72"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73"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374"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375"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376" dur="7">
                                          <p:stCondLst>
                                            <p:cond delay="162"/>
                                          </p:stCondLst>
                                        </p:cTn>
                                        <p:tgtEl>
                                          <p:spTgt spid="25"/>
                                        </p:tgtEl>
                                      </p:cBhvr>
                                      <p:to x="100000" y="60000"/>
                                    </p:animScale>
                                    <p:animScale>
                                      <p:cBhvr>
                                        <p:cTn id="377" dur="41" decel="50000">
                                          <p:stCondLst>
                                            <p:cond delay="169"/>
                                          </p:stCondLst>
                                        </p:cTn>
                                        <p:tgtEl>
                                          <p:spTgt spid="25"/>
                                        </p:tgtEl>
                                      </p:cBhvr>
                                      <p:to x="100000" y="100000"/>
                                    </p:animScale>
                                    <p:animScale>
                                      <p:cBhvr>
                                        <p:cTn id="378" dur="7">
                                          <p:stCondLst>
                                            <p:cond delay="328"/>
                                          </p:stCondLst>
                                        </p:cTn>
                                        <p:tgtEl>
                                          <p:spTgt spid="25"/>
                                        </p:tgtEl>
                                      </p:cBhvr>
                                      <p:to x="100000" y="80000"/>
                                    </p:animScale>
                                    <p:animScale>
                                      <p:cBhvr>
                                        <p:cTn id="379" dur="41" decel="50000">
                                          <p:stCondLst>
                                            <p:cond delay="335"/>
                                          </p:stCondLst>
                                        </p:cTn>
                                        <p:tgtEl>
                                          <p:spTgt spid="25"/>
                                        </p:tgtEl>
                                      </p:cBhvr>
                                      <p:to x="100000" y="100000"/>
                                    </p:animScale>
                                    <p:animScale>
                                      <p:cBhvr>
                                        <p:cTn id="380" dur="7">
                                          <p:stCondLst>
                                            <p:cond delay="410"/>
                                          </p:stCondLst>
                                        </p:cTn>
                                        <p:tgtEl>
                                          <p:spTgt spid="25"/>
                                        </p:tgtEl>
                                      </p:cBhvr>
                                      <p:to x="100000" y="90000"/>
                                    </p:animScale>
                                    <p:animScale>
                                      <p:cBhvr>
                                        <p:cTn id="381" dur="41" decel="50000">
                                          <p:stCondLst>
                                            <p:cond delay="417"/>
                                          </p:stCondLst>
                                        </p:cTn>
                                        <p:tgtEl>
                                          <p:spTgt spid="25"/>
                                        </p:tgtEl>
                                      </p:cBhvr>
                                      <p:to x="100000" y="100000"/>
                                    </p:animScale>
                                    <p:animScale>
                                      <p:cBhvr>
                                        <p:cTn id="382" dur="7">
                                          <p:stCondLst>
                                            <p:cond delay="452"/>
                                          </p:stCondLst>
                                        </p:cTn>
                                        <p:tgtEl>
                                          <p:spTgt spid="25"/>
                                        </p:tgtEl>
                                      </p:cBhvr>
                                      <p:to x="100000" y="95000"/>
                                    </p:animScale>
                                    <p:animScale>
                                      <p:cBhvr>
                                        <p:cTn id="383" dur="41" decel="50000">
                                          <p:stCondLst>
                                            <p:cond delay="459"/>
                                          </p:stCondLst>
                                        </p:cTn>
                                        <p:tgtEl>
                                          <p:spTgt spid="25"/>
                                        </p:tgtEl>
                                      </p:cBhvr>
                                      <p:to x="100000" y="100000"/>
                                    </p:animScale>
                                  </p:childTnLst>
                                </p:cTn>
                              </p:par>
                            </p:childTnLst>
                          </p:cTn>
                        </p:par>
                        <p:par>
                          <p:cTn id="384" fill="hold">
                            <p:stCondLst>
                              <p:cond delay="15000"/>
                            </p:stCondLst>
                            <p:childTnLst>
                              <p:par>
                                <p:cTn id="385" presetID="26" presetClass="entr" presetSubtype="0" fill="hold" grpId="0" nodeType="afterEffect">
                                  <p:stCondLst>
                                    <p:cond delay="0"/>
                                  </p:stCondLst>
                                  <p:childTnLst>
                                    <p:set>
                                      <p:cBhvr>
                                        <p:cTn id="386" dur="1" fill="hold">
                                          <p:stCondLst>
                                            <p:cond delay="0"/>
                                          </p:stCondLst>
                                        </p:cTn>
                                        <p:tgtEl>
                                          <p:spTgt spid="26"/>
                                        </p:tgtEl>
                                        <p:attrNameLst>
                                          <p:attrName>style.visibility</p:attrName>
                                        </p:attrNameLst>
                                      </p:cBhvr>
                                      <p:to>
                                        <p:strVal val="visible"/>
                                      </p:to>
                                    </p:set>
                                    <p:animEffect transition="in" filter="wipe(down)">
                                      <p:cBhvr>
                                        <p:cTn id="387" dur="145">
                                          <p:stCondLst>
                                            <p:cond delay="0"/>
                                          </p:stCondLst>
                                        </p:cTn>
                                        <p:tgtEl>
                                          <p:spTgt spid="26"/>
                                        </p:tgtEl>
                                      </p:cBhvr>
                                    </p:animEffect>
                                    <p:anim calcmode="lin" valueType="num">
                                      <p:cBhvr>
                                        <p:cTn id="388"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89"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90"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391"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392"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393" dur="7">
                                          <p:stCondLst>
                                            <p:cond delay="162"/>
                                          </p:stCondLst>
                                        </p:cTn>
                                        <p:tgtEl>
                                          <p:spTgt spid="26"/>
                                        </p:tgtEl>
                                      </p:cBhvr>
                                      <p:to x="100000" y="60000"/>
                                    </p:animScale>
                                    <p:animScale>
                                      <p:cBhvr>
                                        <p:cTn id="394" dur="41" decel="50000">
                                          <p:stCondLst>
                                            <p:cond delay="169"/>
                                          </p:stCondLst>
                                        </p:cTn>
                                        <p:tgtEl>
                                          <p:spTgt spid="26"/>
                                        </p:tgtEl>
                                      </p:cBhvr>
                                      <p:to x="100000" y="100000"/>
                                    </p:animScale>
                                    <p:animScale>
                                      <p:cBhvr>
                                        <p:cTn id="395" dur="7">
                                          <p:stCondLst>
                                            <p:cond delay="328"/>
                                          </p:stCondLst>
                                        </p:cTn>
                                        <p:tgtEl>
                                          <p:spTgt spid="26"/>
                                        </p:tgtEl>
                                      </p:cBhvr>
                                      <p:to x="100000" y="80000"/>
                                    </p:animScale>
                                    <p:animScale>
                                      <p:cBhvr>
                                        <p:cTn id="396" dur="41" decel="50000">
                                          <p:stCondLst>
                                            <p:cond delay="335"/>
                                          </p:stCondLst>
                                        </p:cTn>
                                        <p:tgtEl>
                                          <p:spTgt spid="26"/>
                                        </p:tgtEl>
                                      </p:cBhvr>
                                      <p:to x="100000" y="100000"/>
                                    </p:animScale>
                                    <p:animScale>
                                      <p:cBhvr>
                                        <p:cTn id="397" dur="7">
                                          <p:stCondLst>
                                            <p:cond delay="410"/>
                                          </p:stCondLst>
                                        </p:cTn>
                                        <p:tgtEl>
                                          <p:spTgt spid="26"/>
                                        </p:tgtEl>
                                      </p:cBhvr>
                                      <p:to x="100000" y="90000"/>
                                    </p:animScale>
                                    <p:animScale>
                                      <p:cBhvr>
                                        <p:cTn id="398" dur="41" decel="50000">
                                          <p:stCondLst>
                                            <p:cond delay="417"/>
                                          </p:stCondLst>
                                        </p:cTn>
                                        <p:tgtEl>
                                          <p:spTgt spid="26"/>
                                        </p:tgtEl>
                                      </p:cBhvr>
                                      <p:to x="100000" y="100000"/>
                                    </p:animScale>
                                    <p:animScale>
                                      <p:cBhvr>
                                        <p:cTn id="399" dur="7">
                                          <p:stCondLst>
                                            <p:cond delay="452"/>
                                          </p:stCondLst>
                                        </p:cTn>
                                        <p:tgtEl>
                                          <p:spTgt spid="26"/>
                                        </p:tgtEl>
                                      </p:cBhvr>
                                      <p:to x="100000" y="95000"/>
                                    </p:animScale>
                                    <p:animScale>
                                      <p:cBhvr>
                                        <p:cTn id="400" dur="41" decel="50000">
                                          <p:stCondLst>
                                            <p:cond delay="459"/>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animBg="1"/>
      <p:bldP spid="10" grpId="0" animBg="1"/>
      <p:bldP spid="11" grpId="0"/>
      <p:bldP spid="12" grpId="0" animBg="1"/>
      <p:bldP spid="13" grpId="0" animBg="1"/>
      <p:bldP spid="14" grpId="0"/>
      <p:bldP spid="15" grpId="0" animBg="1"/>
      <p:bldP spid="16" grpId="0" animBg="1"/>
      <p:bldP spid="17" grpId="0"/>
      <p:bldP spid="18" grpId="0"/>
      <p:bldP spid="19" grpId="0"/>
      <p:bldP spid="20" grpId="0"/>
      <p:bldP spid="21" grpId="0"/>
      <p:bldP spid="22" grpId="0" animBg="1"/>
      <p:bldP spid="23" grpId="0" animBg="1"/>
      <p:bldP spid="24" grpId="0" animBg="1"/>
      <p:bldP spid="25" grpId="0" animBg="1"/>
      <p:bldP spid="26" grpId="0" animBg="1"/>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17183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595860" y="1718349"/>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875860" y="199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771045" y="21943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4071860" y="21943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384475" y="2484921"/>
            <a:ext cx="1005403" cy="1015663"/>
          </a:xfrm>
          <a:prstGeom prst="rect">
            <a:avLst/>
          </a:prstGeom>
          <a:noFill/>
        </p:spPr>
        <p:txBody>
          <a:bodyPr wrap="none" rtlCol="0">
            <a:spAutoFit/>
          </a:bodyPr>
          <a:lstStyle/>
          <a:p>
            <a:r>
              <a:rPr lang="en-US" altLang="zh-CN" sz="6000" dirty="0" smtClean="0">
                <a:solidFill>
                  <a:schemeClr val="bg2">
                    <a:lumMod val="50000"/>
                  </a:schemeClr>
                </a:solidFill>
                <a:latin typeface="Impact" panose="020B0806030902050204" pitchFamily="34" charset="0"/>
              </a:rPr>
              <a:t>03</a:t>
            </a:r>
            <a:endParaRPr lang="zh-CN" altLang="en-US" sz="6000" dirty="0">
              <a:solidFill>
                <a:schemeClr val="bg2">
                  <a:lumMod val="50000"/>
                </a:schemeClr>
              </a:solidFill>
              <a:latin typeface="Impact" panose="020B0806030902050204" pitchFamily="34" charset="0"/>
            </a:endParaRPr>
          </a:p>
        </p:txBody>
      </p:sp>
      <p:sp>
        <p:nvSpPr>
          <p:cNvPr id="20" name="文本框 19"/>
          <p:cNvSpPr txBox="1"/>
          <p:nvPr/>
        </p:nvSpPr>
        <p:spPr>
          <a:xfrm>
            <a:off x="5546673" y="2665255"/>
            <a:ext cx="2954655" cy="646331"/>
          </a:xfrm>
          <a:prstGeom prst="rect">
            <a:avLst/>
          </a:prstGeom>
          <a:noFill/>
        </p:spPr>
        <p:txBody>
          <a:bodyPr wrap="none" rtlCol="0">
            <a:spAutoFit/>
          </a:bodyPr>
          <a:lstStyle/>
          <a:p>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grpSp>
        <p:nvGrpSpPr>
          <p:cNvPr id="21" name="组合 20"/>
          <p:cNvGrpSpPr/>
          <p:nvPr/>
        </p:nvGrpSpPr>
        <p:grpSpPr>
          <a:xfrm>
            <a:off x="2833899" y="4449696"/>
            <a:ext cx="682388" cy="682388"/>
            <a:chOff x="2822348" y="3744846"/>
            <a:chExt cx="682388" cy="682388"/>
          </a:xfrm>
        </p:grpSpPr>
        <p:grpSp>
          <p:nvGrpSpPr>
            <p:cNvPr id="22" name="组合 21"/>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26" name="任意多边形 25"/>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3" name="椭圆 22"/>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2964636" y="3890345"/>
              <a:ext cx="392218" cy="392218"/>
            </a:xfrm>
            <a:prstGeom prst="ellipse">
              <a:avLst/>
            </a:prstGeom>
            <a:solidFill>
              <a:schemeClr val="accent5"/>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29" name="组合 28"/>
          <p:cNvGrpSpPr/>
          <p:nvPr/>
        </p:nvGrpSpPr>
        <p:grpSpPr>
          <a:xfrm>
            <a:off x="6548649" y="4449696"/>
            <a:ext cx="682388" cy="682388"/>
            <a:chOff x="6537098" y="3744846"/>
            <a:chExt cx="682388" cy="682388"/>
          </a:xfrm>
        </p:grpSpPr>
        <p:grpSp>
          <p:nvGrpSpPr>
            <p:cNvPr id="30" name="组合 29"/>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34" name="任意多边形 33"/>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1" name="椭圆 30"/>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 name="椭圆 31"/>
            <p:cNvSpPr/>
            <p:nvPr/>
          </p:nvSpPr>
          <p:spPr>
            <a:xfrm>
              <a:off x="6679386" y="3890345"/>
              <a:ext cx="392218" cy="392218"/>
            </a:xfrm>
            <a:prstGeom prst="ellipse">
              <a:avLst/>
            </a:prstGeom>
            <a:gradFill>
              <a:gsLst>
                <a:gs pos="100000">
                  <a:srgbClr val="FFB850"/>
                </a:gs>
                <a:gs pos="53000">
                  <a:srgbClr val="FFC46D"/>
                </a:gs>
                <a:gs pos="0">
                  <a:srgbClr val="FFD08B"/>
                </a:gs>
              </a:gsLst>
              <a:lin ang="5400000" scaled="1"/>
            </a:gra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37" name="组合 36"/>
          <p:cNvGrpSpPr/>
          <p:nvPr/>
        </p:nvGrpSpPr>
        <p:grpSpPr>
          <a:xfrm>
            <a:off x="2833899" y="5395773"/>
            <a:ext cx="682388" cy="682388"/>
            <a:chOff x="2845451" y="5151933"/>
            <a:chExt cx="682388" cy="682388"/>
          </a:xfrm>
        </p:grpSpPr>
        <p:grpSp>
          <p:nvGrpSpPr>
            <p:cNvPr id="38" name="组合 37"/>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42" name="任意多边形 41"/>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9" name="椭圆 38"/>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p:cNvSpPr/>
            <p:nvPr/>
          </p:nvSpPr>
          <p:spPr>
            <a:xfrm>
              <a:off x="2987739" y="5297432"/>
              <a:ext cx="392218" cy="392218"/>
            </a:xfrm>
            <a:prstGeom prst="ellipse">
              <a:avLst/>
            </a:prstGeom>
            <a:solidFill>
              <a:srgbClr val="7030A0"/>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45" name="组合 44"/>
          <p:cNvGrpSpPr/>
          <p:nvPr/>
        </p:nvGrpSpPr>
        <p:grpSpPr>
          <a:xfrm>
            <a:off x="6548649" y="5395773"/>
            <a:ext cx="682388" cy="682388"/>
            <a:chOff x="6560201" y="5151933"/>
            <a:chExt cx="682388" cy="682388"/>
          </a:xfrm>
        </p:grpSpPr>
        <p:grpSp>
          <p:nvGrpSpPr>
            <p:cNvPr id="46" name="组合 45"/>
            <p:cNvGrpSpPr/>
            <p:nvPr/>
          </p:nvGrpSpPr>
          <p:grpSpPr>
            <a:xfrm>
              <a:off x="6560201" y="5151933"/>
              <a:ext cx="682388" cy="682388"/>
              <a:chOff x="4993868" y="2326869"/>
              <a:chExt cx="2204264" cy="2204264"/>
            </a:xfrm>
            <a:effectLst>
              <a:outerShdw blurRad="292100" dist="114300" dir="2700000" algn="tl" rotWithShape="0">
                <a:prstClr val="black">
                  <a:alpha val="25000"/>
                </a:prstClr>
              </a:outerShdw>
            </a:effectLst>
          </p:grpSpPr>
          <p:sp>
            <p:nvSpPr>
              <p:cNvPr id="50" name="任意多边形 49"/>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1" name="椭圆 50"/>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7" name="椭圆 46"/>
            <p:cNvSpPr/>
            <p:nvPr/>
          </p:nvSpPr>
          <p:spPr>
            <a:xfrm>
              <a:off x="670248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6702489" y="5297432"/>
              <a:ext cx="392218" cy="392218"/>
            </a:xfrm>
            <a:prstGeom prst="ellipse">
              <a:avLst/>
            </a:prstGeom>
            <a:solidFill>
              <a:schemeClr val="accent6"/>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67"/>
            <p:cNvSpPr/>
            <p:nvPr/>
          </p:nvSpPr>
          <p:spPr>
            <a:xfrm>
              <a:off x="677631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3" name="文本框 52"/>
          <p:cNvSpPr txBox="1"/>
          <p:nvPr/>
        </p:nvSpPr>
        <p:spPr>
          <a:xfrm>
            <a:off x="3557694" y="4553597"/>
            <a:ext cx="2424005" cy="46166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54" name="文本框 53"/>
          <p:cNvSpPr txBox="1"/>
          <p:nvPr/>
        </p:nvSpPr>
        <p:spPr>
          <a:xfrm>
            <a:off x="3557695" y="549967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55" name="文本框 54"/>
          <p:cNvSpPr txBox="1"/>
          <p:nvPr/>
        </p:nvSpPr>
        <p:spPr>
          <a:xfrm>
            <a:off x="7272444" y="4553597"/>
            <a:ext cx="2404955" cy="46166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56" name="文本框 55"/>
          <p:cNvSpPr txBox="1"/>
          <p:nvPr/>
        </p:nvSpPr>
        <p:spPr>
          <a:xfrm>
            <a:off x="7272445" y="549967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2000"/>
                                        <p:tgtEl>
                                          <p:spTgt spid="75"/>
                                        </p:tgtEl>
                                      </p:cBhvr>
                                    </p:animEffect>
                                    <p:anim calcmode="lin" valueType="num">
                                      <p:cBhvr>
                                        <p:cTn id="8" dur="2000" fill="hold"/>
                                        <p:tgtEl>
                                          <p:spTgt spid="75"/>
                                        </p:tgtEl>
                                        <p:attrNameLst>
                                          <p:attrName>ppt_x</p:attrName>
                                        </p:attrNameLst>
                                      </p:cBhvr>
                                      <p:tavLst>
                                        <p:tav tm="0">
                                          <p:val>
                                            <p:strVal val="#ppt_x"/>
                                          </p:val>
                                        </p:tav>
                                        <p:tav tm="100000">
                                          <p:val>
                                            <p:strVal val="#ppt_x"/>
                                          </p:val>
                                        </p:tav>
                                      </p:tavLst>
                                    </p:anim>
                                    <p:anim calcmode="lin" valueType="num">
                                      <p:cBhvr>
                                        <p:cTn id="9" dur="20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ppt_x</p:attrName>
                                        </p:attrNameLst>
                                      </p:cBhvr>
                                      <p:tavLst>
                                        <p:tav tm="0">
                                          <p:val>
                                            <p:strVal val="#ppt_x"/>
                                          </p:val>
                                        </p:tav>
                                        <p:tav tm="100000">
                                          <p:val>
                                            <p:strVal val="#ppt_x"/>
                                          </p:val>
                                        </p:tav>
                                      </p:tavLst>
                                    </p:anim>
                                    <p:anim calcmode="lin" valueType="num">
                                      <p:cBhvr>
                                        <p:cTn id="15" dur="1000" fill="hold"/>
                                        <p:tgtEl>
                                          <p:spTgt spid="8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1000"/>
                                        <p:tgtEl>
                                          <p:spTgt spid="81"/>
                                        </p:tgtEl>
                                      </p:cBhvr>
                                    </p:animEffect>
                                    <p:anim calcmode="lin" valueType="num">
                                      <p:cBhvr>
                                        <p:cTn id="20" dur="1000" fill="hold"/>
                                        <p:tgtEl>
                                          <p:spTgt spid="81"/>
                                        </p:tgtEl>
                                        <p:attrNameLst>
                                          <p:attrName>ppt_x</p:attrName>
                                        </p:attrNameLst>
                                      </p:cBhvr>
                                      <p:tavLst>
                                        <p:tav tm="0">
                                          <p:val>
                                            <p:strVal val="#ppt_x"/>
                                          </p:val>
                                        </p:tav>
                                        <p:tav tm="100000">
                                          <p:val>
                                            <p:strVal val="#ppt_x"/>
                                          </p:val>
                                        </p:tav>
                                      </p:tavLst>
                                    </p:anim>
                                    <p:anim calcmode="lin" valueType="num">
                                      <p:cBhvr>
                                        <p:cTn id="21" dur="1000" fill="hold"/>
                                        <p:tgtEl>
                                          <p:spTgt spid="81"/>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300"/>
                                        <p:tgtEl>
                                          <p:spTgt spid="14"/>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300"/>
                                        <p:tgtEl>
                                          <p:spTgt spid="15"/>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300"/>
                                        <p:tgtEl>
                                          <p:spTgt spid="16"/>
                                        </p:tgtEl>
                                      </p:cBhvr>
                                    </p:animEffect>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
                                        <p:tgtEl>
                                          <p:spTgt spid="17"/>
                                        </p:tgtEl>
                                      </p:cBhvr>
                                    </p:animEffect>
                                  </p:childTnLst>
                                </p:cTn>
                              </p:par>
                            </p:childTnLst>
                          </p:cTn>
                        </p:par>
                        <p:par>
                          <p:cTn id="38" fill="hold">
                            <p:stCondLst>
                              <p:cond delay="60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300"/>
                                        <p:tgtEl>
                                          <p:spTgt spid="18"/>
                                        </p:tgtEl>
                                      </p:cBhvr>
                                    </p:animEffect>
                                  </p:childTnLst>
                                </p:cTn>
                              </p:par>
                            </p:childTnLst>
                          </p:cTn>
                        </p:par>
                        <p:par>
                          <p:cTn id="42" fill="hold">
                            <p:stCondLst>
                              <p:cond delay="65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300"/>
                                        <p:tgtEl>
                                          <p:spTgt spid="19"/>
                                        </p:tgtEl>
                                      </p:cBhvr>
                                    </p:animEffect>
                                  </p:childTnLst>
                                </p:cTn>
                              </p:par>
                            </p:childTnLst>
                          </p:cTn>
                        </p:par>
                        <p:par>
                          <p:cTn id="46" fill="hold">
                            <p:stCondLst>
                              <p:cond delay="70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300"/>
                                        <p:tgtEl>
                                          <p:spTgt spid="20"/>
                                        </p:tgtEl>
                                      </p:cBhvr>
                                    </p:animEffect>
                                  </p:childTnLst>
                                </p:cTn>
                              </p:par>
                            </p:childTnLst>
                          </p:cTn>
                        </p:par>
                        <p:par>
                          <p:cTn id="50" fill="hold">
                            <p:stCondLst>
                              <p:cond delay="7500"/>
                            </p:stCondLst>
                            <p:childTnLst>
                              <p:par>
                                <p:cTn id="51" presetID="42" presetClass="path" presetSubtype="0" accel="50000" decel="50000" fill="hold" nodeType="afterEffect">
                                  <p:stCondLst>
                                    <p:cond delay="0"/>
                                  </p:stCondLst>
                                  <p:childTnLst>
                                    <p:animMotion origin="layout" path="M -1.04167E-6 0.11389 L -1.04167E-6 -0.66342 " pathEditMode="relative" rAng="0" ptsTypes="AA">
                                      <p:cBhvr>
                                        <p:cTn id="52" dur="1000" fill="hold"/>
                                        <p:tgtEl>
                                          <p:spTgt spid="57"/>
                                        </p:tgtEl>
                                        <p:attrNameLst>
                                          <p:attrName>ppt_x</p:attrName>
                                          <p:attrName>ppt_y</p:attrName>
                                        </p:attrNameLst>
                                      </p:cBhvr>
                                      <p:rCtr x="0" y="-38866"/>
                                    </p:animMotion>
                                  </p:childTnLst>
                                </p:cTn>
                              </p:par>
                            </p:childTnLst>
                          </p:cTn>
                        </p:par>
                        <p:par>
                          <p:cTn id="53" fill="hold">
                            <p:stCondLst>
                              <p:cond delay="8500"/>
                            </p:stCondLst>
                            <p:childTnLst>
                              <p:par>
                                <p:cTn id="54" presetID="26" presetClass="emph" presetSubtype="0" fill="hold" grpId="1" nodeType="afterEffect">
                                  <p:stCondLst>
                                    <p:cond delay="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childTnLst>
                          </p:cTn>
                        </p:par>
                        <p:par>
                          <p:cTn id="57" fill="hold">
                            <p:stCondLst>
                              <p:cond delay="9000"/>
                            </p:stCondLst>
                            <p:childTnLst>
                              <p:par>
                                <p:cTn id="58" presetID="10" presetClass="exit" presetSubtype="0" fill="hold" nodeType="afterEffect">
                                  <p:stCondLst>
                                    <p:cond delay="0"/>
                                  </p:stCondLst>
                                  <p:childTnLst>
                                    <p:animEffect transition="out" filter="fade">
                                      <p:cBhvr>
                                        <p:cTn id="59" dur="500"/>
                                        <p:tgtEl>
                                          <p:spTgt spid="57"/>
                                        </p:tgtEl>
                                      </p:cBhvr>
                                    </p:animEffect>
                                    <p:set>
                                      <p:cBhvr>
                                        <p:cTn id="60" dur="1" fill="hold">
                                          <p:stCondLst>
                                            <p:cond delay="499"/>
                                          </p:stCondLst>
                                        </p:cTn>
                                        <p:tgtEl>
                                          <p:spTgt spid="57"/>
                                        </p:tgtEl>
                                        <p:attrNameLst>
                                          <p:attrName>style.visibility</p:attrName>
                                        </p:attrNameLst>
                                      </p:cBhvr>
                                      <p:to>
                                        <p:strVal val="hidden"/>
                                      </p:to>
                                    </p:set>
                                  </p:childTnLst>
                                </p:cTn>
                              </p:par>
                            </p:childTnLst>
                          </p:cTn>
                        </p:par>
                        <p:par>
                          <p:cTn id="61" fill="hold">
                            <p:stCondLst>
                              <p:cond delay="9500"/>
                            </p:stCondLst>
                            <p:childTnLst>
                              <p:par>
                                <p:cTn id="62" presetID="41" presetClass="entr" presetSubtype="0" fill="hold" nodeType="afterEffect">
                                  <p:stCondLst>
                                    <p:cond delay="0"/>
                                  </p:stCondLst>
                                  <p:iterate type="lt">
                                    <p:tmPct val="10000"/>
                                  </p:iterate>
                                  <p:childTnLst>
                                    <p:set>
                                      <p:cBhvr>
                                        <p:cTn id="63" dur="1" fill="hold">
                                          <p:stCondLst>
                                            <p:cond delay="0"/>
                                          </p:stCondLst>
                                        </p:cTn>
                                        <p:tgtEl>
                                          <p:spTgt spid="20">
                                            <p:txEl>
                                              <p:pRg st="0" end="0"/>
                                            </p:txEl>
                                          </p:spTgt>
                                        </p:tgtEl>
                                        <p:attrNameLst>
                                          <p:attrName>style.visibility</p:attrName>
                                        </p:attrNameLst>
                                      </p:cBhvr>
                                      <p:to>
                                        <p:strVal val="visible"/>
                                      </p:to>
                                    </p:set>
                                    <p:anim calcmode="lin" valueType="num">
                                      <p:cBhvr>
                                        <p:cTn id="6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20">
                                            <p:txEl>
                                              <p:pRg st="0" end="0"/>
                                            </p:txEl>
                                          </p:spTgt>
                                        </p:tgtEl>
                                      </p:cBhvr>
                                    </p:animEffect>
                                  </p:childTnLst>
                                </p:cTn>
                              </p:par>
                            </p:childTnLst>
                          </p:cTn>
                        </p:par>
                        <p:par>
                          <p:cTn id="69" fill="hold">
                            <p:stCondLst>
                              <p:cond delay="6850"/>
                            </p:stCondLst>
                            <p:childTnLst>
                              <p:par>
                                <p:cTn id="70" presetID="26" presetClass="entr" presetSubtype="0"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down)">
                                      <p:cBhvr>
                                        <p:cTn id="72" dur="87">
                                          <p:stCondLst>
                                            <p:cond delay="0"/>
                                          </p:stCondLst>
                                        </p:cTn>
                                        <p:tgtEl>
                                          <p:spTgt spid="21"/>
                                        </p:tgtEl>
                                      </p:cBhvr>
                                    </p:animEffect>
                                    <p:anim calcmode="lin" valueType="num">
                                      <p:cBhvr>
                                        <p:cTn id="73" dur="27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4" dur="100"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5" dur="100" tmFilter="0, 0; 0.125,0.2665; 0.25,0.4; 0.375,0.465; 0.5,0.5;  0.625,0.535; 0.75,0.6; 0.875,0.7335; 1,1">
                                          <p:stCondLst>
                                            <p:cond delay="100"/>
                                          </p:stCondLst>
                                        </p:cTn>
                                        <p:tgtEl>
                                          <p:spTgt spid="21"/>
                                        </p:tgtEl>
                                        <p:attrNameLst>
                                          <p:attrName>ppt_y</p:attrName>
                                        </p:attrNameLst>
                                      </p:cBhvr>
                                      <p:tavLst>
                                        <p:tav tm="0" fmla="#ppt_y-sin(pi*$)/9">
                                          <p:val>
                                            <p:fltVal val="0"/>
                                          </p:val>
                                        </p:tav>
                                        <p:tav tm="100000">
                                          <p:val>
                                            <p:fltVal val="1"/>
                                          </p:val>
                                        </p:tav>
                                      </p:tavLst>
                                    </p:anim>
                                    <p:anim calcmode="lin" valueType="num">
                                      <p:cBhvr>
                                        <p:cTn id="76" dur="50" tmFilter="0, 0; 0.125,0.2665; 0.25,0.4; 0.375,0.465; 0.5,0.5;  0.625,0.535; 0.75,0.6; 0.875,0.7335; 1,1">
                                          <p:stCondLst>
                                            <p:cond delay="199"/>
                                          </p:stCondLst>
                                        </p:cTn>
                                        <p:tgtEl>
                                          <p:spTgt spid="21"/>
                                        </p:tgtEl>
                                        <p:attrNameLst>
                                          <p:attrName>ppt_y</p:attrName>
                                        </p:attrNameLst>
                                      </p:cBhvr>
                                      <p:tavLst>
                                        <p:tav tm="0" fmla="#ppt_y-sin(pi*$)/27">
                                          <p:val>
                                            <p:fltVal val="0"/>
                                          </p:val>
                                        </p:tav>
                                        <p:tav tm="100000">
                                          <p:val>
                                            <p:fltVal val="1"/>
                                          </p:val>
                                        </p:tav>
                                      </p:tavLst>
                                    </p:anim>
                                    <p:anim calcmode="lin" valueType="num">
                                      <p:cBhvr>
                                        <p:cTn id="77" dur="25" tmFilter="0, 0; 0.125,0.2665; 0.25,0.4; 0.375,0.465; 0.5,0.5;  0.625,0.535; 0.75,0.6; 0.875,0.7335; 1,1">
                                          <p:stCondLst>
                                            <p:cond delay="248"/>
                                          </p:stCondLst>
                                        </p:cTn>
                                        <p:tgtEl>
                                          <p:spTgt spid="21"/>
                                        </p:tgtEl>
                                        <p:attrNameLst>
                                          <p:attrName>ppt_y</p:attrName>
                                        </p:attrNameLst>
                                      </p:cBhvr>
                                      <p:tavLst>
                                        <p:tav tm="0" fmla="#ppt_y-sin(pi*$)/81">
                                          <p:val>
                                            <p:fltVal val="0"/>
                                          </p:val>
                                        </p:tav>
                                        <p:tav tm="100000">
                                          <p:val>
                                            <p:fltVal val="1"/>
                                          </p:val>
                                        </p:tav>
                                      </p:tavLst>
                                    </p:anim>
                                    <p:animScale>
                                      <p:cBhvr>
                                        <p:cTn id="78" dur="4">
                                          <p:stCondLst>
                                            <p:cond delay="98"/>
                                          </p:stCondLst>
                                        </p:cTn>
                                        <p:tgtEl>
                                          <p:spTgt spid="21"/>
                                        </p:tgtEl>
                                      </p:cBhvr>
                                      <p:to x="100000" y="60000"/>
                                    </p:animScale>
                                    <p:animScale>
                                      <p:cBhvr>
                                        <p:cTn id="79" dur="25" decel="50000">
                                          <p:stCondLst>
                                            <p:cond delay="101"/>
                                          </p:stCondLst>
                                        </p:cTn>
                                        <p:tgtEl>
                                          <p:spTgt spid="21"/>
                                        </p:tgtEl>
                                      </p:cBhvr>
                                      <p:to x="100000" y="100000"/>
                                    </p:animScale>
                                    <p:animScale>
                                      <p:cBhvr>
                                        <p:cTn id="80" dur="4">
                                          <p:stCondLst>
                                            <p:cond delay="197"/>
                                          </p:stCondLst>
                                        </p:cTn>
                                        <p:tgtEl>
                                          <p:spTgt spid="21"/>
                                        </p:tgtEl>
                                      </p:cBhvr>
                                      <p:to x="100000" y="80000"/>
                                    </p:animScale>
                                    <p:animScale>
                                      <p:cBhvr>
                                        <p:cTn id="81" dur="25" decel="50000">
                                          <p:stCondLst>
                                            <p:cond delay="201"/>
                                          </p:stCondLst>
                                        </p:cTn>
                                        <p:tgtEl>
                                          <p:spTgt spid="21"/>
                                        </p:tgtEl>
                                      </p:cBhvr>
                                      <p:to x="100000" y="100000"/>
                                    </p:animScale>
                                    <p:animScale>
                                      <p:cBhvr>
                                        <p:cTn id="82" dur="4">
                                          <p:stCondLst>
                                            <p:cond delay="246"/>
                                          </p:stCondLst>
                                        </p:cTn>
                                        <p:tgtEl>
                                          <p:spTgt spid="21"/>
                                        </p:tgtEl>
                                      </p:cBhvr>
                                      <p:to x="100000" y="90000"/>
                                    </p:animScale>
                                    <p:animScale>
                                      <p:cBhvr>
                                        <p:cTn id="83" dur="25" decel="50000">
                                          <p:stCondLst>
                                            <p:cond delay="250"/>
                                          </p:stCondLst>
                                        </p:cTn>
                                        <p:tgtEl>
                                          <p:spTgt spid="21"/>
                                        </p:tgtEl>
                                      </p:cBhvr>
                                      <p:to x="100000" y="100000"/>
                                    </p:animScale>
                                    <p:animScale>
                                      <p:cBhvr>
                                        <p:cTn id="84" dur="4">
                                          <p:stCondLst>
                                            <p:cond delay="271"/>
                                          </p:stCondLst>
                                        </p:cTn>
                                        <p:tgtEl>
                                          <p:spTgt spid="21"/>
                                        </p:tgtEl>
                                      </p:cBhvr>
                                      <p:to x="100000" y="95000"/>
                                    </p:animScale>
                                    <p:animScale>
                                      <p:cBhvr>
                                        <p:cTn id="85" dur="25" decel="50000">
                                          <p:stCondLst>
                                            <p:cond delay="275"/>
                                          </p:stCondLst>
                                        </p:cTn>
                                        <p:tgtEl>
                                          <p:spTgt spid="21"/>
                                        </p:tgtEl>
                                      </p:cBhvr>
                                      <p:to x="100000" y="100000"/>
                                    </p:animScale>
                                  </p:childTnLst>
                                </p:cTn>
                              </p:par>
                            </p:childTnLst>
                          </p:cTn>
                        </p:par>
                        <p:par>
                          <p:cTn id="86" fill="hold">
                            <p:stCondLst>
                              <p:cond delay="7350"/>
                            </p:stCondLst>
                            <p:childTnLst>
                              <p:par>
                                <p:cTn id="87" presetID="26" presetClass="entr" presetSubtype="0" fill="hold"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down)">
                                      <p:cBhvr>
                                        <p:cTn id="89" dur="87">
                                          <p:stCondLst>
                                            <p:cond delay="0"/>
                                          </p:stCondLst>
                                        </p:cTn>
                                        <p:tgtEl>
                                          <p:spTgt spid="29"/>
                                        </p:tgtEl>
                                      </p:cBhvr>
                                    </p:animEffect>
                                    <p:anim calcmode="lin" valueType="num">
                                      <p:cBhvr>
                                        <p:cTn id="90" dur="273"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1" dur="100"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92" dur="100" tmFilter="0, 0; 0.125,0.2665; 0.25,0.4; 0.375,0.465; 0.5,0.5;  0.625,0.535; 0.75,0.6; 0.875,0.7335; 1,1">
                                          <p:stCondLst>
                                            <p:cond delay="100"/>
                                          </p:stCondLst>
                                        </p:cTn>
                                        <p:tgtEl>
                                          <p:spTgt spid="29"/>
                                        </p:tgtEl>
                                        <p:attrNameLst>
                                          <p:attrName>ppt_y</p:attrName>
                                        </p:attrNameLst>
                                      </p:cBhvr>
                                      <p:tavLst>
                                        <p:tav tm="0" fmla="#ppt_y-sin(pi*$)/9">
                                          <p:val>
                                            <p:fltVal val="0"/>
                                          </p:val>
                                        </p:tav>
                                        <p:tav tm="100000">
                                          <p:val>
                                            <p:fltVal val="1"/>
                                          </p:val>
                                        </p:tav>
                                      </p:tavLst>
                                    </p:anim>
                                    <p:anim calcmode="lin" valueType="num">
                                      <p:cBhvr>
                                        <p:cTn id="93" dur="50" tmFilter="0, 0; 0.125,0.2665; 0.25,0.4; 0.375,0.465; 0.5,0.5;  0.625,0.535; 0.75,0.6; 0.875,0.7335; 1,1">
                                          <p:stCondLst>
                                            <p:cond delay="199"/>
                                          </p:stCondLst>
                                        </p:cTn>
                                        <p:tgtEl>
                                          <p:spTgt spid="29"/>
                                        </p:tgtEl>
                                        <p:attrNameLst>
                                          <p:attrName>ppt_y</p:attrName>
                                        </p:attrNameLst>
                                      </p:cBhvr>
                                      <p:tavLst>
                                        <p:tav tm="0" fmla="#ppt_y-sin(pi*$)/27">
                                          <p:val>
                                            <p:fltVal val="0"/>
                                          </p:val>
                                        </p:tav>
                                        <p:tav tm="100000">
                                          <p:val>
                                            <p:fltVal val="1"/>
                                          </p:val>
                                        </p:tav>
                                      </p:tavLst>
                                    </p:anim>
                                    <p:anim calcmode="lin" valueType="num">
                                      <p:cBhvr>
                                        <p:cTn id="94" dur="25" tmFilter="0, 0; 0.125,0.2665; 0.25,0.4; 0.375,0.465; 0.5,0.5;  0.625,0.535; 0.75,0.6; 0.875,0.7335; 1,1">
                                          <p:stCondLst>
                                            <p:cond delay="248"/>
                                          </p:stCondLst>
                                        </p:cTn>
                                        <p:tgtEl>
                                          <p:spTgt spid="29"/>
                                        </p:tgtEl>
                                        <p:attrNameLst>
                                          <p:attrName>ppt_y</p:attrName>
                                        </p:attrNameLst>
                                      </p:cBhvr>
                                      <p:tavLst>
                                        <p:tav tm="0" fmla="#ppt_y-sin(pi*$)/81">
                                          <p:val>
                                            <p:fltVal val="0"/>
                                          </p:val>
                                        </p:tav>
                                        <p:tav tm="100000">
                                          <p:val>
                                            <p:fltVal val="1"/>
                                          </p:val>
                                        </p:tav>
                                      </p:tavLst>
                                    </p:anim>
                                    <p:animScale>
                                      <p:cBhvr>
                                        <p:cTn id="95" dur="4">
                                          <p:stCondLst>
                                            <p:cond delay="98"/>
                                          </p:stCondLst>
                                        </p:cTn>
                                        <p:tgtEl>
                                          <p:spTgt spid="29"/>
                                        </p:tgtEl>
                                      </p:cBhvr>
                                      <p:to x="100000" y="60000"/>
                                    </p:animScale>
                                    <p:animScale>
                                      <p:cBhvr>
                                        <p:cTn id="96" dur="25" decel="50000">
                                          <p:stCondLst>
                                            <p:cond delay="101"/>
                                          </p:stCondLst>
                                        </p:cTn>
                                        <p:tgtEl>
                                          <p:spTgt spid="29"/>
                                        </p:tgtEl>
                                      </p:cBhvr>
                                      <p:to x="100000" y="100000"/>
                                    </p:animScale>
                                    <p:animScale>
                                      <p:cBhvr>
                                        <p:cTn id="97" dur="4">
                                          <p:stCondLst>
                                            <p:cond delay="197"/>
                                          </p:stCondLst>
                                        </p:cTn>
                                        <p:tgtEl>
                                          <p:spTgt spid="29"/>
                                        </p:tgtEl>
                                      </p:cBhvr>
                                      <p:to x="100000" y="80000"/>
                                    </p:animScale>
                                    <p:animScale>
                                      <p:cBhvr>
                                        <p:cTn id="98" dur="25" decel="50000">
                                          <p:stCondLst>
                                            <p:cond delay="201"/>
                                          </p:stCondLst>
                                        </p:cTn>
                                        <p:tgtEl>
                                          <p:spTgt spid="29"/>
                                        </p:tgtEl>
                                      </p:cBhvr>
                                      <p:to x="100000" y="100000"/>
                                    </p:animScale>
                                    <p:animScale>
                                      <p:cBhvr>
                                        <p:cTn id="99" dur="4">
                                          <p:stCondLst>
                                            <p:cond delay="246"/>
                                          </p:stCondLst>
                                        </p:cTn>
                                        <p:tgtEl>
                                          <p:spTgt spid="29"/>
                                        </p:tgtEl>
                                      </p:cBhvr>
                                      <p:to x="100000" y="90000"/>
                                    </p:animScale>
                                    <p:animScale>
                                      <p:cBhvr>
                                        <p:cTn id="100" dur="25" decel="50000">
                                          <p:stCondLst>
                                            <p:cond delay="250"/>
                                          </p:stCondLst>
                                        </p:cTn>
                                        <p:tgtEl>
                                          <p:spTgt spid="29"/>
                                        </p:tgtEl>
                                      </p:cBhvr>
                                      <p:to x="100000" y="100000"/>
                                    </p:animScale>
                                    <p:animScale>
                                      <p:cBhvr>
                                        <p:cTn id="101" dur="4">
                                          <p:stCondLst>
                                            <p:cond delay="271"/>
                                          </p:stCondLst>
                                        </p:cTn>
                                        <p:tgtEl>
                                          <p:spTgt spid="29"/>
                                        </p:tgtEl>
                                      </p:cBhvr>
                                      <p:to x="100000" y="95000"/>
                                    </p:animScale>
                                    <p:animScale>
                                      <p:cBhvr>
                                        <p:cTn id="102" dur="25" decel="50000">
                                          <p:stCondLst>
                                            <p:cond delay="275"/>
                                          </p:stCondLst>
                                        </p:cTn>
                                        <p:tgtEl>
                                          <p:spTgt spid="29"/>
                                        </p:tgtEl>
                                      </p:cBhvr>
                                      <p:to x="100000" y="100000"/>
                                    </p:animScale>
                                  </p:childTnLst>
                                </p:cTn>
                              </p:par>
                            </p:childTnLst>
                          </p:cTn>
                        </p:par>
                        <p:par>
                          <p:cTn id="103" fill="hold">
                            <p:stCondLst>
                              <p:cond delay="7850"/>
                            </p:stCondLst>
                            <p:childTnLst>
                              <p:par>
                                <p:cTn id="104" presetID="26" presetClass="entr" presetSubtype="0" fill="hold" nodeType="after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87">
                                          <p:stCondLst>
                                            <p:cond delay="0"/>
                                          </p:stCondLst>
                                        </p:cTn>
                                        <p:tgtEl>
                                          <p:spTgt spid="37"/>
                                        </p:tgtEl>
                                      </p:cBhvr>
                                    </p:animEffect>
                                    <p:anim calcmode="lin" valueType="num">
                                      <p:cBhvr>
                                        <p:cTn id="107" dur="273"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8" dur="100"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9" dur="100" tmFilter="0, 0; 0.125,0.2665; 0.25,0.4; 0.375,0.465; 0.5,0.5;  0.625,0.535; 0.75,0.6; 0.875,0.7335; 1,1">
                                          <p:stCondLst>
                                            <p:cond delay="100"/>
                                          </p:stCondLst>
                                        </p:cTn>
                                        <p:tgtEl>
                                          <p:spTgt spid="37"/>
                                        </p:tgtEl>
                                        <p:attrNameLst>
                                          <p:attrName>ppt_y</p:attrName>
                                        </p:attrNameLst>
                                      </p:cBhvr>
                                      <p:tavLst>
                                        <p:tav tm="0" fmla="#ppt_y-sin(pi*$)/9">
                                          <p:val>
                                            <p:fltVal val="0"/>
                                          </p:val>
                                        </p:tav>
                                        <p:tav tm="100000">
                                          <p:val>
                                            <p:fltVal val="1"/>
                                          </p:val>
                                        </p:tav>
                                      </p:tavLst>
                                    </p:anim>
                                    <p:anim calcmode="lin" valueType="num">
                                      <p:cBhvr>
                                        <p:cTn id="110" dur="50" tmFilter="0, 0; 0.125,0.2665; 0.25,0.4; 0.375,0.465; 0.5,0.5;  0.625,0.535; 0.75,0.6; 0.875,0.7335; 1,1">
                                          <p:stCondLst>
                                            <p:cond delay="199"/>
                                          </p:stCondLst>
                                        </p:cTn>
                                        <p:tgtEl>
                                          <p:spTgt spid="37"/>
                                        </p:tgtEl>
                                        <p:attrNameLst>
                                          <p:attrName>ppt_y</p:attrName>
                                        </p:attrNameLst>
                                      </p:cBhvr>
                                      <p:tavLst>
                                        <p:tav tm="0" fmla="#ppt_y-sin(pi*$)/27">
                                          <p:val>
                                            <p:fltVal val="0"/>
                                          </p:val>
                                        </p:tav>
                                        <p:tav tm="100000">
                                          <p:val>
                                            <p:fltVal val="1"/>
                                          </p:val>
                                        </p:tav>
                                      </p:tavLst>
                                    </p:anim>
                                    <p:anim calcmode="lin" valueType="num">
                                      <p:cBhvr>
                                        <p:cTn id="111" dur="25" tmFilter="0, 0; 0.125,0.2665; 0.25,0.4; 0.375,0.465; 0.5,0.5;  0.625,0.535; 0.75,0.6; 0.875,0.7335; 1,1">
                                          <p:stCondLst>
                                            <p:cond delay="248"/>
                                          </p:stCondLst>
                                        </p:cTn>
                                        <p:tgtEl>
                                          <p:spTgt spid="37"/>
                                        </p:tgtEl>
                                        <p:attrNameLst>
                                          <p:attrName>ppt_y</p:attrName>
                                        </p:attrNameLst>
                                      </p:cBhvr>
                                      <p:tavLst>
                                        <p:tav tm="0" fmla="#ppt_y-sin(pi*$)/81">
                                          <p:val>
                                            <p:fltVal val="0"/>
                                          </p:val>
                                        </p:tav>
                                        <p:tav tm="100000">
                                          <p:val>
                                            <p:fltVal val="1"/>
                                          </p:val>
                                        </p:tav>
                                      </p:tavLst>
                                    </p:anim>
                                    <p:animScale>
                                      <p:cBhvr>
                                        <p:cTn id="112" dur="4">
                                          <p:stCondLst>
                                            <p:cond delay="98"/>
                                          </p:stCondLst>
                                        </p:cTn>
                                        <p:tgtEl>
                                          <p:spTgt spid="37"/>
                                        </p:tgtEl>
                                      </p:cBhvr>
                                      <p:to x="100000" y="60000"/>
                                    </p:animScale>
                                    <p:animScale>
                                      <p:cBhvr>
                                        <p:cTn id="113" dur="25" decel="50000">
                                          <p:stCondLst>
                                            <p:cond delay="101"/>
                                          </p:stCondLst>
                                        </p:cTn>
                                        <p:tgtEl>
                                          <p:spTgt spid="37"/>
                                        </p:tgtEl>
                                      </p:cBhvr>
                                      <p:to x="100000" y="100000"/>
                                    </p:animScale>
                                    <p:animScale>
                                      <p:cBhvr>
                                        <p:cTn id="114" dur="4">
                                          <p:stCondLst>
                                            <p:cond delay="197"/>
                                          </p:stCondLst>
                                        </p:cTn>
                                        <p:tgtEl>
                                          <p:spTgt spid="37"/>
                                        </p:tgtEl>
                                      </p:cBhvr>
                                      <p:to x="100000" y="80000"/>
                                    </p:animScale>
                                    <p:animScale>
                                      <p:cBhvr>
                                        <p:cTn id="115" dur="25" decel="50000">
                                          <p:stCondLst>
                                            <p:cond delay="201"/>
                                          </p:stCondLst>
                                        </p:cTn>
                                        <p:tgtEl>
                                          <p:spTgt spid="37"/>
                                        </p:tgtEl>
                                      </p:cBhvr>
                                      <p:to x="100000" y="100000"/>
                                    </p:animScale>
                                    <p:animScale>
                                      <p:cBhvr>
                                        <p:cTn id="116" dur="4">
                                          <p:stCondLst>
                                            <p:cond delay="246"/>
                                          </p:stCondLst>
                                        </p:cTn>
                                        <p:tgtEl>
                                          <p:spTgt spid="37"/>
                                        </p:tgtEl>
                                      </p:cBhvr>
                                      <p:to x="100000" y="90000"/>
                                    </p:animScale>
                                    <p:animScale>
                                      <p:cBhvr>
                                        <p:cTn id="117" dur="25" decel="50000">
                                          <p:stCondLst>
                                            <p:cond delay="250"/>
                                          </p:stCondLst>
                                        </p:cTn>
                                        <p:tgtEl>
                                          <p:spTgt spid="37"/>
                                        </p:tgtEl>
                                      </p:cBhvr>
                                      <p:to x="100000" y="100000"/>
                                    </p:animScale>
                                    <p:animScale>
                                      <p:cBhvr>
                                        <p:cTn id="118" dur="4">
                                          <p:stCondLst>
                                            <p:cond delay="271"/>
                                          </p:stCondLst>
                                        </p:cTn>
                                        <p:tgtEl>
                                          <p:spTgt spid="37"/>
                                        </p:tgtEl>
                                      </p:cBhvr>
                                      <p:to x="100000" y="95000"/>
                                    </p:animScale>
                                    <p:animScale>
                                      <p:cBhvr>
                                        <p:cTn id="119" dur="25" decel="50000">
                                          <p:stCondLst>
                                            <p:cond delay="275"/>
                                          </p:stCondLst>
                                        </p:cTn>
                                        <p:tgtEl>
                                          <p:spTgt spid="37"/>
                                        </p:tgtEl>
                                      </p:cBhvr>
                                      <p:to x="100000" y="100000"/>
                                    </p:animScale>
                                  </p:childTnLst>
                                </p:cTn>
                              </p:par>
                            </p:childTnLst>
                          </p:cTn>
                        </p:par>
                        <p:par>
                          <p:cTn id="120" fill="hold">
                            <p:stCondLst>
                              <p:cond delay="8350"/>
                            </p:stCondLst>
                            <p:childTnLst>
                              <p:par>
                                <p:cTn id="121" presetID="26" presetClass="entr" presetSubtype="0" fill="hold" nodeType="after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wipe(down)">
                                      <p:cBhvr>
                                        <p:cTn id="123" dur="87">
                                          <p:stCondLst>
                                            <p:cond delay="0"/>
                                          </p:stCondLst>
                                        </p:cTn>
                                        <p:tgtEl>
                                          <p:spTgt spid="45"/>
                                        </p:tgtEl>
                                      </p:cBhvr>
                                    </p:animEffect>
                                    <p:anim calcmode="lin" valueType="num">
                                      <p:cBhvr>
                                        <p:cTn id="124" dur="27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5" dur="100"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6" dur="100" tmFilter="0, 0; 0.125,0.2665; 0.25,0.4; 0.375,0.465; 0.5,0.5;  0.625,0.535; 0.75,0.6; 0.875,0.7335; 1,1">
                                          <p:stCondLst>
                                            <p:cond delay="100"/>
                                          </p:stCondLst>
                                        </p:cTn>
                                        <p:tgtEl>
                                          <p:spTgt spid="45"/>
                                        </p:tgtEl>
                                        <p:attrNameLst>
                                          <p:attrName>ppt_y</p:attrName>
                                        </p:attrNameLst>
                                      </p:cBhvr>
                                      <p:tavLst>
                                        <p:tav tm="0" fmla="#ppt_y-sin(pi*$)/9">
                                          <p:val>
                                            <p:fltVal val="0"/>
                                          </p:val>
                                        </p:tav>
                                        <p:tav tm="100000">
                                          <p:val>
                                            <p:fltVal val="1"/>
                                          </p:val>
                                        </p:tav>
                                      </p:tavLst>
                                    </p:anim>
                                    <p:anim calcmode="lin" valueType="num">
                                      <p:cBhvr>
                                        <p:cTn id="127" dur="50" tmFilter="0, 0; 0.125,0.2665; 0.25,0.4; 0.375,0.465; 0.5,0.5;  0.625,0.535; 0.75,0.6; 0.875,0.7335; 1,1">
                                          <p:stCondLst>
                                            <p:cond delay="199"/>
                                          </p:stCondLst>
                                        </p:cTn>
                                        <p:tgtEl>
                                          <p:spTgt spid="45"/>
                                        </p:tgtEl>
                                        <p:attrNameLst>
                                          <p:attrName>ppt_y</p:attrName>
                                        </p:attrNameLst>
                                      </p:cBhvr>
                                      <p:tavLst>
                                        <p:tav tm="0" fmla="#ppt_y-sin(pi*$)/27">
                                          <p:val>
                                            <p:fltVal val="0"/>
                                          </p:val>
                                        </p:tav>
                                        <p:tav tm="100000">
                                          <p:val>
                                            <p:fltVal val="1"/>
                                          </p:val>
                                        </p:tav>
                                      </p:tavLst>
                                    </p:anim>
                                    <p:anim calcmode="lin" valueType="num">
                                      <p:cBhvr>
                                        <p:cTn id="128" dur="25" tmFilter="0, 0; 0.125,0.2665; 0.25,0.4; 0.375,0.465; 0.5,0.5;  0.625,0.535; 0.75,0.6; 0.875,0.7335; 1,1">
                                          <p:stCondLst>
                                            <p:cond delay="248"/>
                                          </p:stCondLst>
                                        </p:cTn>
                                        <p:tgtEl>
                                          <p:spTgt spid="45"/>
                                        </p:tgtEl>
                                        <p:attrNameLst>
                                          <p:attrName>ppt_y</p:attrName>
                                        </p:attrNameLst>
                                      </p:cBhvr>
                                      <p:tavLst>
                                        <p:tav tm="0" fmla="#ppt_y-sin(pi*$)/81">
                                          <p:val>
                                            <p:fltVal val="0"/>
                                          </p:val>
                                        </p:tav>
                                        <p:tav tm="100000">
                                          <p:val>
                                            <p:fltVal val="1"/>
                                          </p:val>
                                        </p:tav>
                                      </p:tavLst>
                                    </p:anim>
                                    <p:animScale>
                                      <p:cBhvr>
                                        <p:cTn id="129" dur="4">
                                          <p:stCondLst>
                                            <p:cond delay="98"/>
                                          </p:stCondLst>
                                        </p:cTn>
                                        <p:tgtEl>
                                          <p:spTgt spid="45"/>
                                        </p:tgtEl>
                                      </p:cBhvr>
                                      <p:to x="100000" y="60000"/>
                                    </p:animScale>
                                    <p:animScale>
                                      <p:cBhvr>
                                        <p:cTn id="130" dur="25" decel="50000">
                                          <p:stCondLst>
                                            <p:cond delay="101"/>
                                          </p:stCondLst>
                                        </p:cTn>
                                        <p:tgtEl>
                                          <p:spTgt spid="45"/>
                                        </p:tgtEl>
                                      </p:cBhvr>
                                      <p:to x="100000" y="100000"/>
                                    </p:animScale>
                                    <p:animScale>
                                      <p:cBhvr>
                                        <p:cTn id="131" dur="4">
                                          <p:stCondLst>
                                            <p:cond delay="197"/>
                                          </p:stCondLst>
                                        </p:cTn>
                                        <p:tgtEl>
                                          <p:spTgt spid="45"/>
                                        </p:tgtEl>
                                      </p:cBhvr>
                                      <p:to x="100000" y="80000"/>
                                    </p:animScale>
                                    <p:animScale>
                                      <p:cBhvr>
                                        <p:cTn id="132" dur="25" decel="50000">
                                          <p:stCondLst>
                                            <p:cond delay="201"/>
                                          </p:stCondLst>
                                        </p:cTn>
                                        <p:tgtEl>
                                          <p:spTgt spid="45"/>
                                        </p:tgtEl>
                                      </p:cBhvr>
                                      <p:to x="100000" y="100000"/>
                                    </p:animScale>
                                    <p:animScale>
                                      <p:cBhvr>
                                        <p:cTn id="133" dur="4">
                                          <p:stCondLst>
                                            <p:cond delay="246"/>
                                          </p:stCondLst>
                                        </p:cTn>
                                        <p:tgtEl>
                                          <p:spTgt spid="45"/>
                                        </p:tgtEl>
                                      </p:cBhvr>
                                      <p:to x="100000" y="90000"/>
                                    </p:animScale>
                                    <p:animScale>
                                      <p:cBhvr>
                                        <p:cTn id="134" dur="25" decel="50000">
                                          <p:stCondLst>
                                            <p:cond delay="250"/>
                                          </p:stCondLst>
                                        </p:cTn>
                                        <p:tgtEl>
                                          <p:spTgt spid="45"/>
                                        </p:tgtEl>
                                      </p:cBhvr>
                                      <p:to x="100000" y="100000"/>
                                    </p:animScale>
                                    <p:animScale>
                                      <p:cBhvr>
                                        <p:cTn id="135" dur="4">
                                          <p:stCondLst>
                                            <p:cond delay="271"/>
                                          </p:stCondLst>
                                        </p:cTn>
                                        <p:tgtEl>
                                          <p:spTgt spid="45"/>
                                        </p:tgtEl>
                                      </p:cBhvr>
                                      <p:to x="100000" y="95000"/>
                                    </p:animScale>
                                    <p:animScale>
                                      <p:cBhvr>
                                        <p:cTn id="136" dur="25" decel="50000">
                                          <p:stCondLst>
                                            <p:cond delay="275"/>
                                          </p:stCondLst>
                                        </p:cTn>
                                        <p:tgtEl>
                                          <p:spTgt spid="45"/>
                                        </p:tgtEl>
                                      </p:cBhvr>
                                      <p:to x="100000" y="100000"/>
                                    </p:animScale>
                                  </p:childTnLst>
                                </p:cTn>
                              </p:par>
                            </p:childTnLst>
                          </p:cTn>
                        </p:par>
                        <p:par>
                          <p:cTn id="137" fill="hold">
                            <p:stCondLst>
                              <p:cond delay="8850"/>
                            </p:stCondLst>
                            <p:childTnLst>
                              <p:par>
                                <p:cTn id="138" presetID="41" presetClass="entr" presetSubtype="0" fill="hold" grpId="0" nodeType="afterEffect">
                                  <p:stCondLst>
                                    <p:cond delay="0"/>
                                  </p:stCondLst>
                                  <p:iterate type="lt">
                                    <p:tmPct val="10000"/>
                                  </p:iterate>
                                  <p:childTnLst>
                                    <p:set>
                                      <p:cBhvr>
                                        <p:cTn id="139" dur="1" fill="hold">
                                          <p:stCondLst>
                                            <p:cond delay="0"/>
                                          </p:stCondLst>
                                        </p:cTn>
                                        <p:tgtEl>
                                          <p:spTgt spid="53"/>
                                        </p:tgtEl>
                                        <p:attrNameLst>
                                          <p:attrName>style.visibility</p:attrName>
                                        </p:attrNameLst>
                                      </p:cBhvr>
                                      <p:to>
                                        <p:strVal val="visible"/>
                                      </p:to>
                                    </p:set>
                                    <p:anim calcmode="lin" valueType="num">
                                      <p:cBhvr>
                                        <p:cTn id="140" dur="3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41" dur="300" fill="hold"/>
                                        <p:tgtEl>
                                          <p:spTgt spid="53"/>
                                        </p:tgtEl>
                                        <p:attrNameLst>
                                          <p:attrName>ppt_y</p:attrName>
                                        </p:attrNameLst>
                                      </p:cBhvr>
                                      <p:tavLst>
                                        <p:tav tm="0">
                                          <p:val>
                                            <p:strVal val="#ppt_y"/>
                                          </p:val>
                                        </p:tav>
                                        <p:tav tm="100000">
                                          <p:val>
                                            <p:strVal val="#ppt_y"/>
                                          </p:val>
                                        </p:tav>
                                      </p:tavLst>
                                    </p:anim>
                                    <p:anim calcmode="lin" valueType="num">
                                      <p:cBhvr>
                                        <p:cTn id="142" dur="3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43" dur="3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44" dur="300" tmFilter="0,0; .5, 1; 1, 1"/>
                                        <p:tgtEl>
                                          <p:spTgt spid="53"/>
                                        </p:tgtEl>
                                      </p:cBhvr>
                                    </p:animEffect>
                                  </p:childTnLst>
                                </p:cTn>
                              </p:par>
                            </p:childTnLst>
                          </p:cTn>
                        </p:par>
                        <p:par>
                          <p:cTn id="145" fill="hold">
                            <p:stCondLst>
                              <p:cond delay="8500"/>
                            </p:stCondLst>
                            <p:childTnLst>
                              <p:par>
                                <p:cTn id="146" presetID="41" presetClass="entr" presetSubtype="0" fill="hold" grpId="0" nodeType="afterEffect">
                                  <p:stCondLst>
                                    <p:cond delay="0"/>
                                  </p:stCondLst>
                                  <p:iterate type="lt">
                                    <p:tmPct val="10000"/>
                                  </p:iterate>
                                  <p:childTnLst>
                                    <p:set>
                                      <p:cBhvr>
                                        <p:cTn id="147" dur="1" fill="hold">
                                          <p:stCondLst>
                                            <p:cond delay="0"/>
                                          </p:stCondLst>
                                        </p:cTn>
                                        <p:tgtEl>
                                          <p:spTgt spid="54"/>
                                        </p:tgtEl>
                                        <p:attrNameLst>
                                          <p:attrName>style.visibility</p:attrName>
                                        </p:attrNameLst>
                                      </p:cBhvr>
                                      <p:to>
                                        <p:strVal val="visible"/>
                                      </p:to>
                                    </p:set>
                                    <p:anim calcmode="lin" valueType="num">
                                      <p:cBhvr>
                                        <p:cTn id="148" dur="3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149" dur="300" fill="hold"/>
                                        <p:tgtEl>
                                          <p:spTgt spid="54"/>
                                        </p:tgtEl>
                                        <p:attrNameLst>
                                          <p:attrName>ppt_y</p:attrName>
                                        </p:attrNameLst>
                                      </p:cBhvr>
                                      <p:tavLst>
                                        <p:tav tm="0">
                                          <p:val>
                                            <p:strVal val="#ppt_y"/>
                                          </p:val>
                                        </p:tav>
                                        <p:tav tm="100000">
                                          <p:val>
                                            <p:strVal val="#ppt_y"/>
                                          </p:val>
                                        </p:tav>
                                      </p:tavLst>
                                    </p:anim>
                                    <p:anim calcmode="lin" valueType="num">
                                      <p:cBhvr>
                                        <p:cTn id="150" dur="3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51" dur="3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52" dur="300" tmFilter="0,0; .5, 1; 1, 1"/>
                                        <p:tgtEl>
                                          <p:spTgt spid="54"/>
                                        </p:tgtEl>
                                      </p:cBhvr>
                                    </p:animEffect>
                                  </p:childTnLst>
                                </p:cTn>
                              </p:par>
                            </p:childTnLst>
                          </p:cTn>
                        </p:par>
                        <p:par>
                          <p:cTn id="153" fill="hold">
                            <p:stCondLst>
                              <p:cond delay="8950"/>
                            </p:stCondLst>
                            <p:childTnLst>
                              <p:par>
                                <p:cTn id="154" presetID="41" presetClass="entr" presetSubtype="0" fill="hold" grpId="0" nodeType="afterEffect">
                                  <p:stCondLst>
                                    <p:cond delay="0"/>
                                  </p:stCondLst>
                                  <p:iterate type="lt">
                                    <p:tmPct val="10000"/>
                                  </p:iterate>
                                  <p:childTnLst>
                                    <p:set>
                                      <p:cBhvr>
                                        <p:cTn id="155" dur="1" fill="hold">
                                          <p:stCondLst>
                                            <p:cond delay="0"/>
                                          </p:stCondLst>
                                        </p:cTn>
                                        <p:tgtEl>
                                          <p:spTgt spid="55"/>
                                        </p:tgtEl>
                                        <p:attrNameLst>
                                          <p:attrName>style.visibility</p:attrName>
                                        </p:attrNameLst>
                                      </p:cBhvr>
                                      <p:to>
                                        <p:strVal val="visible"/>
                                      </p:to>
                                    </p:set>
                                    <p:anim calcmode="lin" valueType="num">
                                      <p:cBhvr>
                                        <p:cTn id="156" dur="3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57" dur="300" fill="hold"/>
                                        <p:tgtEl>
                                          <p:spTgt spid="55"/>
                                        </p:tgtEl>
                                        <p:attrNameLst>
                                          <p:attrName>ppt_y</p:attrName>
                                        </p:attrNameLst>
                                      </p:cBhvr>
                                      <p:tavLst>
                                        <p:tav tm="0">
                                          <p:val>
                                            <p:strVal val="#ppt_y"/>
                                          </p:val>
                                        </p:tav>
                                        <p:tav tm="100000">
                                          <p:val>
                                            <p:strVal val="#ppt_y"/>
                                          </p:val>
                                        </p:tav>
                                      </p:tavLst>
                                    </p:anim>
                                    <p:anim calcmode="lin" valueType="num">
                                      <p:cBhvr>
                                        <p:cTn id="158" dur="3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59" dur="3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60" dur="300" tmFilter="0,0; .5, 1; 1, 1"/>
                                        <p:tgtEl>
                                          <p:spTgt spid="55"/>
                                        </p:tgtEl>
                                      </p:cBhvr>
                                    </p:animEffect>
                                  </p:childTnLst>
                                </p:cTn>
                              </p:par>
                            </p:childTnLst>
                          </p:cTn>
                        </p:par>
                        <p:par>
                          <p:cTn id="161" fill="hold">
                            <p:stCondLst>
                              <p:cond delay="9400"/>
                            </p:stCondLst>
                            <p:childTnLst>
                              <p:par>
                                <p:cTn id="162" presetID="41" presetClass="entr" presetSubtype="0" fill="hold" grpId="0" nodeType="afterEffect">
                                  <p:stCondLst>
                                    <p:cond delay="0"/>
                                  </p:stCondLst>
                                  <p:iterate type="lt">
                                    <p:tmPct val="10000"/>
                                  </p:iterate>
                                  <p:childTnLst>
                                    <p:set>
                                      <p:cBhvr>
                                        <p:cTn id="163" dur="1" fill="hold">
                                          <p:stCondLst>
                                            <p:cond delay="0"/>
                                          </p:stCondLst>
                                        </p:cTn>
                                        <p:tgtEl>
                                          <p:spTgt spid="56"/>
                                        </p:tgtEl>
                                        <p:attrNameLst>
                                          <p:attrName>style.visibility</p:attrName>
                                        </p:attrNameLst>
                                      </p:cBhvr>
                                      <p:to>
                                        <p:strVal val="visible"/>
                                      </p:to>
                                    </p:set>
                                    <p:anim calcmode="lin" valueType="num">
                                      <p:cBhvr>
                                        <p:cTn id="164" dur="3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165" dur="300" fill="hold"/>
                                        <p:tgtEl>
                                          <p:spTgt spid="56"/>
                                        </p:tgtEl>
                                        <p:attrNameLst>
                                          <p:attrName>ppt_y</p:attrName>
                                        </p:attrNameLst>
                                      </p:cBhvr>
                                      <p:tavLst>
                                        <p:tav tm="0">
                                          <p:val>
                                            <p:strVal val="#ppt_y"/>
                                          </p:val>
                                        </p:tav>
                                        <p:tav tm="100000">
                                          <p:val>
                                            <p:strVal val="#ppt_y"/>
                                          </p:val>
                                        </p:tav>
                                      </p:tavLst>
                                    </p:anim>
                                    <p:anim calcmode="lin" valueType="num">
                                      <p:cBhvr>
                                        <p:cTn id="166" dur="3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167" dur="3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168" dur="300" tmFilter="0,0; .5, 1; 1, 1"/>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P spid="53" grpId="0"/>
      <p:bldP spid="54" grpId="0"/>
      <p:bldP spid="55" grpId="0"/>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泪滴形 2"/>
          <p:cNvSpPr/>
          <p:nvPr/>
        </p:nvSpPr>
        <p:spPr>
          <a:xfrm>
            <a:off x="3917301" y="3380557"/>
            <a:ext cx="1726473" cy="1726473"/>
          </a:xfrm>
          <a:prstGeom prst="teardrop">
            <a:avLst/>
          </a:prstGeom>
          <a:gradFill flip="none" rotWithShape="1">
            <a:gsLst>
              <a:gs pos="50000">
                <a:schemeClr val="accent4"/>
              </a:gs>
              <a:gs pos="0">
                <a:schemeClr val="accent4">
                  <a:lumMod val="60000"/>
                  <a:lumOff val="40000"/>
                </a:schemeClr>
              </a:gs>
            </a:gsLst>
            <a:path path="circle">
              <a:fillToRect r="100000" b="100000"/>
            </a:path>
            <a:tileRect l="-100000" t="-100000"/>
          </a:gra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8" name="泪滴形 17"/>
          <p:cNvSpPr/>
          <p:nvPr/>
        </p:nvSpPr>
        <p:spPr>
          <a:xfrm flipH="1">
            <a:off x="5691466" y="3380557"/>
            <a:ext cx="2504472" cy="2504472"/>
          </a:xfrm>
          <a:prstGeom prst="teardrop">
            <a:avLst/>
          </a:prstGeom>
          <a:gradFill flip="none" rotWithShape="1">
            <a:gsLst>
              <a:gs pos="50000">
                <a:schemeClr val="accent3"/>
              </a:gs>
              <a:gs pos="0">
                <a:schemeClr val="accent3">
                  <a:lumMod val="60000"/>
                  <a:lumOff val="40000"/>
                </a:schemeClr>
              </a:gs>
            </a:gsLst>
            <a:path path="circle">
              <a:fillToRect r="100000" b="100000"/>
            </a:path>
            <a:tileRect l="-100000" t="-100000"/>
          </a:gradFill>
          <a:ln>
            <a:noFill/>
          </a:ln>
          <a:effectLst>
            <a:innerShdw blurRad="114300">
              <a:schemeClr val="accent3">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9" name="泪滴形 18"/>
          <p:cNvSpPr/>
          <p:nvPr/>
        </p:nvSpPr>
        <p:spPr>
          <a:xfrm flipH="1" flipV="1">
            <a:off x="5691466" y="1347216"/>
            <a:ext cx="2004544" cy="2004544"/>
          </a:xfrm>
          <a:prstGeom prst="teardrop">
            <a:avLst/>
          </a:prstGeom>
          <a:gradFill flip="none" rotWithShape="1">
            <a:gsLst>
              <a:gs pos="50000">
                <a:schemeClr val="accent2"/>
              </a:gs>
              <a:gs pos="0">
                <a:schemeClr val="accent2">
                  <a:lumMod val="60000"/>
                  <a:lumOff val="40000"/>
                </a:schemeClr>
              </a:gs>
            </a:gsLst>
            <a:path path="circle">
              <a:fillToRect r="100000" b="100000"/>
            </a:path>
            <a:tileRect l="-100000" t="-100000"/>
          </a:gradFill>
          <a:ln>
            <a:noFill/>
          </a:ln>
          <a:effectLst>
            <a:innerShdw blurRad="114300">
              <a:schemeClr val="accent2">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20" name="泪滴形 19"/>
          <p:cNvSpPr/>
          <p:nvPr/>
        </p:nvSpPr>
        <p:spPr>
          <a:xfrm flipV="1">
            <a:off x="4145215" y="1847329"/>
            <a:ext cx="1498559" cy="1498559"/>
          </a:xfrm>
          <a:prstGeom prst="teardrop">
            <a:avLst/>
          </a:prstGeom>
          <a:gradFill flip="none" rotWithShape="1">
            <a:gsLst>
              <a:gs pos="50000">
                <a:schemeClr val="accent1"/>
              </a:gs>
              <a:gs pos="0">
                <a:schemeClr val="accent1">
                  <a:lumMod val="60000"/>
                  <a:lumOff val="40000"/>
                </a:schemeClr>
              </a:gs>
            </a:gsLst>
            <a:path path="circle">
              <a:fillToRect r="100000" b="100000"/>
            </a:path>
            <a:tileRect l="-100000" t="-100000"/>
          </a:gradFill>
          <a:ln>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21" name="矩形 20"/>
          <p:cNvSpPr/>
          <p:nvPr/>
        </p:nvSpPr>
        <p:spPr>
          <a:xfrm rot="7560000">
            <a:off x="6634487" y="4520113"/>
            <a:ext cx="1840244" cy="1175855"/>
          </a:xfrm>
          <a:prstGeom prst="rect">
            <a:avLst/>
          </a:prstGeom>
          <a:effectLst>
            <a:innerShdw blurRad="63500" dist="50800" dir="13500000">
              <a:prstClr val="black">
                <a:alpha val="50000"/>
              </a:prstClr>
            </a:innerShdw>
          </a:effectLst>
        </p:spPr>
        <p:txBody>
          <a:bodyPr wrap="none">
            <a:prstTxWarp prst="textArchUp">
              <a:avLst>
                <a:gd name="adj" fmla="val 12741066"/>
              </a:avLst>
            </a:prstTxWarp>
            <a:spAutoFit/>
          </a:bodyPr>
          <a:lstStyle/>
          <a:p>
            <a:r>
              <a:rPr lang="en-US" altLang="zh-CN" dirty="0" smtClean="0">
                <a:solidFill>
                  <a:schemeClr val="accent3"/>
                </a:solidFill>
                <a:effectLst>
                  <a:innerShdw blurRad="25400" dist="12700" dir="13500000">
                    <a:schemeClr val="accent3">
                      <a:lumMod val="50000"/>
                      <a:alpha val="50000"/>
                    </a:schemeClr>
                  </a:innerShdw>
                </a:effectLst>
                <a:sym typeface="+mn-lt"/>
              </a:rPr>
              <a:t>INFOGRAPHIC HEADLINE</a:t>
            </a:r>
            <a:endParaRPr lang="zh-CN" altLang="en-US" dirty="0">
              <a:solidFill>
                <a:schemeClr val="accent3"/>
              </a:solidFill>
              <a:effectLst>
                <a:innerShdw blurRad="25400" dist="12700" dir="13500000">
                  <a:schemeClr val="accent3">
                    <a:lumMod val="50000"/>
                    <a:alpha val="50000"/>
                  </a:schemeClr>
                </a:innerShdw>
              </a:effectLst>
              <a:sym typeface="+mn-lt"/>
            </a:endParaRPr>
          </a:p>
        </p:txBody>
      </p:sp>
      <p:sp>
        <p:nvSpPr>
          <p:cNvPr id="22" name="矩形 21"/>
          <p:cNvSpPr/>
          <p:nvPr/>
        </p:nvSpPr>
        <p:spPr>
          <a:xfrm rot="14160000">
            <a:off x="3715548" y="3875622"/>
            <a:ext cx="1524502" cy="1175855"/>
          </a:xfrm>
          <a:prstGeom prst="rect">
            <a:avLst/>
          </a:prstGeom>
          <a:effectLst>
            <a:innerShdw blurRad="63500" dist="50800" dir="13500000">
              <a:prstClr val="black">
                <a:alpha val="50000"/>
              </a:prstClr>
            </a:innerShdw>
          </a:effectLst>
        </p:spPr>
        <p:txBody>
          <a:bodyPr wrap="none">
            <a:prstTxWarp prst="textArchUp">
              <a:avLst>
                <a:gd name="adj" fmla="val 13427296"/>
              </a:avLst>
            </a:prstTxWarp>
            <a:spAutoFit/>
          </a:bodyPr>
          <a:lstStyle/>
          <a:p>
            <a:r>
              <a:rPr lang="en-US" altLang="zh-CN" sz="1400" dirty="0" smtClean="0">
                <a:solidFill>
                  <a:schemeClr val="accent4"/>
                </a:solidFill>
                <a:effectLst>
                  <a:innerShdw blurRad="25400" dist="12700" dir="13500000">
                    <a:schemeClr val="accent4">
                      <a:lumMod val="50000"/>
                      <a:alpha val="50000"/>
                    </a:schemeClr>
                  </a:innerShdw>
                </a:effectLst>
                <a:sym typeface="+mn-lt"/>
              </a:rPr>
              <a:t>INFOGRAPHIC HEADLINE</a:t>
            </a:r>
            <a:endParaRPr lang="zh-CN" altLang="en-US" sz="1400" dirty="0">
              <a:solidFill>
                <a:schemeClr val="accent4"/>
              </a:solidFill>
              <a:effectLst>
                <a:innerShdw blurRad="25400" dist="12700" dir="13500000">
                  <a:schemeClr val="accent4">
                    <a:lumMod val="50000"/>
                    <a:alpha val="50000"/>
                  </a:schemeClr>
                </a:innerShdw>
              </a:effectLst>
              <a:sym typeface="+mn-lt"/>
            </a:endParaRPr>
          </a:p>
        </p:txBody>
      </p:sp>
      <p:grpSp>
        <p:nvGrpSpPr>
          <p:cNvPr id="34" name="组合 33"/>
          <p:cNvGrpSpPr/>
          <p:nvPr/>
        </p:nvGrpSpPr>
        <p:grpSpPr>
          <a:xfrm>
            <a:off x="4233262" y="3406673"/>
            <a:ext cx="1363913" cy="1363914"/>
            <a:chOff x="4233262" y="3380003"/>
            <a:chExt cx="1363913" cy="1363914"/>
          </a:xfrm>
          <a:effectLst>
            <a:outerShdw blurRad="127000" dist="63500" dir="2700000" algn="tl" rotWithShape="0">
              <a:prstClr val="black">
                <a:alpha val="40000"/>
              </a:prstClr>
            </a:outerShdw>
          </a:effectLst>
        </p:grpSpPr>
        <p:sp>
          <p:nvSpPr>
            <p:cNvPr id="23" name="泪滴形 22"/>
            <p:cNvSpPr/>
            <p:nvPr/>
          </p:nvSpPr>
          <p:spPr>
            <a:xfrm>
              <a:off x="4233262" y="3380003"/>
              <a:ext cx="1363913" cy="1363914"/>
            </a:xfrm>
            <a:prstGeom prst="teardrop">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0" name="泪滴形 29"/>
            <p:cNvSpPr/>
            <p:nvPr/>
          </p:nvSpPr>
          <p:spPr>
            <a:xfrm>
              <a:off x="4233262" y="3380003"/>
              <a:ext cx="1363913" cy="1363914"/>
            </a:xfrm>
            <a:prstGeom prst="teardrop">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37" name="组合 36"/>
          <p:cNvGrpSpPr/>
          <p:nvPr/>
        </p:nvGrpSpPr>
        <p:grpSpPr>
          <a:xfrm>
            <a:off x="5746337" y="3422171"/>
            <a:ext cx="1978532" cy="1978533"/>
            <a:chOff x="5786531" y="3395501"/>
            <a:chExt cx="1978532" cy="1978533"/>
          </a:xfrm>
          <a:effectLst>
            <a:outerShdw blurRad="127000" dist="63500" dir="2700000" algn="tl" rotWithShape="0">
              <a:prstClr val="black">
                <a:alpha val="40000"/>
              </a:prstClr>
            </a:outerShdw>
          </a:effectLst>
        </p:grpSpPr>
        <p:sp>
          <p:nvSpPr>
            <p:cNvPr id="24" name="泪滴形 23"/>
            <p:cNvSpPr/>
            <p:nvPr/>
          </p:nvSpPr>
          <p:spPr>
            <a:xfrm flipH="1">
              <a:off x="5786531" y="3395501"/>
              <a:ext cx="1978532" cy="1978533"/>
            </a:xfrm>
            <a:prstGeom prst="teardrop">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1" name="泪滴形 30"/>
            <p:cNvSpPr/>
            <p:nvPr/>
          </p:nvSpPr>
          <p:spPr>
            <a:xfrm flipH="1">
              <a:off x="5786531" y="3395501"/>
              <a:ext cx="1978532" cy="1978533"/>
            </a:xfrm>
            <a:prstGeom prst="teardrop">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36" name="组合 35"/>
          <p:cNvGrpSpPr/>
          <p:nvPr/>
        </p:nvGrpSpPr>
        <p:grpSpPr>
          <a:xfrm>
            <a:off x="5746337" y="1724289"/>
            <a:ext cx="1583589" cy="1583590"/>
            <a:chOff x="5732890" y="1616937"/>
            <a:chExt cx="1583589" cy="1583590"/>
          </a:xfrm>
          <a:effectLst>
            <a:outerShdw blurRad="127000" dist="63500" dir="2700000" algn="tl" rotWithShape="0">
              <a:prstClr val="black">
                <a:alpha val="40000"/>
              </a:prstClr>
            </a:outerShdw>
          </a:effectLst>
        </p:grpSpPr>
        <p:sp>
          <p:nvSpPr>
            <p:cNvPr id="25" name="泪滴形 24"/>
            <p:cNvSpPr/>
            <p:nvPr/>
          </p:nvSpPr>
          <p:spPr>
            <a:xfrm flipH="1" flipV="1">
              <a:off x="5732890" y="1616937"/>
              <a:ext cx="1583589" cy="1583590"/>
            </a:xfrm>
            <a:prstGeom prst="teardrop">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2" name="泪滴形 31"/>
            <p:cNvSpPr/>
            <p:nvPr/>
          </p:nvSpPr>
          <p:spPr>
            <a:xfrm flipH="1" flipV="1">
              <a:off x="5732890" y="1616937"/>
              <a:ext cx="1583589" cy="1583590"/>
            </a:xfrm>
            <a:prstGeom prst="teardrop">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35" name="组合 34"/>
          <p:cNvGrpSpPr/>
          <p:nvPr/>
        </p:nvGrpSpPr>
        <p:grpSpPr>
          <a:xfrm>
            <a:off x="4418886" y="2134368"/>
            <a:ext cx="1183861" cy="1183862"/>
            <a:chOff x="4418886" y="2012026"/>
            <a:chExt cx="1183861" cy="1183862"/>
          </a:xfrm>
          <a:effectLst>
            <a:outerShdw blurRad="127000" dist="63500" dir="2700000" algn="tl" rotWithShape="0">
              <a:prstClr val="black">
                <a:alpha val="40000"/>
              </a:prstClr>
            </a:outerShdw>
          </a:effectLst>
        </p:grpSpPr>
        <p:sp>
          <p:nvSpPr>
            <p:cNvPr id="26" name="泪滴形 25"/>
            <p:cNvSpPr/>
            <p:nvPr/>
          </p:nvSpPr>
          <p:spPr>
            <a:xfrm flipV="1">
              <a:off x="4418886" y="2012026"/>
              <a:ext cx="1183861" cy="1183862"/>
            </a:xfrm>
            <a:prstGeom prst="teardrop">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3" name="泪滴形 32"/>
            <p:cNvSpPr/>
            <p:nvPr/>
          </p:nvSpPr>
          <p:spPr>
            <a:xfrm flipV="1">
              <a:off x="4418886" y="2012026"/>
              <a:ext cx="1183861" cy="1183862"/>
            </a:xfrm>
            <a:prstGeom prst="teardrop">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38" name="文本框 37"/>
          <p:cNvSpPr txBox="1"/>
          <p:nvPr/>
        </p:nvSpPr>
        <p:spPr>
          <a:xfrm>
            <a:off x="5050093" y="2754779"/>
            <a:ext cx="561372" cy="584775"/>
          </a:xfrm>
          <a:prstGeom prst="rect">
            <a:avLst/>
          </a:prstGeom>
          <a:noFill/>
          <a:effectLst>
            <a:innerShdw blurRad="25400" dist="12700" dir="13500000">
              <a:prstClr val="black">
                <a:alpha val="50000"/>
              </a:prstClr>
            </a:innerShdw>
          </a:effectLst>
        </p:spPr>
        <p:txBody>
          <a:bodyPr wrap="none" rtlCol="0">
            <a:spAutoFit/>
          </a:bodyPr>
          <a:lstStyle/>
          <a:p>
            <a:r>
              <a:rPr lang="en-US" altLang="zh-CN" sz="3200" dirty="0" smtClean="0">
                <a:solidFill>
                  <a:schemeClr val="accent1"/>
                </a:solidFill>
                <a:sym typeface="+mn-lt"/>
              </a:rPr>
              <a:t>01</a:t>
            </a:r>
            <a:endParaRPr lang="zh-CN" altLang="en-US" sz="3200" dirty="0">
              <a:solidFill>
                <a:schemeClr val="accent1"/>
              </a:solidFill>
              <a:sym typeface="+mn-lt"/>
            </a:endParaRPr>
          </a:p>
        </p:txBody>
      </p:sp>
      <p:sp>
        <p:nvSpPr>
          <p:cNvPr id="39" name="文本框 38"/>
          <p:cNvSpPr txBox="1"/>
          <p:nvPr/>
        </p:nvSpPr>
        <p:spPr>
          <a:xfrm>
            <a:off x="5764242" y="2667227"/>
            <a:ext cx="663964" cy="646331"/>
          </a:xfrm>
          <a:prstGeom prst="rect">
            <a:avLst/>
          </a:prstGeom>
          <a:noFill/>
          <a:effectLst>
            <a:innerShdw blurRad="25400" dist="12700" dir="13500000">
              <a:prstClr val="black">
                <a:alpha val="50000"/>
              </a:prstClr>
            </a:innerShdw>
          </a:effectLst>
        </p:spPr>
        <p:txBody>
          <a:bodyPr wrap="none" rtlCol="0">
            <a:spAutoFit/>
          </a:bodyPr>
          <a:lstStyle/>
          <a:p>
            <a:r>
              <a:rPr lang="en-US" altLang="zh-CN" sz="3600" dirty="0" smtClean="0">
                <a:solidFill>
                  <a:schemeClr val="accent2"/>
                </a:solidFill>
                <a:sym typeface="+mn-lt"/>
              </a:rPr>
              <a:t>02</a:t>
            </a:r>
            <a:endParaRPr lang="zh-CN" altLang="en-US" sz="3600" dirty="0">
              <a:solidFill>
                <a:schemeClr val="accent2"/>
              </a:solidFill>
              <a:sym typeface="+mn-lt"/>
            </a:endParaRPr>
          </a:p>
        </p:txBody>
      </p:sp>
      <p:sp>
        <p:nvSpPr>
          <p:cNvPr id="40" name="文本框 39"/>
          <p:cNvSpPr txBox="1"/>
          <p:nvPr/>
        </p:nvSpPr>
        <p:spPr>
          <a:xfrm>
            <a:off x="5786531" y="3436653"/>
            <a:ext cx="769763" cy="769441"/>
          </a:xfrm>
          <a:prstGeom prst="rect">
            <a:avLst/>
          </a:prstGeom>
          <a:noFill/>
          <a:effectLst>
            <a:innerShdw blurRad="25400" dist="12700" dir="13500000">
              <a:prstClr val="black">
                <a:alpha val="50000"/>
              </a:prstClr>
            </a:innerShdw>
          </a:effectLst>
        </p:spPr>
        <p:txBody>
          <a:bodyPr wrap="none" rtlCol="0">
            <a:spAutoFit/>
          </a:bodyPr>
          <a:lstStyle/>
          <a:p>
            <a:r>
              <a:rPr lang="en-US" altLang="zh-CN" sz="4400" dirty="0" smtClean="0">
                <a:solidFill>
                  <a:schemeClr val="accent3"/>
                </a:solidFill>
                <a:sym typeface="+mn-lt"/>
              </a:rPr>
              <a:t>04</a:t>
            </a:r>
            <a:endParaRPr lang="zh-CN" altLang="en-US" sz="4400" dirty="0">
              <a:solidFill>
                <a:schemeClr val="accent3"/>
              </a:solidFill>
              <a:sym typeface="+mn-lt"/>
            </a:endParaRPr>
          </a:p>
        </p:txBody>
      </p:sp>
      <p:sp>
        <p:nvSpPr>
          <p:cNvPr id="41" name="文本框 40"/>
          <p:cNvSpPr txBox="1"/>
          <p:nvPr/>
        </p:nvSpPr>
        <p:spPr>
          <a:xfrm>
            <a:off x="4959993" y="3407180"/>
            <a:ext cx="622286" cy="584775"/>
          </a:xfrm>
          <a:prstGeom prst="rect">
            <a:avLst/>
          </a:prstGeom>
          <a:noFill/>
          <a:effectLst>
            <a:innerShdw blurRad="25400" dist="12700" dir="13500000">
              <a:prstClr val="black">
                <a:alpha val="50000"/>
              </a:prstClr>
            </a:innerShdw>
          </a:effectLst>
        </p:spPr>
        <p:txBody>
          <a:bodyPr wrap="none" rtlCol="0">
            <a:spAutoFit/>
          </a:bodyPr>
          <a:lstStyle/>
          <a:p>
            <a:r>
              <a:rPr lang="en-US" altLang="zh-CN" sz="3200" dirty="0" smtClean="0">
                <a:solidFill>
                  <a:schemeClr val="accent4"/>
                </a:solidFill>
                <a:sym typeface="+mn-lt"/>
              </a:rPr>
              <a:t>03</a:t>
            </a:r>
            <a:endParaRPr lang="zh-CN" altLang="en-US" sz="3200" dirty="0">
              <a:solidFill>
                <a:schemeClr val="accent4"/>
              </a:solidFill>
              <a:sym typeface="+mn-lt"/>
            </a:endParaRPr>
          </a:p>
        </p:txBody>
      </p:sp>
      <p:sp>
        <p:nvSpPr>
          <p:cNvPr id="42" name="文本框 41"/>
          <p:cNvSpPr txBox="1"/>
          <p:nvPr/>
        </p:nvSpPr>
        <p:spPr>
          <a:xfrm>
            <a:off x="5848408" y="2051061"/>
            <a:ext cx="1415772" cy="584775"/>
          </a:xfrm>
          <a:prstGeom prst="rect">
            <a:avLst/>
          </a:prstGeom>
          <a:noFill/>
        </p:spPr>
        <p:txBody>
          <a:bodyPr wrap="none" rtlCol="0">
            <a:spAutoFit/>
          </a:bodyPr>
          <a:lstStyle>
            <a:defPPr>
              <a:defRPr lang="zh-CN"/>
            </a:defPPr>
            <a:lvl1pPr algn="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600" dirty="0">
                <a:solidFill>
                  <a:schemeClr val="tx1">
                    <a:lumMod val="75000"/>
                    <a:lumOff val="25000"/>
                  </a:schemeClr>
                </a:solidFill>
                <a:latin typeface="+mn-lt"/>
                <a:ea typeface="方正正中黑简体" panose="02000000000000000000" pitchFamily="2" charset="-122"/>
                <a:sym typeface="+mn-lt"/>
              </a:rPr>
              <a:t>点击</a:t>
            </a:r>
            <a:r>
              <a:rPr lang="zh-CN" altLang="en-US" sz="1600" dirty="0" smtClean="0">
                <a:solidFill>
                  <a:schemeClr val="tx1">
                    <a:lumMod val="75000"/>
                    <a:lumOff val="25000"/>
                  </a:schemeClr>
                </a:solidFill>
                <a:latin typeface="+mn-lt"/>
                <a:ea typeface="方正正中黑简体" panose="02000000000000000000" pitchFamily="2" charset="-122"/>
                <a:sym typeface="+mn-lt"/>
              </a:rPr>
              <a:t>添加文字</a:t>
            </a:r>
            <a:endParaRPr lang="en-US" altLang="zh-CN" sz="1600" dirty="0">
              <a:solidFill>
                <a:schemeClr val="tx1">
                  <a:lumMod val="75000"/>
                  <a:lumOff val="25000"/>
                </a:schemeClr>
              </a:solidFill>
              <a:latin typeface="+mn-lt"/>
              <a:ea typeface="方正正中黑简体" panose="02000000000000000000" pitchFamily="2" charset="-122"/>
              <a:sym typeface="+mn-lt"/>
            </a:endParaRPr>
          </a:p>
          <a:p>
            <a:r>
              <a:rPr lang="zh-CN" altLang="en-US" sz="1600" dirty="0">
                <a:solidFill>
                  <a:schemeClr val="tx1">
                    <a:lumMod val="75000"/>
                    <a:lumOff val="25000"/>
                  </a:schemeClr>
                </a:solidFill>
                <a:latin typeface="+mn-lt"/>
                <a:ea typeface="方正正中黑简体" panose="02000000000000000000" pitchFamily="2" charset="-122"/>
                <a:sym typeface="+mn-lt"/>
              </a:rPr>
              <a:t>点击</a:t>
            </a:r>
            <a:r>
              <a:rPr lang="zh-CN" altLang="en-US" sz="1600" dirty="0" smtClean="0">
                <a:solidFill>
                  <a:schemeClr val="tx1">
                    <a:lumMod val="75000"/>
                    <a:lumOff val="25000"/>
                  </a:schemeClr>
                </a:solidFill>
                <a:latin typeface="+mn-lt"/>
                <a:ea typeface="方正正中黑简体" panose="02000000000000000000" pitchFamily="2" charset="-122"/>
                <a:sym typeface="+mn-lt"/>
              </a:rPr>
              <a:t>添加文字</a:t>
            </a:r>
            <a:endParaRPr lang="zh-CN" altLang="en-US" sz="1600" dirty="0">
              <a:solidFill>
                <a:schemeClr val="tx1">
                  <a:lumMod val="75000"/>
                  <a:lumOff val="25000"/>
                </a:schemeClr>
              </a:solidFill>
              <a:latin typeface="+mn-lt"/>
              <a:ea typeface="方正正中黑简体" panose="02000000000000000000" pitchFamily="2" charset="-122"/>
              <a:sym typeface="+mn-lt"/>
            </a:endParaRPr>
          </a:p>
        </p:txBody>
      </p:sp>
      <p:sp>
        <p:nvSpPr>
          <p:cNvPr id="43" name="文本框 42"/>
          <p:cNvSpPr txBox="1"/>
          <p:nvPr/>
        </p:nvSpPr>
        <p:spPr>
          <a:xfrm>
            <a:off x="5793514" y="4243793"/>
            <a:ext cx="1826141" cy="584775"/>
          </a:xfrm>
          <a:prstGeom prst="rect">
            <a:avLst/>
          </a:prstGeom>
          <a:noFill/>
        </p:spPr>
        <p:txBody>
          <a:bodyPr wrap="none" rtlCol="0">
            <a:spAutoFit/>
          </a:bodyPr>
          <a:lstStyle>
            <a:defPPr>
              <a:defRPr lang="zh-CN"/>
            </a:defPPr>
            <a:lvl1pPr algn="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600"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sz="1600" dirty="0">
              <a:solidFill>
                <a:schemeClr val="tx1">
                  <a:lumMod val="75000"/>
                  <a:lumOff val="25000"/>
                </a:schemeClr>
              </a:solidFill>
              <a:latin typeface="+mn-lt"/>
              <a:ea typeface="方正正中黑简体" panose="02000000000000000000" pitchFamily="2" charset="-122"/>
              <a:sym typeface="+mn-lt"/>
            </a:endParaRPr>
          </a:p>
          <a:p>
            <a:r>
              <a:rPr lang="zh-CN" altLang="en-US" sz="1600"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44" name="文本框 43"/>
          <p:cNvSpPr txBox="1"/>
          <p:nvPr/>
        </p:nvSpPr>
        <p:spPr>
          <a:xfrm>
            <a:off x="2238011" y="2223696"/>
            <a:ext cx="1826141" cy="584775"/>
          </a:xfrm>
          <a:prstGeom prst="rect">
            <a:avLst/>
          </a:prstGeom>
          <a:noFill/>
        </p:spPr>
        <p:txBody>
          <a:bodyPr wrap="none" rtlCol="0">
            <a:spAutoFit/>
          </a:bodyPr>
          <a:lstStyle>
            <a:defPPr>
              <a:defRPr lang="zh-CN"/>
            </a:defPPr>
            <a:lvl1pPr algn="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600"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sz="1600" dirty="0">
              <a:solidFill>
                <a:schemeClr val="tx1">
                  <a:lumMod val="75000"/>
                  <a:lumOff val="25000"/>
                </a:schemeClr>
              </a:solidFill>
              <a:latin typeface="+mn-lt"/>
              <a:ea typeface="方正正中黑简体" panose="02000000000000000000" pitchFamily="2" charset="-122"/>
              <a:sym typeface="+mn-lt"/>
            </a:endParaRPr>
          </a:p>
          <a:p>
            <a:r>
              <a:rPr lang="zh-CN" altLang="en-US" sz="1600"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45" name="矩形 44"/>
          <p:cNvSpPr/>
          <p:nvPr/>
        </p:nvSpPr>
        <p:spPr>
          <a:xfrm rot="2880000">
            <a:off x="6267162" y="1405709"/>
            <a:ext cx="1574541" cy="1175855"/>
          </a:xfrm>
          <a:prstGeom prst="rect">
            <a:avLst/>
          </a:prstGeom>
          <a:effectLst>
            <a:innerShdw blurRad="63500" dist="50800" dir="13500000">
              <a:prstClr val="black">
                <a:alpha val="50000"/>
              </a:prstClr>
            </a:innerShdw>
          </a:effectLst>
        </p:spPr>
        <p:txBody>
          <a:bodyPr wrap="none">
            <a:prstTxWarp prst="textArchUp">
              <a:avLst>
                <a:gd name="adj" fmla="val 13427296"/>
              </a:avLst>
            </a:prstTxWarp>
            <a:spAutoFit/>
          </a:bodyPr>
          <a:lstStyle/>
          <a:p>
            <a:r>
              <a:rPr lang="en-US" altLang="zh-CN" sz="1400" dirty="0" smtClean="0">
                <a:solidFill>
                  <a:schemeClr val="accent2"/>
                </a:solidFill>
                <a:effectLst>
                  <a:innerShdw blurRad="25400" dist="12700" dir="13500000">
                    <a:schemeClr val="accent2">
                      <a:lumMod val="50000"/>
                      <a:alpha val="50000"/>
                    </a:schemeClr>
                  </a:innerShdw>
                </a:effectLst>
                <a:sym typeface="+mn-lt"/>
              </a:rPr>
              <a:t>INFOGRAPHIC HEADLINE</a:t>
            </a:r>
            <a:endParaRPr lang="zh-CN" altLang="en-US" sz="1400" dirty="0">
              <a:solidFill>
                <a:schemeClr val="accent2"/>
              </a:solidFill>
              <a:effectLst>
                <a:innerShdw blurRad="25400" dist="12700" dir="13500000">
                  <a:schemeClr val="accent2">
                    <a:lumMod val="50000"/>
                    <a:alpha val="50000"/>
                  </a:schemeClr>
                </a:innerShdw>
              </a:effectLst>
              <a:sym typeface="+mn-lt"/>
            </a:endParaRPr>
          </a:p>
        </p:txBody>
      </p:sp>
      <p:sp>
        <p:nvSpPr>
          <p:cNvPr id="49" name="矩形 48"/>
          <p:cNvSpPr/>
          <p:nvPr/>
        </p:nvSpPr>
        <p:spPr>
          <a:xfrm rot="20040000">
            <a:off x="4052512" y="1803241"/>
            <a:ext cx="1441363" cy="1175855"/>
          </a:xfrm>
          <a:prstGeom prst="rect">
            <a:avLst/>
          </a:prstGeom>
          <a:effectLst>
            <a:innerShdw blurRad="63500" dist="50800" dir="13500000">
              <a:prstClr val="black">
                <a:alpha val="50000"/>
              </a:prstClr>
            </a:innerShdw>
          </a:effectLst>
        </p:spPr>
        <p:txBody>
          <a:bodyPr wrap="none">
            <a:prstTxWarp prst="textArchUp">
              <a:avLst>
                <a:gd name="adj" fmla="val 13427296"/>
              </a:avLst>
            </a:prstTxWarp>
            <a:spAutoFit/>
          </a:bodyPr>
          <a:lstStyle/>
          <a:p>
            <a:r>
              <a:rPr lang="en-US" altLang="zh-CN" sz="1400" dirty="0" smtClean="0">
                <a:solidFill>
                  <a:schemeClr val="accent1"/>
                </a:solidFill>
                <a:effectLst>
                  <a:innerShdw blurRad="25400" dist="12700" dir="13500000">
                    <a:schemeClr val="accent1">
                      <a:lumMod val="50000"/>
                      <a:alpha val="50000"/>
                    </a:schemeClr>
                  </a:innerShdw>
                </a:effectLst>
                <a:sym typeface="+mn-lt"/>
              </a:rPr>
              <a:t>INFOGRAPHIC HEADLINE</a:t>
            </a:r>
            <a:endParaRPr lang="zh-CN" altLang="en-US" sz="1400" dirty="0">
              <a:solidFill>
                <a:schemeClr val="accent1"/>
              </a:solidFill>
              <a:effectLst>
                <a:innerShdw blurRad="25400" dist="12700" dir="13500000">
                  <a:schemeClr val="accent1">
                    <a:lumMod val="50000"/>
                    <a:alpha val="50000"/>
                  </a:schemeClr>
                </a:innerShdw>
              </a:effectLst>
              <a:sym typeface="+mn-lt"/>
            </a:endParaRPr>
          </a:p>
        </p:txBody>
      </p:sp>
      <p:sp>
        <p:nvSpPr>
          <p:cNvPr id="50" name="KSO_Shape"/>
          <p:cNvSpPr>
            <a:spLocks noChangeAspect="1"/>
          </p:cNvSpPr>
          <p:nvPr/>
        </p:nvSpPr>
        <p:spPr>
          <a:xfrm flipH="1">
            <a:off x="6775797" y="3641461"/>
            <a:ext cx="357704" cy="329686"/>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accent3"/>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51" name="KSO_Shape"/>
          <p:cNvSpPr>
            <a:spLocks noChangeAspect="1"/>
          </p:cNvSpPr>
          <p:nvPr/>
        </p:nvSpPr>
        <p:spPr>
          <a:xfrm>
            <a:off x="4711280" y="4018071"/>
            <a:ext cx="402736" cy="269163"/>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accent4"/>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52" name="KSO_Shape"/>
          <p:cNvSpPr>
            <a:spLocks noChangeAspect="1"/>
          </p:cNvSpPr>
          <p:nvPr/>
        </p:nvSpPr>
        <p:spPr>
          <a:xfrm>
            <a:off x="4734821" y="2397482"/>
            <a:ext cx="355655" cy="340833"/>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53" name="KSO_Shape"/>
          <p:cNvSpPr>
            <a:spLocks noChangeAspect="1"/>
          </p:cNvSpPr>
          <p:nvPr/>
        </p:nvSpPr>
        <p:spPr>
          <a:xfrm>
            <a:off x="6590828" y="2794713"/>
            <a:ext cx="320763" cy="331825"/>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127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54" name="文本框 53"/>
          <p:cNvSpPr txBox="1"/>
          <p:nvPr/>
        </p:nvSpPr>
        <p:spPr>
          <a:xfrm>
            <a:off x="2085503" y="3621319"/>
            <a:ext cx="1826141" cy="584775"/>
          </a:xfrm>
          <a:prstGeom prst="rect">
            <a:avLst/>
          </a:prstGeom>
          <a:noFill/>
        </p:spPr>
        <p:txBody>
          <a:bodyPr wrap="none" rtlCol="0">
            <a:spAutoFit/>
          </a:bodyPr>
          <a:lstStyle>
            <a:defPPr>
              <a:defRPr lang="zh-CN"/>
            </a:defPPr>
            <a:lvl1pPr algn="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sz="1600"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sz="1600" dirty="0">
              <a:solidFill>
                <a:schemeClr val="tx1">
                  <a:lumMod val="75000"/>
                  <a:lumOff val="25000"/>
                </a:schemeClr>
              </a:solidFill>
              <a:latin typeface="+mn-lt"/>
              <a:ea typeface="方正正中黑简体" panose="02000000000000000000" pitchFamily="2" charset="-122"/>
              <a:sym typeface="+mn-lt"/>
            </a:endParaRPr>
          </a:p>
          <a:p>
            <a:r>
              <a:rPr lang="zh-CN" altLang="en-US" sz="1600" dirty="0">
                <a:solidFill>
                  <a:schemeClr val="tx1">
                    <a:lumMod val="75000"/>
                    <a:lumOff val="25000"/>
                  </a:schemeClr>
                </a:solidFill>
                <a:latin typeface="+mn-lt"/>
                <a:ea typeface="方正正中黑简体" panose="02000000000000000000" pitchFamily="2" charset="-122"/>
                <a:sym typeface="+mn-lt"/>
              </a:rPr>
              <a:t>点击添加标题文字</a:t>
            </a:r>
          </a:p>
        </p:txBody>
      </p:sp>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5202" y="1461885"/>
            <a:ext cx="2826750" cy="2347902"/>
          </a:xfrm>
          <a:prstGeom prst="rect">
            <a:avLst/>
          </a:prstGeom>
        </p:spPr>
      </p:pic>
      <p:sp>
        <p:nvSpPr>
          <p:cNvPr id="47"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0"/>
                            </p:stCondLst>
                            <p:childTnLst>
                              <p:par>
                                <p:cTn id="13" presetID="42" presetClass="entr" presetSubtype="0" fill="hold" nodeType="after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1000"/>
                                        <p:tgtEl>
                                          <p:spTgt spid="57"/>
                                        </p:tgtEl>
                                      </p:cBhvr>
                                    </p:animEffect>
                                    <p:anim calcmode="lin" valueType="num">
                                      <p:cBhvr>
                                        <p:cTn id="16" dur="1000" fill="hold"/>
                                        <p:tgtEl>
                                          <p:spTgt spid="57"/>
                                        </p:tgtEl>
                                        <p:attrNameLst>
                                          <p:attrName>ppt_x</p:attrName>
                                        </p:attrNameLst>
                                      </p:cBhvr>
                                      <p:tavLst>
                                        <p:tav tm="0">
                                          <p:val>
                                            <p:strVal val="#ppt_x"/>
                                          </p:val>
                                        </p:tav>
                                        <p:tav tm="100000">
                                          <p:val>
                                            <p:strVal val="#ppt_x"/>
                                          </p:val>
                                        </p:tav>
                                      </p:tavLst>
                                    </p:anim>
                                    <p:anim calcmode="lin" valueType="num">
                                      <p:cBhvr>
                                        <p:cTn id="17" dur="1000" fill="hold"/>
                                        <p:tgtEl>
                                          <p:spTgt spid="57"/>
                                        </p:tgtEl>
                                        <p:attrNameLst>
                                          <p:attrName>ppt_y</p:attrName>
                                        </p:attrNameLst>
                                      </p:cBhvr>
                                      <p:tavLst>
                                        <p:tav tm="0">
                                          <p:val>
                                            <p:strVal val="#ppt_y+.1"/>
                                          </p:val>
                                        </p:tav>
                                        <p:tav tm="100000">
                                          <p:val>
                                            <p:strVal val="#ppt_y"/>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anim calcmode="lin" valueType="num">
                                      <p:cBhvr>
                                        <p:cTn id="21" dur="2000" fill="hold"/>
                                        <p:tgtEl>
                                          <p:spTgt spid="3"/>
                                        </p:tgtEl>
                                        <p:attrNameLst>
                                          <p:attrName>ppt_w</p:attrName>
                                        </p:attrNameLst>
                                      </p:cBhvr>
                                      <p:tavLst>
                                        <p:tav tm="0" fmla="#ppt_w*sin(2.5*pi*$)">
                                          <p:val>
                                            <p:fltVal val="0"/>
                                          </p:val>
                                        </p:tav>
                                        <p:tav tm="100000">
                                          <p:val>
                                            <p:fltVal val="1"/>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ppt_w</p:attrName>
                                        </p:attrNameLst>
                                      </p:cBhvr>
                                      <p:tavLst>
                                        <p:tav tm="0" fmla="#ppt_w*sin(2.5*pi*$)">
                                          <p:val>
                                            <p:fltVal val="0"/>
                                          </p:val>
                                        </p:tav>
                                        <p:tav tm="100000">
                                          <p:val>
                                            <p:fltVal val="1"/>
                                          </p:val>
                                        </p:tav>
                                      </p:tavLst>
                                    </p:anim>
                                    <p:anim calcmode="lin" valueType="num">
                                      <p:cBhvr>
                                        <p:cTn id="27" dur="2000" fill="hold"/>
                                        <p:tgtEl>
                                          <p:spTgt spid="18"/>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000"/>
                                        <p:tgtEl>
                                          <p:spTgt spid="19"/>
                                        </p:tgtEl>
                                      </p:cBhvr>
                                    </p:animEffect>
                                    <p:anim calcmode="lin" valueType="num">
                                      <p:cBhvr>
                                        <p:cTn id="31" dur="2000" fill="hold"/>
                                        <p:tgtEl>
                                          <p:spTgt spid="19"/>
                                        </p:tgtEl>
                                        <p:attrNameLst>
                                          <p:attrName>ppt_w</p:attrName>
                                        </p:attrNameLst>
                                      </p:cBhvr>
                                      <p:tavLst>
                                        <p:tav tm="0" fmla="#ppt_w*sin(2.5*pi*$)">
                                          <p:val>
                                            <p:fltVal val="0"/>
                                          </p:val>
                                        </p:tav>
                                        <p:tav tm="100000">
                                          <p:val>
                                            <p:fltVal val="1"/>
                                          </p:val>
                                        </p:tav>
                                      </p:tavLst>
                                    </p:anim>
                                    <p:anim calcmode="lin" valueType="num">
                                      <p:cBhvr>
                                        <p:cTn id="32" dur="2000" fill="hold"/>
                                        <p:tgtEl>
                                          <p:spTgt spid="19"/>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anim calcmode="lin" valueType="num">
                                      <p:cBhvr>
                                        <p:cTn id="36" dur="2000" fill="hold"/>
                                        <p:tgtEl>
                                          <p:spTgt spid="20"/>
                                        </p:tgtEl>
                                        <p:attrNameLst>
                                          <p:attrName>ppt_w</p:attrName>
                                        </p:attrNameLst>
                                      </p:cBhvr>
                                      <p:tavLst>
                                        <p:tav tm="0" fmla="#ppt_w*sin(2.5*pi*$)">
                                          <p:val>
                                            <p:fltVal val="0"/>
                                          </p:val>
                                        </p:tav>
                                        <p:tav tm="100000">
                                          <p:val>
                                            <p:fltVal val="1"/>
                                          </p:val>
                                        </p:tav>
                                      </p:tavLst>
                                    </p:anim>
                                    <p:anim calcmode="lin" valueType="num">
                                      <p:cBhvr>
                                        <p:cTn id="37" dur="2000" fill="hold"/>
                                        <p:tgtEl>
                                          <p:spTgt spid="20"/>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000"/>
                                        <p:tgtEl>
                                          <p:spTgt spid="21"/>
                                        </p:tgtEl>
                                      </p:cBhvr>
                                    </p:animEffect>
                                    <p:anim calcmode="lin" valueType="num">
                                      <p:cBhvr>
                                        <p:cTn id="41" dur="2000" fill="hold"/>
                                        <p:tgtEl>
                                          <p:spTgt spid="21"/>
                                        </p:tgtEl>
                                        <p:attrNameLst>
                                          <p:attrName>ppt_w</p:attrName>
                                        </p:attrNameLst>
                                      </p:cBhvr>
                                      <p:tavLst>
                                        <p:tav tm="0" fmla="#ppt_w*sin(2.5*pi*$)">
                                          <p:val>
                                            <p:fltVal val="0"/>
                                          </p:val>
                                        </p:tav>
                                        <p:tav tm="100000">
                                          <p:val>
                                            <p:fltVal val="1"/>
                                          </p:val>
                                        </p:tav>
                                      </p:tavLst>
                                    </p:anim>
                                    <p:anim calcmode="lin" valueType="num">
                                      <p:cBhvr>
                                        <p:cTn id="42" dur="2000" fill="hold"/>
                                        <p:tgtEl>
                                          <p:spTgt spid="21"/>
                                        </p:tgtEl>
                                        <p:attrNameLst>
                                          <p:attrName>ppt_h</p:attrName>
                                        </p:attrNameLst>
                                      </p:cBhvr>
                                      <p:tavLst>
                                        <p:tav tm="0">
                                          <p:val>
                                            <p:strVal val="#ppt_h"/>
                                          </p:val>
                                        </p:tav>
                                        <p:tav tm="100000">
                                          <p:val>
                                            <p:strVal val="#ppt_h"/>
                                          </p:val>
                                        </p:tav>
                                      </p:tavLst>
                                    </p:anim>
                                  </p:childTnLst>
                                </p:cTn>
                              </p:par>
                              <p:par>
                                <p:cTn id="43" presetID="45"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000"/>
                                        <p:tgtEl>
                                          <p:spTgt spid="22"/>
                                        </p:tgtEl>
                                      </p:cBhvr>
                                    </p:animEffect>
                                    <p:anim calcmode="lin" valueType="num">
                                      <p:cBhvr>
                                        <p:cTn id="46" dur="2000" fill="hold"/>
                                        <p:tgtEl>
                                          <p:spTgt spid="22"/>
                                        </p:tgtEl>
                                        <p:attrNameLst>
                                          <p:attrName>ppt_w</p:attrName>
                                        </p:attrNameLst>
                                      </p:cBhvr>
                                      <p:tavLst>
                                        <p:tav tm="0" fmla="#ppt_w*sin(2.5*pi*$)">
                                          <p:val>
                                            <p:fltVal val="0"/>
                                          </p:val>
                                        </p:tav>
                                        <p:tav tm="100000">
                                          <p:val>
                                            <p:fltVal val="1"/>
                                          </p:val>
                                        </p:tav>
                                      </p:tavLst>
                                    </p:anim>
                                    <p:anim calcmode="lin" valueType="num">
                                      <p:cBhvr>
                                        <p:cTn id="47" dur="2000" fill="hold"/>
                                        <p:tgtEl>
                                          <p:spTgt spid="22"/>
                                        </p:tgtEl>
                                        <p:attrNameLst>
                                          <p:attrName>ppt_h</p:attrName>
                                        </p:attrNameLst>
                                      </p:cBhvr>
                                      <p:tavLst>
                                        <p:tav tm="0">
                                          <p:val>
                                            <p:strVal val="#ppt_h"/>
                                          </p:val>
                                        </p:tav>
                                        <p:tav tm="100000">
                                          <p:val>
                                            <p:strVal val="#ppt_h"/>
                                          </p:val>
                                        </p:tav>
                                      </p:tavLst>
                                    </p:anim>
                                  </p:childTnLst>
                                </p:cTn>
                              </p:par>
                              <p:par>
                                <p:cTn id="48" presetID="45"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2000"/>
                                        <p:tgtEl>
                                          <p:spTgt spid="34"/>
                                        </p:tgtEl>
                                      </p:cBhvr>
                                    </p:animEffect>
                                    <p:anim calcmode="lin" valueType="num">
                                      <p:cBhvr>
                                        <p:cTn id="51" dur="2000" fill="hold"/>
                                        <p:tgtEl>
                                          <p:spTgt spid="34"/>
                                        </p:tgtEl>
                                        <p:attrNameLst>
                                          <p:attrName>ppt_w</p:attrName>
                                        </p:attrNameLst>
                                      </p:cBhvr>
                                      <p:tavLst>
                                        <p:tav tm="0" fmla="#ppt_w*sin(2.5*pi*$)">
                                          <p:val>
                                            <p:fltVal val="0"/>
                                          </p:val>
                                        </p:tav>
                                        <p:tav tm="100000">
                                          <p:val>
                                            <p:fltVal val="1"/>
                                          </p:val>
                                        </p:tav>
                                      </p:tavLst>
                                    </p:anim>
                                    <p:anim calcmode="lin" valueType="num">
                                      <p:cBhvr>
                                        <p:cTn id="52" dur="2000" fill="hold"/>
                                        <p:tgtEl>
                                          <p:spTgt spid="34"/>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2000"/>
                                        <p:tgtEl>
                                          <p:spTgt spid="36"/>
                                        </p:tgtEl>
                                      </p:cBhvr>
                                    </p:animEffect>
                                    <p:anim calcmode="lin" valueType="num">
                                      <p:cBhvr>
                                        <p:cTn id="61" dur="2000" fill="hold"/>
                                        <p:tgtEl>
                                          <p:spTgt spid="36"/>
                                        </p:tgtEl>
                                        <p:attrNameLst>
                                          <p:attrName>ppt_w</p:attrName>
                                        </p:attrNameLst>
                                      </p:cBhvr>
                                      <p:tavLst>
                                        <p:tav tm="0" fmla="#ppt_w*sin(2.5*pi*$)">
                                          <p:val>
                                            <p:fltVal val="0"/>
                                          </p:val>
                                        </p:tav>
                                        <p:tav tm="100000">
                                          <p:val>
                                            <p:fltVal val="1"/>
                                          </p:val>
                                        </p:tav>
                                      </p:tavLst>
                                    </p:anim>
                                    <p:anim calcmode="lin" valueType="num">
                                      <p:cBhvr>
                                        <p:cTn id="62" dur="2000" fill="hold"/>
                                        <p:tgtEl>
                                          <p:spTgt spid="36"/>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ppt_w</p:attrName>
                                        </p:attrNameLst>
                                      </p:cBhvr>
                                      <p:tavLst>
                                        <p:tav tm="0" fmla="#ppt_w*sin(2.5*pi*$)">
                                          <p:val>
                                            <p:fltVal val="0"/>
                                          </p:val>
                                        </p:tav>
                                        <p:tav tm="100000">
                                          <p:val>
                                            <p:fltVal val="1"/>
                                          </p:val>
                                        </p:tav>
                                      </p:tavLst>
                                    </p:anim>
                                    <p:anim calcmode="lin" valueType="num">
                                      <p:cBhvr>
                                        <p:cTn id="67" dur="2000" fill="hold"/>
                                        <p:tgtEl>
                                          <p:spTgt spid="35"/>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2000"/>
                                        <p:tgtEl>
                                          <p:spTgt spid="38"/>
                                        </p:tgtEl>
                                      </p:cBhvr>
                                    </p:animEffect>
                                    <p:anim calcmode="lin" valueType="num">
                                      <p:cBhvr>
                                        <p:cTn id="71" dur="2000" fill="hold"/>
                                        <p:tgtEl>
                                          <p:spTgt spid="38"/>
                                        </p:tgtEl>
                                        <p:attrNameLst>
                                          <p:attrName>ppt_w</p:attrName>
                                        </p:attrNameLst>
                                      </p:cBhvr>
                                      <p:tavLst>
                                        <p:tav tm="0" fmla="#ppt_w*sin(2.5*pi*$)">
                                          <p:val>
                                            <p:fltVal val="0"/>
                                          </p:val>
                                        </p:tav>
                                        <p:tav tm="100000">
                                          <p:val>
                                            <p:fltVal val="1"/>
                                          </p:val>
                                        </p:tav>
                                      </p:tavLst>
                                    </p:anim>
                                    <p:anim calcmode="lin" valueType="num">
                                      <p:cBhvr>
                                        <p:cTn id="72" dur="2000" fill="hold"/>
                                        <p:tgtEl>
                                          <p:spTgt spid="38"/>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2000"/>
                                        <p:tgtEl>
                                          <p:spTgt spid="39"/>
                                        </p:tgtEl>
                                      </p:cBhvr>
                                    </p:animEffect>
                                    <p:anim calcmode="lin" valueType="num">
                                      <p:cBhvr>
                                        <p:cTn id="76" dur="2000" fill="hold"/>
                                        <p:tgtEl>
                                          <p:spTgt spid="39"/>
                                        </p:tgtEl>
                                        <p:attrNameLst>
                                          <p:attrName>ppt_w</p:attrName>
                                        </p:attrNameLst>
                                      </p:cBhvr>
                                      <p:tavLst>
                                        <p:tav tm="0" fmla="#ppt_w*sin(2.5*pi*$)">
                                          <p:val>
                                            <p:fltVal val="0"/>
                                          </p:val>
                                        </p:tav>
                                        <p:tav tm="100000">
                                          <p:val>
                                            <p:fltVal val="1"/>
                                          </p:val>
                                        </p:tav>
                                      </p:tavLst>
                                    </p:anim>
                                    <p:anim calcmode="lin" valueType="num">
                                      <p:cBhvr>
                                        <p:cTn id="77" dur="2000" fill="hold"/>
                                        <p:tgtEl>
                                          <p:spTgt spid="39"/>
                                        </p:tgtEl>
                                        <p:attrNameLst>
                                          <p:attrName>ppt_h</p:attrName>
                                        </p:attrNameLst>
                                      </p:cBhvr>
                                      <p:tavLst>
                                        <p:tav tm="0">
                                          <p:val>
                                            <p:strVal val="#ppt_h"/>
                                          </p:val>
                                        </p:tav>
                                        <p:tav tm="100000">
                                          <p:val>
                                            <p:strVal val="#ppt_h"/>
                                          </p:val>
                                        </p:tav>
                                      </p:tavLst>
                                    </p:anim>
                                  </p:childTnLst>
                                </p:cTn>
                              </p:par>
                              <p:par>
                                <p:cTn id="78" presetID="45"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2000"/>
                                        <p:tgtEl>
                                          <p:spTgt spid="40"/>
                                        </p:tgtEl>
                                      </p:cBhvr>
                                    </p:animEffect>
                                    <p:anim calcmode="lin" valueType="num">
                                      <p:cBhvr>
                                        <p:cTn id="81" dur="2000" fill="hold"/>
                                        <p:tgtEl>
                                          <p:spTgt spid="40"/>
                                        </p:tgtEl>
                                        <p:attrNameLst>
                                          <p:attrName>ppt_w</p:attrName>
                                        </p:attrNameLst>
                                      </p:cBhvr>
                                      <p:tavLst>
                                        <p:tav tm="0" fmla="#ppt_w*sin(2.5*pi*$)">
                                          <p:val>
                                            <p:fltVal val="0"/>
                                          </p:val>
                                        </p:tav>
                                        <p:tav tm="100000">
                                          <p:val>
                                            <p:fltVal val="1"/>
                                          </p:val>
                                        </p:tav>
                                      </p:tavLst>
                                    </p:anim>
                                    <p:anim calcmode="lin" valueType="num">
                                      <p:cBhvr>
                                        <p:cTn id="82" dur="2000" fill="hold"/>
                                        <p:tgtEl>
                                          <p:spTgt spid="40"/>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2000"/>
                                        <p:tgtEl>
                                          <p:spTgt spid="41"/>
                                        </p:tgtEl>
                                      </p:cBhvr>
                                    </p:animEffect>
                                    <p:anim calcmode="lin" valueType="num">
                                      <p:cBhvr>
                                        <p:cTn id="86" dur="2000" fill="hold"/>
                                        <p:tgtEl>
                                          <p:spTgt spid="41"/>
                                        </p:tgtEl>
                                        <p:attrNameLst>
                                          <p:attrName>ppt_w</p:attrName>
                                        </p:attrNameLst>
                                      </p:cBhvr>
                                      <p:tavLst>
                                        <p:tav tm="0" fmla="#ppt_w*sin(2.5*pi*$)">
                                          <p:val>
                                            <p:fltVal val="0"/>
                                          </p:val>
                                        </p:tav>
                                        <p:tav tm="100000">
                                          <p:val>
                                            <p:fltVal val="1"/>
                                          </p:val>
                                        </p:tav>
                                      </p:tavLst>
                                    </p:anim>
                                    <p:anim calcmode="lin" valueType="num">
                                      <p:cBhvr>
                                        <p:cTn id="87" dur="2000" fill="hold"/>
                                        <p:tgtEl>
                                          <p:spTgt spid="41"/>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2000"/>
                                        <p:tgtEl>
                                          <p:spTgt spid="42"/>
                                        </p:tgtEl>
                                      </p:cBhvr>
                                    </p:animEffect>
                                    <p:anim calcmode="lin" valueType="num">
                                      <p:cBhvr>
                                        <p:cTn id="91" dur="2000" fill="hold"/>
                                        <p:tgtEl>
                                          <p:spTgt spid="42"/>
                                        </p:tgtEl>
                                        <p:attrNameLst>
                                          <p:attrName>ppt_w</p:attrName>
                                        </p:attrNameLst>
                                      </p:cBhvr>
                                      <p:tavLst>
                                        <p:tav tm="0" fmla="#ppt_w*sin(2.5*pi*$)">
                                          <p:val>
                                            <p:fltVal val="0"/>
                                          </p:val>
                                        </p:tav>
                                        <p:tav tm="100000">
                                          <p:val>
                                            <p:fltVal val="1"/>
                                          </p:val>
                                        </p:tav>
                                      </p:tavLst>
                                    </p:anim>
                                    <p:anim calcmode="lin" valueType="num">
                                      <p:cBhvr>
                                        <p:cTn id="92" dur="2000" fill="hold"/>
                                        <p:tgtEl>
                                          <p:spTgt spid="42"/>
                                        </p:tgtEl>
                                        <p:attrNameLst>
                                          <p:attrName>ppt_h</p:attrName>
                                        </p:attrNameLst>
                                      </p:cBhvr>
                                      <p:tavLst>
                                        <p:tav tm="0">
                                          <p:val>
                                            <p:strVal val="#ppt_h"/>
                                          </p:val>
                                        </p:tav>
                                        <p:tav tm="100000">
                                          <p:val>
                                            <p:strVal val="#ppt_h"/>
                                          </p:val>
                                        </p:tav>
                                      </p:tavLst>
                                    </p:anim>
                                  </p:childTnLst>
                                </p:cTn>
                              </p:par>
                              <p:par>
                                <p:cTn id="93" presetID="45"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2000"/>
                                        <p:tgtEl>
                                          <p:spTgt spid="43"/>
                                        </p:tgtEl>
                                      </p:cBhvr>
                                    </p:animEffect>
                                    <p:anim calcmode="lin" valueType="num">
                                      <p:cBhvr>
                                        <p:cTn id="96" dur="2000" fill="hold"/>
                                        <p:tgtEl>
                                          <p:spTgt spid="43"/>
                                        </p:tgtEl>
                                        <p:attrNameLst>
                                          <p:attrName>ppt_w</p:attrName>
                                        </p:attrNameLst>
                                      </p:cBhvr>
                                      <p:tavLst>
                                        <p:tav tm="0" fmla="#ppt_w*sin(2.5*pi*$)">
                                          <p:val>
                                            <p:fltVal val="0"/>
                                          </p:val>
                                        </p:tav>
                                        <p:tav tm="100000">
                                          <p:val>
                                            <p:fltVal val="1"/>
                                          </p:val>
                                        </p:tav>
                                      </p:tavLst>
                                    </p:anim>
                                    <p:anim calcmode="lin" valueType="num">
                                      <p:cBhvr>
                                        <p:cTn id="97" dur="2000" fill="hold"/>
                                        <p:tgtEl>
                                          <p:spTgt spid="43"/>
                                        </p:tgtEl>
                                        <p:attrNameLst>
                                          <p:attrName>ppt_h</p:attrName>
                                        </p:attrNameLst>
                                      </p:cBhvr>
                                      <p:tavLst>
                                        <p:tav tm="0">
                                          <p:val>
                                            <p:strVal val="#ppt_h"/>
                                          </p:val>
                                        </p:tav>
                                        <p:tav tm="100000">
                                          <p:val>
                                            <p:strVal val="#ppt_h"/>
                                          </p:val>
                                        </p:tav>
                                      </p:tavLst>
                                    </p:anim>
                                  </p:childTnLst>
                                </p:cTn>
                              </p:par>
                              <p:par>
                                <p:cTn id="98" presetID="45"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2000"/>
                                        <p:tgtEl>
                                          <p:spTgt spid="45"/>
                                        </p:tgtEl>
                                      </p:cBhvr>
                                    </p:animEffect>
                                    <p:anim calcmode="lin" valueType="num">
                                      <p:cBhvr>
                                        <p:cTn id="101" dur="2000" fill="hold"/>
                                        <p:tgtEl>
                                          <p:spTgt spid="45"/>
                                        </p:tgtEl>
                                        <p:attrNameLst>
                                          <p:attrName>ppt_w</p:attrName>
                                        </p:attrNameLst>
                                      </p:cBhvr>
                                      <p:tavLst>
                                        <p:tav tm="0" fmla="#ppt_w*sin(2.5*pi*$)">
                                          <p:val>
                                            <p:fltVal val="0"/>
                                          </p:val>
                                        </p:tav>
                                        <p:tav tm="100000">
                                          <p:val>
                                            <p:fltVal val="1"/>
                                          </p:val>
                                        </p:tav>
                                      </p:tavLst>
                                    </p:anim>
                                    <p:anim calcmode="lin" valueType="num">
                                      <p:cBhvr>
                                        <p:cTn id="102" dur="2000" fill="hold"/>
                                        <p:tgtEl>
                                          <p:spTgt spid="45"/>
                                        </p:tgtEl>
                                        <p:attrNameLst>
                                          <p:attrName>ppt_h</p:attrName>
                                        </p:attrNameLst>
                                      </p:cBhvr>
                                      <p:tavLst>
                                        <p:tav tm="0">
                                          <p:val>
                                            <p:strVal val="#ppt_h"/>
                                          </p:val>
                                        </p:tav>
                                        <p:tav tm="100000">
                                          <p:val>
                                            <p:strVal val="#ppt_h"/>
                                          </p:val>
                                        </p:tav>
                                      </p:tavLst>
                                    </p:anim>
                                  </p:childTnLst>
                                </p:cTn>
                              </p:par>
                              <p:par>
                                <p:cTn id="103" presetID="45"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2000"/>
                                        <p:tgtEl>
                                          <p:spTgt spid="49"/>
                                        </p:tgtEl>
                                      </p:cBhvr>
                                    </p:animEffect>
                                    <p:anim calcmode="lin" valueType="num">
                                      <p:cBhvr>
                                        <p:cTn id="106" dur="2000" fill="hold"/>
                                        <p:tgtEl>
                                          <p:spTgt spid="49"/>
                                        </p:tgtEl>
                                        <p:attrNameLst>
                                          <p:attrName>ppt_w</p:attrName>
                                        </p:attrNameLst>
                                      </p:cBhvr>
                                      <p:tavLst>
                                        <p:tav tm="0" fmla="#ppt_w*sin(2.5*pi*$)">
                                          <p:val>
                                            <p:fltVal val="0"/>
                                          </p:val>
                                        </p:tav>
                                        <p:tav tm="100000">
                                          <p:val>
                                            <p:fltVal val="1"/>
                                          </p:val>
                                        </p:tav>
                                      </p:tavLst>
                                    </p:anim>
                                    <p:anim calcmode="lin" valueType="num">
                                      <p:cBhvr>
                                        <p:cTn id="107" dur="2000" fill="hold"/>
                                        <p:tgtEl>
                                          <p:spTgt spid="49"/>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50"/>
                                        </p:tgtEl>
                                        <p:attrNameLst>
                                          <p:attrName>style.visibility</p:attrName>
                                        </p:attrNameLst>
                                      </p:cBhvr>
                                      <p:to>
                                        <p:strVal val="visible"/>
                                      </p:to>
                                    </p:set>
                                    <p:animEffect transition="in" filter="fade">
                                      <p:cBhvr>
                                        <p:cTn id="110" dur="2000"/>
                                        <p:tgtEl>
                                          <p:spTgt spid="50"/>
                                        </p:tgtEl>
                                      </p:cBhvr>
                                    </p:animEffect>
                                    <p:anim calcmode="lin" valueType="num">
                                      <p:cBhvr>
                                        <p:cTn id="111" dur="2000" fill="hold"/>
                                        <p:tgtEl>
                                          <p:spTgt spid="50"/>
                                        </p:tgtEl>
                                        <p:attrNameLst>
                                          <p:attrName>ppt_w</p:attrName>
                                        </p:attrNameLst>
                                      </p:cBhvr>
                                      <p:tavLst>
                                        <p:tav tm="0" fmla="#ppt_w*sin(2.5*pi*$)">
                                          <p:val>
                                            <p:fltVal val="0"/>
                                          </p:val>
                                        </p:tav>
                                        <p:tav tm="100000">
                                          <p:val>
                                            <p:fltVal val="1"/>
                                          </p:val>
                                        </p:tav>
                                      </p:tavLst>
                                    </p:anim>
                                    <p:anim calcmode="lin" valueType="num">
                                      <p:cBhvr>
                                        <p:cTn id="112" dur="2000" fill="hold"/>
                                        <p:tgtEl>
                                          <p:spTgt spid="50"/>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2000"/>
                                        <p:tgtEl>
                                          <p:spTgt spid="51"/>
                                        </p:tgtEl>
                                      </p:cBhvr>
                                    </p:animEffect>
                                    <p:anim calcmode="lin" valueType="num">
                                      <p:cBhvr>
                                        <p:cTn id="116" dur="2000" fill="hold"/>
                                        <p:tgtEl>
                                          <p:spTgt spid="51"/>
                                        </p:tgtEl>
                                        <p:attrNameLst>
                                          <p:attrName>ppt_w</p:attrName>
                                        </p:attrNameLst>
                                      </p:cBhvr>
                                      <p:tavLst>
                                        <p:tav tm="0" fmla="#ppt_w*sin(2.5*pi*$)">
                                          <p:val>
                                            <p:fltVal val="0"/>
                                          </p:val>
                                        </p:tav>
                                        <p:tav tm="100000">
                                          <p:val>
                                            <p:fltVal val="1"/>
                                          </p:val>
                                        </p:tav>
                                      </p:tavLst>
                                    </p:anim>
                                    <p:anim calcmode="lin" valueType="num">
                                      <p:cBhvr>
                                        <p:cTn id="117" dur="2000" fill="hold"/>
                                        <p:tgtEl>
                                          <p:spTgt spid="51"/>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2000"/>
                                        <p:tgtEl>
                                          <p:spTgt spid="52"/>
                                        </p:tgtEl>
                                      </p:cBhvr>
                                    </p:animEffect>
                                    <p:anim calcmode="lin" valueType="num">
                                      <p:cBhvr>
                                        <p:cTn id="121" dur="2000" fill="hold"/>
                                        <p:tgtEl>
                                          <p:spTgt spid="52"/>
                                        </p:tgtEl>
                                        <p:attrNameLst>
                                          <p:attrName>ppt_w</p:attrName>
                                        </p:attrNameLst>
                                      </p:cBhvr>
                                      <p:tavLst>
                                        <p:tav tm="0" fmla="#ppt_w*sin(2.5*pi*$)">
                                          <p:val>
                                            <p:fltVal val="0"/>
                                          </p:val>
                                        </p:tav>
                                        <p:tav tm="100000">
                                          <p:val>
                                            <p:fltVal val="1"/>
                                          </p:val>
                                        </p:tav>
                                      </p:tavLst>
                                    </p:anim>
                                    <p:anim calcmode="lin" valueType="num">
                                      <p:cBhvr>
                                        <p:cTn id="122" dur="2000" fill="hold"/>
                                        <p:tgtEl>
                                          <p:spTgt spid="52"/>
                                        </p:tgtEl>
                                        <p:attrNameLst>
                                          <p:attrName>ppt_h</p:attrName>
                                        </p:attrNameLst>
                                      </p:cBhvr>
                                      <p:tavLst>
                                        <p:tav tm="0">
                                          <p:val>
                                            <p:strVal val="#ppt_h"/>
                                          </p:val>
                                        </p:tav>
                                        <p:tav tm="100000">
                                          <p:val>
                                            <p:strVal val="#ppt_h"/>
                                          </p:val>
                                        </p:tav>
                                      </p:tavLst>
                                    </p:anim>
                                  </p:childTnLst>
                                </p:cTn>
                              </p:par>
                              <p:par>
                                <p:cTn id="123" presetID="45"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2000"/>
                                        <p:tgtEl>
                                          <p:spTgt spid="53"/>
                                        </p:tgtEl>
                                      </p:cBhvr>
                                    </p:animEffect>
                                    <p:anim calcmode="lin" valueType="num">
                                      <p:cBhvr>
                                        <p:cTn id="126" dur="2000" fill="hold"/>
                                        <p:tgtEl>
                                          <p:spTgt spid="53"/>
                                        </p:tgtEl>
                                        <p:attrNameLst>
                                          <p:attrName>ppt_w</p:attrName>
                                        </p:attrNameLst>
                                      </p:cBhvr>
                                      <p:tavLst>
                                        <p:tav tm="0" fmla="#ppt_w*sin(2.5*pi*$)">
                                          <p:val>
                                            <p:fltVal val="0"/>
                                          </p:val>
                                        </p:tav>
                                        <p:tav tm="100000">
                                          <p:val>
                                            <p:fltVal val="1"/>
                                          </p:val>
                                        </p:tav>
                                      </p:tavLst>
                                    </p:anim>
                                    <p:anim calcmode="lin" valueType="num">
                                      <p:cBhvr>
                                        <p:cTn id="127" dur="2000" fill="hold"/>
                                        <p:tgtEl>
                                          <p:spTgt spid="53"/>
                                        </p:tgtEl>
                                        <p:attrNameLst>
                                          <p:attrName>ppt_h</p:attrName>
                                        </p:attrNameLst>
                                      </p:cBhvr>
                                      <p:tavLst>
                                        <p:tav tm="0">
                                          <p:val>
                                            <p:strVal val="#ppt_h"/>
                                          </p:val>
                                        </p:tav>
                                        <p:tav tm="100000">
                                          <p:val>
                                            <p:strVal val="#ppt_h"/>
                                          </p:val>
                                        </p:tav>
                                      </p:tavLst>
                                    </p:anim>
                                  </p:childTnLst>
                                </p:cTn>
                              </p:par>
                            </p:childTnLst>
                          </p:cTn>
                        </p:par>
                        <p:par>
                          <p:cTn id="128" fill="hold">
                            <p:stCondLst>
                              <p:cond delay="1000"/>
                            </p:stCondLst>
                            <p:childTnLst>
                              <p:par>
                                <p:cTn id="129" presetID="42" presetClass="entr" presetSubtype="0" fill="hold" grpId="0" nodeType="after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1000"/>
                                        <p:tgtEl>
                                          <p:spTgt spid="44"/>
                                        </p:tgtEl>
                                      </p:cBhvr>
                                    </p:animEffect>
                                    <p:anim calcmode="lin" valueType="num">
                                      <p:cBhvr>
                                        <p:cTn id="132" dur="1000" fill="hold"/>
                                        <p:tgtEl>
                                          <p:spTgt spid="44"/>
                                        </p:tgtEl>
                                        <p:attrNameLst>
                                          <p:attrName>ppt_x</p:attrName>
                                        </p:attrNameLst>
                                      </p:cBhvr>
                                      <p:tavLst>
                                        <p:tav tm="0">
                                          <p:val>
                                            <p:strVal val="#ppt_x"/>
                                          </p:val>
                                        </p:tav>
                                        <p:tav tm="100000">
                                          <p:val>
                                            <p:strVal val="#ppt_x"/>
                                          </p:val>
                                        </p:tav>
                                      </p:tavLst>
                                    </p:anim>
                                    <p:anim calcmode="lin" valueType="num">
                                      <p:cBhvr>
                                        <p:cTn id="133" dur="1000" fill="hold"/>
                                        <p:tgtEl>
                                          <p:spTgt spid="44"/>
                                        </p:tgtEl>
                                        <p:attrNameLst>
                                          <p:attrName>ppt_y</p:attrName>
                                        </p:attrNameLst>
                                      </p:cBhvr>
                                      <p:tavLst>
                                        <p:tav tm="0">
                                          <p:val>
                                            <p:strVal val="#ppt_y+.1"/>
                                          </p:val>
                                        </p:tav>
                                        <p:tav tm="100000">
                                          <p:val>
                                            <p:strVal val="#ppt_y"/>
                                          </p:val>
                                        </p:tav>
                                      </p:tavLst>
                                    </p:anim>
                                  </p:childTnLst>
                                </p:cTn>
                              </p:par>
                            </p:childTnLst>
                          </p:cTn>
                        </p:par>
                        <p:par>
                          <p:cTn id="134" fill="hold">
                            <p:stCondLst>
                              <p:cond delay="2000"/>
                            </p:stCondLst>
                            <p:childTnLst>
                              <p:par>
                                <p:cTn id="135" presetID="42" presetClass="entr" presetSubtype="0" fill="hold" grpId="0" nodeType="after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1000"/>
                                        <p:tgtEl>
                                          <p:spTgt spid="54"/>
                                        </p:tgtEl>
                                      </p:cBhvr>
                                    </p:animEffect>
                                    <p:anim calcmode="lin" valueType="num">
                                      <p:cBhvr>
                                        <p:cTn id="138" dur="1000" fill="hold"/>
                                        <p:tgtEl>
                                          <p:spTgt spid="54"/>
                                        </p:tgtEl>
                                        <p:attrNameLst>
                                          <p:attrName>ppt_x</p:attrName>
                                        </p:attrNameLst>
                                      </p:cBhvr>
                                      <p:tavLst>
                                        <p:tav tm="0">
                                          <p:val>
                                            <p:strVal val="#ppt_x"/>
                                          </p:val>
                                        </p:tav>
                                        <p:tav tm="100000">
                                          <p:val>
                                            <p:strVal val="#ppt_x"/>
                                          </p:val>
                                        </p:tav>
                                      </p:tavLst>
                                    </p:anim>
                                    <p:anim calcmode="lin" valueType="num">
                                      <p:cBhvr>
                                        <p:cTn id="13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p:bldP spid="22" grpId="0"/>
      <p:bldP spid="38" grpId="0"/>
      <p:bldP spid="39" grpId="0"/>
      <p:bldP spid="40" grpId="0"/>
      <p:bldP spid="41" grpId="0"/>
      <p:bldP spid="42" grpId="0"/>
      <p:bldP spid="43" grpId="0"/>
      <p:bldP spid="44" grpId="0"/>
      <p:bldP spid="45" grpId="0"/>
      <p:bldP spid="49" grpId="0"/>
      <p:bldP spid="50" grpId="0" animBg="1"/>
      <p:bldP spid="51" grpId="0" animBg="1"/>
      <p:bldP spid="52" grpId="0" animBg="1"/>
      <p:bldP spid="53" grpId="0" animBg="1"/>
      <p:bldP spid="54"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直接连接符 87"/>
          <p:cNvCxnSpPr/>
          <p:nvPr/>
        </p:nvCxnSpPr>
        <p:spPr>
          <a:xfrm>
            <a:off x="8212398" y="3503718"/>
            <a:ext cx="261450" cy="1"/>
          </a:xfrm>
          <a:prstGeom prst="line">
            <a:avLst/>
          </a:prstGeom>
          <a:ln>
            <a:solidFill>
              <a:schemeClr val="tx2">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flipV="1">
            <a:off x="7467364" y="2186244"/>
            <a:ext cx="1010353" cy="1"/>
          </a:xfrm>
          <a:prstGeom prst="line">
            <a:avLst/>
          </a:prstGeom>
          <a:ln>
            <a:solidFill>
              <a:schemeClr val="tx2">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7467364" y="4830535"/>
            <a:ext cx="1010353" cy="1"/>
          </a:xfrm>
          <a:prstGeom prst="line">
            <a:avLst/>
          </a:prstGeom>
          <a:ln>
            <a:solidFill>
              <a:schemeClr val="tx2">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3672296" y="3503718"/>
            <a:ext cx="261450" cy="1"/>
          </a:xfrm>
          <a:prstGeom prst="line">
            <a:avLst/>
          </a:prstGeom>
          <a:ln>
            <a:solidFill>
              <a:schemeClr val="tx2">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34" idx="2"/>
          </p:cNvCxnSpPr>
          <p:nvPr/>
        </p:nvCxnSpPr>
        <p:spPr>
          <a:xfrm flipH="1">
            <a:off x="3655722" y="2186245"/>
            <a:ext cx="1010353" cy="6755"/>
          </a:xfrm>
          <a:prstGeom prst="line">
            <a:avLst/>
          </a:prstGeom>
          <a:ln>
            <a:solidFill>
              <a:schemeClr val="tx2">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a:off x="1617182" y="1906381"/>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a:t>
            </a:r>
            <a:r>
              <a:rPr lang="zh-CN" altLang="en-US" dirty="0">
                <a:solidFill>
                  <a:schemeClr val="tx1">
                    <a:lumMod val="75000"/>
                    <a:lumOff val="25000"/>
                  </a:schemeClr>
                </a:solidFill>
                <a:ea typeface="方正正中黑简体" panose="02000000000000000000" pitchFamily="2" charset="-122"/>
                <a:sym typeface="+mn-lt"/>
              </a:rPr>
              <a:t>标题</a:t>
            </a:r>
            <a:r>
              <a:rPr lang="zh-CN" altLang="en-US" dirty="0" smtClean="0">
                <a:solidFill>
                  <a:schemeClr val="tx1">
                    <a:lumMod val="75000"/>
                    <a:lumOff val="25000"/>
                  </a:schemeClr>
                </a:solidFill>
                <a:ea typeface="方正正中黑简体" panose="02000000000000000000" pitchFamily="2" charset="-122"/>
                <a:sym typeface="+mn-lt"/>
              </a:rPr>
              <a:t>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62" name="文本框 61"/>
          <p:cNvSpPr txBox="1"/>
          <p:nvPr/>
        </p:nvSpPr>
        <p:spPr>
          <a:xfrm>
            <a:off x="1617182" y="3224349"/>
            <a:ext cx="2031325" cy="646331"/>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dirty="0">
              <a:solidFill>
                <a:schemeClr val="tx1">
                  <a:lumMod val="75000"/>
                  <a:lumOff val="25000"/>
                </a:schemeClr>
              </a:solidFill>
              <a:latin typeface="+mn-lt"/>
              <a:ea typeface="方正正中黑简体" panose="02000000000000000000" pitchFamily="2" charset="-122"/>
              <a:sym typeface="+mn-lt"/>
            </a:endParaRPr>
          </a:p>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63" name="文本框 62"/>
          <p:cNvSpPr txBox="1"/>
          <p:nvPr/>
        </p:nvSpPr>
        <p:spPr>
          <a:xfrm>
            <a:off x="1617182" y="4542317"/>
            <a:ext cx="2031325" cy="646331"/>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dirty="0">
              <a:solidFill>
                <a:schemeClr val="tx1">
                  <a:lumMod val="75000"/>
                  <a:lumOff val="25000"/>
                </a:schemeClr>
              </a:solidFill>
              <a:latin typeface="+mn-lt"/>
              <a:ea typeface="方正正中黑简体" panose="02000000000000000000" pitchFamily="2" charset="-122"/>
              <a:sym typeface="+mn-lt"/>
            </a:endParaRPr>
          </a:p>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64" name="文本框 63"/>
          <p:cNvSpPr txBox="1"/>
          <p:nvPr/>
        </p:nvSpPr>
        <p:spPr>
          <a:xfrm>
            <a:off x="8451355" y="1906381"/>
            <a:ext cx="2031325" cy="646331"/>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dirty="0">
              <a:solidFill>
                <a:schemeClr val="tx1">
                  <a:lumMod val="75000"/>
                  <a:lumOff val="25000"/>
                </a:schemeClr>
              </a:solidFill>
              <a:latin typeface="+mn-lt"/>
              <a:ea typeface="方正正中黑简体" panose="02000000000000000000" pitchFamily="2" charset="-122"/>
              <a:sym typeface="+mn-lt"/>
            </a:endParaRPr>
          </a:p>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65" name="文本框 64"/>
          <p:cNvSpPr txBox="1"/>
          <p:nvPr/>
        </p:nvSpPr>
        <p:spPr>
          <a:xfrm>
            <a:off x="8451355" y="3224349"/>
            <a:ext cx="2031325" cy="646331"/>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dirty="0">
              <a:solidFill>
                <a:schemeClr val="tx1">
                  <a:lumMod val="75000"/>
                  <a:lumOff val="25000"/>
                </a:schemeClr>
              </a:solidFill>
              <a:latin typeface="+mn-lt"/>
              <a:ea typeface="方正正中黑简体" panose="02000000000000000000" pitchFamily="2" charset="-122"/>
              <a:sym typeface="+mn-lt"/>
            </a:endParaRPr>
          </a:p>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66" name="文本框 65"/>
          <p:cNvSpPr txBox="1"/>
          <p:nvPr/>
        </p:nvSpPr>
        <p:spPr>
          <a:xfrm>
            <a:off x="8451355" y="4542317"/>
            <a:ext cx="2031325" cy="646331"/>
          </a:xfrm>
          <a:prstGeom prst="rect">
            <a:avLst/>
          </a:prstGeom>
          <a:noFill/>
        </p:spPr>
        <p:txBody>
          <a:bodyPr wrap="none" rtlCol="0">
            <a:spAutoFit/>
          </a:bodyPr>
          <a:lstStyle>
            <a:defPPr>
              <a:defRPr lang="zh-CN"/>
            </a:defPPr>
            <a:lvl1pPr>
              <a:defRPr>
                <a:solidFill>
                  <a:schemeClr val="tx2">
                    <a:lumMod val="65000"/>
                    <a:lumOff val="35000"/>
                  </a:schemeClr>
                </a:solidFill>
                <a:latin typeface="时尚中黑简体" panose="01010104010101010101" pitchFamily="2" charset="-122"/>
                <a:ea typeface="时尚中黑简体" panose="01010104010101010101" pitchFamily="2" charset="-122"/>
              </a:defRPr>
            </a:lvl1pPr>
          </a:lstStyle>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endParaRPr lang="en-US" altLang="zh-CN" dirty="0">
              <a:solidFill>
                <a:schemeClr val="tx1">
                  <a:lumMod val="75000"/>
                  <a:lumOff val="25000"/>
                </a:schemeClr>
              </a:solidFill>
              <a:latin typeface="+mn-lt"/>
              <a:ea typeface="方正正中黑简体" panose="02000000000000000000" pitchFamily="2" charset="-122"/>
              <a:sym typeface="+mn-lt"/>
            </a:endParaRPr>
          </a:p>
          <a:p>
            <a:r>
              <a:rPr lang="zh-CN" altLang="en-US" dirty="0">
                <a:solidFill>
                  <a:schemeClr val="tx1">
                    <a:lumMod val="75000"/>
                    <a:lumOff val="25000"/>
                  </a:schemeClr>
                </a:solidFill>
                <a:latin typeface="+mn-lt"/>
                <a:ea typeface="方正正中黑简体" panose="02000000000000000000" pitchFamily="2" charset="-122"/>
                <a:sym typeface="+mn-lt"/>
              </a:rPr>
              <a:t>点击添加标题文字</a:t>
            </a:r>
          </a:p>
        </p:txBody>
      </p:sp>
      <p:sp>
        <p:nvSpPr>
          <p:cNvPr id="26" name="椭圆 25"/>
          <p:cNvSpPr/>
          <p:nvPr/>
        </p:nvSpPr>
        <p:spPr>
          <a:xfrm>
            <a:off x="5427004" y="2836874"/>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3" name="椭圆 32"/>
          <p:cNvSpPr/>
          <p:nvPr/>
        </p:nvSpPr>
        <p:spPr>
          <a:xfrm>
            <a:off x="3905145" y="2836874"/>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4" name="椭圆 33"/>
          <p:cNvSpPr/>
          <p:nvPr/>
        </p:nvSpPr>
        <p:spPr>
          <a:xfrm>
            <a:off x="4666075" y="1518906"/>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5" name="椭圆 34"/>
          <p:cNvSpPr/>
          <p:nvPr/>
        </p:nvSpPr>
        <p:spPr>
          <a:xfrm>
            <a:off x="6187933" y="1518906"/>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6" name="椭圆 35"/>
          <p:cNvSpPr/>
          <p:nvPr/>
        </p:nvSpPr>
        <p:spPr>
          <a:xfrm>
            <a:off x="6948862" y="2836874"/>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7" name="椭圆 36"/>
          <p:cNvSpPr/>
          <p:nvPr/>
        </p:nvSpPr>
        <p:spPr>
          <a:xfrm>
            <a:off x="6187933" y="4154842"/>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8" name="椭圆 37"/>
          <p:cNvSpPr/>
          <p:nvPr/>
        </p:nvSpPr>
        <p:spPr>
          <a:xfrm>
            <a:off x="4666075" y="4154842"/>
            <a:ext cx="1334677" cy="1334677"/>
          </a:xfrm>
          <a:prstGeom prst="ellipse">
            <a:avLst/>
          </a:prstGeom>
          <a:gradFill flip="none" rotWithShape="1">
            <a:gsLst>
              <a:gs pos="0">
                <a:schemeClr val="bg1"/>
              </a:gs>
              <a:gs pos="100000">
                <a:schemeClr val="bg1">
                  <a:lumMod val="85000"/>
                </a:schemeClr>
              </a:gs>
            </a:gsLst>
            <a:lin ang="13500000" scaled="1"/>
            <a:tileRect/>
          </a:gradFill>
          <a:ln w="15875">
            <a:gradFill flip="none" rotWithShape="1">
              <a:gsLst>
                <a:gs pos="0">
                  <a:schemeClr val="bg1"/>
                </a:gs>
                <a:gs pos="100000">
                  <a:schemeClr val="bg1">
                    <a:lumMod val="50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9" name="椭圆 38"/>
          <p:cNvSpPr>
            <a:spLocks noChangeAspect="1"/>
          </p:cNvSpPr>
          <p:nvPr/>
        </p:nvSpPr>
        <p:spPr>
          <a:xfrm>
            <a:off x="7044278" y="2932290"/>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1" name="椭圆 40"/>
          <p:cNvSpPr>
            <a:spLocks noChangeAspect="1"/>
          </p:cNvSpPr>
          <p:nvPr/>
        </p:nvSpPr>
        <p:spPr>
          <a:xfrm>
            <a:off x="7125981" y="3013993"/>
            <a:ext cx="980438" cy="9804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2" name="椭圆 41"/>
          <p:cNvSpPr>
            <a:spLocks noChangeAspect="1"/>
          </p:cNvSpPr>
          <p:nvPr/>
        </p:nvSpPr>
        <p:spPr>
          <a:xfrm>
            <a:off x="5522419" y="2932290"/>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3" name="椭圆 42"/>
          <p:cNvSpPr>
            <a:spLocks noChangeAspect="1"/>
          </p:cNvSpPr>
          <p:nvPr/>
        </p:nvSpPr>
        <p:spPr>
          <a:xfrm>
            <a:off x="5604123" y="3013993"/>
            <a:ext cx="980438" cy="9804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4" name="椭圆 43"/>
          <p:cNvSpPr>
            <a:spLocks noChangeAspect="1"/>
          </p:cNvSpPr>
          <p:nvPr/>
        </p:nvSpPr>
        <p:spPr>
          <a:xfrm>
            <a:off x="4000561" y="2932290"/>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5" name="椭圆 44"/>
          <p:cNvSpPr>
            <a:spLocks noChangeAspect="1"/>
          </p:cNvSpPr>
          <p:nvPr/>
        </p:nvSpPr>
        <p:spPr>
          <a:xfrm>
            <a:off x="4082264" y="3013993"/>
            <a:ext cx="980438" cy="9804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6" name="椭圆 45"/>
          <p:cNvSpPr>
            <a:spLocks noChangeAspect="1"/>
          </p:cNvSpPr>
          <p:nvPr/>
        </p:nvSpPr>
        <p:spPr>
          <a:xfrm>
            <a:off x="4761490" y="1614322"/>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7" name="椭圆 46"/>
          <p:cNvSpPr>
            <a:spLocks noChangeAspect="1"/>
          </p:cNvSpPr>
          <p:nvPr/>
        </p:nvSpPr>
        <p:spPr>
          <a:xfrm>
            <a:off x="4843194" y="1696025"/>
            <a:ext cx="980438" cy="9804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8" name="椭圆 47"/>
          <p:cNvSpPr>
            <a:spLocks noChangeAspect="1"/>
          </p:cNvSpPr>
          <p:nvPr/>
        </p:nvSpPr>
        <p:spPr>
          <a:xfrm>
            <a:off x="4761490" y="4250258"/>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9" name="椭圆 48"/>
          <p:cNvSpPr>
            <a:spLocks noChangeAspect="1"/>
          </p:cNvSpPr>
          <p:nvPr/>
        </p:nvSpPr>
        <p:spPr>
          <a:xfrm>
            <a:off x="4843194" y="4331961"/>
            <a:ext cx="980438" cy="9804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0" name="椭圆 49"/>
          <p:cNvSpPr>
            <a:spLocks noChangeAspect="1"/>
          </p:cNvSpPr>
          <p:nvPr/>
        </p:nvSpPr>
        <p:spPr>
          <a:xfrm>
            <a:off x="6283349" y="4250258"/>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1" name="椭圆 50"/>
          <p:cNvSpPr>
            <a:spLocks noChangeAspect="1"/>
          </p:cNvSpPr>
          <p:nvPr/>
        </p:nvSpPr>
        <p:spPr>
          <a:xfrm>
            <a:off x="6365052" y="4331961"/>
            <a:ext cx="980438" cy="98043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2" name="椭圆 51"/>
          <p:cNvSpPr>
            <a:spLocks noChangeAspect="1"/>
          </p:cNvSpPr>
          <p:nvPr/>
        </p:nvSpPr>
        <p:spPr>
          <a:xfrm>
            <a:off x="6283349" y="1614322"/>
            <a:ext cx="1143845" cy="114384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3" name="椭圆 52"/>
          <p:cNvSpPr>
            <a:spLocks noChangeAspect="1"/>
          </p:cNvSpPr>
          <p:nvPr/>
        </p:nvSpPr>
        <p:spPr>
          <a:xfrm>
            <a:off x="6365052" y="1696025"/>
            <a:ext cx="980438" cy="9804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73" name="任意多边形 72"/>
          <p:cNvSpPr/>
          <p:nvPr/>
        </p:nvSpPr>
        <p:spPr>
          <a:xfrm>
            <a:off x="4293544" y="3272371"/>
            <a:ext cx="769094" cy="722060"/>
          </a:xfrm>
          <a:custGeom>
            <a:avLst/>
            <a:gdLst>
              <a:gd name="connsiteX0" fmla="*/ 593387 w 847194"/>
              <a:gd name="connsiteY0" fmla="*/ 0 h 795384"/>
              <a:gd name="connsiteX1" fmla="*/ 847194 w 847194"/>
              <a:gd name="connsiteY1" fmla="*/ 256093 h 795384"/>
              <a:gd name="connsiteX2" fmla="*/ 836294 w 847194"/>
              <a:gd name="connsiteY2" fmla="*/ 364213 h 795384"/>
              <a:gd name="connsiteX3" fmla="*/ 307265 w 847194"/>
              <a:gd name="connsiteY3" fmla="*/ 795384 h 795384"/>
              <a:gd name="connsiteX4" fmla="*/ 279677 w 847194"/>
              <a:gd name="connsiteY4" fmla="*/ 792603 h 795384"/>
              <a:gd name="connsiteX5" fmla="*/ 0 w 847194"/>
              <a:gd name="connsiteY5" fmla="*/ 500974 h 795384"/>
              <a:gd name="connsiteX6" fmla="*/ 53502 w 847194"/>
              <a:gd name="connsiteY6" fmla="*/ 481519 h 795384"/>
              <a:gd name="connsiteX7" fmla="*/ 29183 w 847194"/>
              <a:gd name="connsiteY7" fmla="*/ 121596 h 795384"/>
              <a:gd name="connsiteX8" fmla="*/ 233464 w 847194"/>
              <a:gd name="connsiteY8" fmla="*/ 111868 h 795384"/>
              <a:gd name="connsiteX9" fmla="*/ 340468 w 847194"/>
              <a:gd name="connsiteY9" fmla="*/ 233463 h 795384"/>
              <a:gd name="connsiteX10" fmla="*/ 301557 w 847194"/>
              <a:gd name="connsiteY10" fmla="*/ 4864 h 79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7194" h="795384">
                <a:moveTo>
                  <a:pt x="593387" y="0"/>
                </a:moveTo>
                <a:lnTo>
                  <a:pt x="847194" y="256093"/>
                </a:lnTo>
                <a:lnTo>
                  <a:pt x="836294" y="364213"/>
                </a:lnTo>
                <a:cubicBezTo>
                  <a:pt x="785941" y="610282"/>
                  <a:pt x="568220" y="795384"/>
                  <a:pt x="307265" y="795384"/>
                </a:cubicBezTo>
                <a:lnTo>
                  <a:pt x="279677" y="792603"/>
                </a:lnTo>
                <a:lnTo>
                  <a:pt x="0" y="500974"/>
                </a:lnTo>
                <a:lnTo>
                  <a:pt x="53502" y="481519"/>
                </a:lnTo>
                <a:lnTo>
                  <a:pt x="29183" y="121596"/>
                </a:lnTo>
                <a:lnTo>
                  <a:pt x="233464" y="111868"/>
                </a:lnTo>
                <a:lnTo>
                  <a:pt x="340468" y="233463"/>
                </a:lnTo>
                <a:lnTo>
                  <a:pt x="301557" y="486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72" name="Freeform 133"/>
          <p:cNvSpPr>
            <a:spLocks noChangeAspect="1" noEditPoints="1"/>
          </p:cNvSpPr>
          <p:nvPr/>
        </p:nvSpPr>
        <p:spPr bwMode="auto">
          <a:xfrm>
            <a:off x="4293899" y="3250623"/>
            <a:ext cx="557170" cy="507177"/>
          </a:xfrm>
          <a:custGeom>
            <a:avLst/>
            <a:gdLst>
              <a:gd name="T0" fmla="*/ 4 w 66"/>
              <a:gd name="T1" fmla="*/ 17 h 60"/>
              <a:gd name="T2" fmla="*/ 28 w 66"/>
              <a:gd name="T3" fmla="*/ 15 h 60"/>
              <a:gd name="T4" fmla="*/ 32 w 66"/>
              <a:gd name="T5" fmla="*/ 3 h 60"/>
              <a:gd name="T6" fmla="*/ 63 w 66"/>
              <a:gd name="T7" fmla="*/ 3 h 60"/>
              <a:gd name="T8" fmla="*/ 51 w 66"/>
              <a:gd name="T9" fmla="*/ 60 h 60"/>
              <a:gd name="T10" fmla="*/ 38 w 66"/>
              <a:gd name="T11" fmla="*/ 8 h 60"/>
              <a:gd name="T12" fmla="*/ 28 w 66"/>
              <a:gd name="T13" fmla="*/ 60 h 60"/>
              <a:gd name="T14" fmla="*/ 20 w 66"/>
              <a:gd name="T15" fmla="*/ 20 h 60"/>
              <a:gd name="T16" fmla="*/ 6 w 66"/>
              <a:gd name="T17" fmla="*/ 60 h 60"/>
              <a:gd name="T18" fmla="*/ 44 w 66"/>
              <a:gd name="T19" fmla="*/ 20 h 60"/>
              <a:gd name="T20" fmla="*/ 45 w 66"/>
              <a:gd name="T21" fmla="*/ 16 h 60"/>
              <a:gd name="T22" fmla="*/ 45 w 66"/>
              <a:gd name="T23" fmla="*/ 13 h 60"/>
              <a:gd name="T24" fmla="*/ 44 w 66"/>
              <a:gd name="T25" fmla="*/ 9 h 60"/>
              <a:gd name="T26" fmla="*/ 46 w 66"/>
              <a:gd name="T27" fmla="*/ 27 h 60"/>
              <a:gd name="T28" fmla="*/ 44 w 66"/>
              <a:gd name="T29" fmla="*/ 30 h 60"/>
              <a:gd name="T30" fmla="*/ 46 w 66"/>
              <a:gd name="T31" fmla="*/ 30 h 60"/>
              <a:gd name="T32" fmla="*/ 44 w 66"/>
              <a:gd name="T33" fmla="*/ 41 h 60"/>
              <a:gd name="T34" fmla="*/ 45 w 66"/>
              <a:gd name="T35" fmla="*/ 37 h 60"/>
              <a:gd name="T36" fmla="*/ 41 w 66"/>
              <a:gd name="T37" fmla="*/ 21 h 60"/>
              <a:gd name="T38" fmla="*/ 39 w 66"/>
              <a:gd name="T39" fmla="*/ 17 h 60"/>
              <a:gd name="T40" fmla="*/ 42 w 66"/>
              <a:gd name="T41" fmla="*/ 13 h 60"/>
              <a:gd name="T42" fmla="*/ 39 w 66"/>
              <a:gd name="T43" fmla="*/ 24 h 60"/>
              <a:gd name="T44" fmla="*/ 42 w 66"/>
              <a:gd name="T45" fmla="*/ 23 h 60"/>
              <a:gd name="T46" fmla="*/ 39 w 66"/>
              <a:gd name="T47" fmla="*/ 35 h 60"/>
              <a:gd name="T48" fmla="*/ 41 w 66"/>
              <a:gd name="T49" fmla="*/ 31 h 60"/>
              <a:gd name="T50" fmla="*/ 41 w 66"/>
              <a:gd name="T51" fmla="*/ 41 h 60"/>
              <a:gd name="T52" fmla="*/ 39 w 66"/>
              <a:gd name="T53" fmla="*/ 38 h 60"/>
              <a:gd name="T54" fmla="*/ 46 w 66"/>
              <a:gd name="T55" fmla="*/ 48 h 60"/>
              <a:gd name="T56" fmla="*/ 39 w 66"/>
              <a:gd name="T57" fmla="*/ 45 h 60"/>
              <a:gd name="T58" fmla="*/ 42 w 66"/>
              <a:gd name="T59" fmla="*/ 44 h 60"/>
              <a:gd name="T60" fmla="*/ 11 w 66"/>
              <a:gd name="T61" fmla="*/ 34 h 60"/>
              <a:gd name="T62" fmla="*/ 12 w 66"/>
              <a:gd name="T63" fmla="*/ 30 h 60"/>
              <a:gd name="T64" fmla="*/ 17 w 66"/>
              <a:gd name="T65" fmla="*/ 33 h 60"/>
              <a:gd name="T66" fmla="*/ 15 w 66"/>
              <a:gd name="T67" fmla="*/ 30 h 60"/>
              <a:gd name="T68" fmla="*/ 18 w 66"/>
              <a:gd name="T69" fmla="*/ 26 h 60"/>
              <a:gd name="T70" fmla="*/ 15 w 66"/>
              <a:gd name="T71" fmla="*/ 37 h 60"/>
              <a:gd name="T72" fmla="*/ 18 w 66"/>
              <a:gd name="T73" fmla="*/ 36 h 60"/>
              <a:gd name="T74" fmla="*/ 15 w 66"/>
              <a:gd name="T75" fmla="*/ 48 h 60"/>
              <a:gd name="T76" fmla="*/ 17 w 66"/>
              <a:gd name="T77" fmla="*/ 44 h 60"/>
              <a:gd name="T78" fmla="*/ 17 w 66"/>
              <a:gd name="T79" fmla="*/ 55 h 60"/>
              <a:gd name="T80" fmla="*/ 15 w 66"/>
              <a:gd name="T81" fmla="*/ 51 h 60"/>
              <a:gd name="T82" fmla="*/ 13 w 66"/>
              <a:gd name="T83" fmla="*/ 27 h 60"/>
              <a:gd name="T84" fmla="*/ 11 w 66"/>
              <a:gd name="T85" fmla="*/ 37 h 60"/>
              <a:gd name="T86" fmla="*/ 13 w 66"/>
              <a:gd name="T87" fmla="*/ 37 h 60"/>
              <a:gd name="T88" fmla="*/ 11 w 66"/>
              <a:gd name="T89" fmla="*/ 48 h 60"/>
              <a:gd name="T90" fmla="*/ 12 w 66"/>
              <a:gd name="T91" fmla="*/ 44 h 60"/>
              <a:gd name="T92" fmla="*/ 12 w 66"/>
              <a:gd name="T93" fmla="*/ 55 h 60"/>
              <a:gd name="T94" fmla="*/ 11 w 66"/>
              <a:gd name="T95"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sp>
        <p:nvSpPr>
          <p:cNvPr id="74" name="任意多边形 73"/>
          <p:cNvSpPr/>
          <p:nvPr/>
        </p:nvSpPr>
        <p:spPr>
          <a:xfrm>
            <a:off x="5099206" y="4627653"/>
            <a:ext cx="709642" cy="679233"/>
          </a:xfrm>
          <a:custGeom>
            <a:avLst/>
            <a:gdLst>
              <a:gd name="connsiteX0" fmla="*/ 287709 w 781705"/>
              <a:gd name="connsiteY0" fmla="*/ 0 h 748208"/>
              <a:gd name="connsiteX1" fmla="*/ 336135 w 781705"/>
              <a:gd name="connsiteY1" fmla="*/ 59820 h 748208"/>
              <a:gd name="connsiteX2" fmla="*/ 470019 w 781705"/>
              <a:gd name="connsiteY2" fmla="*/ 39880 h 748208"/>
              <a:gd name="connsiteX3" fmla="*/ 781705 w 781705"/>
              <a:gd name="connsiteY3" fmla="*/ 340232 h 748208"/>
              <a:gd name="connsiteX4" fmla="*/ 755555 w 781705"/>
              <a:gd name="connsiteY4" fmla="*/ 424474 h 748208"/>
              <a:gd name="connsiteX5" fmla="*/ 366820 w 781705"/>
              <a:gd name="connsiteY5" fmla="*/ 743310 h 748208"/>
              <a:gd name="connsiteX6" fmla="*/ 318237 w 781705"/>
              <a:gd name="connsiteY6" fmla="*/ 748208 h 748208"/>
              <a:gd name="connsiteX7" fmla="*/ 2849 w 781705"/>
              <a:gd name="connsiteY7" fmla="*/ 441532 h 748208"/>
              <a:gd name="connsiteX8" fmla="*/ 0 w 781705"/>
              <a:gd name="connsiteY8" fmla="*/ 2848 h 7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05" h="748208">
                <a:moveTo>
                  <a:pt x="287709" y="0"/>
                </a:moveTo>
                <a:lnTo>
                  <a:pt x="336135" y="59820"/>
                </a:lnTo>
                <a:lnTo>
                  <a:pt x="470019" y="39880"/>
                </a:lnTo>
                <a:lnTo>
                  <a:pt x="781705" y="340232"/>
                </a:lnTo>
                <a:lnTo>
                  <a:pt x="755555" y="424474"/>
                </a:lnTo>
                <a:cubicBezTo>
                  <a:pt x="687242" y="585986"/>
                  <a:pt x="542584" y="707344"/>
                  <a:pt x="366820" y="743310"/>
                </a:cubicBezTo>
                <a:lnTo>
                  <a:pt x="318237" y="748208"/>
                </a:lnTo>
                <a:lnTo>
                  <a:pt x="2849" y="441532"/>
                </a:lnTo>
                <a:cubicBezTo>
                  <a:pt x="1899" y="295304"/>
                  <a:pt x="950" y="149076"/>
                  <a:pt x="0" y="2848"/>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60" name="Freeform 391"/>
          <p:cNvSpPr>
            <a:spLocks noChangeAspect="1" noEditPoints="1"/>
          </p:cNvSpPr>
          <p:nvPr/>
        </p:nvSpPr>
        <p:spPr bwMode="auto">
          <a:xfrm>
            <a:off x="5098428" y="4623561"/>
            <a:ext cx="469970" cy="397237"/>
          </a:xfrm>
          <a:custGeom>
            <a:avLst/>
            <a:gdLst>
              <a:gd name="T0" fmla="*/ 39 w 71"/>
              <a:gd name="T1" fmla="*/ 0 h 60"/>
              <a:gd name="T2" fmla="*/ 51 w 71"/>
              <a:gd name="T3" fmla="*/ 42 h 60"/>
              <a:gd name="T4" fmla="*/ 53 w 71"/>
              <a:gd name="T5" fmla="*/ 39 h 60"/>
              <a:gd name="T6" fmla="*/ 43 w 71"/>
              <a:gd name="T7" fmla="*/ 13 h 60"/>
              <a:gd name="T8" fmla="*/ 50 w 71"/>
              <a:gd name="T9" fmla="*/ 6 h 60"/>
              <a:gd name="T10" fmla="*/ 69 w 71"/>
              <a:gd name="T11" fmla="*/ 11 h 60"/>
              <a:gd name="T12" fmla="*/ 57 w 71"/>
              <a:gd name="T13" fmla="*/ 12 h 60"/>
              <a:gd name="T14" fmla="*/ 50 w 71"/>
              <a:gd name="T15" fmla="*/ 10 h 60"/>
              <a:gd name="T16" fmla="*/ 46 w 71"/>
              <a:gd name="T17" fmla="*/ 13 h 60"/>
              <a:gd name="T18" fmla="*/ 56 w 71"/>
              <a:gd name="T19" fmla="*/ 40 h 60"/>
              <a:gd name="T20" fmla="*/ 58 w 71"/>
              <a:gd name="T21" fmla="*/ 39 h 60"/>
              <a:gd name="T22" fmla="*/ 59 w 71"/>
              <a:gd name="T23" fmla="*/ 23 h 60"/>
              <a:gd name="T24" fmla="*/ 64 w 71"/>
              <a:gd name="T25" fmla="*/ 17 h 60"/>
              <a:gd name="T26" fmla="*/ 64 w 71"/>
              <a:gd name="T27" fmla="*/ 28 h 60"/>
              <a:gd name="T28" fmla="*/ 63 w 71"/>
              <a:gd name="T29" fmla="*/ 36 h 60"/>
              <a:gd name="T30" fmla="*/ 56 w 71"/>
              <a:gd name="T31" fmla="*/ 45 h 60"/>
              <a:gd name="T32" fmla="*/ 39 w 71"/>
              <a:gd name="T33" fmla="*/ 50 h 60"/>
              <a:gd name="T34" fmla="*/ 0 w 71"/>
              <a:gd name="T35" fmla="*/ 60 h 60"/>
              <a:gd name="T36" fmla="*/ 8 w 71"/>
              <a:gd name="T37" fmla="*/ 8 h 60"/>
              <a:gd name="T38" fmla="*/ 32 w 71"/>
              <a:gd name="T39" fmla="*/ 22 h 60"/>
              <a:gd name="T40" fmla="*/ 8 w 71"/>
              <a:gd name="T41" fmla="*/ 8 h 60"/>
              <a:gd name="T42" fmla="*/ 10 w 71"/>
              <a:gd name="T43" fmla="*/ 32 h 60"/>
              <a:gd name="T44" fmla="*/ 10 w 71"/>
              <a:gd name="T45" fmla="*/ 50 h 60"/>
              <a:gd name="T46" fmla="*/ 29 w 71"/>
              <a:gd name="T47" fmla="*/ 50 h 60"/>
              <a:gd name="T48" fmla="*/ 29 w 71"/>
              <a:gd name="T49" fmla="*/ 32 h 60"/>
              <a:gd name="T50" fmla="*/ 27 w 71"/>
              <a:gd name="T51" fmla="*/ 41 h 60"/>
              <a:gd name="T52" fmla="*/ 15 w 71"/>
              <a:gd name="T53" fmla="*/ 34 h 60"/>
              <a:gd name="T54" fmla="*/ 15 w 71"/>
              <a:gd name="T55" fmla="*/ 48 h 60"/>
              <a:gd name="T56" fmla="*/ 27 w 71"/>
              <a:gd name="T57" fmla="*/ 41 h 60"/>
              <a:gd name="T58" fmla="*/ 20 w 71"/>
              <a:gd name="T59" fmla="*/ 30 h 60"/>
              <a:gd name="T60" fmla="*/ 9 w 71"/>
              <a:gd name="T61" fmla="*/ 41 h 60"/>
              <a:gd name="T62" fmla="*/ 20 w 71"/>
              <a:gd name="T63" fmla="*/ 51 h 60"/>
              <a:gd name="T64" fmla="*/ 30 w 71"/>
              <a:gd name="T65" fmla="*/ 41 h 60"/>
              <a:gd name="T66" fmla="*/ 39 w 71"/>
              <a:gd name="T67" fmla="*/ 44 h 60"/>
              <a:gd name="T68" fmla="*/ 45 w 71"/>
              <a:gd name="T69"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0">
                <a:moveTo>
                  <a:pt x="0" y="0"/>
                </a:moveTo>
                <a:cubicBezTo>
                  <a:pt x="39" y="0"/>
                  <a:pt x="39" y="0"/>
                  <a:pt x="39" y="0"/>
                </a:cubicBezTo>
                <a:cubicBezTo>
                  <a:pt x="39" y="39"/>
                  <a:pt x="39" y="39"/>
                  <a:pt x="39" y="39"/>
                </a:cubicBezTo>
                <a:cubicBezTo>
                  <a:pt x="43" y="41"/>
                  <a:pt x="47" y="43"/>
                  <a:pt x="51" y="42"/>
                </a:cubicBezTo>
                <a:cubicBezTo>
                  <a:pt x="51" y="42"/>
                  <a:pt x="51" y="42"/>
                  <a:pt x="51" y="42"/>
                </a:cubicBezTo>
                <a:cubicBezTo>
                  <a:pt x="52" y="41"/>
                  <a:pt x="53" y="40"/>
                  <a:pt x="53" y="39"/>
                </a:cubicBezTo>
                <a:cubicBezTo>
                  <a:pt x="54" y="34"/>
                  <a:pt x="50" y="28"/>
                  <a:pt x="47" y="23"/>
                </a:cubicBezTo>
                <a:cubicBezTo>
                  <a:pt x="45" y="19"/>
                  <a:pt x="42" y="16"/>
                  <a:pt x="43" y="13"/>
                </a:cubicBezTo>
                <a:cubicBezTo>
                  <a:pt x="43" y="8"/>
                  <a:pt x="47" y="6"/>
                  <a:pt x="50" y="6"/>
                </a:cubicBezTo>
                <a:cubicBezTo>
                  <a:pt x="50" y="6"/>
                  <a:pt x="50" y="6"/>
                  <a:pt x="50" y="6"/>
                </a:cubicBezTo>
                <a:cubicBezTo>
                  <a:pt x="64" y="5"/>
                  <a:pt x="64" y="5"/>
                  <a:pt x="64" y="5"/>
                </a:cubicBezTo>
                <a:cubicBezTo>
                  <a:pt x="67" y="6"/>
                  <a:pt x="69" y="8"/>
                  <a:pt x="69" y="11"/>
                </a:cubicBezTo>
                <a:cubicBezTo>
                  <a:pt x="70" y="11"/>
                  <a:pt x="71" y="11"/>
                  <a:pt x="71" y="11"/>
                </a:cubicBezTo>
                <a:cubicBezTo>
                  <a:pt x="70" y="17"/>
                  <a:pt x="59" y="18"/>
                  <a:pt x="57" y="12"/>
                </a:cubicBezTo>
                <a:cubicBezTo>
                  <a:pt x="57" y="12"/>
                  <a:pt x="58" y="12"/>
                  <a:pt x="59" y="11"/>
                </a:cubicBezTo>
                <a:cubicBezTo>
                  <a:pt x="50" y="10"/>
                  <a:pt x="50" y="10"/>
                  <a:pt x="50" y="10"/>
                </a:cubicBezTo>
                <a:cubicBezTo>
                  <a:pt x="50" y="10"/>
                  <a:pt x="50" y="10"/>
                  <a:pt x="50" y="10"/>
                </a:cubicBezTo>
                <a:cubicBezTo>
                  <a:pt x="48" y="10"/>
                  <a:pt x="47" y="11"/>
                  <a:pt x="46" y="13"/>
                </a:cubicBezTo>
                <a:cubicBezTo>
                  <a:pt x="46" y="15"/>
                  <a:pt x="48" y="18"/>
                  <a:pt x="50" y="21"/>
                </a:cubicBezTo>
                <a:cubicBezTo>
                  <a:pt x="54" y="26"/>
                  <a:pt x="58" y="33"/>
                  <a:pt x="56" y="40"/>
                </a:cubicBezTo>
                <a:cubicBezTo>
                  <a:pt x="56" y="40"/>
                  <a:pt x="56" y="40"/>
                  <a:pt x="56" y="40"/>
                </a:cubicBezTo>
                <a:cubicBezTo>
                  <a:pt x="57" y="40"/>
                  <a:pt x="57" y="39"/>
                  <a:pt x="58" y="39"/>
                </a:cubicBezTo>
                <a:cubicBezTo>
                  <a:pt x="59" y="38"/>
                  <a:pt x="59" y="36"/>
                  <a:pt x="60" y="35"/>
                </a:cubicBezTo>
                <a:cubicBezTo>
                  <a:pt x="59" y="23"/>
                  <a:pt x="59" y="23"/>
                  <a:pt x="59" y="23"/>
                </a:cubicBezTo>
                <a:cubicBezTo>
                  <a:pt x="60" y="21"/>
                  <a:pt x="62" y="20"/>
                  <a:pt x="64" y="19"/>
                </a:cubicBezTo>
                <a:cubicBezTo>
                  <a:pt x="64" y="18"/>
                  <a:pt x="64" y="18"/>
                  <a:pt x="64" y="17"/>
                </a:cubicBezTo>
                <a:cubicBezTo>
                  <a:pt x="70" y="19"/>
                  <a:pt x="70" y="28"/>
                  <a:pt x="65" y="30"/>
                </a:cubicBezTo>
                <a:cubicBezTo>
                  <a:pt x="65" y="29"/>
                  <a:pt x="65" y="29"/>
                  <a:pt x="64" y="28"/>
                </a:cubicBezTo>
                <a:cubicBezTo>
                  <a:pt x="64" y="36"/>
                  <a:pt x="64" y="36"/>
                  <a:pt x="64" y="36"/>
                </a:cubicBezTo>
                <a:cubicBezTo>
                  <a:pt x="63" y="36"/>
                  <a:pt x="63" y="36"/>
                  <a:pt x="63" y="36"/>
                </a:cubicBezTo>
                <a:cubicBezTo>
                  <a:pt x="63" y="38"/>
                  <a:pt x="62" y="40"/>
                  <a:pt x="61" y="41"/>
                </a:cubicBezTo>
                <a:cubicBezTo>
                  <a:pt x="60" y="43"/>
                  <a:pt x="58" y="44"/>
                  <a:pt x="56" y="45"/>
                </a:cubicBezTo>
                <a:cubicBezTo>
                  <a:pt x="55" y="45"/>
                  <a:pt x="54" y="45"/>
                  <a:pt x="53" y="46"/>
                </a:cubicBezTo>
                <a:cubicBezTo>
                  <a:pt x="49" y="49"/>
                  <a:pt x="43" y="50"/>
                  <a:pt x="39" y="50"/>
                </a:cubicBezTo>
                <a:cubicBezTo>
                  <a:pt x="39" y="60"/>
                  <a:pt x="39" y="60"/>
                  <a:pt x="39" y="60"/>
                </a:cubicBezTo>
                <a:cubicBezTo>
                  <a:pt x="0" y="60"/>
                  <a:pt x="0" y="60"/>
                  <a:pt x="0" y="60"/>
                </a:cubicBezTo>
                <a:cubicBezTo>
                  <a:pt x="0" y="0"/>
                  <a:pt x="0" y="0"/>
                  <a:pt x="0" y="0"/>
                </a:cubicBezTo>
                <a:close/>
                <a:moveTo>
                  <a:pt x="8" y="8"/>
                </a:moveTo>
                <a:cubicBezTo>
                  <a:pt x="8" y="22"/>
                  <a:pt x="8" y="22"/>
                  <a:pt x="8" y="22"/>
                </a:cubicBezTo>
                <a:cubicBezTo>
                  <a:pt x="32" y="22"/>
                  <a:pt x="32" y="22"/>
                  <a:pt x="32" y="22"/>
                </a:cubicBezTo>
                <a:cubicBezTo>
                  <a:pt x="32" y="8"/>
                  <a:pt x="32" y="8"/>
                  <a:pt x="32" y="8"/>
                </a:cubicBezTo>
                <a:cubicBezTo>
                  <a:pt x="8" y="8"/>
                  <a:pt x="8" y="8"/>
                  <a:pt x="8" y="8"/>
                </a:cubicBezTo>
                <a:close/>
                <a:moveTo>
                  <a:pt x="20" y="28"/>
                </a:moveTo>
                <a:cubicBezTo>
                  <a:pt x="16" y="28"/>
                  <a:pt x="13" y="29"/>
                  <a:pt x="10" y="32"/>
                </a:cubicBezTo>
                <a:cubicBezTo>
                  <a:pt x="8" y="34"/>
                  <a:pt x="7" y="37"/>
                  <a:pt x="7" y="41"/>
                </a:cubicBezTo>
                <a:cubicBezTo>
                  <a:pt x="7" y="44"/>
                  <a:pt x="8" y="48"/>
                  <a:pt x="10" y="50"/>
                </a:cubicBezTo>
                <a:cubicBezTo>
                  <a:pt x="13" y="52"/>
                  <a:pt x="16" y="54"/>
                  <a:pt x="20" y="54"/>
                </a:cubicBezTo>
                <a:cubicBezTo>
                  <a:pt x="23" y="54"/>
                  <a:pt x="26" y="52"/>
                  <a:pt x="29" y="50"/>
                </a:cubicBezTo>
                <a:cubicBezTo>
                  <a:pt x="31" y="48"/>
                  <a:pt x="32" y="44"/>
                  <a:pt x="32" y="41"/>
                </a:cubicBezTo>
                <a:cubicBezTo>
                  <a:pt x="32" y="37"/>
                  <a:pt x="31" y="34"/>
                  <a:pt x="29" y="32"/>
                </a:cubicBezTo>
                <a:cubicBezTo>
                  <a:pt x="26" y="29"/>
                  <a:pt x="23" y="28"/>
                  <a:pt x="20" y="28"/>
                </a:cubicBezTo>
                <a:close/>
                <a:moveTo>
                  <a:pt x="27" y="41"/>
                </a:moveTo>
                <a:cubicBezTo>
                  <a:pt x="21" y="37"/>
                  <a:pt x="21" y="37"/>
                  <a:pt x="21" y="37"/>
                </a:cubicBezTo>
                <a:cubicBezTo>
                  <a:pt x="15" y="34"/>
                  <a:pt x="15" y="34"/>
                  <a:pt x="15" y="34"/>
                </a:cubicBezTo>
                <a:cubicBezTo>
                  <a:pt x="15" y="41"/>
                  <a:pt x="15" y="41"/>
                  <a:pt x="15" y="41"/>
                </a:cubicBezTo>
                <a:cubicBezTo>
                  <a:pt x="15" y="48"/>
                  <a:pt x="15" y="48"/>
                  <a:pt x="15" y="48"/>
                </a:cubicBezTo>
                <a:cubicBezTo>
                  <a:pt x="21" y="44"/>
                  <a:pt x="21" y="44"/>
                  <a:pt x="21" y="44"/>
                </a:cubicBezTo>
                <a:cubicBezTo>
                  <a:pt x="27" y="41"/>
                  <a:pt x="27" y="41"/>
                  <a:pt x="27" y="41"/>
                </a:cubicBezTo>
                <a:close/>
                <a:moveTo>
                  <a:pt x="27" y="33"/>
                </a:moveTo>
                <a:cubicBezTo>
                  <a:pt x="25" y="31"/>
                  <a:pt x="22" y="30"/>
                  <a:pt x="20" y="30"/>
                </a:cubicBezTo>
                <a:cubicBezTo>
                  <a:pt x="17" y="30"/>
                  <a:pt x="14" y="31"/>
                  <a:pt x="12" y="33"/>
                </a:cubicBezTo>
                <a:cubicBezTo>
                  <a:pt x="10" y="35"/>
                  <a:pt x="9" y="38"/>
                  <a:pt x="9" y="41"/>
                </a:cubicBezTo>
                <a:cubicBezTo>
                  <a:pt x="9" y="44"/>
                  <a:pt x="10" y="46"/>
                  <a:pt x="12" y="48"/>
                </a:cubicBezTo>
                <a:cubicBezTo>
                  <a:pt x="14" y="50"/>
                  <a:pt x="17" y="51"/>
                  <a:pt x="20" y="51"/>
                </a:cubicBezTo>
                <a:cubicBezTo>
                  <a:pt x="22" y="51"/>
                  <a:pt x="25" y="50"/>
                  <a:pt x="27" y="48"/>
                </a:cubicBezTo>
                <a:cubicBezTo>
                  <a:pt x="29" y="46"/>
                  <a:pt x="30" y="44"/>
                  <a:pt x="30" y="41"/>
                </a:cubicBezTo>
                <a:cubicBezTo>
                  <a:pt x="30" y="38"/>
                  <a:pt x="29" y="35"/>
                  <a:pt x="27" y="33"/>
                </a:cubicBezTo>
                <a:close/>
                <a:moveTo>
                  <a:pt x="39" y="44"/>
                </a:moveTo>
                <a:cubicBezTo>
                  <a:pt x="39" y="46"/>
                  <a:pt x="39" y="46"/>
                  <a:pt x="39" y="46"/>
                </a:cubicBezTo>
                <a:cubicBezTo>
                  <a:pt x="41" y="46"/>
                  <a:pt x="43" y="46"/>
                  <a:pt x="45" y="46"/>
                </a:cubicBezTo>
                <a:cubicBezTo>
                  <a:pt x="43" y="45"/>
                  <a:pt x="41" y="45"/>
                  <a:pt x="39" y="44"/>
                </a:cubicBez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sp>
        <p:nvSpPr>
          <p:cNvPr id="75" name="任意多边形 74"/>
          <p:cNvSpPr/>
          <p:nvPr/>
        </p:nvSpPr>
        <p:spPr>
          <a:xfrm>
            <a:off x="6589985" y="4559623"/>
            <a:ext cx="742767" cy="732843"/>
          </a:xfrm>
          <a:custGeom>
            <a:avLst/>
            <a:gdLst>
              <a:gd name="connsiteX0" fmla="*/ 412321 w 818193"/>
              <a:gd name="connsiteY0" fmla="*/ 0 h 807262"/>
              <a:gd name="connsiteX1" fmla="*/ 818193 w 818193"/>
              <a:gd name="connsiteY1" fmla="*/ 407912 h 807262"/>
              <a:gd name="connsiteX2" fmla="*/ 789790 w 818193"/>
              <a:gd name="connsiteY2" fmla="*/ 499412 h 807262"/>
              <a:gd name="connsiteX3" fmla="*/ 502419 w 818193"/>
              <a:gd name="connsiteY3" fmla="*/ 786783 h 807262"/>
              <a:gd name="connsiteX4" fmla="*/ 436446 w 818193"/>
              <a:gd name="connsiteY4" fmla="*/ 807262 h 807262"/>
              <a:gd name="connsiteX5" fmla="*/ 176709 w 818193"/>
              <a:gd name="connsiteY5" fmla="*/ 544152 h 807262"/>
              <a:gd name="connsiteX6" fmla="*/ 185124 w 818193"/>
              <a:gd name="connsiteY6" fmla="*/ 451590 h 807262"/>
              <a:gd name="connsiteX7" fmla="*/ 199148 w 818193"/>
              <a:gd name="connsiteY7" fmla="*/ 412322 h 807262"/>
              <a:gd name="connsiteX8" fmla="*/ 0 w 818193"/>
              <a:gd name="connsiteY8" fmla="*/ 207563 h 807262"/>
              <a:gd name="connsiteX9" fmla="*/ 196343 w 818193"/>
              <a:gd name="connsiteY9" fmla="*/ 157075 h 807262"/>
              <a:gd name="connsiteX10" fmla="*/ 286101 w 818193"/>
              <a:gd name="connsiteY10" fmla="*/ 249637 h 807262"/>
              <a:gd name="connsiteX11" fmla="*/ 454395 w 818193"/>
              <a:gd name="connsiteY11" fmla="*/ 277686 h 807262"/>
              <a:gd name="connsiteX12" fmla="*/ 381467 w 818193"/>
              <a:gd name="connsiteY12" fmla="*/ 201954 h 8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193" h="807262">
                <a:moveTo>
                  <a:pt x="412321" y="0"/>
                </a:moveTo>
                <a:lnTo>
                  <a:pt x="818193" y="407912"/>
                </a:lnTo>
                <a:lnTo>
                  <a:pt x="789790" y="499412"/>
                </a:lnTo>
                <a:cubicBezTo>
                  <a:pt x="735139" y="628621"/>
                  <a:pt x="631628" y="732132"/>
                  <a:pt x="502419" y="786783"/>
                </a:cubicBezTo>
                <a:lnTo>
                  <a:pt x="436446" y="807262"/>
                </a:lnTo>
                <a:lnTo>
                  <a:pt x="176709" y="544152"/>
                </a:lnTo>
                <a:lnTo>
                  <a:pt x="185124" y="451590"/>
                </a:lnTo>
                <a:lnTo>
                  <a:pt x="199148" y="412322"/>
                </a:lnTo>
                <a:lnTo>
                  <a:pt x="0" y="207563"/>
                </a:lnTo>
                <a:lnTo>
                  <a:pt x="196343" y="157075"/>
                </a:lnTo>
                <a:lnTo>
                  <a:pt x="286101" y="249637"/>
                </a:lnTo>
                <a:lnTo>
                  <a:pt x="454395" y="277686"/>
                </a:lnTo>
                <a:lnTo>
                  <a:pt x="381467" y="201954"/>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6" name="Freeform 113"/>
          <p:cNvSpPr>
            <a:spLocks noChangeAspect="1" noEditPoints="1"/>
          </p:cNvSpPr>
          <p:nvPr/>
        </p:nvSpPr>
        <p:spPr bwMode="auto">
          <a:xfrm>
            <a:off x="6589925" y="4568591"/>
            <a:ext cx="530693" cy="507177"/>
          </a:xfrm>
          <a:custGeom>
            <a:avLst/>
            <a:gdLst>
              <a:gd name="T0" fmla="*/ 19 w 67"/>
              <a:gd name="T1" fmla="*/ 16 h 64"/>
              <a:gd name="T2" fmla="*/ 22 w 67"/>
              <a:gd name="T3" fmla="*/ 19 h 64"/>
              <a:gd name="T4" fmla="*/ 36 w 67"/>
              <a:gd name="T5" fmla="*/ 38 h 64"/>
              <a:gd name="T6" fmla="*/ 29 w 67"/>
              <a:gd name="T7" fmla="*/ 32 h 64"/>
              <a:gd name="T8" fmla="*/ 62 w 67"/>
              <a:gd name="T9" fmla="*/ 25 h 64"/>
              <a:gd name="T10" fmla="*/ 65 w 67"/>
              <a:gd name="T11" fmla="*/ 30 h 64"/>
              <a:gd name="T12" fmla="*/ 63 w 67"/>
              <a:gd name="T13" fmla="*/ 48 h 64"/>
              <a:gd name="T14" fmla="*/ 63 w 67"/>
              <a:gd name="T15" fmla="*/ 61 h 64"/>
              <a:gd name="T16" fmla="*/ 56 w 67"/>
              <a:gd name="T17" fmla="*/ 64 h 64"/>
              <a:gd name="T18" fmla="*/ 47 w 67"/>
              <a:gd name="T19" fmla="*/ 56 h 64"/>
              <a:gd name="T20" fmla="*/ 33 w 67"/>
              <a:gd name="T21" fmla="*/ 61 h 64"/>
              <a:gd name="T22" fmla="*/ 26 w 67"/>
              <a:gd name="T23" fmla="*/ 64 h 64"/>
              <a:gd name="T24" fmla="*/ 17 w 67"/>
              <a:gd name="T25" fmla="*/ 55 h 64"/>
              <a:gd name="T26" fmla="*/ 19 w 67"/>
              <a:gd name="T27" fmla="*/ 48 h 64"/>
              <a:gd name="T28" fmla="*/ 22 w 67"/>
              <a:gd name="T29" fmla="*/ 46 h 64"/>
              <a:gd name="T30" fmla="*/ 0 w 67"/>
              <a:gd name="T31" fmla="*/ 23 h 64"/>
              <a:gd name="T32" fmla="*/ 37 w 67"/>
              <a:gd name="T33" fmla="*/ 0 h 64"/>
              <a:gd name="T34" fmla="*/ 32 w 67"/>
              <a:gd name="T35" fmla="*/ 11 h 64"/>
              <a:gd name="T36" fmla="*/ 54 w 67"/>
              <a:gd name="T37" fmla="*/ 11 h 64"/>
              <a:gd name="T38" fmla="*/ 48 w 67"/>
              <a:gd name="T39" fmla="*/ 0 h 64"/>
              <a:gd name="T40" fmla="*/ 29 w 67"/>
              <a:gd name="T41" fmla="*/ 42 h 64"/>
              <a:gd name="T42" fmla="*/ 33 w 67"/>
              <a:gd name="T43" fmla="*/ 48 h 64"/>
              <a:gd name="T44" fmla="*/ 36 w 67"/>
              <a:gd name="T45" fmla="*/ 49 h 64"/>
              <a:gd name="T46" fmla="*/ 29 w 67"/>
              <a:gd name="T47" fmla="*/ 42 h 64"/>
              <a:gd name="T48" fmla="*/ 51 w 67"/>
              <a:gd name="T49" fmla="*/ 42 h 64"/>
              <a:gd name="T50" fmla="*/ 54 w 67"/>
              <a:gd name="T51" fmla="*/ 46 h 64"/>
              <a:gd name="T52" fmla="*/ 47 w 67"/>
              <a:gd name="T53" fmla="*/ 42 h 64"/>
              <a:gd name="T54" fmla="*/ 40 w 67"/>
              <a:gd name="T55" fmla="*/ 49 h 64"/>
              <a:gd name="T56" fmla="*/ 47 w 67"/>
              <a:gd name="T57" fmla="*/ 42 h 64"/>
              <a:gd name="T58" fmla="*/ 47 w 67"/>
              <a:gd name="T59" fmla="*/ 38 h 64"/>
              <a:gd name="T60" fmla="*/ 40 w 67"/>
              <a:gd name="T61" fmla="*/ 32 h 64"/>
              <a:gd name="T62" fmla="*/ 51 w 67"/>
              <a:gd name="T63" fmla="*/ 38 h 64"/>
              <a:gd name="T64" fmla="*/ 57 w 67"/>
              <a:gd name="T65" fmla="*/ 32 h 64"/>
              <a:gd name="T66" fmla="*/ 51 w 67"/>
              <a:gd name="T67" fmla="*/ 38 h 64"/>
              <a:gd name="T68" fmla="*/ 56 w 67"/>
              <a:gd name="T69" fmla="*/ 51 h 64"/>
              <a:gd name="T70" fmla="*/ 53 w 67"/>
              <a:gd name="T71" fmla="*/ 52 h 64"/>
              <a:gd name="T72" fmla="*/ 53 w 67"/>
              <a:gd name="T73" fmla="*/ 58 h 64"/>
              <a:gd name="T74" fmla="*/ 59 w 67"/>
              <a:gd name="T75" fmla="*/ 58 h 64"/>
              <a:gd name="T76" fmla="*/ 59 w 67"/>
              <a:gd name="T77" fmla="*/ 52 h 64"/>
              <a:gd name="T78" fmla="*/ 26 w 67"/>
              <a:gd name="T79" fmla="*/ 51 h 64"/>
              <a:gd name="T80" fmla="*/ 23 w 67"/>
              <a:gd name="T81" fmla="*/ 52 h 64"/>
              <a:gd name="T82" fmla="*/ 23 w 67"/>
              <a:gd name="T83" fmla="*/ 58 h 64"/>
              <a:gd name="T84" fmla="*/ 29 w 67"/>
              <a:gd name="T85" fmla="*/ 58 h 64"/>
              <a:gd name="T86" fmla="*/ 29 w 67"/>
              <a:gd name="T87"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 h="64">
                <a:moveTo>
                  <a:pt x="0" y="16"/>
                </a:moveTo>
                <a:cubicBezTo>
                  <a:pt x="19" y="16"/>
                  <a:pt x="19" y="16"/>
                  <a:pt x="19" y="16"/>
                </a:cubicBezTo>
                <a:cubicBezTo>
                  <a:pt x="22" y="16"/>
                  <a:pt x="22" y="16"/>
                  <a:pt x="22" y="16"/>
                </a:cubicBezTo>
                <a:cubicBezTo>
                  <a:pt x="22" y="19"/>
                  <a:pt x="22" y="19"/>
                  <a:pt x="22" y="19"/>
                </a:cubicBezTo>
                <a:cubicBezTo>
                  <a:pt x="27" y="38"/>
                  <a:pt x="27" y="38"/>
                  <a:pt x="27" y="38"/>
                </a:cubicBezTo>
                <a:cubicBezTo>
                  <a:pt x="36" y="38"/>
                  <a:pt x="36" y="38"/>
                  <a:pt x="36" y="38"/>
                </a:cubicBezTo>
                <a:cubicBezTo>
                  <a:pt x="36" y="32"/>
                  <a:pt x="36" y="32"/>
                  <a:pt x="36" y="32"/>
                </a:cubicBezTo>
                <a:cubicBezTo>
                  <a:pt x="29" y="32"/>
                  <a:pt x="29" y="32"/>
                  <a:pt x="29" y="32"/>
                </a:cubicBezTo>
                <a:cubicBezTo>
                  <a:pt x="28" y="25"/>
                  <a:pt x="28" y="25"/>
                  <a:pt x="28" y="25"/>
                </a:cubicBezTo>
                <a:cubicBezTo>
                  <a:pt x="62" y="25"/>
                  <a:pt x="62" y="25"/>
                  <a:pt x="62" y="25"/>
                </a:cubicBezTo>
                <a:cubicBezTo>
                  <a:pt x="67" y="25"/>
                  <a:pt x="67" y="25"/>
                  <a:pt x="67" y="25"/>
                </a:cubicBezTo>
                <a:cubicBezTo>
                  <a:pt x="65" y="30"/>
                  <a:pt x="65" y="30"/>
                  <a:pt x="65" y="30"/>
                </a:cubicBezTo>
                <a:cubicBezTo>
                  <a:pt x="61" y="46"/>
                  <a:pt x="61" y="46"/>
                  <a:pt x="61" y="46"/>
                </a:cubicBezTo>
                <a:cubicBezTo>
                  <a:pt x="62" y="47"/>
                  <a:pt x="62" y="47"/>
                  <a:pt x="63" y="48"/>
                </a:cubicBezTo>
                <a:cubicBezTo>
                  <a:pt x="65" y="50"/>
                  <a:pt x="66" y="52"/>
                  <a:pt x="66" y="55"/>
                </a:cubicBezTo>
                <a:cubicBezTo>
                  <a:pt x="66" y="57"/>
                  <a:pt x="65" y="60"/>
                  <a:pt x="63" y="61"/>
                </a:cubicBezTo>
                <a:cubicBezTo>
                  <a:pt x="63" y="61"/>
                  <a:pt x="63" y="61"/>
                  <a:pt x="63" y="61"/>
                </a:cubicBezTo>
                <a:cubicBezTo>
                  <a:pt x="61" y="63"/>
                  <a:pt x="59" y="64"/>
                  <a:pt x="56" y="64"/>
                </a:cubicBezTo>
                <a:cubicBezTo>
                  <a:pt x="54" y="64"/>
                  <a:pt x="51" y="63"/>
                  <a:pt x="50" y="61"/>
                </a:cubicBezTo>
                <a:cubicBezTo>
                  <a:pt x="48" y="60"/>
                  <a:pt x="47" y="58"/>
                  <a:pt x="47" y="56"/>
                </a:cubicBezTo>
                <a:cubicBezTo>
                  <a:pt x="36" y="56"/>
                  <a:pt x="36" y="56"/>
                  <a:pt x="36" y="56"/>
                </a:cubicBezTo>
                <a:cubicBezTo>
                  <a:pt x="35" y="58"/>
                  <a:pt x="34" y="60"/>
                  <a:pt x="33" y="61"/>
                </a:cubicBezTo>
                <a:cubicBezTo>
                  <a:pt x="33" y="61"/>
                  <a:pt x="33" y="61"/>
                  <a:pt x="33" y="61"/>
                </a:cubicBezTo>
                <a:cubicBezTo>
                  <a:pt x="31" y="63"/>
                  <a:pt x="29" y="64"/>
                  <a:pt x="26" y="64"/>
                </a:cubicBezTo>
                <a:cubicBezTo>
                  <a:pt x="24" y="64"/>
                  <a:pt x="21" y="63"/>
                  <a:pt x="19" y="61"/>
                </a:cubicBezTo>
                <a:cubicBezTo>
                  <a:pt x="18" y="60"/>
                  <a:pt x="17" y="57"/>
                  <a:pt x="17" y="55"/>
                </a:cubicBezTo>
                <a:cubicBezTo>
                  <a:pt x="17" y="52"/>
                  <a:pt x="18" y="50"/>
                  <a:pt x="19" y="48"/>
                </a:cubicBezTo>
                <a:cubicBezTo>
                  <a:pt x="19" y="48"/>
                  <a:pt x="19" y="48"/>
                  <a:pt x="19" y="48"/>
                </a:cubicBezTo>
                <a:cubicBezTo>
                  <a:pt x="19" y="48"/>
                  <a:pt x="19" y="48"/>
                  <a:pt x="19" y="48"/>
                </a:cubicBezTo>
                <a:cubicBezTo>
                  <a:pt x="20" y="47"/>
                  <a:pt x="21" y="47"/>
                  <a:pt x="22" y="46"/>
                </a:cubicBezTo>
                <a:cubicBezTo>
                  <a:pt x="16" y="23"/>
                  <a:pt x="16" y="23"/>
                  <a:pt x="16" y="23"/>
                </a:cubicBezTo>
                <a:cubicBezTo>
                  <a:pt x="0" y="23"/>
                  <a:pt x="0" y="23"/>
                  <a:pt x="0" y="23"/>
                </a:cubicBezTo>
                <a:cubicBezTo>
                  <a:pt x="0" y="16"/>
                  <a:pt x="0" y="16"/>
                  <a:pt x="0" y="16"/>
                </a:cubicBezTo>
                <a:close/>
                <a:moveTo>
                  <a:pt x="37" y="0"/>
                </a:moveTo>
                <a:cubicBezTo>
                  <a:pt x="37" y="11"/>
                  <a:pt x="37" y="11"/>
                  <a:pt x="37" y="11"/>
                </a:cubicBezTo>
                <a:cubicBezTo>
                  <a:pt x="32" y="11"/>
                  <a:pt x="32" y="11"/>
                  <a:pt x="32" y="11"/>
                </a:cubicBezTo>
                <a:cubicBezTo>
                  <a:pt x="43" y="22"/>
                  <a:pt x="43" y="22"/>
                  <a:pt x="43" y="22"/>
                </a:cubicBezTo>
                <a:cubicBezTo>
                  <a:pt x="54" y="11"/>
                  <a:pt x="54" y="11"/>
                  <a:pt x="54" y="11"/>
                </a:cubicBezTo>
                <a:cubicBezTo>
                  <a:pt x="48" y="11"/>
                  <a:pt x="48" y="11"/>
                  <a:pt x="48" y="11"/>
                </a:cubicBezTo>
                <a:cubicBezTo>
                  <a:pt x="48" y="0"/>
                  <a:pt x="48" y="0"/>
                  <a:pt x="48" y="0"/>
                </a:cubicBezTo>
                <a:cubicBezTo>
                  <a:pt x="37" y="0"/>
                  <a:pt x="37" y="0"/>
                  <a:pt x="37" y="0"/>
                </a:cubicBezTo>
                <a:close/>
                <a:moveTo>
                  <a:pt x="29" y="42"/>
                </a:moveTo>
                <a:cubicBezTo>
                  <a:pt x="30" y="46"/>
                  <a:pt x="30" y="46"/>
                  <a:pt x="30" y="46"/>
                </a:cubicBezTo>
                <a:cubicBezTo>
                  <a:pt x="31" y="46"/>
                  <a:pt x="32" y="47"/>
                  <a:pt x="33" y="48"/>
                </a:cubicBezTo>
                <a:cubicBezTo>
                  <a:pt x="33" y="48"/>
                  <a:pt x="33" y="48"/>
                  <a:pt x="33" y="49"/>
                </a:cubicBezTo>
                <a:cubicBezTo>
                  <a:pt x="36" y="49"/>
                  <a:pt x="36" y="49"/>
                  <a:pt x="36" y="49"/>
                </a:cubicBezTo>
                <a:cubicBezTo>
                  <a:pt x="36" y="42"/>
                  <a:pt x="36" y="42"/>
                  <a:pt x="36" y="42"/>
                </a:cubicBezTo>
                <a:cubicBezTo>
                  <a:pt x="29" y="42"/>
                  <a:pt x="29" y="42"/>
                  <a:pt x="29" y="42"/>
                </a:cubicBezTo>
                <a:close/>
                <a:moveTo>
                  <a:pt x="55" y="42"/>
                </a:moveTo>
                <a:cubicBezTo>
                  <a:pt x="51" y="42"/>
                  <a:pt x="51" y="42"/>
                  <a:pt x="51" y="42"/>
                </a:cubicBezTo>
                <a:cubicBezTo>
                  <a:pt x="51" y="47"/>
                  <a:pt x="51" y="47"/>
                  <a:pt x="51" y="47"/>
                </a:cubicBezTo>
                <a:cubicBezTo>
                  <a:pt x="52" y="46"/>
                  <a:pt x="53" y="46"/>
                  <a:pt x="54" y="46"/>
                </a:cubicBezTo>
                <a:cubicBezTo>
                  <a:pt x="55" y="42"/>
                  <a:pt x="55" y="42"/>
                  <a:pt x="55" y="42"/>
                </a:cubicBezTo>
                <a:close/>
                <a:moveTo>
                  <a:pt x="47" y="42"/>
                </a:moveTo>
                <a:cubicBezTo>
                  <a:pt x="40" y="42"/>
                  <a:pt x="40" y="42"/>
                  <a:pt x="40" y="42"/>
                </a:cubicBezTo>
                <a:cubicBezTo>
                  <a:pt x="40" y="49"/>
                  <a:pt x="40" y="49"/>
                  <a:pt x="40" y="49"/>
                </a:cubicBezTo>
                <a:cubicBezTo>
                  <a:pt x="47" y="49"/>
                  <a:pt x="47" y="49"/>
                  <a:pt x="47" y="49"/>
                </a:cubicBezTo>
                <a:cubicBezTo>
                  <a:pt x="47" y="42"/>
                  <a:pt x="47" y="42"/>
                  <a:pt x="47" y="42"/>
                </a:cubicBezTo>
                <a:close/>
                <a:moveTo>
                  <a:pt x="40" y="38"/>
                </a:moveTo>
                <a:cubicBezTo>
                  <a:pt x="47" y="38"/>
                  <a:pt x="47" y="38"/>
                  <a:pt x="47" y="38"/>
                </a:cubicBezTo>
                <a:cubicBezTo>
                  <a:pt x="47" y="32"/>
                  <a:pt x="47" y="32"/>
                  <a:pt x="47" y="32"/>
                </a:cubicBezTo>
                <a:cubicBezTo>
                  <a:pt x="40" y="32"/>
                  <a:pt x="40" y="32"/>
                  <a:pt x="40" y="32"/>
                </a:cubicBezTo>
                <a:cubicBezTo>
                  <a:pt x="40" y="38"/>
                  <a:pt x="40" y="38"/>
                  <a:pt x="40" y="38"/>
                </a:cubicBezTo>
                <a:close/>
                <a:moveTo>
                  <a:pt x="51" y="38"/>
                </a:moveTo>
                <a:cubicBezTo>
                  <a:pt x="56" y="38"/>
                  <a:pt x="56" y="38"/>
                  <a:pt x="56" y="38"/>
                </a:cubicBezTo>
                <a:cubicBezTo>
                  <a:pt x="57" y="32"/>
                  <a:pt x="57" y="32"/>
                  <a:pt x="57" y="32"/>
                </a:cubicBezTo>
                <a:cubicBezTo>
                  <a:pt x="51" y="32"/>
                  <a:pt x="51" y="32"/>
                  <a:pt x="51" y="32"/>
                </a:cubicBezTo>
                <a:cubicBezTo>
                  <a:pt x="51" y="38"/>
                  <a:pt x="51" y="38"/>
                  <a:pt x="51" y="38"/>
                </a:cubicBezTo>
                <a:close/>
                <a:moveTo>
                  <a:pt x="59" y="52"/>
                </a:moveTo>
                <a:cubicBezTo>
                  <a:pt x="59" y="51"/>
                  <a:pt x="57" y="51"/>
                  <a:pt x="56" y="51"/>
                </a:cubicBezTo>
                <a:cubicBezTo>
                  <a:pt x="55" y="51"/>
                  <a:pt x="54" y="51"/>
                  <a:pt x="53" y="52"/>
                </a:cubicBezTo>
                <a:cubicBezTo>
                  <a:pt x="53" y="52"/>
                  <a:pt x="53" y="52"/>
                  <a:pt x="53" y="52"/>
                </a:cubicBezTo>
                <a:cubicBezTo>
                  <a:pt x="53" y="53"/>
                  <a:pt x="52" y="54"/>
                  <a:pt x="52" y="55"/>
                </a:cubicBezTo>
                <a:cubicBezTo>
                  <a:pt x="52" y="56"/>
                  <a:pt x="53" y="57"/>
                  <a:pt x="53" y="58"/>
                </a:cubicBezTo>
                <a:cubicBezTo>
                  <a:pt x="54" y="58"/>
                  <a:pt x="55" y="59"/>
                  <a:pt x="56" y="59"/>
                </a:cubicBezTo>
                <a:cubicBezTo>
                  <a:pt x="57" y="59"/>
                  <a:pt x="59" y="58"/>
                  <a:pt x="59" y="58"/>
                </a:cubicBezTo>
                <a:cubicBezTo>
                  <a:pt x="60" y="57"/>
                  <a:pt x="60" y="56"/>
                  <a:pt x="60" y="55"/>
                </a:cubicBezTo>
                <a:cubicBezTo>
                  <a:pt x="60" y="54"/>
                  <a:pt x="60" y="53"/>
                  <a:pt x="59" y="52"/>
                </a:cubicBezTo>
                <a:close/>
                <a:moveTo>
                  <a:pt x="29" y="52"/>
                </a:moveTo>
                <a:cubicBezTo>
                  <a:pt x="28" y="51"/>
                  <a:pt x="27" y="51"/>
                  <a:pt x="26" y="51"/>
                </a:cubicBezTo>
                <a:cubicBezTo>
                  <a:pt x="25" y="51"/>
                  <a:pt x="24" y="51"/>
                  <a:pt x="23" y="52"/>
                </a:cubicBezTo>
                <a:cubicBezTo>
                  <a:pt x="23" y="52"/>
                  <a:pt x="23" y="52"/>
                  <a:pt x="23" y="52"/>
                </a:cubicBezTo>
                <a:cubicBezTo>
                  <a:pt x="23" y="53"/>
                  <a:pt x="22" y="54"/>
                  <a:pt x="22" y="55"/>
                </a:cubicBezTo>
                <a:cubicBezTo>
                  <a:pt x="22" y="56"/>
                  <a:pt x="23" y="57"/>
                  <a:pt x="23" y="58"/>
                </a:cubicBezTo>
                <a:cubicBezTo>
                  <a:pt x="24" y="58"/>
                  <a:pt x="25" y="59"/>
                  <a:pt x="26" y="59"/>
                </a:cubicBezTo>
                <a:cubicBezTo>
                  <a:pt x="27" y="59"/>
                  <a:pt x="28" y="58"/>
                  <a:pt x="29" y="58"/>
                </a:cubicBezTo>
                <a:cubicBezTo>
                  <a:pt x="30" y="57"/>
                  <a:pt x="30" y="56"/>
                  <a:pt x="30" y="55"/>
                </a:cubicBezTo>
                <a:cubicBezTo>
                  <a:pt x="30" y="54"/>
                  <a:pt x="30" y="53"/>
                  <a:pt x="29" y="52"/>
                </a:cubicBez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sp>
        <p:nvSpPr>
          <p:cNvPr id="76" name="任意多边形 75"/>
          <p:cNvSpPr/>
          <p:nvPr/>
        </p:nvSpPr>
        <p:spPr>
          <a:xfrm>
            <a:off x="5841364" y="3199882"/>
            <a:ext cx="736243" cy="794550"/>
          </a:xfrm>
          <a:custGeom>
            <a:avLst/>
            <a:gdLst>
              <a:gd name="connsiteX0" fmla="*/ 381467 w 811007"/>
              <a:gd name="connsiteY0" fmla="*/ 0 h 883649"/>
              <a:gd name="connsiteX1" fmla="*/ 811007 w 811007"/>
              <a:gd name="connsiteY1" fmla="*/ 419643 h 883649"/>
              <a:gd name="connsiteX2" fmla="*/ 807697 w 811007"/>
              <a:gd name="connsiteY2" fmla="*/ 452478 h 883649"/>
              <a:gd name="connsiteX3" fmla="*/ 278668 w 811007"/>
              <a:gd name="connsiteY3" fmla="*/ 883649 h 883649"/>
              <a:gd name="connsiteX4" fmla="*/ 220970 w 811007"/>
              <a:gd name="connsiteY4" fmla="*/ 877833 h 883649"/>
              <a:gd name="connsiteX5" fmla="*/ 0 w 811007"/>
              <a:gd name="connsiteY5" fmla="*/ 659153 h 883649"/>
              <a:gd name="connsiteX6" fmla="*/ 95367 w 811007"/>
              <a:gd name="connsiteY6" fmla="*/ 518908 h 883649"/>
              <a:gd name="connsiteX7" fmla="*/ 42074 w 811007"/>
              <a:gd name="connsiteY7" fmla="*/ 457200 h 883649"/>
              <a:gd name="connsiteX8" fmla="*/ 103782 w 811007"/>
              <a:gd name="connsiteY8" fmla="*/ 398297 h 883649"/>
              <a:gd name="connsiteX9" fmla="*/ 123416 w 811007"/>
              <a:gd name="connsiteY9" fmla="*/ 120611 h 883649"/>
              <a:gd name="connsiteX0-1" fmla="*/ 384271 w 811007"/>
              <a:gd name="connsiteY0-2" fmla="*/ 0 h 875235"/>
              <a:gd name="connsiteX1-3" fmla="*/ 811007 w 811007"/>
              <a:gd name="connsiteY1-4" fmla="*/ 411229 h 875235"/>
              <a:gd name="connsiteX2-5" fmla="*/ 807697 w 811007"/>
              <a:gd name="connsiteY2-6" fmla="*/ 444064 h 875235"/>
              <a:gd name="connsiteX3-7" fmla="*/ 278668 w 811007"/>
              <a:gd name="connsiteY3-8" fmla="*/ 875235 h 875235"/>
              <a:gd name="connsiteX4-9" fmla="*/ 220970 w 811007"/>
              <a:gd name="connsiteY4-10" fmla="*/ 869419 h 875235"/>
              <a:gd name="connsiteX5-11" fmla="*/ 0 w 811007"/>
              <a:gd name="connsiteY5-12" fmla="*/ 650739 h 875235"/>
              <a:gd name="connsiteX6-13" fmla="*/ 95367 w 811007"/>
              <a:gd name="connsiteY6-14" fmla="*/ 510494 h 875235"/>
              <a:gd name="connsiteX7-15" fmla="*/ 42074 w 811007"/>
              <a:gd name="connsiteY7-16" fmla="*/ 448786 h 875235"/>
              <a:gd name="connsiteX8-17" fmla="*/ 103782 w 811007"/>
              <a:gd name="connsiteY8-18" fmla="*/ 389883 h 875235"/>
              <a:gd name="connsiteX9-19" fmla="*/ 123416 w 811007"/>
              <a:gd name="connsiteY9-20" fmla="*/ 112197 h 875235"/>
              <a:gd name="connsiteX10" fmla="*/ 384271 w 811007"/>
              <a:gd name="connsiteY10" fmla="*/ 0 h 875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 y="connsiteY10"/>
              </a:cxn>
            </a:cxnLst>
            <a:rect l="l" t="t" r="r" b="b"/>
            <a:pathLst>
              <a:path w="811007" h="875235">
                <a:moveTo>
                  <a:pt x="384271" y="0"/>
                </a:moveTo>
                <a:lnTo>
                  <a:pt x="811007" y="411229"/>
                </a:lnTo>
                <a:lnTo>
                  <a:pt x="807697" y="444064"/>
                </a:lnTo>
                <a:cubicBezTo>
                  <a:pt x="757344" y="690133"/>
                  <a:pt x="539623" y="875235"/>
                  <a:pt x="278668" y="875235"/>
                </a:cubicBezTo>
                <a:lnTo>
                  <a:pt x="220970" y="869419"/>
                </a:lnTo>
                <a:lnTo>
                  <a:pt x="0" y="650739"/>
                </a:lnTo>
                <a:lnTo>
                  <a:pt x="95367" y="510494"/>
                </a:lnTo>
                <a:lnTo>
                  <a:pt x="42074" y="448786"/>
                </a:lnTo>
                <a:lnTo>
                  <a:pt x="103782" y="389883"/>
                </a:lnTo>
                <a:lnTo>
                  <a:pt x="123416" y="112197"/>
                </a:lnTo>
                <a:cubicBezTo>
                  <a:pt x="209433" y="71993"/>
                  <a:pt x="298254" y="40204"/>
                  <a:pt x="384271"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4" name="Freeform 131"/>
          <p:cNvSpPr>
            <a:spLocks noChangeAspect="1" noEditPoints="1"/>
          </p:cNvSpPr>
          <p:nvPr/>
        </p:nvSpPr>
        <p:spPr bwMode="auto">
          <a:xfrm>
            <a:off x="5836977" y="3161059"/>
            <a:ext cx="514731" cy="686307"/>
          </a:xfrm>
          <a:custGeom>
            <a:avLst/>
            <a:gdLst>
              <a:gd name="T0" fmla="*/ 26 w 52"/>
              <a:gd name="T1" fmla="*/ 41 h 69"/>
              <a:gd name="T2" fmla="*/ 27 w 52"/>
              <a:gd name="T3" fmla="*/ 41 h 69"/>
              <a:gd name="T4" fmla="*/ 37 w 52"/>
              <a:gd name="T5" fmla="*/ 25 h 69"/>
              <a:gd name="T6" fmla="*/ 16 w 52"/>
              <a:gd name="T7" fmla="*/ 18 h 69"/>
              <a:gd name="T8" fmla="*/ 13 w 52"/>
              <a:gd name="T9" fmla="*/ 46 h 69"/>
              <a:gd name="T10" fmla="*/ 51 w 52"/>
              <a:gd name="T11" fmla="*/ 52 h 69"/>
              <a:gd name="T12" fmla="*/ 0 w 52"/>
              <a:gd name="T13" fmla="*/ 63 h 69"/>
              <a:gd name="T14" fmla="*/ 13 w 52"/>
              <a:gd name="T15" fmla="*/ 46 h 69"/>
              <a:gd name="T16" fmla="*/ 26 w 52"/>
              <a:gd name="T17" fmla="*/ 36 h 69"/>
              <a:gd name="T18" fmla="*/ 29 w 52"/>
              <a:gd name="T19" fmla="*/ 35 h 69"/>
              <a:gd name="T20" fmla="*/ 23 w 52"/>
              <a:gd name="T21" fmla="*/ 35 h 69"/>
              <a:gd name="T22" fmla="*/ 29 w 52"/>
              <a:gd name="T23" fmla="*/ 25 h 69"/>
              <a:gd name="T24" fmla="*/ 33 w 52"/>
              <a:gd name="T25" fmla="*/ 26 h 69"/>
              <a:gd name="T26" fmla="*/ 29 w 52"/>
              <a:gd name="T27" fmla="*/ 26 h 69"/>
              <a:gd name="T28" fmla="*/ 34 w 52"/>
              <a:gd name="T29" fmla="*/ 25 h 69"/>
              <a:gd name="T30" fmla="*/ 28 w 52"/>
              <a:gd name="T31" fmla="*/ 25 h 69"/>
              <a:gd name="T32" fmla="*/ 31 w 52"/>
              <a:gd name="T33" fmla="*/ 23 h 69"/>
              <a:gd name="T34" fmla="*/ 34 w 52"/>
              <a:gd name="T35" fmla="*/ 25 h 69"/>
              <a:gd name="T36" fmla="*/ 23 w 52"/>
              <a:gd name="T37" fmla="*/ 26 h 69"/>
              <a:gd name="T38" fmla="*/ 20 w 52"/>
              <a:gd name="T39" fmla="*/ 26 h 69"/>
              <a:gd name="T40" fmla="*/ 23 w 52"/>
              <a:gd name="T41" fmla="*/ 25 h 69"/>
              <a:gd name="T42" fmla="*/ 22 w 52"/>
              <a:gd name="T43" fmla="*/ 23 h 69"/>
              <a:gd name="T44" fmla="*/ 24 w 52"/>
              <a:gd name="T45" fmla="*/ 25 h 69"/>
              <a:gd name="T46" fmla="*/ 19 w 52"/>
              <a:gd name="T47" fmla="*/ 25 h 69"/>
              <a:gd name="T48" fmla="*/ 25 w 52"/>
              <a:gd name="T49" fmla="*/ 30 h 69"/>
              <a:gd name="T50" fmla="*/ 27 w 52"/>
              <a:gd name="T51" fmla="*/ 31 h 69"/>
              <a:gd name="T52" fmla="*/ 32 w 52"/>
              <a:gd name="T53" fmla="*/ 41 h 69"/>
              <a:gd name="T54" fmla="*/ 28 w 52"/>
              <a:gd name="T55" fmla="*/ 44 h 69"/>
              <a:gd name="T56" fmla="*/ 25 w 52"/>
              <a:gd name="T57" fmla="*/ 44 h 69"/>
              <a:gd name="T58" fmla="*/ 19 w 52"/>
              <a:gd name="T59" fmla="*/ 44 h 69"/>
              <a:gd name="T60" fmla="*/ 17 w 52"/>
              <a:gd name="T61" fmla="*/ 44 h 69"/>
              <a:gd name="T62" fmla="*/ 12 w 52"/>
              <a:gd name="T63" fmla="*/ 42 h 69"/>
              <a:gd name="T64" fmla="*/ 10 w 52"/>
              <a:gd name="T65" fmla="*/ 20 h 69"/>
              <a:gd name="T66" fmla="*/ 41 w 52"/>
              <a:gd name="T67" fmla="*/ 9 h 69"/>
              <a:gd name="T68" fmla="*/ 49 w 52"/>
              <a:gd name="T69" fmla="*/ 46 h 69"/>
              <a:gd name="T70" fmla="*/ 39 w 52"/>
              <a:gd name="T71" fmla="*/ 42 h 69"/>
              <a:gd name="T72" fmla="*/ 35 w 52"/>
              <a:gd name="T73" fmla="*/ 44 h 69"/>
              <a:gd name="T74" fmla="*/ 32 w 52"/>
              <a:gd name="T75" fmla="*/ 4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69">
                <a:moveTo>
                  <a:pt x="14" y="23"/>
                </a:moveTo>
                <a:cubicBezTo>
                  <a:pt x="16" y="31"/>
                  <a:pt x="18" y="39"/>
                  <a:pt x="26" y="41"/>
                </a:cubicBezTo>
                <a:cubicBezTo>
                  <a:pt x="26" y="41"/>
                  <a:pt x="26" y="41"/>
                  <a:pt x="26" y="41"/>
                </a:cubicBezTo>
                <a:cubicBezTo>
                  <a:pt x="27" y="41"/>
                  <a:pt x="26" y="41"/>
                  <a:pt x="27" y="41"/>
                </a:cubicBezTo>
                <a:cubicBezTo>
                  <a:pt x="27" y="41"/>
                  <a:pt x="27" y="41"/>
                  <a:pt x="27" y="41"/>
                </a:cubicBezTo>
                <a:cubicBezTo>
                  <a:pt x="33" y="38"/>
                  <a:pt x="36" y="32"/>
                  <a:pt x="37" y="25"/>
                </a:cubicBezTo>
                <a:cubicBezTo>
                  <a:pt x="36" y="20"/>
                  <a:pt x="36" y="20"/>
                  <a:pt x="36" y="20"/>
                </a:cubicBezTo>
                <a:cubicBezTo>
                  <a:pt x="33" y="21"/>
                  <a:pt x="21" y="23"/>
                  <a:pt x="16" y="18"/>
                </a:cubicBezTo>
                <a:cubicBezTo>
                  <a:pt x="15" y="20"/>
                  <a:pt x="15" y="21"/>
                  <a:pt x="14" y="23"/>
                </a:cubicBezTo>
                <a:close/>
                <a:moveTo>
                  <a:pt x="13" y="46"/>
                </a:moveTo>
                <a:cubicBezTo>
                  <a:pt x="19" y="55"/>
                  <a:pt x="32" y="55"/>
                  <a:pt x="38" y="46"/>
                </a:cubicBezTo>
                <a:cubicBezTo>
                  <a:pt x="43" y="47"/>
                  <a:pt x="47" y="49"/>
                  <a:pt x="51" y="52"/>
                </a:cubicBezTo>
                <a:cubicBezTo>
                  <a:pt x="51" y="55"/>
                  <a:pt x="52" y="59"/>
                  <a:pt x="52" y="63"/>
                </a:cubicBezTo>
                <a:cubicBezTo>
                  <a:pt x="37" y="69"/>
                  <a:pt x="15" y="69"/>
                  <a:pt x="0" y="63"/>
                </a:cubicBezTo>
                <a:cubicBezTo>
                  <a:pt x="0" y="59"/>
                  <a:pt x="0" y="55"/>
                  <a:pt x="1" y="52"/>
                </a:cubicBezTo>
                <a:cubicBezTo>
                  <a:pt x="4" y="49"/>
                  <a:pt x="9" y="47"/>
                  <a:pt x="13" y="46"/>
                </a:cubicBezTo>
                <a:close/>
                <a:moveTo>
                  <a:pt x="24" y="35"/>
                </a:moveTo>
                <a:cubicBezTo>
                  <a:pt x="24" y="36"/>
                  <a:pt x="25" y="36"/>
                  <a:pt x="26" y="36"/>
                </a:cubicBezTo>
                <a:cubicBezTo>
                  <a:pt x="27" y="36"/>
                  <a:pt x="28" y="35"/>
                  <a:pt x="29" y="35"/>
                </a:cubicBezTo>
                <a:cubicBezTo>
                  <a:pt x="29" y="35"/>
                  <a:pt x="29" y="35"/>
                  <a:pt x="29" y="35"/>
                </a:cubicBezTo>
                <a:cubicBezTo>
                  <a:pt x="28" y="36"/>
                  <a:pt x="27" y="37"/>
                  <a:pt x="26" y="37"/>
                </a:cubicBezTo>
                <a:cubicBezTo>
                  <a:pt x="25" y="37"/>
                  <a:pt x="24" y="36"/>
                  <a:pt x="23" y="35"/>
                </a:cubicBezTo>
                <a:cubicBezTo>
                  <a:pt x="24" y="35"/>
                  <a:pt x="24" y="35"/>
                  <a:pt x="24" y="35"/>
                </a:cubicBezTo>
                <a:close/>
                <a:moveTo>
                  <a:pt x="29" y="25"/>
                </a:moveTo>
                <a:cubicBezTo>
                  <a:pt x="33" y="25"/>
                  <a:pt x="33" y="25"/>
                  <a:pt x="33" y="25"/>
                </a:cubicBezTo>
                <a:cubicBezTo>
                  <a:pt x="33" y="26"/>
                  <a:pt x="33" y="26"/>
                  <a:pt x="33" y="26"/>
                </a:cubicBezTo>
                <a:cubicBezTo>
                  <a:pt x="33" y="27"/>
                  <a:pt x="32" y="28"/>
                  <a:pt x="31" y="28"/>
                </a:cubicBezTo>
                <a:cubicBezTo>
                  <a:pt x="30" y="28"/>
                  <a:pt x="29" y="27"/>
                  <a:pt x="29" y="26"/>
                </a:cubicBezTo>
                <a:cubicBezTo>
                  <a:pt x="29" y="26"/>
                  <a:pt x="29" y="26"/>
                  <a:pt x="29" y="25"/>
                </a:cubicBezTo>
                <a:close/>
                <a:moveTo>
                  <a:pt x="34" y="25"/>
                </a:moveTo>
                <a:cubicBezTo>
                  <a:pt x="33" y="24"/>
                  <a:pt x="32" y="24"/>
                  <a:pt x="31" y="24"/>
                </a:cubicBezTo>
                <a:cubicBezTo>
                  <a:pt x="30" y="24"/>
                  <a:pt x="29" y="25"/>
                  <a:pt x="28" y="25"/>
                </a:cubicBezTo>
                <a:cubicBezTo>
                  <a:pt x="28" y="24"/>
                  <a:pt x="28" y="24"/>
                  <a:pt x="28" y="24"/>
                </a:cubicBezTo>
                <a:cubicBezTo>
                  <a:pt x="29" y="24"/>
                  <a:pt x="30" y="23"/>
                  <a:pt x="31" y="23"/>
                </a:cubicBezTo>
                <a:cubicBezTo>
                  <a:pt x="32" y="23"/>
                  <a:pt x="33" y="23"/>
                  <a:pt x="34" y="24"/>
                </a:cubicBezTo>
                <a:cubicBezTo>
                  <a:pt x="34" y="25"/>
                  <a:pt x="34" y="25"/>
                  <a:pt x="34" y="25"/>
                </a:cubicBezTo>
                <a:close/>
                <a:moveTo>
                  <a:pt x="23" y="25"/>
                </a:moveTo>
                <a:cubicBezTo>
                  <a:pt x="23" y="26"/>
                  <a:pt x="23" y="26"/>
                  <a:pt x="23" y="26"/>
                </a:cubicBezTo>
                <a:cubicBezTo>
                  <a:pt x="23" y="27"/>
                  <a:pt x="22" y="28"/>
                  <a:pt x="21" y="28"/>
                </a:cubicBezTo>
                <a:cubicBezTo>
                  <a:pt x="21" y="28"/>
                  <a:pt x="20" y="27"/>
                  <a:pt x="20" y="26"/>
                </a:cubicBezTo>
                <a:cubicBezTo>
                  <a:pt x="20" y="26"/>
                  <a:pt x="20" y="26"/>
                  <a:pt x="20" y="25"/>
                </a:cubicBezTo>
                <a:cubicBezTo>
                  <a:pt x="23" y="25"/>
                  <a:pt x="23" y="25"/>
                  <a:pt x="23" y="25"/>
                </a:cubicBezTo>
                <a:close/>
                <a:moveTo>
                  <a:pt x="18" y="24"/>
                </a:moveTo>
                <a:cubicBezTo>
                  <a:pt x="20" y="23"/>
                  <a:pt x="21" y="23"/>
                  <a:pt x="22" y="23"/>
                </a:cubicBezTo>
                <a:cubicBezTo>
                  <a:pt x="23" y="23"/>
                  <a:pt x="24" y="24"/>
                  <a:pt x="25" y="24"/>
                </a:cubicBezTo>
                <a:cubicBezTo>
                  <a:pt x="24" y="25"/>
                  <a:pt x="24" y="25"/>
                  <a:pt x="24" y="25"/>
                </a:cubicBezTo>
                <a:cubicBezTo>
                  <a:pt x="23" y="25"/>
                  <a:pt x="23" y="24"/>
                  <a:pt x="22" y="24"/>
                </a:cubicBezTo>
                <a:cubicBezTo>
                  <a:pt x="21" y="24"/>
                  <a:pt x="20" y="24"/>
                  <a:pt x="19" y="25"/>
                </a:cubicBezTo>
                <a:cubicBezTo>
                  <a:pt x="18" y="24"/>
                  <a:pt x="18" y="24"/>
                  <a:pt x="18" y="24"/>
                </a:cubicBezTo>
                <a:close/>
                <a:moveTo>
                  <a:pt x="25" y="30"/>
                </a:moveTo>
                <a:cubicBezTo>
                  <a:pt x="28" y="30"/>
                  <a:pt x="28" y="30"/>
                  <a:pt x="28" y="30"/>
                </a:cubicBezTo>
                <a:cubicBezTo>
                  <a:pt x="28" y="30"/>
                  <a:pt x="27" y="31"/>
                  <a:pt x="27" y="31"/>
                </a:cubicBezTo>
                <a:cubicBezTo>
                  <a:pt x="26" y="31"/>
                  <a:pt x="25" y="30"/>
                  <a:pt x="25" y="30"/>
                </a:cubicBezTo>
                <a:close/>
                <a:moveTo>
                  <a:pt x="32" y="41"/>
                </a:moveTo>
                <a:cubicBezTo>
                  <a:pt x="31" y="42"/>
                  <a:pt x="29" y="43"/>
                  <a:pt x="28" y="44"/>
                </a:cubicBezTo>
                <a:cubicBezTo>
                  <a:pt x="28" y="44"/>
                  <a:pt x="28" y="44"/>
                  <a:pt x="28" y="44"/>
                </a:cubicBezTo>
                <a:cubicBezTo>
                  <a:pt x="27" y="44"/>
                  <a:pt x="27" y="44"/>
                  <a:pt x="26" y="44"/>
                </a:cubicBezTo>
                <a:cubicBezTo>
                  <a:pt x="26" y="44"/>
                  <a:pt x="25" y="44"/>
                  <a:pt x="25" y="44"/>
                </a:cubicBezTo>
                <a:cubicBezTo>
                  <a:pt x="23" y="43"/>
                  <a:pt x="21" y="42"/>
                  <a:pt x="20" y="41"/>
                </a:cubicBezTo>
                <a:cubicBezTo>
                  <a:pt x="19" y="44"/>
                  <a:pt x="19" y="44"/>
                  <a:pt x="19" y="44"/>
                </a:cubicBezTo>
                <a:cubicBezTo>
                  <a:pt x="17" y="45"/>
                  <a:pt x="17" y="45"/>
                  <a:pt x="17" y="45"/>
                </a:cubicBezTo>
                <a:cubicBezTo>
                  <a:pt x="17" y="44"/>
                  <a:pt x="17" y="44"/>
                  <a:pt x="17" y="44"/>
                </a:cubicBezTo>
                <a:cubicBezTo>
                  <a:pt x="15" y="41"/>
                  <a:pt x="15" y="41"/>
                  <a:pt x="15" y="41"/>
                </a:cubicBezTo>
                <a:cubicBezTo>
                  <a:pt x="12" y="42"/>
                  <a:pt x="12" y="42"/>
                  <a:pt x="12" y="42"/>
                </a:cubicBezTo>
                <a:cubicBezTo>
                  <a:pt x="10" y="43"/>
                  <a:pt x="7" y="44"/>
                  <a:pt x="4" y="45"/>
                </a:cubicBezTo>
                <a:cubicBezTo>
                  <a:pt x="8" y="36"/>
                  <a:pt x="9" y="31"/>
                  <a:pt x="10" y="20"/>
                </a:cubicBezTo>
                <a:cubicBezTo>
                  <a:pt x="10" y="13"/>
                  <a:pt x="9" y="7"/>
                  <a:pt x="18" y="5"/>
                </a:cubicBezTo>
                <a:cubicBezTo>
                  <a:pt x="28" y="0"/>
                  <a:pt x="37" y="2"/>
                  <a:pt x="41" y="9"/>
                </a:cubicBezTo>
                <a:cubicBezTo>
                  <a:pt x="44" y="16"/>
                  <a:pt x="42" y="29"/>
                  <a:pt x="45" y="37"/>
                </a:cubicBezTo>
                <a:cubicBezTo>
                  <a:pt x="46" y="43"/>
                  <a:pt x="49" y="46"/>
                  <a:pt x="49" y="46"/>
                </a:cubicBezTo>
                <a:cubicBezTo>
                  <a:pt x="49" y="46"/>
                  <a:pt x="49" y="46"/>
                  <a:pt x="49" y="46"/>
                </a:cubicBezTo>
                <a:cubicBezTo>
                  <a:pt x="46" y="45"/>
                  <a:pt x="43" y="43"/>
                  <a:pt x="39" y="42"/>
                </a:cubicBezTo>
                <a:cubicBezTo>
                  <a:pt x="36" y="41"/>
                  <a:pt x="36" y="41"/>
                  <a:pt x="36" y="41"/>
                </a:cubicBezTo>
                <a:cubicBezTo>
                  <a:pt x="35" y="44"/>
                  <a:pt x="35" y="44"/>
                  <a:pt x="35" y="44"/>
                </a:cubicBezTo>
                <a:cubicBezTo>
                  <a:pt x="35" y="44"/>
                  <a:pt x="35" y="44"/>
                  <a:pt x="35" y="44"/>
                </a:cubicBezTo>
                <a:cubicBezTo>
                  <a:pt x="32" y="44"/>
                  <a:pt x="32" y="44"/>
                  <a:pt x="32" y="44"/>
                </a:cubicBezTo>
                <a:lnTo>
                  <a:pt x="32" y="41"/>
                </a:ln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sp>
        <p:nvSpPr>
          <p:cNvPr id="77" name="任意多边形 76"/>
          <p:cNvSpPr/>
          <p:nvPr/>
        </p:nvSpPr>
        <p:spPr>
          <a:xfrm>
            <a:off x="7446263" y="3288093"/>
            <a:ext cx="636988" cy="696028"/>
          </a:xfrm>
          <a:custGeom>
            <a:avLst/>
            <a:gdLst>
              <a:gd name="connsiteX0" fmla="*/ 303942 w 701673"/>
              <a:gd name="connsiteY0" fmla="*/ 0 h 766708"/>
              <a:gd name="connsiteX1" fmla="*/ 701673 w 701673"/>
              <a:gd name="connsiteY1" fmla="*/ 393773 h 766708"/>
              <a:gd name="connsiteX2" fmla="*/ 684759 w 701673"/>
              <a:gd name="connsiteY2" fmla="*/ 448259 h 766708"/>
              <a:gd name="connsiteX3" fmla="*/ 397388 w 701673"/>
              <a:gd name="connsiteY3" fmla="*/ 735630 h 766708"/>
              <a:gd name="connsiteX4" fmla="*/ 297272 w 701673"/>
              <a:gd name="connsiteY4" fmla="*/ 766708 h 766708"/>
              <a:gd name="connsiteX5" fmla="*/ 0 w 701673"/>
              <a:gd name="connsiteY5" fmla="*/ 471366 h 766708"/>
              <a:gd name="connsiteX6" fmla="*/ 15455 w 701673"/>
              <a:gd name="connsiteY6" fmla="*/ 18030 h 76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673" h="766708">
                <a:moveTo>
                  <a:pt x="303942" y="0"/>
                </a:moveTo>
                <a:lnTo>
                  <a:pt x="701673" y="393773"/>
                </a:lnTo>
                <a:lnTo>
                  <a:pt x="684759" y="448259"/>
                </a:lnTo>
                <a:cubicBezTo>
                  <a:pt x="630108" y="577468"/>
                  <a:pt x="526597" y="680979"/>
                  <a:pt x="397388" y="735630"/>
                </a:cubicBezTo>
                <a:lnTo>
                  <a:pt x="297272" y="766708"/>
                </a:lnTo>
                <a:lnTo>
                  <a:pt x="0" y="471366"/>
                </a:lnTo>
                <a:lnTo>
                  <a:pt x="15455" y="1803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7" name="Freeform 122"/>
          <p:cNvSpPr>
            <a:spLocks noChangeAspect="1" noEditPoints="1"/>
          </p:cNvSpPr>
          <p:nvPr/>
        </p:nvSpPr>
        <p:spPr bwMode="auto">
          <a:xfrm>
            <a:off x="7438562" y="3286010"/>
            <a:ext cx="355277" cy="436405"/>
          </a:xfrm>
          <a:custGeom>
            <a:avLst/>
            <a:gdLst>
              <a:gd name="T0" fmla="*/ 6 w 54"/>
              <a:gd name="T1" fmla="*/ 56 h 66"/>
              <a:gd name="T2" fmla="*/ 39 w 54"/>
              <a:gd name="T3" fmla="*/ 52 h 66"/>
              <a:gd name="T4" fmla="*/ 40 w 54"/>
              <a:gd name="T5" fmla="*/ 47 h 66"/>
              <a:gd name="T6" fmla="*/ 45 w 54"/>
              <a:gd name="T7" fmla="*/ 64 h 66"/>
              <a:gd name="T8" fmla="*/ 2 w 54"/>
              <a:gd name="T9" fmla="*/ 66 h 66"/>
              <a:gd name="T10" fmla="*/ 0 w 54"/>
              <a:gd name="T11" fmla="*/ 3 h 66"/>
              <a:gd name="T12" fmla="*/ 2 w 54"/>
              <a:gd name="T13" fmla="*/ 0 h 66"/>
              <a:gd name="T14" fmla="*/ 45 w 54"/>
              <a:gd name="T15" fmla="*/ 3 h 66"/>
              <a:gd name="T16" fmla="*/ 39 w 54"/>
              <a:gd name="T17" fmla="*/ 11 h 66"/>
              <a:gd name="T18" fmla="*/ 6 w 54"/>
              <a:gd name="T19" fmla="*/ 6 h 66"/>
              <a:gd name="T20" fmla="*/ 22 w 54"/>
              <a:gd name="T21" fmla="*/ 22 h 66"/>
              <a:gd name="T22" fmla="*/ 52 w 54"/>
              <a:gd name="T23" fmla="*/ 22 h 66"/>
              <a:gd name="T24" fmla="*/ 23 w 54"/>
              <a:gd name="T25" fmla="*/ 22 h 66"/>
              <a:gd name="T26" fmla="*/ 19 w 54"/>
              <a:gd name="T27" fmla="*/ 34 h 66"/>
              <a:gd name="T28" fmla="*/ 20 w 54"/>
              <a:gd name="T29" fmla="*/ 38 h 66"/>
              <a:gd name="T30" fmla="*/ 13 w 54"/>
              <a:gd name="T31" fmla="*/ 40 h 66"/>
              <a:gd name="T32" fmla="*/ 20 w 54"/>
              <a:gd name="T33" fmla="*/ 41 h 66"/>
              <a:gd name="T34" fmla="*/ 20 w 54"/>
              <a:gd name="T35" fmla="*/ 24 h 66"/>
              <a:gd name="T36" fmla="*/ 20 w 54"/>
              <a:gd name="T37" fmla="*/ 31 h 66"/>
              <a:gd name="T38" fmla="*/ 17 w 54"/>
              <a:gd name="T39" fmla="*/ 46 h 66"/>
              <a:gd name="T40" fmla="*/ 37 w 54"/>
              <a:gd name="T41" fmla="*/ 48 h 66"/>
              <a:gd name="T42" fmla="*/ 17 w 54"/>
              <a:gd name="T43" fmla="*/ 46 h 66"/>
              <a:gd name="T44" fmla="*/ 26 w 54"/>
              <a:gd name="T45" fmla="*/ 17 h 66"/>
              <a:gd name="T46" fmla="*/ 15 w 54"/>
              <a:gd name="T47" fmla="*/ 20 h 66"/>
              <a:gd name="T48" fmla="*/ 36 w 54"/>
              <a:gd name="T49" fmla="*/ 17 h 66"/>
              <a:gd name="T50" fmla="*/ 44 w 54"/>
              <a:gd name="T51" fmla="*/ 15 h 66"/>
              <a:gd name="T52" fmla="*/ 54 w 54"/>
              <a:gd name="T53" fmla="*/ 24 h 66"/>
              <a:gd name="T54" fmla="*/ 54 w 54"/>
              <a:gd name="T55" fmla="*/ 41 h 66"/>
              <a:gd name="T56" fmla="*/ 54 w 54"/>
              <a:gd name="T57" fmla="*/ 24 h 66"/>
              <a:gd name="T58" fmla="*/ 52 w 54"/>
              <a:gd name="T59" fmla="*/ 43 h 66"/>
              <a:gd name="T60" fmla="*/ 38 w 54"/>
              <a:gd name="T61" fmla="*/ 36 h 66"/>
              <a:gd name="T62" fmla="*/ 36 w 54"/>
              <a:gd name="T63" fmla="*/ 36 h 66"/>
              <a:gd name="T64" fmla="*/ 23 w 54"/>
              <a:gd name="T65" fmla="*/ 43 h 66"/>
              <a:gd name="T66" fmla="*/ 51 w 54"/>
              <a:gd name="T67" fmla="*/ 43 h 66"/>
              <a:gd name="T68" fmla="*/ 18 w 54"/>
              <a:gd name="T69" fmla="*/ 60 h 66"/>
              <a:gd name="T70" fmla="*/ 17 w 54"/>
              <a:gd name="T71" fmla="*/ 62 h 66"/>
              <a:gd name="T72" fmla="*/ 27 w 54"/>
              <a:gd name="T73" fmla="*/ 63 h 66"/>
              <a:gd name="T74" fmla="*/ 28 w 54"/>
              <a:gd name="T75" fmla="*/ 61 h 66"/>
              <a:gd name="T76" fmla="*/ 18 w 54"/>
              <a:gd name="T77"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66">
                <a:moveTo>
                  <a:pt x="6" y="6"/>
                </a:moveTo>
                <a:cubicBezTo>
                  <a:pt x="6" y="56"/>
                  <a:pt x="6" y="56"/>
                  <a:pt x="6" y="56"/>
                </a:cubicBezTo>
                <a:cubicBezTo>
                  <a:pt x="39" y="56"/>
                  <a:pt x="39" y="56"/>
                  <a:pt x="39" y="56"/>
                </a:cubicBezTo>
                <a:cubicBezTo>
                  <a:pt x="39" y="52"/>
                  <a:pt x="39" y="52"/>
                  <a:pt x="39" y="52"/>
                </a:cubicBezTo>
                <a:cubicBezTo>
                  <a:pt x="42" y="52"/>
                  <a:pt x="42" y="52"/>
                  <a:pt x="42" y="52"/>
                </a:cubicBezTo>
                <a:cubicBezTo>
                  <a:pt x="40" y="47"/>
                  <a:pt x="40" y="47"/>
                  <a:pt x="40" y="47"/>
                </a:cubicBezTo>
                <a:cubicBezTo>
                  <a:pt x="45" y="47"/>
                  <a:pt x="45" y="47"/>
                  <a:pt x="45" y="47"/>
                </a:cubicBezTo>
                <a:cubicBezTo>
                  <a:pt x="45" y="64"/>
                  <a:pt x="45" y="64"/>
                  <a:pt x="45" y="64"/>
                </a:cubicBezTo>
                <a:cubicBezTo>
                  <a:pt x="45" y="65"/>
                  <a:pt x="44" y="66"/>
                  <a:pt x="42" y="66"/>
                </a:cubicBezTo>
                <a:cubicBezTo>
                  <a:pt x="2" y="66"/>
                  <a:pt x="2" y="66"/>
                  <a:pt x="2" y="66"/>
                </a:cubicBezTo>
                <a:cubicBezTo>
                  <a:pt x="1" y="66"/>
                  <a:pt x="0" y="65"/>
                  <a:pt x="0" y="64"/>
                </a:cubicBezTo>
                <a:cubicBezTo>
                  <a:pt x="0" y="3"/>
                  <a:pt x="0" y="3"/>
                  <a:pt x="0" y="3"/>
                </a:cubicBezTo>
                <a:cubicBezTo>
                  <a:pt x="0" y="1"/>
                  <a:pt x="1" y="0"/>
                  <a:pt x="2" y="0"/>
                </a:cubicBezTo>
                <a:cubicBezTo>
                  <a:pt x="2" y="0"/>
                  <a:pt x="2" y="0"/>
                  <a:pt x="2" y="0"/>
                </a:cubicBezTo>
                <a:cubicBezTo>
                  <a:pt x="42" y="0"/>
                  <a:pt x="42" y="0"/>
                  <a:pt x="42" y="0"/>
                </a:cubicBezTo>
                <a:cubicBezTo>
                  <a:pt x="44" y="0"/>
                  <a:pt x="45" y="1"/>
                  <a:pt x="45" y="3"/>
                </a:cubicBezTo>
                <a:cubicBezTo>
                  <a:pt x="45" y="11"/>
                  <a:pt x="45" y="11"/>
                  <a:pt x="45" y="11"/>
                </a:cubicBezTo>
                <a:cubicBezTo>
                  <a:pt x="39" y="11"/>
                  <a:pt x="39" y="11"/>
                  <a:pt x="39" y="11"/>
                </a:cubicBezTo>
                <a:cubicBezTo>
                  <a:pt x="39" y="6"/>
                  <a:pt x="39" y="6"/>
                  <a:pt x="39" y="6"/>
                </a:cubicBezTo>
                <a:cubicBezTo>
                  <a:pt x="6" y="6"/>
                  <a:pt x="6" y="6"/>
                  <a:pt x="6" y="6"/>
                </a:cubicBezTo>
                <a:close/>
                <a:moveTo>
                  <a:pt x="23" y="22"/>
                </a:moveTo>
                <a:cubicBezTo>
                  <a:pt x="23" y="22"/>
                  <a:pt x="22" y="22"/>
                  <a:pt x="22" y="22"/>
                </a:cubicBezTo>
                <a:cubicBezTo>
                  <a:pt x="37" y="33"/>
                  <a:pt x="37" y="33"/>
                  <a:pt x="37" y="33"/>
                </a:cubicBezTo>
                <a:cubicBezTo>
                  <a:pt x="52" y="22"/>
                  <a:pt x="52" y="22"/>
                  <a:pt x="52" y="22"/>
                </a:cubicBezTo>
                <a:cubicBezTo>
                  <a:pt x="52" y="22"/>
                  <a:pt x="52" y="22"/>
                  <a:pt x="51" y="22"/>
                </a:cubicBezTo>
                <a:cubicBezTo>
                  <a:pt x="23" y="22"/>
                  <a:pt x="23" y="22"/>
                  <a:pt x="23" y="22"/>
                </a:cubicBezTo>
                <a:close/>
                <a:moveTo>
                  <a:pt x="18" y="31"/>
                </a:moveTo>
                <a:cubicBezTo>
                  <a:pt x="19" y="34"/>
                  <a:pt x="19" y="34"/>
                  <a:pt x="19" y="34"/>
                </a:cubicBezTo>
                <a:cubicBezTo>
                  <a:pt x="20" y="34"/>
                  <a:pt x="20" y="34"/>
                  <a:pt x="20" y="34"/>
                </a:cubicBezTo>
                <a:cubicBezTo>
                  <a:pt x="20" y="38"/>
                  <a:pt x="20" y="38"/>
                  <a:pt x="20" y="38"/>
                </a:cubicBezTo>
                <a:cubicBezTo>
                  <a:pt x="12" y="38"/>
                  <a:pt x="12" y="38"/>
                  <a:pt x="12" y="38"/>
                </a:cubicBezTo>
                <a:cubicBezTo>
                  <a:pt x="13" y="40"/>
                  <a:pt x="13" y="40"/>
                  <a:pt x="13" y="40"/>
                </a:cubicBezTo>
                <a:cubicBezTo>
                  <a:pt x="20" y="40"/>
                  <a:pt x="20" y="40"/>
                  <a:pt x="20" y="40"/>
                </a:cubicBezTo>
                <a:cubicBezTo>
                  <a:pt x="20" y="41"/>
                  <a:pt x="20" y="41"/>
                  <a:pt x="20" y="41"/>
                </a:cubicBezTo>
                <a:cubicBezTo>
                  <a:pt x="32" y="33"/>
                  <a:pt x="32" y="33"/>
                  <a:pt x="32" y="33"/>
                </a:cubicBezTo>
                <a:cubicBezTo>
                  <a:pt x="20" y="24"/>
                  <a:pt x="20" y="24"/>
                  <a:pt x="20" y="24"/>
                </a:cubicBezTo>
                <a:cubicBezTo>
                  <a:pt x="20" y="24"/>
                  <a:pt x="20" y="24"/>
                  <a:pt x="20" y="24"/>
                </a:cubicBezTo>
                <a:cubicBezTo>
                  <a:pt x="20" y="31"/>
                  <a:pt x="20" y="31"/>
                  <a:pt x="20" y="31"/>
                </a:cubicBezTo>
                <a:cubicBezTo>
                  <a:pt x="18" y="31"/>
                  <a:pt x="18" y="31"/>
                  <a:pt x="18" y="31"/>
                </a:cubicBezTo>
                <a:close/>
                <a:moveTo>
                  <a:pt x="17" y="46"/>
                </a:moveTo>
                <a:cubicBezTo>
                  <a:pt x="18" y="48"/>
                  <a:pt x="18" y="48"/>
                  <a:pt x="18" y="48"/>
                </a:cubicBezTo>
                <a:cubicBezTo>
                  <a:pt x="37" y="48"/>
                  <a:pt x="37" y="48"/>
                  <a:pt x="37" y="48"/>
                </a:cubicBezTo>
                <a:cubicBezTo>
                  <a:pt x="36" y="46"/>
                  <a:pt x="36" y="46"/>
                  <a:pt x="36" y="46"/>
                </a:cubicBezTo>
                <a:cubicBezTo>
                  <a:pt x="17" y="46"/>
                  <a:pt x="17" y="46"/>
                  <a:pt x="17" y="46"/>
                </a:cubicBezTo>
                <a:close/>
                <a:moveTo>
                  <a:pt x="25" y="15"/>
                </a:moveTo>
                <a:cubicBezTo>
                  <a:pt x="26" y="17"/>
                  <a:pt x="26" y="17"/>
                  <a:pt x="26" y="17"/>
                </a:cubicBezTo>
                <a:cubicBezTo>
                  <a:pt x="14" y="17"/>
                  <a:pt x="14" y="17"/>
                  <a:pt x="14" y="17"/>
                </a:cubicBezTo>
                <a:cubicBezTo>
                  <a:pt x="15" y="20"/>
                  <a:pt x="15" y="20"/>
                  <a:pt x="15" y="20"/>
                </a:cubicBezTo>
                <a:cubicBezTo>
                  <a:pt x="37" y="20"/>
                  <a:pt x="37" y="20"/>
                  <a:pt x="37" y="20"/>
                </a:cubicBezTo>
                <a:cubicBezTo>
                  <a:pt x="36" y="17"/>
                  <a:pt x="36" y="17"/>
                  <a:pt x="36" y="17"/>
                </a:cubicBezTo>
                <a:cubicBezTo>
                  <a:pt x="45" y="17"/>
                  <a:pt x="45" y="17"/>
                  <a:pt x="45" y="17"/>
                </a:cubicBezTo>
                <a:cubicBezTo>
                  <a:pt x="44" y="15"/>
                  <a:pt x="44" y="15"/>
                  <a:pt x="44" y="15"/>
                </a:cubicBezTo>
                <a:cubicBezTo>
                  <a:pt x="25" y="15"/>
                  <a:pt x="25" y="15"/>
                  <a:pt x="25" y="15"/>
                </a:cubicBezTo>
                <a:close/>
                <a:moveTo>
                  <a:pt x="54" y="24"/>
                </a:moveTo>
                <a:cubicBezTo>
                  <a:pt x="43" y="33"/>
                  <a:pt x="43" y="33"/>
                  <a:pt x="43" y="33"/>
                </a:cubicBezTo>
                <a:cubicBezTo>
                  <a:pt x="54" y="41"/>
                  <a:pt x="54" y="41"/>
                  <a:pt x="54" y="41"/>
                </a:cubicBezTo>
                <a:cubicBezTo>
                  <a:pt x="54" y="41"/>
                  <a:pt x="54" y="40"/>
                  <a:pt x="54" y="40"/>
                </a:cubicBezTo>
                <a:cubicBezTo>
                  <a:pt x="54" y="24"/>
                  <a:pt x="54" y="24"/>
                  <a:pt x="54" y="24"/>
                </a:cubicBezTo>
                <a:cubicBezTo>
                  <a:pt x="54" y="24"/>
                  <a:pt x="54" y="24"/>
                  <a:pt x="54" y="24"/>
                </a:cubicBezTo>
                <a:close/>
                <a:moveTo>
                  <a:pt x="52" y="43"/>
                </a:moveTo>
                <a:cubicBezTo>
                  <a:pt x="40" y="34"/>
                  <a:pt x="40" y="34"/>
                  <a:pt x="40" y="34"/>
                </a:cubicBezTo>
                <a:cubicBezTo>
                  <a:pt x="38" y="36"/>
                  <a:pt x="38" y="36"/>
                  <a:pt x="38" y="36"/>
                </a:cubicBezTo>
                <a:cubicBezTo>
                  <a:pt x="37" y="37"/>
                  <a:pt x="37" y="37"/>
                  <a:pt x="37" y="37"/>
                </a:cubicBezTo>
                <a:cubicBezTo>
                  <a:pt x="36" y="36"/>
                  <a:pt x="36" y="36"/>
                  <a:pt x="36" y="36"/>
                </a:cubicBezTo>
                <a:cubicBezTo>
                  <a:pt x="34" y="35"/>
                  <a:pt x="34" y="35"/>
                  <a:pt x="34" y="35"/>
                </a:cubicBezTo>
                <a:cubicBezTo>
                  <a:pt x="23" y="43"/>
                  <a:pt x="23" y="43"/>
                  <a:pt x="23" y="43"/>
                </a:cubicBezTo>
                <a:cubicBezTo>
                  <a:pt x="23" y="43"/>
                  <a:pt x="23" y="43"/>
                  <a:pt x="23" y="43"/>
                </a:cubicBezTo>
                <a:cubicBezTo>
                  <a:pt x="51" y="43"/>
                  <a:pt x="51" y="43"/>
                  <a:pt x="51" y="43"/>
                </a:cubicBezTo>
                <a:cubicBezTo>
                  <a:pt x="51" y="43"/>
                  <a:pt x="52" y="43"/>
                  <a:pt x="52" y="43"/>
                </a:cubicBezTo>
                <a:close/>
                <a:moveTo>
                  <a:pt x="18" y="60"/>
                </a:moveTo>
                <a:cubicBezTo>
                  <a:pt x="17" y="60"/>
                  <a:pt x="17" y="60"/>
                  <a:pt x="17" y="61"/>
                </a:cubicBezTo>
                <a:cubicBezTo>
                  <a:pt x="17" y="62"/>
                  <a:pt x="17" y="62"/>
                  <a:pt x="17" y="62"/>
                </a:cubicBezTo>
                <a:cubicBezTo>
                  <a:pt x="17" y="62"/>
                  <a:pt x="17" y="63"/>
                  <a:pt x="18" y="63"/>
                </a:cubicBezTo>
                <a:cubicBezTo>
                  <a:pt x="27" y="63"/>
                  <a:pt x="27" y="63"/>
                  <a:pt x="27" y="63"/>
                </a:cubicBezTo>
                <a:cubicBezTo>
                  <a:pt x="27" y="63"/>
                  <a:pt x="28" y="62"/>
                  <a:pt x="28" y="62"/>
                </a:cubicBezTo>
                <a:cubicBezTo>
                  <a:pt x="28" y="61"/>
                  <a:pt x="28" y="61"/>
                  <a:pt x="28" y="61"/>
                </a:cubicBezTo>
                <a:cubicBezTo>
                  <a:pt x="28" y="60"/>
                  <a:pt x="27" y="60"/>
                  <a:pt x="27" y="60"/>
                </a:cubicBezTo>
                <a:lnTo>
                  <a:pt x="18" y="60"/>
                </a:ln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sp>
        <p:nvSpPr>
          <p:cNvPr id="78" name="任意多边形 77"/>
          <p:cNvSpPr/>
          <p:nvPr/>
        </p:nvSpPr>
        <p:spPr>
          <a:xfrm>
            <a:off x="6596497" y="1995112"/>
            <a:ext cx="745743" cy="678718"/>
          </a:xfrm>
          <a:custGeom>
            <a:avLst/>
            <a:gdLst>
              <a:gd name="connsiteX0" fmla="*/ 11394 w 821472"/>
              <a:gd name="connsiteY0" fmla="*/ 0 h 747641"/>
              <a:gd name="connsiteX1" fmla="*/ 136733 w 821472"/>
              <a:gd name="connsiteY1" fmla="*/ 119642 h 747641"/>
              <a:gd name="connsiteX2" fmla="*/ 188007 w 821472"/>
              <a:gd name="connsiteY2" fmla="*/ 96853 h 747641"/>
              <a:gd name="connsiteX3" fmla="*/ 236433 w 821472"/>
              <a:gd name="connsiteY3" fmla="*/ 145279 h 747641"/>
              <a:gd name="connsiteX4" fmla="*/ 575417 w 821472"/>
              <a:gd name="connsiteY4" fmla="*/ 1 h 747641"/>
              <a:gd name="connsiteX5" fmla="*/ 821472 w 821472"/>
              <a:gd name="connsiteY5" fmla="*/ 246056 h 747641"/>
              <a:gd name="connsiteX6" fmla="*/ 814081 w 821472"/>
              <a:gd name="connsiteY6" fmla="*/ 319373 h 747641"/>
              <a:gd name="connsiteX7" fmla="*/ 393881 w 821472"/>
              <a:gd name="connsiteY7" fmla="*/ 739573 h 747641"/>
              <a:gd name="connsiteX8" fmla="*/ 313847 w 821472"/>
              <a:gd name="connsiteY8" fmla="*/ 747641 h 747641"/>
              <a:gd name="connsiteX9" fmla="*/ 0 w 821472"/>
              <a:gd name="connsiteY9" fmla="*/ 427290 h 747641"/>
              <a:gd name="connsiteX0-1" fmla="*/ 17091 w 821472"/>
              <a:gd name="connsiteY0-2" fmla="*/ 2848 h 747640"/>
              <a:gd name="connsiteX1-3" fmla="*/ 136733 w 821472"/>
              <a:gd name="connsiteY1-4" fmla="*/ 119641 h 747640"/>
              <a:gd name="connsiteX2-5" fmla="*/ 188007 w 821472"/>
              <a:gd name="connsiteY2-6" fmla="*/ 96852 h 747640"/>
              <a:gd name="connsiteX3-7" fmla="*/ 236433 w 821472"/>
              <a:gd name="connsiteY3-8" fmla="*/ 145278 h 747640"/>
              <a:gd name="connsiteX4-9" fmla="*/ 575417 w 821472"/>
              <a:gd name="connsiteY4-10" fmla="*/ 0 h 747640"/>
              <a:gd name="connsiteX5-11" fmla="*/ 821472 w 821472"/>
              <a:gd name="connsiteY5-12" fmla="*/ 246055 h 747640"/>
              <a:gd name="connsiteX6-13" fmla="*/ 814081 w 821472"/>
              <a:gd name="connsiteY6-14" fmla="*/ 319372 h 747640"/>
              <a:gd name="connsiteX7-15" fmla="*/ 393881 w 821472"/>
              <a:gd name="connsiteY7-16" fmla="*/ 739572 h 747640"/>
              <a:gd name="connsiteX8-17" fmla="*/ 313847 w 821472"/>
              <a:gd name="connsiteY8-18" fmla="*/ 747640 h 747640"/>
              <a:gd name="connsiteX9-19" fmla="*/ 0 w 821472"/>
              <a:gd name="connsiteY9-20" fmla="*/ 427289 h 747640"/>
              <a:gd name="connsiteX10" fmla="*/ 17091 w 821472"/>
              <a:gd name="connsiteY10" fmla="*/ 2848 h 7476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 y="connsiteY10"/>
              </a:cxn>
            </a:cxnLst>
            <a:rect l="l" t="t" r="r" b="b"/>
            <a:pathLst>
              <a:path w="821472" h="747640">
                <a:moveTo>
                  <a:pt x="17091" y="2848"/>
                </a:moveTo>
                <a:lnTo>
                  <a:pt x="136733" y="119641"/>
                </a:lnTo>
                <a:lnTo>
                  <a:pt x="188007" y="96852"/>
                </a:lnTo>
                <a:lnTo>
                  <a:pt x="236433" y="145278"/>
                </a:lnTo>
                <a:lnTo>
                  <a:pt x="575417" y="0"/>
                </a:lnTo>
                <a:lnTo>
                  <a:pt x="821472" y="246055"/>
                </a:lnTo>
                <a:lnTo>
                  <a:pt x="814081" y="319372"/>
                </a:lnTo>
                <a:cubicBezTo>
                  <a:pt x="770922" y="530288"/>
                  <a:pt x="604797" y="696413"/>
                  <a:pt x="393881" y="739572"/>
                </a:cubicBezTo>
                <a:lnTo>
                  <a:pt x="313847" y="747640"/>
                </a:lnTo>
                <a:lnTo>
                  <a:pt x="0" y="427289"/>
                </a:lnTo>
                <a:cubicBezTo>
                  <a:pt x="3798" y="284859"/>
                  <a:pt x="13293" y="145278"/>
                  <a:pt x="17091" y="284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8" name="Freeform 149"/>
          <p:cNvSpPr>
            <a:spLocks noChangeAspect="1"/>
          </p:cNvSpPr>
          <p:nvPr/>
        </p:nvSpPr>
        <p:spPr bwMode="auto">
          <a:xfrm>
            <a:off x="6592743" y="1986043"/>
            <a:ext cx="525057" cy="400403"/>
          </a:xfrm>
          <a:custGeom>
            <a:avLst/>
            <a:gdLst>
              <a:gd name="T0" fmla="*/ 7 w 139"/>
              <a:gd name="T1" fmla="*/ 99 h 106"/>
              <a:gd name="T2" fmla="*/ 14 w 139"/>
              <a:gd name="T3" fmla="*/ 99 h 106"/>
              <a:gd name="T4" fmla="*/ 14 w 139"/>
              <a:gd name="T5" fmla="*/ 59 h 106"/>
              <a:gd name="T6" fmla="*/ 21 w 139"/>
              <a:gd name="T7" fmla="*/ 56 h 106"/>
              <a:gd name="T8" fmla="*/ 21 w 139"/>
              <a:gd name="T9" fmla="*/ 99 h 106"/>
              <a:gd name="T10" fmla="*/ 26 w 139"/>
              <a:gd name="T11" fmla="*/ 99 h 106"/>
              <a:gd name="T12" fmla="*/ 26 w 139"/>
              <a:gd name="T13" fmla="*/ 54 h 106"/>
              <a:gd name="T14" fmla="*/ 33 w 139"/>
              <a:gd name="T15" fmla="*/ 52 h 106"/>
              <a:gd name="T16" fmla="*/ 33 w 139"/>
              <a:gd name="T17" fmla="*/ 99 h 106"/>
              <a:gd name="T18" fmla="*/ 40 w 139"/>
              <a:gd name="T19" fmla="*/ 99 h 106"/>
              <a:gd name="T20" fmla="*/ 40 w 139"/>
              <a:gd name="T21" fmla="*/ 49 h 106"/>
              <a:gd name="T22" fmla="*/ 40 w 139"/>
              <a:gd name="T23" fmla="*/ 49 h 106"/>
              <a:gd name="T24" fmla="*/ 47 w 139"/>
              <a:gd name="T25" fmla="*/ 56 h 106"/>
              <a:gd name="T26" fmla="*/ 47 w 139"/>
              <a:gd name="T27" fmla="*/ 99 h 106"/>
              <a:gd name="T28" fmla="*/ 52 w 139"/>
              <a:gd name="T29" fmla="*/ 99 h 106"/>
              <a:gd name="T30" fmla="*/ 52 w 139"/>
              <a:gd name="T31" fmla="*/ 61 h 106"/>
              <a:gd name="T32" fmla="*/ 59 w 139"/>
              <a:gd name="T33" fmla="*/ 59 h 106"/>
              <a:gd name="T34" fmla="*/ 59 w 139"/>
              <a:gd name="T35" fmla="*/ 99 h 106"/>
              <a:gd name="T36" fmla="*/ 64 w 139"/>
              <a:gd name="T37" fmla="*/ 99 h 106"/>
              <a:gd name="T38" fmla="*/ 64 w 139"/>
              <a:gd name="T39" fmla="*/ 56 h 106"/>
              <a:gd name="T40" fmla="*/ 71 w 139"/>
              <a:gd name="T41" fmla="*/ 52 h 106"/>
              <a:gd name="T42" fmla="*/ 71 w 139"/>
              <a:gd name="T43" fmla="*/ 99 h 106"/>
              <a:gd name="T44" fmla="*/ 76 w 139"/>
              <a:gd name="T45" fmla="*/ 99 h 106"/>
              <a:gd name="T46" fmla="*/ 76 w 139"/>
              <a:gd name="T47" fmla="*/ 49 h 106"/>
              <a:gd name="T48" fmla="*/ 83 w 139"/>
              <a:gd name="T49" fmla="*/ 45 h 106"/>
              <a:gd name="T50" fmla="*/ 83 w 139"/>
              <a:gd name="T51" fmla="*/ 99 h 106"/>
              <a:gd name="T52" fmla="*/ 90 w 139"/>
              <a:gd name="T53" fmla="*/ 99 h 106"/>
              <a:gd name="T54" fmla="*/ 90 w 139"/>
              <a:gd name="T55" fmla="*/ 42 h 106"/>
              <a:gd name="T56" fmla="*/ 97 w 139"/>
              <a:gd name="T57" fmla="*/ 40 h 106"/>
              <a:gd name="T58" fmla="*/ 97 w 139"/>
              <a:gd name="T59" fmla="*/ 99 h 106"/>
              <a:gd name="T60" fmla="*/ 102 w 139"/>
              <a:gd name="T61" fmla="*/ 99 h 106"/>
              <a:gd name="T62" fmla="*/ 102 w 139"/>
              <a:gd name="T63" fmla="*/ 38 h 106"/>
              <a:gd name="T64" fmla="*/ 109 w 139"/>
              <a:gd name="T65" fmla="*/ 33 h 106"/>
              <a:gd name="T66" fmla="*/ 109 w 139"/>
              <a:gd name="T67" fmla="*/ 99 h 106"/>
              <a:gd name="T68" fmla="*/ 135 w 139"/>
              <a:gd name="T69" fmla="*/ 99 h 106"/>
              <a:gd name="T70" fmla="*/ 135 w 139"/>
              <a:gd name="T71" fmla="*/ 106 h 106"/>
              <a:gd name="T72" fmla="*/ 7 w 139"/>
              <a:gd name="T73" fmla="*/ 106 h 106"/>
              <a:gd name="T74" fmla="*/ 0 w 139"/>
              <a:gd name="T75" fmla="*/ 106 h 106"/>
              <a:gd name="T76" fmla="*/ 0 w 139"/>
              <a:gd name="T77" fmla="*/ 99 h 106"/>
              <a:gd name="T78" fmla="*/ 0 w 139"/>
              <a:gd name="T79" fmla="*/ 2 h 106"/>
              <a:gd name="T80" fmla="*/ 7 w 139"/>
              <a:gd name="T81" fmla="*/ 2 h 106"/>
              <a:gd name="T82" fmla="*/ 7 w 139"/>
              <a:gd name="T83" fmla="*/ 40 h 106"/>
              <a:gd name="T84" fmla="*/ 42 w 139"/>
              <a:gd name="T85" fmla="*/ 26 h 106"/>
              <a:gd name="T86" fmla="*/ 45 w 139"/>
              <a:gd name="T87" fmla="*/ 23 h 106"/>
              <a:gd name="T88" fmla="*/ 50 w 139"/>
              <a:gd name="T89" fmla="*/ 28 h 106"/>
              <a:gd name="T90" fmla="*/ 54 w 139"/>
              <a:gd name="T91" fmla="*/ 38 h 106"/>
              <a:gd name="T92" fmla="*/ 109 w 139"/>
              <a:gd name="T93" fmla="*/ 12 h 106"/>
              <a:gd name="T94" fmla="*/ 102 w 139"/>
              <a:gd name="T95" fmla="*/ 0 h 106"/>
              <a:gd name="T96" fmla="*/ 121 w 139"/>
              <a:gd name="T97" fmla="*/ 0 h 106"/>
              <a:gd name="T98" fmla="*/ 139 w 139"/>
              <a:gd name="T99" fmla="*/ 2 h 106"/>
              <a:gd name="T100" fmla="*/ 130 w 139"/>
              <a:gd name="T101" fmla="*/ 16 h 106"/>
              <a:gd name="T102" fmla="*/ 121 w 139"/>
              <a:gd name="T103" fmla="*/ 33 h 106"/>
              <a:gd name="T104" fmla="*/ 113 w 139"/>
              <a:gd name="T105" fmla="*/ 21 h 106"/>
              <a:gd name="T106" fmla="*/ 57 w 139"/>
              <a:gd name="T107" fmla="*/ 49 h 106"/>
              <a:gd name="T108" fmla="*/ 52 w 139"/>
              <a:gd name="T109" fmla="*/ 52 h 106"/>
              <a:gd name="T110" fmla="*/ 47 w 139"/>
              <a:gd name="T111" fmla="*/ 47 h 106"/>
              <a:gd name="T112" fmla="*/ 42 w 139"/>
              <a:gd name="T113" fmla="*/ 38 h 106"/>
              <a:gd name="T114" fmla="*/ 7 w 139"/>
              <a:gd name="T115" fmla="*/ 54 h 106"/>
              <a:gd name="T116" fmla="*/ 7 w 139"/>
              <a:gd name="T117"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 h="106">
                <a:moveTo>
                  <a:pt x="7" y="99"/>
                </a:moveTo>
                <a:lnTo>
                  <a:pt x="14" y="99"/>
                </a:lnTo>
                <a:lnTo>
                  <a:pt x="14" y="59"/>
                </a:lnTo>
                <a:lnTo>
                  <a:pt x="21" y="56"/>
                </a:lnTo>
                <a:lnTo>
                  <a:pt x="21" y="99"/>
                </a:lnTo>
                <a:lnTo>
                  <a:pt x="26" y="99"/>
                </a:lnTo>
                <a:lnTo>
                  <a:pt x="26" y="54"/>
                </a:lnTo>
                <a:lnTo>
                  <a:pt x="33" y="52"/>
                </a:lnTo>
                <a:lnTo>
                  <a:pt x="33" y="99"/>
                </a:lnTo>
                <a:lnTo>
                  <a:pt x="40" y="99"/>
                </a:lnTo>
                <a:lnTo>
                  <a:pt x="40" y="49"/>
                </a:lnTo>
                <a:lnTo>
                  <a:pt x="40" y="49"/>
                </a:lnTo>
                <a:lnTo>
                  <a:pt x="47" y="56"/>
                </a:lnTo>
                <a:lnTo>
                  <a:pt x="47" y="99"/>
                </a:lnTo>
                <a:lnTo>
                  <a:pt x="52" y="99"/>
                </a:lnTo>
                <a:lnTo>
                  <a:pt x="52" y="61"/>
                </a:lnTo>
                <a:lnTo>
                  <a:pt x="59" y="59"/>
                </a:lnTo>
                <a:lnTo>
                  <a:pt x="59" y="99"/>
                </a:lnTo>
                <a:lnTo>
                  <a:pt x="64" y="99"/>
                </a:lnTo>
                <a:lnTo>
                  <a:pt x="64" y="56"/>
                </a:lnTo>
                <a:lnTo>
                  <a:pt x="71" y="52"/>
                </a:lnTo>
                <a:lnTo>
                  <a:pt x="71" y="99"/>
                </a:lnTo>
                <a:lnTo>
                  <a:pt x="76" y="99"/>
                </a:lnTo>
                <a:lnTo>
                  <a:pt x="76" y="49"/>
                </a:lnTo>
                <a:lnTo>
                  <a:pt x="83" y="45"/>
                </a:lnTo>
                <a:lnTo>
                  <a:pt x="83" y="99"/>
                </a:lnTo>
                <a:lnTo>
                  <a:pt x="90" y="99"/>
                </a:lnTo>
                <a:lnTo>
                  <a:pt x="90" y="42"/>
                </a:lnTo>
                <a:lnTo>
                  <a:pt x="97" y="40"/>
                </a:lnTo>
                <a:lnTo>
                  <a:pt x="97" y="99"/>
                </a:lnTo>
                <a:lnTo>
                  <a:pt x="102" y="99"/>
                </a:lnTo>
                <a:lnTo>
                  <a:pt x="102" y="38"/>
                </a:lnTo>
                <a:lnTo>
                  <a:pt x="109" y="33"/>
                </a:lnTo>
                <a:lnTo>
                  <a:pt x="109" y="99"/>
                </a:lnTo>
                <a:lnTo>
                  <a:pt x="135" y="99"/>
                </a:lnTo>
                <a:lnTo>
                  <a:pt x="135" y="106"/>
                </a:lnTo>
                <a:lnTo>
                  <a:pt x="7" y="106"/>
                </a:lnTo>
                <a:lnTo>
                  <a:pt x="0" y="106"/>
                </a:lnTo>
                <a:lnTo>
                  <a:pt x="0" y="99"/>
                </a:lnTo>
                <a:lnTo>
                  <a:pt x="0" y="2"/>
                </a:lnTo>
                <a:lnTo>
                  <a:pt x="7" y="2"/>
                </a:lnTo>
                <a:lnTo>
                  <a:pt x="7" y="40"/>
                </a:lnTo>
                <a:lnTo>
                  <a:pt x="42" y="26"/>
                </a:lnTo>
                <a:lnTo>
                  <a:pt x="45" y="23"/>
                </a:lnTo>
                <a:lnTo>
                  <a:pt x="50" y="28"/>
                </a:lnTo>
                <a:lnTo>
                  <a:pt x="54" y="38"/>
                </a:lnTo>
                <a:lnTo>
                  <a:pt x="109" y="12"/>
                </a:lnTo>
                <a:lnTo>
                  <a:pt x="102" y="0"/>
                </a:lnTo>
                <a:lnTo>
                  <a:pt x="121" y="0"/>
                </a:lnTo>
                <a:lnTo>
                  <a:pt x="139" y="2"/>
                </a:lnTo>
                <a:lnTo>
                  <a:pt x="130" y="16"/>
                </a:lnTo>
                <a:lnTo>
                  <a:pt x="121" y="33"/>
                </a:lnTo>
                <a:lnTo>
                  <a:pt x="113" y="21"/>
                </a:lnTo>
                <a:lnTo>
                  <a:pt x="57" y="49"/>
                </a:lnTo>
                <a:lnTo>
                  <a:pt x="52" y="52"/>
                </a:lnTo>
                <a:lnTo>
                  <a:pt x="47" y="47"/>
                </a:lnTo>
                <a:lnTo>
                  <a:pt x="42" y="38"/>
                </a:lnTo>
                <a:lnTo>
                  <a:pt x="7" y="54"/>
                </a:lnTo>
                <a:lnTo>
                  <a:pt x="7" y="99"/>
                </a:ln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sp>
        <p:nvSpPr>
          <p:cNvPr id="79" name="任意多边形 78"/>
          <p:cNvSpPr/>
          <p:nvPr/>
        </p:nvSpPr>
        <p:spPr>
          <a:xfrm>
            <a:off x="5166442" y="1953733"/>
            <a:ext cx="620170" cy="690998"/>
          </a:xfrm>
          <a:custGeom>
            <a:avLst/>
            <a:gdLst>
              <a:gd name="connsiteX0" fmla="*/ 196553 w 683147"/>
              <a:gd name="connsiteY0" fmla="*/ 0 h 761167"/>
              <a:gd name="connsiteX1" fmla="*/ 313346 w 683147"/>
              <a:gd name="connsiteY1" fmla="*/ 108247 h 761167"/>
              <a:gd name="connsiteX2" fmla="*/ 683147 w 683147"/>
              <a:gd name="connsiteY2" fmla="*/ 460981 h 761167"/>
              <a:gd name="connsiteX3" fmla="*/ 681491 w 683147"/>
              <a:gd name="connsiteY3" fmla="*/ 466315 h 761167"/>
              <a:gd name="connsiteX4" fmla="*/ 394120 w 683147"/>
              <a:gd name="connsiteY4" fmla="*/ 753686 h 761167"/>
              <a:gd name="connsiteX5" fmla="*/ 370021 w 683147"/>
              <a:gd name="connsiteY5" fmla="*/ 761167 h 761167"/>
              <a:gd name="connsiteX6" fmla="*/ 119641 w 683147"/>
              <a:gd name="connsiteY6" fmla="*/ 521294 h 761167"/>
              <a:gd name="connsiteX7" fmla="*/ 156673 w 683147"/>
              <a:gd name="connsiteY7" fmla="*/ 492808 h 761167"/>
              <a:gd name="connsiteX8" fmla="*/ 0 w 683147"/>
              <a:gd name="connsiteY8" fmla="*/ 364621 h 761167"/>
              <a:gd name="connsiteX9" fmla="*/ 68366 w 683147"/>
              <a:gd name="connsiteY9" fmla="*/ 293406 h 761167"/>
              <a:gd name="connsiteX10" fmla="*/ 8546 w 683147"/>
              <a:gd name="connsiteY10" fmla="*/ 230736 h 761167"/>
              <a:gd name="connsiteX11" fmla="*/ 25638 w 683147"/>
              <a:gd name="connsiteY11" fmla="*/ 119642 h 761167"/>
              <a:gd name="connsiteX12" fmla="*/ 108247 w 683147"/>
              <a:gd name="connsiteY12" fmla="*/ 65518 h 761167"/>
              <a:gd name="connsiteX13" fmla="*/ 168067 w 683147"/>
              <a:gd name="connsiteY13" fmla="*/ 119641 h 76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147" h="761167">
                <a:moveTo>
                  <a:pt x="196553" y="0"/>
                </a:moveTo>
                <a:lnTo>
                  <a:pt x="313346" y="108247"/>
                </a:lnTo>
                <a:lnTo>
                  <a:pt x="683147" y="460981"/>
                </a:lnTo>
                <a:lnTo>
                  <a:pt x="681491" y="466315"/>
                </a:lnTo>
                <a:cubicBezTo>
                  <a:pt x="626840" y="595524"/>
                  <a:pt x="523329" y="699035"/>
                  <a:pt x="394120" y="753686"/>
                </a:cubicBezTo>
                <a:lnTo>
                  <a:pt x="370021" y="761167"/>
                </a:lnTo>
                <a:lnTo>
                  <a:pt x="119641" y="521294"/>
                </a:lnTo>
                <a:lnTo>
                  <a:pt x="156673" y="492808"/>
                </a:lnTo>
                <a:lnTo>
                  <a:pt x="0" y="364621"/>
                </a:lnTo>
                <a:lnTo>
                  <a:pt x="68366" y="293406"/>
                </a:lnTo>
                <a:lnTo>
                  <a:pt x="8546" y="230736"/>
                </a:lnTo>
                <a:lnTo>
                  <a:pt x="25638" y="119642"/>
                </a:lnTo>
                <a:lnTo>
                  <a:pt x="108247" y="65518"/>
                </a:lnTo>
                <a:lnTo>
                  <a:pt x="168067" y="11964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9" name="Freeform 321"/>
          <p:cNvSpPr>
            <a:spLocks noChangeAspect="1" noEditPoints="1"/>
          </p:cNvSpPr>
          <p:nvPr/>
        </p:nvSpPr>
        <p:spPr bwMode="auto">
          <a:xfrm>
            <a:off x="5142067" y="1947871"/>
            <a:ext cx="382691" cy="476746"/>
          </a:xfrm>
          <a:custGeom>
            <a:avLst/>
            <a:gdLst>
              <a:gd name="T0" fmla="*/ 27 w 50"/>
              <a:gd name="T1" fmla="*/ 1 h 62"/>
              <a:gd name="T2" fmla="*/ 32 w 50"/>
              <a:gd name="T3" fmla="*/ 18 h 62"/>
              <a:gd name="T4" fmla="*/ 27 w 50"/>
              <a:gd name="T5" fmla="*/ 21 h 62"/>
              <a:gd name="T6" fmla="*/ 27 w 50"/>
              <a:gd name="T7" fmla="*/ 23 h 62"/>
              <a:gd name="T8" fmla="*/ 29 w 50"/>
              <a:gd name="T9" fmla="*/ 24 h 62"/>
              <a:gd name="T10" fmla="*/ 30 w 50"/>
              <a:gd name="T11" fmla="*/ 26 h 62"/>
              <a:gd name="T12" fmla="*/ 50 w 50"/>
              <a:gd name="T13" fmla="*/ 38 h 62"/>
              <a:gd name="T14" fmla="*/ 46 w 50"/>
              <a:gd name="T15" fmla="*/ 42 h 62"/>
              <a:gd name="T16" fmla="*/ 29 w 50"/>
              <a:gd name="T17" fmla="*/ 38 h 62"/>
              <a:gd name="T18" fmla="*/ 29 w 50"/>
              <a:gd name="T19" fmla="*/ 33 h 62"/>
              <a:gd name="T20" fmla="*/ 27 w 50"/>
              <a:gd name="T21" fmla="*/ 31 h 62"/>
              <a:gd name="T22" fmla="*/ 27 w 50"/>
              <a:gd name="T23" fmla="*/ 32 h 62"/>
              <a:gd name="T24" fmla="*/ 31 w 50"/>
              <a:gd name="T25" fmla="*/ 62 h 62"/>
              <a:gd name="T26" fmla="*/ 18 w 50"/>
              <a:gd name="T27" fmla="*/ 62 h 62"/>
              <a:gd name="T28" fmla="*/ 23 w 50"/>
              <a:gd name="T29" fmla="*/ 32 h 62"/>
              <a:gd name="T30" fmla="*/ 3 w 50"/>
              <a:gd name="T31" fmla="*/ 44 h 62"/>
              <a:gd name="T32" fmla="*/ 1 w 50"/>
              <a:gd name="T33" fmla="*/ 38 h 62"/>
              <a:gd name="T34" fmla="*/ 13 w 50"/>
              <a:gd name="T35" fmla="*/ 25 h 62"/>
              <a:gd name="T36" fmla="*/ 18 w 50"/>
              <a:gd name="T37" fmla="*/ 28 h 62"/>
              <a:gd name="T38" fmla="*/ 20 w 50"/>
              <a:gd name="T39" fmla="*/ 27 h 62"/>
              <a:gd name="T40" fmla="*/ 20 w 50"/>
              <a:gd name="T41" fmla="*/ 26 h 62"/>
              <a:gd name="T42" fmla="*/ 21 w 50"/>
              <a:gd name="T43" fmla="*/ 23 h 62"/>
              <a:gd name="T44" fmla="*/ 21 w 50"/>
              <a:gd name="T45" fmla="*/ 0 h 62"/>
              <a:gd name="T46" fmla="*/ 27 w 50"/>
              <a:gd name="T47" fmla="*/ 1 h 62"/>
              <a:gd name="T48" fmla="*/ 4 w 50"/>
              <a:gd name="T49" fmla="*/ 29 h 62"/>
              <a:gd name="T50" fmla="*/ 9 w 50"/>
              <a:gd name="T51" fmla="*/ 23 h 62"/>
              <a:gd name="T52" fmla="*/ 17 w 50"/>
              <a:gd name="T53" fmla="*/ 9 h 62"/>
              <a:gd name="T54" fmla="*/ 16 w 50"/>
              <a:gd name="T55" fmla="*/ 8 h 62"/>
              <a:gd name="T56" fmla="*/ 4 w 50"/>
              <a:gd name="T57" fmla="*/ 29 h 62"/>
              <a:gd name="T58" fmla="*/ 33 w 50"/>
              <a:gd name="T59" fmla="*/ 9 h 62"/>
              <a:gd name="T60" fmla="*/ 36 w 50"/>
              <a:gd name="T61" fmla="*/ 16 h 62"/>
              <a:gd name="T62" fmla="*/ 44 w 50"/>
              <a:gd name="T63" fmla="*/ 29 h 62"/>
              <a:gd name="T64" fmla="*/ 45 w 50"/>
              <a:gd name="T65" fmla="*/ 30 h 62"/>
              <a:gd name="T66" fmla="*/ 33 w 50"/>
              <a:gd name="T67" fmla="*/ 9 h 62"/>
              <a:gd name="T68" fmla="*/ 25 w 50"/>
              <a:gd name="T69" fmla="*/ 25 h 62"/>
              <a:gd name="T70" fmla="*/ 23 w 50"/>
              <a:gd name="T71" fmla="*/ 25 h 62"/>
              <a:gd name="T72" fmla="*/ 22 w 50"/>
              <a:gd name="T73" fmla="*/ 27 h 62"/>
              <a:gd name="T74" fmla="*/ 23 w 50"/>
              <a:gd name="T75" fmla="*/ 29 h 62"/>
              <a:gd name="T76" fmla="*/ 24 w 50"/>
              <a:gd name="T77" fmla="*/ 30 h 62"/>
              <a:gd name="T78" fmla="*/ 26 w 50"/>
              <a:gd name="T79" fmla="*/ 29 h 62"/>
              <a:gd name="T80" fmla="*/ 27 w 50"/>
              <a:gd name="T81" fmla="*/ 27 h 62"/>
              <a:gd name="T82" fmla="*/ 27 w 50"/>
              <a:gd name="T83" fmla="*/ 25 h 62"/>
              <a:gd name="T84" fmla="*/ 25 w 50"/>
              <a:gd name="T85"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 h="62">
                <a:moveTo>
                  <a:pt x="27" y="1"/>
                </a:moveTo>
                <a:cubicBezTo>
                  <a:pt x="32" y="18"/>
                  <a:pt x="32" y="18"/>
                  <a:pt x="32" y="18"/>
                </a:cubicBezTo>
                <a:cubicBezTo>
                  <a:pt x="27" y="21"/>
                  <a:pt x="27" y="21"/>
                  <a:pt x="27" y="21"/>
                </a:cubicBezTo>
                <a:cubicBezTo>
                  <a:pt x="27" y="23"/>
                  <a:pt x="27" y="23"/>
                  <a:pt x="27" y="23"/>
                </a:cubicBezTo>
                <a:cubicBezTo>
                  <a:pt x="28" y="23"/>
                  <a:pt x="28" y="23"/>
                  <a:pt x="29" y="24"/>
                </a:cubicBezTo>
                <a:cubicBezTo>
                  <a:pt x="29" y="25"/>
                  <a:pt x="29" y="25"/>
                  <a:pt x="30" y="26"/>
                </a:cubicBezTo>
                <a:cubicBezTo>
                  <a:pt x="50" y="38"/>
                  <a:pt x="50" y="38"/>
                  <a:pt x="50" y="38"/>
                </a:cubicBezTo>
                <a:cubicBezTo>
                  <a:pt x="46" y="42"/>
                  <a:pt x="46" y="42"/>
                  <a:pt x="46" y="42"/>
                </a:cubicBezTo>
                <a:cubicBezTo>
                  <a:pt x="29" y="38"/>
                  <a:pt x="29" y="38"/>
                  <a:pt x="29" y="38"/>
                </a:cubicBezTo>
                <a:cubicBezTo>
                  <a:pt x="29" y="33"/>
                  <a:pt x="29" y="33"/>
                  <a:pt x="29" y="33"/>
                </a:cubicBezTo>
                <a:cubicBezTo>
                  <a:pt x="27" y="31"/>
                  <a:pt x="27" y="31"/>
                  <a:pt x="27" y="31"/>
                </a:cubicBezTo>
                <a:cubicBezTo>
                  <a:pt x="27" y="32"/>
                  <a:pt x="27" y="32"/>
                  <a:pt x="27" y="32"/>
                </a:cubicBezTo>
                <a:cubicBezTo>
                  <a:pt x="31" y="62"/>
                  <a:pt x="31" y="62"/>
                  <a:pt x="31" y="62"/>
                </a:cubicBezTo>
                <a:cubicBezTo>
                  <a:pt x="18" y="62"/>
                  <a:pt x="18" y="62"/>
                  <a:pt x="18" y="62"/>
                </a:cubicBezTo>
                <a:cubicBezTo>
                  <a:pt x="23" y="32"/>
                  <a:pt x="23" y="32"/>
                  <a:pt x="23" y="32"/>
                </a:cubicBezTo>
                <a:cubicBezTo>
                  <a:pt x="3" y="44"/>
                  <a:pt x="3" y="44"/>
                  <a:pt x="3" y="44"/>
                </a:cubicBezTo>
                <a:cubicBezTo>
                  <a:pt x="1" y="38"/>
                  <a:pt x="1" y="38"/>
                  <a:pt x="1" y="38"/>
                </a:cubicBezTo>
                <a:cubicBezTo>
                  <a:pt x="13" y="25"/>
                  <a:pt x="13" y="25"/>
                  <a:pt x="13" y="25"/>
                </a:cubicBezTo>
                <a:cubicBezTo>
                  <a:pt x="18" y="28"/>
                  <a:pt x="18" y="28"/>
                  <a:pt x="18" y="28"/>
                </a:cubicBezTo>
                <a:cubicBezTo>
                  <a:pt x="20" y="27"/>
                  <a:pt x="20" y="27"/>
                  <a:pt x="20" y="27"/>
                </a:cubicBezTo>
                <a:cubicBezTo>
                  <a:pt x="20" y="27"/>
                  <a:pt x="20" y="27"/>
                  <a:pt x="20" y="26"/>
                </a:cubicBezTo>
                <a:cubicBezTo>
                  <a:pt x="20" y="25"/>
                  <a:pt x="20" y="24"/>
                  <a:pt x="21" y="23"/>
                </a:cubicBezTo>
                <a:cubicBezTo>
                  <a:pt x="21" y="0"/>
                  <a:pt x="21" y="0"/>
                  <a:pt x="21" y="0"/>
                </a:cubicBezTo>
                <a:cubicBezTo>
                  <a:pt x="27" y="1"/>
                  <a:pt x="27" y="1"/>
                  <a:pt x="27" y="1"/>
                </a:cubicBezTo>
                <a:close/>
                <a:moveTo>
                  <a:pt x="4" y="29"/>
                </a:moveTo>
                <a:cubicBezTo>
                  <a:pt x="9" y="23"/>
                  <a:pt x="9" y="23"/>
                  <a:pt x="9" y="23"/>
                </a:cubicBezTo>
                <a:cubicBezTo>
                  <a:pt x="7" y="18"/>
                  <a:pt x="9" y="12"/>
                  <a:pt x="17" y="9"/>
                </a:cubicBezTo>
                <a:cubicBezTo>
                  <a:pt x="16" y="8"/>
                  <a:pt x="17" y="8"/>
                  <a:pt x="16" y="8"/>
                </a:cubicBezTo>
                <a:cubicBezTo>
                  <a:pt x="5" y="11"/>
                  <a:pt x="0" y="22"/>
                  <a:pt x="4" y="29"/>
                </a:cubicBezTo>
                <a:close/>
                <a:moveTo>
                  <a:pt x="33" y="9"/>
                </a:moveTo>
                <a:cubicBezTo>
                  <a:pt x="36" y="16"/>
                  <a:pt x="36" y="16"/>
                  <a:pt x="36" y="16"/>
                </a:cubicBezTo>
                <a:cubicBezTo>
                  <a:pt x="42" y="16"/>
                  <a:pt x="45" y="21"/>
                  <a:pt x="44" y="29"/>
                </a:cubicBezTo>
                <a:cubicBezTo>
                  <a:pt x="45" y="29"/>
                  <a:pt x="45" y="29"/>
                  <a:pt x="45" y="30"/>
                </a:cubicBezTo>
                <a:cubicBezTo>
                  <a:pt x="49" y="18"/>
                  <a:pt x="41" y="9"/>
                  <a:pt x="33" y="9"/>
                </a:cubicBezTo>
                <a:close/>
                <a:moveTo>
                  <a:pt x="25" y="25"/>
                </a:moveTo>
                <a:cubicBezTo>
                  <a:pt x="24" y="24"/>
                  <a:pt x="24" y="25"/>
                  <a:pt x="23" y="25"/>
                </a:cubicBezTo>
                <a:cubicBezTo>
                  <a:pt x="22" y="25"/>
                  <a:pt x="22" y="26"/>
                  <a:pt x="22" y="27"/>
                </a:cubicBezTo>
                <a:cubicBezTo>
                  <a:pt x="22" y="27"/>
                  <a:pt x="22" y="28"/>
                  <a:pt x="23" y="29"/>
                </a:cubicBezTo>
                <a:cubicBezTo>
                  <a:pt x="23" y="29"/>
                  <a:pt x="24" y="29"/>
                  <a:pt x="24" y="30"/>
                </a:cubicBezTo>
                <a:cubicBezTo>
                  <a:pt x="25" y="30"/>
                  <a:pt x="26" y="29"/>
                  <a:pt x="26" y="29"/>
                </a:cubicBezTo>
                <a:cubicBezTo>
                  <a:pt x="27" y="29"/>
                  <a:pt x="27" y="28"/>
                  <a:pt x="27" y="27"/>
                </a:cubicBezTo>
                <a:cubicBezTo>
                  <a:pt x="27" y="27"/>
                  <a:pt x="27" y="26"/>
                  <a:pt x="27" y="25"/>
                </a:cubicBezTo>
                <a:cubicBezTo>
                  <a:pt x="26" y="25"/>
                  <a:pt x="26" y="25"/>
                  <a:pt x="25" y="25"/>
                </a:cubicBezTo>
                <a:close/>
              </a:path>
            </a:pathLst>
          </a:custGeom>
          <a:solidFill>
            <a:schemeClr val="bg1"/>
          </a:solidFill>
          <a:ln>
            <a:noFill/>
          </a:ln>
        </p:spPr>
        <p:txBody>
          <a:bodyPr vert="horz" wrap="square" lIns="91440" tIns="45720" rIns="91440" bIns="45720" numCol="1" anchor="t" anchorCtr="0" compatLnSpc="1"/>
          <a:lstStyle/>
          <a:p>
            <a:endParaRPr lang="zh-CN" altLang="en-US">
              <a:sym typeface="+mn-lt"/>
            </a:endParaRPr>
          </a:p>
        </p:txBody>
      </p:sp>
      <p:cxnSp>
        <p:nvCxnSpPr>
          <p:cNvPr id="85" name="直接连接符 84"/>
          <p:cNvCxnSpPr/>
          <p:nvPr/>
        </p:nvCxnSpPr>
        <p:spPr>
          <a:xfrm flipH="1" flipV="1">
            <a:off x="3655722" y="4830535"/>
            <a:ext cx="1010353" cy="1"/>
          </a:xfrm>
          <a:prstGeom prst="line">
            <a:avLst/>
          </a:prstGeom>
          <a:ln>
            <a:solidFill>
              <a:schemeClr val="tx2">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5"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5"/>
                                        </p:tgtEl>
                                        <p:attrNameLst>
                                          <p:attrName>ppt_y</p:attrName>
                                        </p:attrNameLst>
                                      </p:cBhvr>
                                      <p:tavLst>
                                        <p:tav tm="0">
                                          <p:val>
                                            <p:strVal val="#ppt_y"/>
                                          </p:val>
                                        </p:tav>
                                        <p:tav tm="100000">
                                          <p:val>
                                            <p:strVal val="#ppt_y"/>
                                          </p:val>
                                        </p:tav>
                                      </p:tavLst>
                                    </p:anim>
                                    <p:anim calcmode="lin" valueType="num">
                                      <p:cBhvr>
                                        <p:cTn id="9"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5"/>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2000" fill="hold"/>
                                        <p:tgtEl>
                                          <p:spTgt spid="26"/>
                                        </p:tgtEl>
                                        <p:attrNameLst>
                                          <p:attrName>ppt_w</p:attrName>
                                        </p:attrNameLst>
                                      </p:cBhvr>
                                      <p:tavLst>
                                        <p:tav tm="0">
                                          <p:val>
                                            <p:fltVal val="0"/>
                                          </p:val>
                                        </p:tav>
                                        <p:tav tm="100000">
                                          <p:val>
                                            <p:strVal val="#ppt_w"/>
                                          </p:val>
                                        </p:tav>
                                      </p:tavLst>
                                    </p:anim>
                                    <p:anim calcmode="lin" valueType="num">
                                      <p:cBhvr>
                                        <p:cTn id="15" dur="2000" fill="hold"/>
                                        <p:tgtEl>
                                          <p:spTgt spid="26"/>
                                        </p:tgtEl>
                                        <p:attrNameLst>
                                          <p:attrName>ppt_h</p:attrName>
                                        </p:attrNameLst>
                                      </p:cBhvr>
                                      <p:tavLst>
                                        <p:tav tm="0">
                                          <p:val>
                                            <p:fltVal val="0"/>
                                          </p:val>
                                        </p:tav>
                                        <p:tav tm="100000">
                                          <p:val>
                                            <p:strVal val="#ppt_h"/>
                                          </p:val>
                                        </p:tav>
                                      </p:tavLst>
                                    </p:anim>
                                    <p:animEffect transition="in" filter="fade">
                                      <p:cBhvr>
                                        <p:cTn id="16" dur="2000"/>
                                        <p:tgtEl>
                                          <p:spTgt spid="2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2000" fill="hold"/>
                                        <p:tgtEl>
                                          <p:spTgt spid="33"/>
                                        </p:tgtEl>
                                        <p:attrNameLst>
                                          <p:attrName>ppt_w</p:attrName>
                                        </p:attrNameLst>
                                      </p:cBhvr>
                                      <p:tavLst>
                                        <p:tav tm="0">
                                          <p:val>
                                            <p:fltVal val="0"/>
                                          </p:val>
                                        </p:tav>
                                        <p:tav tm="100000">
                                          <p:val>
                                            <p:strVal val="#ppt_w"/>
                                          </p:val>
                                        </p:tav>
                                      </p:tavLst>
                                    </p:anim>
                                    <p:anim calcmode="lin" valueType="num">
                                      <p:cBhvr>
                                        <p:cTn id="20" dur="2000" fill="hold"/>
                                        <p:tgtEl>
                                          <p:spTgt spid="33"/>
                                        </p:tgtEl>
                                        <p:attrNameLst>
                                          <p:attrName>ppt_h</p:attrName>
                                        </p:attrNameLst>
                                      </p:cBhvr>
                                      <p:tavLst>
                                        <p:tav tm="0">
                                          <p:val>
                                            <p:fltVal val="0"/>
                                          </p:val>
                                        </p:tav>
                                        <p:tav tm="100000">
                                          <p:val>
                                            <p:strVal val="#ppt_h"/>
                                          </p:val>
                                        </p:tav>
                                      </p:tavLst>
                                    </p:anim>
                                    <p:animEffect transition="in" filter="fade">
                                      <p:cBhvr>
                                        <p:cTn id="21" dur="2000"/>
                                        <p:tgtEl>
                                          <p:spTgt spid="3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2000" fill="hold"/>
                                        <p:tgtEl>
                                          <p:spTgt spid="34"/>
                                        </p:tgtEl>
                                        <p:attrNameLst>
                                          <p:attrName>ppt_w</p:attrName>
                                        </p:attrNameLst>
                                      </p:cBhvr>
                                      <p:tavLst>
                                        <p:tav tm="0">
                                          <p:val>
                                            <p:fltVal val="0"/>
                                          </p:val>
                                        </p:tav>
                                        <p:tav tm="100000">
                                          <p:val>
                                            <p:strVal val="#ppt_w"/>
                                          </p:val>
                                        </p:tav>
                                      </p:tavLst>
                                    </p:anim>
                                    <p:anim calcmode="lin" valueType="num">
                                      <p:cBhvr>
                                        <p:cTn id="25" dur="2000" fill="hold"/>
                                        <p:tgtEl>
                                          <p:spTgt spid="34"/>
                                        </p:tgtEl>
                                        <p:attrNameLst>
                                          <p:attrName>ppt_h</p:attrName>
                                        </p:attrNameLst>
                                      </p:cBhvr>
                                      <p:tavLst>
                                        <p:tav tm="0">
                                          <p:val>
                                            <p:fltVal val="0"/>
                                          </p:val>
                                        </p:tav>
                                        <p:tav tm="100000">
                                          <p:val>
                                            <p:strVal val="#ppt_h"/>
                                          </p:val>
                                        </p:tav>
                                      </p:tavLst>
                                    </p:anim>
                                    <p:animEffect transition="in" filter="fade">
                                      <p:cBhvr>
                                        <p:cTn id="26" dur="2000"/>
                                        <p:tgtEl>
                                          <p:spTgt spid="3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2000" fill="hold"/>
                                        <p:tgtEl>
                                          <p:spTgt spid="35"/>
                                        </p:tgtEl>
                                        <p:attrNameLst>
                                          <p:attrName>ppt_w</p:attrName>
                                        </p:attrNameLst>
                                      </p:cBhvr>
                                      <p:tavLst>
                                        <p:tav tm="0">
                                          <p:val>
                                            <p:fltVal val="0"/>
                                          </p:val>
                                        </p:tav>
                                        <p:tav tm="100000">
                                          <p:val>
                                            <p:strVal val="#ppt_w"/>
                                          </p:val>
                                        </p:tav>
                                      </p:tavLst>
                                    </p:anim>
                                    <p:anim calcmode="lin" valueType="num">
                                      <p:cBhvr>
                                        <p:cTn id="30" dur="2000" fill="hold"/>
                                        <p:tgtEl>
                                          <p:spTgt spid="35"/>
                                        </p:tgtEl>
                                        <p:attrNameLst>
                                          <p:attrName>ppt_h</p:attrName>
                                        </p:attrNameLst>
                                      </p:cBhvr>
                                      <p:tavLst>
                                        <p:tav tm="0">
                                          <p:val>
                                            <p:fltVal val="0"/>
                                          </p:val>
                                        </p:tav>
                                        <p:tav tm="100000">
                                          <p:val>
                                            <p:strVal val="#ppt_h"/>
                                          </p:val>
                                        </p:tav>
                                      </p:tavLst>
                                    </p:anim>
                                    <p:animEffect transition="in" filter="fade">
                                      <p:cBhvr>
                                        <p:cTn id="31" dur="2000"/>
                                        <p:tgtEl>
                                          <p:spTgt spid="3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2000" fill="hold"/>
                                        <p:tgtEl>
                                          <p:spTgt spid="36"/>
                                        </p:tgtEl>
                                        <p:attrNameLst>
                                          <p:attrName>ppt_w</p:attrName>
                                        </p:attrNameLst>
                                      </p:cBhvr>
                                      <p:tavLst>
                                        <p:tav tm="0">
                                          <p:val>
                                            <p:fltVal val="0"/>
                                          </p:val>
                                        </p:tav>
                                        <p:tav tm="100000">
                                          <p:val>
                                            <p:strVal val="#ppt_w"/>
                                          </p:val>
                                        </p:tav>
                                      </p:tavLst>
                                    </p:anim>
                                    <p:anim calcmode="lin" valueType="num">
                                      <p:cBhvr>
                                        <p:cTn id="35" dur="2000" fill="hold"/>
                                        <p:tgtEl>
                                          <p:spTgt spid="36"/>
                                        </p:tgtEl>
                                        <p:attrNameLst>
                                          <p:attrName>ppt_h</p:attrName>
                                        </p:attrNameLst>
                                      </p:cBhvr>
                                      <p:tavLst>
                                        <p:tav tm="0">
                                          <p:val>
                                            <p:fltVal val="0"/>
                                          </p:val>
                                        </p:tav>
                                        <p:tav tm="100000">
                                          <p:val>
                                            <p:strVal val="#ppt_h"/>
                                          </p:val>
                                        </p:tav>
                                      </p:tavLst>
                                    </p:anim>
                                    <p:animEffect transition="in" filter="fade">
                                      <p:cBhvr>
                                        <p:cTn id="36" dur="2000"/>
                                        <p:tgtEl>
                                          <p:spTgt spid="3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000" fill="hold"/>
                                        <p:tgtEl>
                                          <p:spTgt spid="37"/>
                                        </p:tgtEl>
                                        <p:attrNameLst>
                                          <p:attrName>ppt_w</p:attrName>
                                        </p:attrNameLst>
                                      </p:cBhvr>
                                      <p:tavLst>
                                        <p:tav tm="0">
                                          <p:val>
                                            <p:fltVal val="0"/>
                                          </p:val>
                                        </p:tav>
                                        <p:tav tm="100000">
                                          <p:val>
                                            <p:strVal val="#ppt_w"/>
                                          </p:val>
                                        </p:tav>
                                      </p:tavLst>
                                    </p:anim>
                                    <p:anim calcmode="lin" valueType="num">
                                      <p:cBhvr>
                                        <p:cTn id="40" dur="2000" fill="hold"/>
                                        <p:tgtEl>
                                          <p:spTgt spid="37"/>
                                        </p:tgtEl>
                                        <p:attrNameLst>
                                          <p:attrName>ppt_h</p:attrName>
                                        </p:attrNameLst>
                                      </p:cBhvr>
                                      <p:tavLst>
                                        <p:tav tm="0">
                                          <p:val>
                                            <p:fltVal val="0"/>
                                          </p:val>
                                        </p:tav>
                                        <p:tav tm="100000">
                                          <p:val>
                                            <p:strVal val="#ppt_h"/>
                                          </p:val>
                                        </p:tav>
                                      </p:tavLst>
                                    </p:anim>
                                    <p:animEffect transition="in" filter="fade">
                                      <p:cBhvr>
                                        <p:cTn id="41" dur="2000"/>
                                        <p:tgtEl>
                                          <p:spTgt spid="3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2000" fill="hold"/>
                                        <p:tgtEl>
                                          <p:spTgt spid="38"/>
                                        </p:tgtEl>
                                        <p:attrNameLst>
                                          <p:attrName>ppt_w</p:attrName>
                                        </p:attrNameLst>
                                      </p:cBhvr>
                                      <p:tavLst>
                                        <p:tav tm="0">
                                          <p:val>
                                            <p:fltVal val="0"/>
                                          </p:val>
                                        </p:tav>
                                        <p:tav tm="100000">
                                          <p:val>
                                            <p:strVal val="#ppt_w"/>
                                          </p:val>
                                        </p:tav>
                                      </p:tavLst>
                                    </p:anim>
                                    <p:anim calcmode="lin" valueType="num">
                                      <p:cBhvr>
                                        <p:cTn id="45" dur="2000" fill="hold"/>
                                        <p:tgtEl>
                                          <p:spTgt spid="38"/>
                                        </p:tgtEl>
                                        <p:attrNameLst>
                                          <p:attrName>ppt_h</p:attrName>
                                        </p:attrNameLst>
                                      </p:cBhvr>
                                      <p:tavLst>
                                        <p:tav tm="0">
                                          <p:val>
                                            <p:fltVal val="0"/>
                                          </p:val>
                                        </p:tav>
                                        <p:tav tm="100000">
                                          <p:val>
                                            <p:strVal val="#ppt_h"/>
                                          </p:val>
                                        </p:tav>
                                      </p:tavLst>
                                    </p:anim>
                                    <p:animEffect transition="in" filter="fade">
                                      <p:cBhvr>
                                        <p:cTn id="46" dur="2000"/>
                                        <p:tgtEl>
                                          <p:spTgt spid="3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2000" fill="hold"/>
                                        <p:tgtEl>
                                          <p:spTgt spid="39"/>
                                        </p:tgtEl>
                                        <p:attrNameLst>
                                          <p:attrName>ppt_w</p:attrName>
                                        </p:attrNameLst>
                                      </p:cBhvr>
                                      <p:tavLst>
                                        <p:tav tm="0">
                                          <p:val>
                                            <p:fltVal val="0"/>
                                          </p:val>
                                        </p:tav>
                                        <p:tav tm="100000">
                                          <p:val>
                                            <p:strVal val="#ppt_w"/>
                                          </p:val>
                                        </p:tav>
                                      </p:tavLst>
                                    </p:anim>
                                    <p:anim calcmode="lin" valueType="num">
                                      <p:cBhvr>
                                        <p:cTn id="50" dur="2000" fill="hold"/>
                                        <p:tgtEl>
                                          <p:spTgt spid="39"/>
                                        </p:tgtEl>
                                        <p:attrNameLst>
                                          <p:attrName>ppt_h</p:attrName>
                                        </p:attrNameLst>
                                      </p:cBhvr>
                                      <p:tavLst>
                                        <p:tav tm="0">
                                          <p:val>
                                            <p:fltVal val="0"/>
                                          </p:val>
                                        </p:tav>
                                        <p:tav tm="100000">
                                          <p:val>
                                            <p:strVal val="#ppt_h"/>
                                          </p:val>
                                        </p:tav>
                                      </p:tavLst>
                                    </p:anim>
                                    <p:animEffect transition="in" filter="fade">
                                      <p:cBhvr>
                                        <p:cTn id="51" dur="2000"/>
                                        <p:tgtEl>
                                          <p:spTgt spid="3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2000" fill="hold"/>
                                        <p:tgtEl>
                                          <p:spTgt spid="41"/>
                                        </p:tgtEl>
                                        <p:attrNameLst>
                                          <p:attrName>ppt_w</p:attrName>
                                        </p:attrNameLst>
                                      </p:cBhvr>
                                      <p:tavLst>
                                        <p:tav tm="0">
                                          <p:val>
                                            <p:fltVal val="0"/>
                                          </p:val>
                                        </p:tav>
                                        <p:tav tm="100000">
                                          <p:val>
                                            <p:strVal val="#ppt_w"/>
                                          </p:val>
                                        </p:tav>
                                      </p:tavLst>
                                    </p:anim>
                                    <p:anim calcmode="lin" valueType="num">
                                      <p:cBhvr>
                                        <p:cTn id="55" dur="2000" fill="hold"/>
                                        <p:tgtEl>
                                          <p:spTgt spid="41"/>
                                        </p:tgtEl>
                                        <p:attrNameLst>
                                          <p:attrName>ppt_h</p:attrName>
                                        </p:attrNameLst>
                                      </p:cBhvr>
                                      <p:tavLst>
                                        <p:tav tm="0">
                                          <p:val>
                                            <p:fltVal val="0"/>
                                          </p:val>
                                        </p:tav>
                                        <p:tav tm="100000">
                                          <p:val>
                                            <p:strVal val="#ppt_h"/>
                                          </p:val>
                                        </p:tav>
                                      </p:tavLst>
                                    </p:anim>
                                    <p:animEffect transition="in" filter="fade">
                                      <p:cBhvr>
                                        <p:cTn id="56" dur="2000"/>
                                        <p:tgtEl>
                                          <p:spTgt spid="4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2000" fill="hold"/>
                                        <p:tgtEl>
                                          <p:spTgt spid="42"/>
                                        </p:tgtEl>
                                        <p:attrNameLst>
                                          <p:attrName>ppt_w</p:attrName>
                                        </p:attrNameLst>
                                      </p:cBhvr>
                                      <p:tavLst>
                                        <p:tav tm="0">
                                          <p:val>
                                            <p:fltVal val="0"/>
                                          </p:val>
                                        </p:tav>
                                        <p:tav tm="100000">
                                          <p:val>
                                            <p:strVal val="#ppt_w"/>
                                          </p:val>
                                        </p:tav>
                                      </p:tavLst>
                                    </p:anim>
                                    <p:anim calcmode="lin" valueType="num">
                                      <p:cBhvr>
                                        <p:cTn id="60" dur="2000" fill="hold"/>
                                        <p:tgtEl>
                                          <p:spTgt spid="42"/>
                                        </p:tgtEl>
                                        <p:attrNameLst>
                                          <p:attrName>ppt_h</p:attrName>
                                        </p:attrNameLst>
                                      </p:cBhvr>
                                      <p:tavLst>
                                        <p:tav tm="0">
                                          <p:val>
                                            <p:fltVal val="0"/>
                                          </p:val>
                                        </p:tav>
                                        <p:tav tm="100000">
                                          <p:val>
                                            <p:strVal val="#ppt_h"/>
                                          </p:val>
                                        </p:tav>
                                      </p:tavLst>
                                    </p:anim>
                                    <p:animEffect transition="in" filter="fade">
                                      <p:cBhvr>
                                        <p:cTn id="61" dur="2000"/>
                                        <p:tgtEl>
                                          <p:spTgt spid="4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2000" fill="hold"/>
                                        <p:tgtEl>
                                          <p:spTgt spid="43"/>
                                        </p:tgtEl>
                                        <p:attrNameLst>
                                          <p:attrName>ppt_w</p:attrName>
                                        </p:attrNameLst>
                                      </p:cBhvr>
                                      <p:tavLst>
                                        <p:tav tm="0">
                                          <p:val>
                                            <p:fltVal val="0"/>
                                          </p:val>
                                        </p:tav>
                                        <p:tav tm="100000">
                                          <p:val>
                                            <p:strVal val="#ppt_w"/>
                                          </p:val>
                                        </p:tav>
                                      </p:tavLst>
                                    </p:anim>
                                    <p:anim calcmode="lin" valueType="num">
                                      <p:cBhvr>
                                        <p:cTn id="65" dur="2000" fill="hold"/>
                                        <p:tgtEl>
                                          <p:spTgt spid="43"/>
                                        </p:tgtEl>
                                        <p:attrNameLst>
                                          <p:attrName>ppt_h</p:attrName>
                                        </p:attrNameLst>
                                      </p:cBhvr>
                                      <p:tavLst>
                                        <p:tav tm="0">
                                          <p:val>
                                            <p:fltVal val="0"/>
                                          </p:val>
                                        </p:tav>
                                        <p:tav tm="100000">
                                          <p:val>
                                            <p:strVal val="#ppt_h"/>
                                          </p:val>
                                        </p:tav>
                                      </p:tavLst>
                                    </p:anim>
                                    <p:animEffect transition="in" filter="fade">
                                      <p:cBhvr>
                                        <p:cTn id="66" dur="20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p:cTn id="69" dur="2000" fill="hold"/>
                                        <p:tgtEl>
                                          <p:spTgt spid="44"/>
                                        </p:tgtEl>
                                        <p:attrNameLst>
                                          <p:attrName>ppt_w</p:attrName>
                                        </p:attrNameLst>
                                      </p:cBhvr>
                                      <p:tavLst>
                                        <p:tav tm="0">
                                          <p:val>
                                            <p:fltVal val="0"/>
                                          </p:val>
                                        </p:tav>
                                        <p:tav tm="100000">
                                          <p:val>
                                            <p:strVal val="#ppt_w"/>
                                          </p:val>
                                        </p:tav>
                                      </p:tavLst>
                                    </p:anim>
                                    <p:anim calcmode="lin" valueType="num">
                                      <p:cBhvr>
                                        <p:cTn id="70" dur="2000" fill="hold"/>
                                        <p:tgtEl>
                                          <p:spTgt spid="44"/>
                                        </p:tgtEl>
                                        <p:attrNameLst>
                                          <p:attrName>ppt_h</p:attrName>
                                        </p:attrNameLst>
                                      </p:cBhvr>
                                      <p:tavLst>
                                        <p:tav tm="0">
                                          <p:val>
                                            <p:fltVal val="0"/>
                                          </p:val>
                                        </p:tav>
                                        <p:tav tm="100000">
                                          <p:val>
                                            <p:strVal val="#ppt_h"/>
                                          </p:val>
                                        </p:tav>
                                      </p:tavLst>
                                    </p:anim>
                                    <p:animEffect transition="in" filter="fade">
                                      <p:cBhvr>
                                        <p:cTn id="71" dur="2000"/>
                                        <p:tgtEl>
                                          <p:spTgt spid="4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p:cTn id="74" dur="2000" fill="hold"/>
                                        <p:tgtEl>
                                          <p:spTgt spid="45"/>
                                        </p:tgtEl>
                                        <p:attrNameLst>
                                          <p:attrName>ppt_w</p:attrName>
                                        </p:attrNameLst>
                                      </p:cBhvr>
                                      <p:tavLst>
                                        <p:tav tm="0">
                                          <p:val>
                                            <p:fltVal val="0"/>
                                          </p:val>
                                        </p:tav>
                                        <p:tav tm="100000">
                                          <p:val>
                                            <p:strVal val="#ppt_w"/>
                                          </p:val>
                                        </p:tav>
                                      </p:tavLst>
                                    </p:anim>
                                    <p:anim calcmode="lin" valueType="num">
                                      <p:cBhvr>
                                        <p:cTn id="75" dur="2000" fill="hold"/>
                                        <p:tgtEl>
                                          <p:spTgt spid="45"/>
                                        </p:tgtEl>
                                        <p:attrNameLst>
                                          <p:attrName>ppt_h</p:attrName>
                                        </p:attrNameLst>
                                      </p:cBhvr>
                                      <p:tavLst>
                                        <p:tav tm="0">
                                          <p:val>
                                            <p:fltVal val="0"/>
                                          </p:val>
                                        </p:tav>
                                        <p:tav tm="100000">
                                          <p:val>
                                            <p:strVal val="#ppt_h"/>
                                          </p:val>
                                        </p:tav>
                                      </p:tavLst>
                                    </p:anim>
                                    <p:animEffect transition="in" filter="fade">
                                      <p:cBhvr>
                                        <p:cTn id="76" dur="2000"/>
                                        <p:tgtEl>
                                          <p:spTgt spid="4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2000" fill="hold"/>
                                        <p:tgtEl>
                                          <p:spTgt spid="46"/>
                                        </p:tgtEl>
                                        <p:attrNameLst>
                                          <p:attrName>ppt_w</p:attrName>
                                        </p:attrNameLst>
                                      </p:cBhvr>
                                      <p:tavLst>
                                        <p:tav tm="0">
                                          <p:val>
                                            <p:fltVal val="0"/>
                                          </p:val>
                                        </p:tav>
                                        <p:tav tm="100000">
                                          <p:val>
                                            <p:strVal val="#ppt_w"/>
                                          </p:val>
                                        </p:tav>
                                      </p:tavLst>
                                    </p:anim>
                                    <p:anim calcmode="lin" valueType="num">
                                      <p:cBhvr>
                                        <p:cTn id="80" dur="2000" fill="hold"/>
                                        <p:tgtEl>
                                          <p:spTgt spid="46"/>
                                        </p:tgtEl>
                                        <p:attrNameLst>
                                          <p:attrName>ppt_h</p:attrName>
                                        </p:attrNameLst>
                                      </p:cBhvr>
                                      <p:tavLst>
                                        <p:tav tm="0">
                                          <p:val>
                                            <p:fltVal val="0"/>
                                          </p:val>
                                        </p:tav>
                                        <p:tav tm="100000">
                                          <p:val>
                                            <p:strVal val="#ppt_h"/>
                                          </p:val>
                                        </p:tav>
                                      </p:tavLst>
                                    </p:anim>
                                    <p:animEffect transition="in" filter="fade">
                                      <p:cBhvr>
                                        <p:cTn id="81" dur="2000"/>
                                        <p:tgtEl>
                                          <p:spTgt spid="46"/>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 calcmode="lin" valueType="num">
                                      <p:cBhvr>
                                        <p:cTn id="84" dur="2000" fill="hold"/>
                                        <p:tgtEl>
                                          <p:spTgt spid="47"/>
                                        </p:tgtEl>
                                        <p:attrNameLst>
                                          <p:attrName>ppt_w</p:attrName>
                                        </p:attrNameLst>
                                      </p:cBhvr>
                                      <p:tavLst>
                                        <p:tav tm="0">
                                          <p:val>
                                            <p:fltVal val="0"/>
                                          </p:val>
                                        </p:tav>
                                        <p:tav tm="100000">
                                          <p:val>
                                            <p:strVal val="#ppt_w"/>
                                          </p:val>
                                        </p:tav>
                                      </p:tavLst>
                                    </p:anim>
                                    <p:anim calcmode="lin" valueType="num">
                                      <p:cBhvr>
                                        <p:cTn id="85" dur="2000" fill="hold"/>
                                        <p:tgtEl>
                                          <p:spTgt spid="47"/>
                                        </p:tgtEl>
                                        <p:attrNameLst>
                                          <p:attrName>ppt_h</p:attrName>
                                        </p:attrNameLst>
                                      </p:cBhvr>
                                      <p:tavLst>
                                        <p:tav tm="0">
                                          <p:val>
                                            <p:fltVal val="0"/>
                                          </p:val>
                                        </p:tav>
                                        <p:tav tm="100000">
                                          <p:val>
                                            <p:strVal val="#ppt_h"/>
                                          </p:val>
                                        </p:tav>
                                      </p:tavLst>
                                    </p:anim>
                                    <p:animEffect transition="in" filter="fade">
                                      <p:cBhvr>
                                        <p:cTn id="86" dur="2000"/>
                                        <p:tgtEl>
                                          <p:spTgt spid="47"/>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2000" fill="hold"/>
                                        <p:tgtEl>
                                          <p:spTgt spid="48"/>
                                        </p:tgtEl>
                                        <p:attrNameLst>
                                          <p:attrName>ppt_w</p:attrName>
                                        </p:attrNameLst>
                                      </p:cBhvr>
                                      <p:tavLst>
                                        <p:tav tm="0">
                                          <p:val>
                                            <p:fltVal val="0"/>
                                          </p:val>
                                        </p:tav>
                                        <p:tav tm="100000">
                                          <p:val>
                                            <p:strVal val="#ppt_w"/>
                                          </p:val>
                                        </p:tav>
                                      </p:tavLst>
                                    </p:anim>
                                    <p:anim calcmode="lin" valueType="num">
                                      <p:cBhvr>
                                        <p:cTn id="90" dur="2000" fill="hold"/>
                                        <p:tgtEl>
                                          <p:spTgt spid="48"/>
                                        </p:tgtEl>
                                        <p:attrNameLst>
                                          <p:attrName>ppt_h</p:attrName>
                                        </p:attrNameLst>
                                      </p:cBhvr>
                                      <p:tavLst>
                                        <p:tav tm="0">
                                          <p:val>
                                            <p:fltVal val="0"/>
                                          </p:val>
                                        </p:tav>
                                        <p:tav tm="100000">
                                          <p:val>
                                            <p:strVal val="#ppt_h"/>
                                          </p:val>
                                        </p:tav>
                                      </p:tavLst>
                                    </p:anim>
                                    <p:animEffect transition="in" filter="fade">
                                      <p:cBhvr>
                                        <p:cTn id="91" dur="2000"/>
                                        <p:tgtEl>
                                          <p:spTgt spid="48"/>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000" fill="hold"/>
                                        <p:tgtEl>
                                          <p:spTgt spid="49"/>
                                        </p:tgtEl>
                                        <p:attrNameLst>
                                          <p:attrName>ppt_w</p:attrName>
                                        </p:attrNameLst>
                                      </p:cBhvr>
                                      <p:tavLst>
                                        <p:tav tm="0">
                                          <p:val>
                                            <p:fltVal val="0"/>
                                          </p:val>
                                        </p:tav>
                                        <p:tav tm="100000">
                                          <p:val>
                                            <p:strVal val="#ppt_w"/>
                                          </p:val>
                                        </p:tav>
                                      </p:tavLst>
                                    </p:anim>
                                    <p:anim calcmode="lin" valueType="num">
                                      <p:cBhvr>
                                        <p:cTn id="95" dur="2000" fill="hold"/>
                                        <p:tgtEl>
                                          <p:spTgt spid="49"/>
                                        </p:tgtEl>
                                        <p:attrNameLst>
                                          <p:attrName>ppt_h</p:attrName>
                                        </p:attrNameLst>
                                      </p:cBhvr>
                                      <p:tavLst>
                                        <p:tav tm="0">
                                          <p:val>
                                            <p:fltVal val="0"/>
                                          </p:val>
                                        </p:tav>
                                        <p:tav tm="100000">
                                          <p:val>
                                            <p:strVal val="#ppt_h"/>
                                          </p:val>
                                        </p:tav>
                                      </p:tavLst>
                                    </p:anim>
                                    <p:animEffect transition="in" filter="fade">
                                      <p:cBhvr>
                                        <p:cTn id="96" dur="2000"/>
                                        <p:tgtEl>
                                          <p:spTgt spid="49"/>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p:cTn id="99" dur="2000" fill="hold"/>
                                        <p:tgtEl>
                                          <p:spTgt spid="50"/>
                                        </p:tgtEl>
                                        <p:attrNameLst>
                                          <p:attrName>ppt_w</p:attrName>
                                        </p:attrNameLst>
                                      </p:cBhvr>
                                      <p:tavLst>
                                        <p:tav tm="0">
                                          <p:val>
                                            <p:fltVal val="0"/>
                                          </p:val>
                                        </p:tav>
                                        <p:tav tm="100000">
                                          <p:val>
                                            <p:strVal val="#ppt_w"/>
                                          </p:val>
                                        </p:tav>
                                      </p:tavLst>
                                    </p:anim>
                                    <p:anim calcmode="lin" valueType="num">
                                      <p:cBhvr>
                                        <p:cTn id="100" dur="2000" fill="hold"/>
                                        <p:tgtEl>
                                          <p:spTgt spid="50"/>
                                        </p:tgtEl>
                                        <p:attrNameLst>
                                          <p:attrName>ppt_h</p:attrName>
                                        </p:attrNameLst>
                                      </p:cBhvr>
                                      <p:tavLst>
                                        <p:tav tm="0">
                                          <p:val>
                                            <p:fltVal val="0"/>
                                          </p:val>
                                        </p:tav>
                                        <p:tav tm="100000">
                                          <p:val>
                                            <p:strVal val="#ppt_h"/>
                                          </p:val>
                                        </p:tav>
                                      </p:tavLst>
                                    </p:anim>
                                    <p:animEffect transition="in" filter="fade">
                                      <p:cBhvr>
                                        <p:cTn id="101" dur="2000"/>
                                        <p:tgtEl>
                                          <p:spTgt spid="50"/>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p:cTn id="104" dur="2000" fill="hold"/>
                                        <p:tgtEl>
                                          <p:spTgt spid="51"/>
                                        </p:tgtEl>
                                        <p:attrNameLst>
                                          <p:attrName>ppt_w</p:attrName>
                                        </p:attrNameLst>
                                      </p:cBhvr>
                                      <p:tavLst>
                                        <p:tav tm="0">
                                          <p:val>
                                            <p:fltVal val="0"/>
                                          </p:val>
                                        </p:tav>
                                        <p:tav tm="100000">
                                          <p:val>
                                            <p:strVal val="#ppt_w"/>
                                          </p:val>
                                        </p:tav>
                                      </p:tavLst>
                                    </p:anim>
                                    <p:anim calcmode="lin" valueType="num">
                                      <p:cBhvr>
                                        <p:cTn id="105" dur="2000" fill="hold"/>
                                        <p:tgtEl>
                                          <p:spTgt spid="51"/>
                                        </p:tgtEl>
                                        <p:attrNameLst>
                                          <p:attrName>ppt_h</p:attrName>
                                        </p:attrNameLst>
                                      </p:cBhvr>
                                      <p:tavLst>
                                        <p:tav tm="0">
                                          <p:val>
                                            <p:fltVal val="0"/>
                                          </p:val>
                                        </p:tav>
                                        <p:tav tm="100000">
                                          <p:val>
                                            <p:strVal val="#ppt_h"/>
                                          </p:val>
                                        </p:tav>
                                      </p:tavLst>
                                    </p:anim>
                                    <p:animEffect transition="in" filter="fade">
                                      <p:cBhvr>
                                        <p:cTn id="106" dur="2000"/>
                                        <p:tgtEl>
                                          <p:spTgt spid="51"/>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2000" fill="hold"/>
                                        <p:tgtEl>
                                          <p:spTgt spid="52"/>
                                        </p:tgtEl>
                                        <p:attrNameLst>
                                          <p:attrName>ppt_w</p:attrName>
                                        </p:attrNameLst>
                                      </p:cBhvr>
                                      <p:tavLst>
                                        <p:tav tm="0">
                                          <p:val>
                                            <p:fltVal val="0"/>
                                          </p:val>
                                        </p:tav>
                                        <p:tav tm="100000">
                                          <p:val>
                                            <p:strVal val="#ppt_w"/>
                                          </p:val>
                                        </p:tav>
                                      </p:tavLst>
                                    </p:anim>
                                    <p:anim calcmode="lin" valueType="num">
                                      <p:cBhvr>
                                        <p:cTn id="110" dur="2000" fill="hold"/>
                                        <p:tgtEl>
                                          <p:spTgt spid="52"/>
                                        </p:tgtEl>
                                        <p:attrNameLst>
                                          <p:attrName>ppt_h</p:attrName>
                                        </p:attrNameLst>
                                      </p:cBhvr>
                                      <p:tavLst>
                                        <p:tav tm="0">
                                          <p:val>
                                            <p:fltVal val="0"/>
                                          </p:val>
                                        </p:tav>
                                        <p:tav tm="100000">
                                          <p:val>
                                            <p:strVal val="#ppt_h"/>
                                          </p:val>
                                        </p:tav>
                                      </p:tavLst>
                                    </p:anim>
                                    <p:animEffect transition="in" filter="fade">
                                      <p:cBhvr>
                                        <p:cTn id="111" dur="2000"/>
                                        <p:tgtEl>
                                          <p:spTgt spid="52"/>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 calcmode="lin" valueType="num">
                                      <p:cBhvr>
                                        <p:cTn id="114" dur="2000" fill="hold"/>
                                        <p:tgtEl>
                                          <p:spTgt spid="53"/>
                                        </p:tgtEl>
                                        <p:attrNameLst>
                                          <p:attrName>ppt_w</p:attrName>
                                        </p:attrNameLst>
                                      </p:cBhvr>
                                      <p:tavLst>
                                        <p:tav tm="0">
                                          <p:val>
                                            <p:fltVal val="0"/>
                                          </p:val>
                                        </p:tav>
                                        <p:tav tm="100000">
                                          <p:val>
                                            <p:strVal val="#ppt_w"/>
                                          </p:val>
                                        </p:tav>
                                      </p:tavLst>
                                    </p:anim>
                                    <p:anim calcmode="lin" valueType="num">
                                      <p:cBhvr>
                                        <p:cTn id="115" dur="2000" fill="hold"/>
                                        <p:tgtEl>
                                          <p:spTgt spid="53"/>
                                        </p:tgtEl>
                                        <p:attrNameLst>
                                          <p:attrName>ppt_h</p:attrName>
                                        </p:attrNameLst>
                                      </p:cBhvr>
                                      <p:tavLst>
                                        <p:tav tm="0">
                                          <p:val>
                                            <p:fltVal val="0"/>
                                          </p:val>
                                        </p:tav>
                                        <p:tav tm="100000">
                                          <p:val>
                                            <p:strVal val="#ppt_h"/>
                                          </p:val>
                                        </p:tav>
                                      </p:tavLst>
                                    </p:anim>
                                    <p:animEffect transition="in" filter="fade">
                                      <p:cBhvr>
                                        <p:cTn id="116" dur="2000"/>
                                        <p:tgtEl>
                                          <p:spTgt spid="53"/>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73"/>
                                        </p:tgtEl>
                                        <p:attrNameLst>
                                          <p:attrName>style.visibility</p:attrName>
                                        </p:attrNameLst>
                                      </p:cBhvr>
                                      <p:to>
                                        <p:strVal val="visible"/>
                                      </p:to>
                                    </p:set>
                                    <p:anim calcmode="lin" valueType="num">
                                      <p:cBhvr>
                                        <p:cTn id="119" dur="2000" fill="hold"/>
                                        <p:tgtEl>
                                          <p:spTgt spid="73"/>
                                        </p:tgtEl>
                                        <p:attrNameLst>
                                          <p:attrName>ppt_w</p:attrName>
                                        </p:attrNameLst>
                                      </p:cBhvr>
                                      <p:tavLst>
                                        <p:tav tm="0">
                                          <p:val>
                                            <p:fltVal val="0"/>
                                          </p:val>
                                        </p:tav>
                                        <p:tav tm="100000">
                                          <p:val>
                                            <p:strVal val="#ppt_w"/>
                                          </p:val>
                                        </p:tav>
                                      </p:tavLst>
                                    </p:anim>
                                    <p:anim calcmode="lin" valueType="num">
                                      <p:cBhvr>
                                        <p:cTn id="120" dur="2000" fill="hold"/>
                                        <p:tgtEl>
                                          <p:spTgt spid="73"/>
                                        </p:tgtEl>
                                        <p:attrNameLst>
                                          <p:attrName>ppt_h</p:attrName>
                                        </p:attrNameLst>
                                      </p:cBhvr>
                                      <p:tavLst>
                                        <p:tav tm="0">
                                          <p:val>
                                            <p:fltVal val="0"/>
                                          </p:val>
                                        </p:tav>
                                        <p:tav tm="100000">
                                          <p:val>
                                            <p:strVal val="#ppt_h"/>
                                          </p:val>
                                        </p:tav>
                                      </p:tavLst>
                                    </p:anim>
                                    <p:animEffect transition="in" filter="fade">
                                      <p:cBhvr>
                                        <p:cTn id="121" dur="2000"/>
                                        <p:tgtEl>
                                          <p:spTgt spid="73"/>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72"/>
                                        </p:tgtEl>
                                        <p:attrNameLst>
                                          <p:attrName>style.visibility</p:attrName>
                                        </p:attrNameLst>
                                      </p:cBhvr>
                                      <p:to>
                                        <p:strVal val="visible"/>
                                      </p:to>
                                    </p:set>
                                    <p:anim calcmode="lin" valueType="num">
                                      <p:cBhvr>
                                        <p:cTn id="124" dur="2000" fill="hold"/>
                                        <p:tgtEl>
                                          <p:spTgt spid="72"/>
                                        </p:tgtEl>
                                        <p:attrNameLst>
                                          <p:attrName>ppt_w</p:attrName>
                                        </p:attrNameLst>
                                      </p:cBhvr>
                                      <p:tavLst>
                                        <p:tav tm="0">
                                          <p:val>
                                            <p:fltVal val="0"/>
                                          </p:val>
                                        </p:tav>
                                        <p:tav tm="100000">
                                          <p:val>
                                            <p:strVal val="#ppt_w"/>
                                          </p:val>
                                        </p:tav>
                                      </p:tavLst>
                                    </p:anim>
                                    <p:anim calcmode="lin" valueType="num">
                                      <p:cBhvr>
                                        <p:cTn id="125" dur="2000" fill="hold"/>
                                        <p:tgtEl>
                                          <p:spTgt spid="72"/>
                                        </p:tgtEl>
                                        <p:attrNameLst>
                                          <p:attrName>ppt_h</p:attrName>
                                        </p:attrNameLst>
                                      </p:cBhvr>
                                      <p:tavLst>
                                        <p:tav tm="0">
                                          <p:val>
                                            <p:fltVal val="0"/>
                                          </p:val>
                                        </p:tav>
                                        <p:tav tm="100000">
                                          <p:val>
                                            <p:strVal val="#ppt_h"/>
                                          </p:val>
                                        </p:tav>
                                      </p:tavLst>
                                    </p:anim>
                                    <p:animEffect transition="in" filter="fade">
                                      <p:cBhvr>
                                        <p:cTn id="126" dur="2000"/>
                                        <p:tgtEl>
                                          <p:spTgt spid="72"/>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74"/>
                                        </p:tgtEl>
                                        <p:attrNameLst>
                                          <p:attrName>style.visibility</p:attrName>
                                        </p:attrNameLst>
                                      </p:cBhvr>
                                      <p:to>
                                        <p:strVal val="visible"/>
                                      </p:to>
                                    </p:set>
                                    <p:anim calcmode="lin" valueType="num">
                                      <p:cBhvr>
                                        <p:cTn id="129" dur="2000" fill="hold"/>
                                        <p:tgtEl>
                                          <p:spTgt spid="74"/>
                                        </p:tgtEl>
                                        <p:attrNameLst>
                                          <p:attrName>ppt_w</p:attrName>
                                        </p:attrNameLst>
                                      </p:cBhvr>
                                      <p:tavLst>
                                        <p:tav tm="0">
                                          <p:val>
                                            <p:fltVal val="0"/>
                                          </p:val>
                                        </p:tav>
                                        <p:tav tm="100000">
                                          <p:val>
                                            <p:strVal val="#ppt_w"/>
                                          </p:val>
                                        </p:tav>
                                      </p:tavLst>
                                    </p:anim>
                                    <p:anim calcmode="lin" valueType="num">
                                      <p:cBhvr>
                                        <p:cTn id="130" dur="2000" fill="hold"/>
                                        <p:tgtEl>
                                          <p:spTgt spid="74"/>
                                        </p:tgtEl>
                                        <p:attrNameLst>
                                          <p:attrName>ppt_h</p:attrName>
                                        </p:attrNameLst>
                                      </p:cBhvr>
                                      <p:tavLst>
                                        <p:tav tm="0">
                                          <p:val>
                                            <p:fltVal val="0"/>
                                          </p:val>
                                        </p:tav>
                                        <p:tav tm="100000">
                                          <p:val>
                                            <p:strVal val="#ppt_h"/>
                                          </p:val>
                                        </p:tav>
                                      </p:tavLst>
                                    </p:anim>
                                    <p:animEffect transition="in" filter="fade">
                                      <p:cBhvr>
                                        <p:cTn id="131" dur="2000"/>
                                        <p:tgtEl>
                                          <p:spTgt spid="74"/>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60"/>
                                        </p:tgtEl>
                                        <p:attrNameLst>
                                          <p:attrName>style.visibility</p:attrName>
                                        </p:attrNameLst>
                                      </p:cBhvr>
                                      <p:to>
                                        <p:strVal val="visible"/>
                                      </p:to>
                                    </p:set>
                                    <p:anim calcmode="lin" valueType="num">
                                      <p:cBhvr>
                                        <p:cTn id="134" dur="2000" fill="hold"/>
                                        <p:tgtEl>
                                          <p:spTgt spid="60"/>
                                        </p:tgtEl>
                                        <p:attrNameLst>
                                          <p:attrName>ppt_w</p:attrName>
                                        </p:attrNameLst>
                                      </p:cBhvr>
                                      <p:tavLst>
                                        <p:tav tm="0">
                                          <p:val>
                                            <p:fltVal val="0"/>
                                          </p:val>
                                        </p:tav>
                                        <p:tav tm="100000">
                                          <p:val>
                                            <p:strVal val="#ppt_w"/>
                                          </p:val>
                                        </p:tav>
                                      </p:tavLst>
                                    </p:anim>
                                    <p:anim calcmode="lin" valueType="num">
                                      <p:cBhvr>
                                        <p:cTn id="135" dur="2000" fill="hold"/>
                                        <p:tgtEl>
                                          <p:spTgt spid="60"/>
                                        </p:tgtEl>
                                        <p:attrNameLst>
                                          <p:attrName>ppt_h</p:attrName>
                                        </p:attrNameLst>
                                      </p:cBhvr>
                                      <p:tavLst>
                                        <p:tav tm="0">
                                          <p:val>
                                            <p:fltVal val="0"/>
                                          </p:val>
                                        </p:tav>
                                        <p:tav tm="100000">
                                          <p:val>
                                            <p:strVal val="#ppt_h"/>
                                          </p:val>
                                        </p:tav>
                                      </p:tavLst>
                                    </p:anim>
                                    <p:animEffect transition="in" filter="fade">
                                      <p:cBhvr>
                                        <p:cTn id="136" dur="2000"/>
                                        <p:tgtEl>
                                          <p:spTgt spid="60"/>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75"/>
                                        </p:tgtEl>
                                        <p:attrNameLst>
                                          <p:attrName>style.visibility</p:attrName>
                                        </p:attrNameLst>
                                      </p:cBhvr>
                                      <p:to>
                                        <p:strVal val="visible"/>
                                      </p:to>
                                    </p:set>
                                    <p:anim calcmode="lin" valueType="num">
                                      <p:cBhvr>
                                        <p:cTn id="139" dur="2000" fill="hold"/>
                                        <p:tgtEl>
                                          <p:spTgt spid="75"/>
                                        </p:tgtEl>
                                        <p:attrNameLst>
                                          <p:attrName>ppt_w</p:attrName>
                                        </p:attrNameLst>
                                      </p:cBhvr>
                                      <p:tavLst>
                                        <p:tav tm="0">
                                          <p:val>
                                            <p:fltVal val="0"/>
                                          </p:val>
                                        </p:tav>
                                        <p:tav tm="100000">
                                          <p:val>
                                            <p:strVal val="#ppt_w"/>
                                          </p:val>
                                        </p:tav>
                                      </p:tavLst>
                                    </p:anim>
                                    <p:anim calcmode="lin" valueType="num">
                                      <p:cBhvr>
                                        <p:cTn id="140" dur="2000" fill="hold"/>
                                        <p:tgtEl>
                                          <p:spTgt spid="75"/>
                                        </p:tgtEl>
                                        <p:attrNameLst>
                                          <p:attrName>ppt_h</p:attrName>
                                        </p:attrNameLst>
                                      </p:cBhvr>
                                      <p:tavLst>
                                        <p:tav tm="0">
                                          <p:val>
                                            <p:fltVal val="0"/>
                                          </p:val>
                                        </p:tav>
                                        <p:tav tm="100000">
                                          <p:val>
                                            <p:strVal val="#ppt_h"/>
                                          </p:val>
                                        </p:tav>
                                      </p:tavLst>
                                    </p:anim>
                                    <p:animEffect transition="in" filter="fade">
                                      <p:cBhvr>
                                        <p:cTn id="141" dur="2000"/>
                                        <p:tgtEl>
                                          <p:spTgt spid="75"/>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56"/>
                                        </p:tgtEl>
                                        <p:attrNameLst>
                                          <p:attrName>style.visibility</p:attrName>
                                        </p:attrNameLst>
                                      </p:cBhvr>
                                      <p:to>
                                        <p:strVal val="visible"/>
                                      </p:to>
                                    </p:set>
                                    <p:anim calcmode="lin" valueType="num">
                                      <p:cBhvr>
                                        <p:cTn id="144" dur="2000" fill="hold"/>
                                        <p:tgtEl>
                                          <p:spTgt spid="56"/>
                                        </p:tgtEl>
                                        <p:attrNameLst>
                                          <p:attrName>ppt_w</p:attrName>
                                        </p:attrNameLst>
                                      </p:cBhvr>
                                      <p:tavLst>
                                        <p:tav tm="0">
                                          <p:val>
                                            <p:fltVal val="0"/>
                                          </p:val>
                                        </p:tav>
                                        <p:tav tm="100000">
                                          <p:val>
                                            <p:strVal val="#ppt_w"/>
                                          </p:val>
                                        </p:tav>
                                      </p:tavLst>
                                    </p:anim>
                                    <p:anim calcmode="lin" valueType="num">
                                      <p:cBhvr>
                                        <p:cTn id="145" dur="2000" fill="hold"/>
                                        <p:tgtEl>
                                          <p:spTgt spid="56"/>
                                        </p:tgtEl>
                                        <p:attrNameLst>
                                          <p:attrName>ppt_h</p:attrName>
                                        </p:attrNameLst>
                                      </p:cBhvr>
                                      <p:tavLst>
                                        <p:tav tm="0">
                                          <p:val>
                                            <p:fltVal val="0"/>
                                          </p:val>
                                        </p:tav>
                                        <p:tav tm="100000">
                                          <p:val>
                                            <p:strVal val="#ppt_h"/>
                                          </p:val>
                                        </p:tav>
                                      </p:tavLst>
                                    </p:anim>
                                    <p:animEffect transition="in" filter="fade">
                                      <p:cBhvr>
                                        <p:cTn id="146" dur="2000"/>
                                        <p:tgtEl>
                                          <p:spTgt spid="56"/>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76"/>
                                        </p:tgtEl>
                                        <p:attrNameLst>
                                          <p:attrName>style.visibility</p:attrName>
                                        </p:attrNameLst>
                                      </p:cBhvr>
                                      <p:to>
                                        <p:strVal val="visible"/>
                                      </p:to>
                                    </p:set>
                                    <p:anim calcmode="lin" valueType="num">
                                      <p:cBhvr>
                                        <p:cTn id="149" dur="2000" fill="hold"/>
                                        <p:tgtEl>
                                          <p:spTgt spid="76"/>
                                        </p:tgtEl>
                                        <p:attrNameLst>
                                          <p:attrName>ppt_w</p:attrName>
                                        </p:attrNameLst>
                                      </p:cBhvr>
                                      <p:tavLst>
                                        <p:tav tm="0">
                                          <p:val>
                                            <p:fltVal val="0"/>
                                          </p:val>
                                        </p:tav>
                                        <p:tav tm="100000">
                                          <p:val>
                                            <p:strVal val="#ppt_w"/>
                                          </p:val>
                                        </p:tav>
                                      </p:tavLst>
                                    </p:anim>
                                    <p:anim calcmode="lin" valueType="num">
                                      <p:cBhvr>
                                        <p:cTn id="150" dur="2000" fill="hold"/>
                                        <p:tgtEl>
                                          <p:spTgt spid="76"/>
                                        </p:tgtEl>
                                        <p:attrNameLst>
                                          <p:attrName>ppt_h</p:attrName>
                                        </p:attrNameLst>
                                      </p:cBhvr>
                                      <p:tavLst>
                                        <p:tav tm="0">
                                          <p:val>
                                            <p:fltVal val="0"/>
                                          </p:val>
                                        </p:tav>
                                        <p:tav tm="100000">
                                          <p:val>
                                            <p:strVal val="#ppt_h"/>
                                          </p:val>
                                        </p:tav>
                                      </p:tavLst>
                                    </p:anim>
                                    <p:animEffect transition="in" filter="fade">
                                      <p:cBhvr>
                                        <p:cTn id="151" dur="2000"/>
                                        <p:tgtEl>
                                          <p:spTgt spid="76"/>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54"/>
                                        </p:tgtEl>
                                        <p:attrNameLst>
                                          <p:attrName>style.visibility</p:attrName>
                                        </p:attrNameLst>
                                      </p:cBhvr>
                                      <p:to>
                                        <p:strVal val="visible"/>
                                      </p:to>
                                    </p:set>
                                    <p:anim calcmode="lin" valueType="num">
                                      <p:cBhvr>
                                        <p:cTn id="154" dur="2000" fill="hold"/>
                                        <p:tgtEl>
                                          <p:spTgt spid="54"/>
                                        </p:tgtEl>
                                        <p:attrNameLst>
                                          <p:attrName>ppt_w</p:attrName>
                                        </p:attrNameLst>
                                      </p:cBhvr>
                                      <p:tavLst>
                                        <p:tav tm="0">
                                          <p:val>
                                            <p:fltVal val="0"/>
                                          </p:val>
                                        </p:tav>
                                        <p:tav tm="100000">
                                          <p:val>
                                            <p:strVal val="#ppt_w"/>
                                          </p:val>
                                        </p:tav>
                                      </p:tavLst>
                                    </p:anim>
                                    <p:anim calcmode="lin" valueType="num">
                                      <p:cBhvr>
                                        <p:cTn id="155" dur="2000" fill="hold"/>
                                        <p:tgtEl>
                                          <p:spTgt spid="54"/>
                                        </p:tgtEl>
                                        <p:attrNameLst>
                                          <p:attrName>ppt_h</p:attrName>
                                        </p:attrNameLst>
                                      </p:cBhvr>
                                      <p:tavLst>
                                        <p:tav tm="0">
                                          <p:val>
                                            <p:fltVal val="0"/>
                                          </p:val>
                                        </p:tav>
                                        <p:tav tm="100000">
                                          <p:val>
                                            <p:strVal val="#ppt_h"/>
                                          </p:val>
                                        </p:tav>
                                      </p:tavLst>
                                    </p:anim>
                                    <p:animEffect transition="in" filter="fade">
                                      <p:cBhvr>
                                        <p:cTn id="156" dur="2000"/>
                                        <p:tgtEl>
                                          <p:spTgt spid="54"/>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77"/>
                                        </p:tgtEl>
                                        <p:attrNameLst>
                                          <p:attrName>style.visibility</p:attrName>
                                        </p:attrNameLst>
                                      </p:cBhvr>
                                      <p:to>
                                        <p:strVal val="visible"/>
                                      </p:to>
                                    </p:set>
                                    <p:anim calcmode="lin" valueType="num">
                                      <p:cBhvr>
                                        <p:cTn id="159" dur="2000" fill="hold"/>
                                        <p:tgtEl>
                                          <p:spTgt spid="77"/>
                                        </p:tgtEl>
                                        <p:attrNameLst>
                                          <p:attrName>ppt_w</p:attrName>
                                        </p:attrNameLst>
                                      </p:cBhvr>
                                      <p:tavLst>
                                        <p:tav tm="0">
                                          <p:val>
                                            <p:fltVal val="0"/>
                                          </p:val>
                                        </p:tav>
                                        <p:tav tm="100000">
                                          <p:val>
                                            <p:strVal val="#ppt_w"/>
                                          </p:val>
                                        </p:tav>
                                      </p:tavLst>
                                    </p:anim>
                                    <p:anim calcmode="lin" valueType="num">
                                      <p:cBhvr>
                                        <p:cTn id="160" dur="2000" fill="hold"/>
                                        <p:tgtEl>
                                          <p:spTgt spid="77"/>
                                        </p:tgtEl>
                                        <p:attrNameLst>
                                          <p:attrName>ppt_h</p:attrName>
                                        </p:attrNameLst>
                                      </p:cBhvr>
                                      <p:tavLst>
                                        <p:tav tm="0">
                                          <p:val>
                                            <p:fltVal val="0"/>
                                          </p:val>
                                        </p:tav>
                                        <p:tav tm="100000">
                                          <p:val>
                                            <p:strVal val="#ppt_h"/>
                                          </p:val>
                                        </p:tav>
                                      </p:tavLst>
                                    </p:anim>
                                    <p:animEffect transition="in" filter="fade">
                                      <p:cBhvr>
                                        <p:cTn id="161" dur="2000"/>
                                        <p:tgtEl>
                                          <p:spTgt spid="77"/>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57"/>
                                        </p:tgtEl>
                                        <p:attrNameLst>
                                          <p:attrName>style.visibility</p:attrName>
                                        </p:attrNameLst>
                                      </p:cBhvr>
                                      <p:to>
                                        <p:strVal val="visible"/>
                                      </p:to>
                                    </p:set>
                                    <p:anim calcmode="lin" valueType="num">
                                      <p:cBhvr>
                                        <p:cTn id="164" dur="2000" fill="hold"/>
                                        <p:tgtEl>
                                          <p:spTgt spid="57"/>
                                        </p:tgtEl>
                                        <p:attrNameLst>
                                          <p:attrName>ppt_w</p:attrName>
                                        </p:attrNameLst>
                                      </p:cBhvr>
                                      <p:tavLst>
                                        <p:tav tm="0">
                                          <p:val>
                                            <p:fltVal val="0"/>
                                          </p:val>
                                        </p:tav>
                                        <p:tav tm="100000">
                                          <p:val>
                                            <p:strVal val="#ppt_w"/>
                                          </p:val>
                                        </p:tav>
                                      </p:tavLst>
                                    </p:anim>
                                    <p:anim calcmode="lin" valueType="num">
                                      <p:cBhvr>
                                        <p:cTn id="165" dur="2000" fill="hold"/>
                                        <p:tgtEl>
                                          <p:spTgt spid="57"/>
                                        </p:tgtEl>
                                        <p:attrNameLst>
                                          <p:attrName>ppt_h</p:attrName>
                                        </p:attrNameLst>
                                      </p:cBhvr>
                                      <p:tavLst>
                                        <p:tav tm="0">
                                          <p:val>
                                            <p:fltVal val="0"/>
                                          </p:val>
                                        </p:tav>
                                        <p:tav tm="100000">
                                          <p:val>
                                            <p:strVal val="#ppt_h"/>
                                          </p:val>
                                        </p:tav>
                                      </p:tavLst>
                                    </p:anim>
                                    <p:animEffect transition="in" filter="fade">
                                      <p:cBhvr>
                                        <p:cTn id="166" dur="2000"/>
                                        <p:tgtEl>
                                          <p:spTgt spid="57"/>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78"/>
                                        </p:tgtEl>
                                        <p:attrNameLst>
                                          <p:attrName>style.visibility</p:attrName>
                                        </p:attrNameLst>
                                      </p:cBhvr>
                                      <p:to>
                                        <p:strVal val="visible"/>
                                      </p:to>
                                    </p:set>
                                    <p:anim calcmode="lin" valueType="num">
                                      <p:cBhvr>
                                        <p:cTn id="169" dur="2000" fill="hold"/>
                                        <p:tgtEl>
                                          <p:spTgt spid="78"/>
                                        </p:tgtEl>
                                        <p:attrNameLst>
                                          <p:attrName>ppt_w</p:attrName>
                                        </p:attrNameLst>
                                      </p:cBhvr>
                                      <p:tavLst>
                                        <p:tav tm="0">
                                          <p:val>
                                            <p:fltVal val="0"/>
                                          </p:val>
                                        </p:tav>
                                        <p:tav tm="100000">
                                          <p:val>
                                            <p:strVal val="#ppt_w"/>
                                          </p:val>
                                        </p:tav>
                                      </p:tavLst>
                                    </p:anim>
                                    <p:anim calcmode="lin" valueType="num">
                                      <p:cBhvr>
                                        <p:cTn id="170" dur="2000" fill="hold"/>
                                        <p:tgtEl>
                                          <p:spTgt spid="78"/>
                                        </p:tgtEl>
                                        <p:attrNameLst>
                                          <p:attrName>ppt_h</p:attrName>
                                        </p:attrNameLst>
                                      </p:cBhvr>
                                      <p:tavLst>
                                        <p:tav tm="0">
                                          <p:val>
                                            <p:fltVal val="0"/>
                                          </p:val>
                                        </p:tav>
                                        <p:tav tm="100000">
                                          <p:val>
                                            <p:strVal val="#ppt_h"/>
                                          </p:val>
                                        </p:tav>
                                      </p:tavLst>
                                    </p:anim>
                                    <p:animEffect transition="in" filter="fade">
                                      <p:cBhvr>
                                        <p:cTn id="171" dur="2000"/>
                                        <p:tgtEl>
                                          <p:spTgt spid="78"/>
                                        </p:tgtEl>
                                      </p:cBhvr>
                                    </p:animEffect>
                                  </p:childTnLst>
                                </p:cTn>
                              </p:par>
                              <p:par>
                                <p:cTn id="172" presetID="53" presetClass="entr" presetSubtype="16" fill="hold" grpId="0" nodeType="withEffect">
                                  <p:stCondLst>
                                    <p:cond delay="0"/>
                                  </p:stCondLst>
                                  <p:childTnLst>
                                    <p:set>
                                      <p:cBhvr>
                                        <p:cTn id="173" dur="1" fill="hold">
                                          <p:stCondLst>
                                            <p:cond delay="0"/>
                                          </p:stCondLst>
                                        </p:cTn>
                                        <p:tgtEl>
                                          <p:spTgt spid="58"/>
                                        </p:tgtEl>
                                        <p:attrNameLst>
                                          <p:attrName>style.visibility</p:attrName>
                                        </p:attrNameLst>
                                      </p:cBhvr>
                                      <p:to>
                                        <p:strVal val="visible"/>
                                      </p:to>
                                    </p:set>
                                    <p:anim calcmode="lin" valueType="num">
                                      <p:cBhvr>
                                        <p:cTn id="174" dur="2000" fill="hold"/>
                                        <p:tgtEl>
                                          <p:spTgt spid="58"/>
                                        </p:tgtEl>
                                        <p:attrNameLst>
                                          <p:attrName>ppt_w</p:attrName>
                                        </p:attrNameLst>
                                      </p:cBhvr>
                                      <p:tavLst>
                                        <p:tav tm="0">
                                          <p:val>
                                            <p:fltVal val="0"/>
                                          </p:val>
                                        </p:tav>
                                        <p:tav tm="100000">
                                          <p:val>
                                            <p:strVal val="#ppt_w"/>
                                          </p:val>
                                        </p:tav>
                                      </p:tavLst>
                                    </p:anim>
                                    <p:anim calcmode="lin" valueType="num">
                                      <p:cBhvr>
                                        <p:cTn id="175" dur="2000" fill="hold"/>
                                        <p:tgtEl>
                                          <p:spTgt spid="58"/>
                                        </p:tgtEl>
                                        <p:attrNameLst>
                                          <p:attrName>ppt_h</p:attrName>
                                        </p:attrNameLst>
                                      </p:cBhvr>
                                      <p:tavLst>
                                        <p:tav tm="0">
                                          <p:val>
                                            <p:fltVal val="0"/>
                                          </p:val>
                                        </p:tav>
                                        <p:tav tm="100000">
                                          <p:val>
                                            <p:strVal val="#ppt_h"/>
                                          </p:val>
                                        </p:tav>
                                      </p:tavLst>
                                    </p:anim>
                                    <p:animEffect transition="in" filter="fade">
                                      <p:cBhvr>
                                        <p:cTn id="176" dur="2000"/>
                                        <p:tgtEl>
                                          <p:spTgt spid="58"/>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79"/>
                                        </p:tgtEl>
                                        <p:attrNameLst>
                                          <p:attrName>style.visibility</p:attrName>
                                        </p:attrNameLst>
                                      </p:cBhvr>
                                      <p:to>
                                        <p:strVal val="visible"/>
                                      </p:to>
                                    </p:set>
                                    <p:anim calcmode="lin" valueType="num">
                                      <p:cBhvr>
                                        <p:cTn id="179" dur="2000" fill="hold"/>
                                        <p:tgtEl>
                                          <p:spTgt spid="79"/>
                                        </p:tgtEl>
                                        <p:attrNameLst>
                                          <p:attrName>ppt_w</p:attrName>
                                        </p:attrNameLst>
                                      </p:cBhvr>
                                      <p:tavLst>
                                        <p:tav tm="0">
                                          <p:val>
                                            <p:fltVal val="0"/>
                                          </p:val>
                                        </p:tav>
                                        <p:tav tm="100000">
                                          <p:val>
                                            <p:strVal val="#ppt_w"/>
                                          </p:val>
                                        </p:tav>
                                      </p:tavLst>
                                    </p:anim>
                                    <p:anim calcmode="lin" valueType="num">
                                      <p:cBhvr>
                                        <p:cTn id="180" dur="2000" fill="hold"/>
                                        <p:tgtEl>
                                          <p:spTgt spid="79"/>
                                        </p:tgtEl>
                                        <p:attrNameLst>
                                          <p:attrName>ppt_h</p:attrName>
                                        </p:attrNameLst>
                                      </p:cBhvr>
                                      <p:tavLst>
                                        <p:tav tm="0">
                                          <p:val>
                                            <p:fltVal val="0"/>
                                          </p:val>
                                        </p:tav>
                                        <p:tav tm="100000">
                                          <p:val>
                                            <p:strVal val="#ppt_h"/>
                                          </p:val>
                                        </p:tav>
                                      </p:tavLst>
                                    </p:anim>
                                    <p:animEffect transition="in" filter="fade">
                                      <p:cBhvr>
                                        <p:cTn id="181" dur="2000"/>
                                        <p:tgtEl>
                                          <p:spTgt spid="79"/>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59"/>
                                        </p:tgtEl>
                                        <p:attrNameLst>
                                          <p:attrName>style.visibility</p:attrName>
                                        </p:attrNameLst>
                                      </p:cBhvr>
                                      <p:to>
                                        <p:strVal val="visible"/>
                                      </p:to>
                                    </p:set>
                                    <p:anim calcmode="lin" valueType="num">
                                      <p:cBhvr>
                                        <p:cTn id="184" dur="2000" fill="hold"/>
                                        <p:tgtEl>
                                          <p:spTgt spid="59"/>
                                        </p:tgtEl>
                                        <p:attrNameLst>
                                          <p:attrName>ppt_w</p:attrName>
                                        </p:attrNameLst>
                                      </p:cBhvr>
                                      <p:tavLst>
                                        <p:tav tm="0">
                                          <p:val>
                                            <p:fltVal val="0"/>
                                          </p:val>
                                        </p:tav>
                                        <p:tav tm="100000">
                                          <p:val>
                                            <p:strVal val="#ppt_w"/>
                                          </p:val>
                                        </p:tav>
                                      </p:tavLst>
                                    </p:anim>
                                    <p:anim calcmode="lin" valueType="num">
                                      <p:cBhvr>
                                        <p:cTn id="185" dur="2000" fill="hold"/>
                                        <p:tgtEl>
                                          <p:spTgt spid="59"/>
                                        </p:tgtEl>
                                        <p:attrNameLst>
                                          <p:attrName>ppt_h</p:attrName>
                                        </p:attrNameLst>
                                      </p:cBhvr>
                                      <p:tavLst>
                                        <p:tav tm="0">
                                          <p:val>
                                            <p:fltVal val="0"/>
                                          </p:val>
                                        </p:tav>
                                        <p:tav tm="100000">
                                          <p:val>
                                            <p:strVal val="#ppt_h"/>
                                          </p:val>
                                        </p:tav>
                                      </p:tavLst>
                                    </p:anim>
                                    <p:animEffect transition="in" filter="fade">
                                      <p:cBhvr>
                                        <p:cTn id="186" dur="2000"/>
                                        <p:tgtEl>
                                          <p:spTgt spid="59"/>
                                        </p:tgtEl>
                                      </p:cBhvr>
                                    </p:animEffect>
                                  </p:childTnLst>
                                </p:cTn>
                              </p:par>
                              <p:par>
                                <p:cTn id="187" presetID="22" presetClass="entr" presetSubtype="8" fill="hold" nodeType="withEffect">
                                  <p:stCondLst>
                                    <p:cond delay="0"/>
                                  </p:stCondLst>
                                  <p:childTnLst>
                                    <p:set>
                                      <p:cBhvr>
                                        <p:cTn id="188" dur="1" fill="hold">
                                          <p:stCondLst>
                                            <p:cond delay="0"/>
                                          </p:stCondLst>
                                        </p:cTn>
                                        <p:tgtEl>
                                          <p:spTgt spid="84"/>
                                        </p:tgtEl>
                                        <p:attrNameLst>
                                          <p:attrName>style.visibility</p:attrName>
                                        </p:attrNameLst>
                                      </p:cBhvr>
                                      <p:to>
                                        <p:strVal val="visible"/>
                                      </p:to>
                                    </p:set>
                                    <p:animEffect transition="in" filter="wipe(left)">
                                      <p:cBhvr>
                                        <p:cTn id="189" dur="500"/>
                                        <p:tgtEl>
                                          <p:spTgt spid="84"/>
                                        </p:tgtEl>
                                      </p:cBhvr>
                                    </p:animEffect>
                                  </p:childTnLst>
                                </p:cTn>
                              </p:par>
                              <p:par>
                                <p:cTn id="190" presetID="22" presetClass="entr" presetSubtype="8" fill="hold" nodeType="withEffect">
                                  <p:stCondLst>
                                    <p:cond delay="0"/>
                                  </p:stCondLst>
                                  <p:childTnLst>
                                    <p:set>
                                      <p:cBhvr>
                                        <p:cTn id="191" dur="1" fill="hold">
                                          <p:stCondLst>
                                            <p:cond delay="0"/>
                                          </p:stCondLst>
                                        </p:cTn>
                                        <p:tgtEl>
                                          <p:spTgt spid="86"/>
                                        </p:tgtEl>
                                        <p:attrNameLst>
                                          <p:attrName>style.visibility</p:attrName>
                                        </p:attrNameLst>
                                      </p:cBhvr>
                                      <p:to>
                                        <p:strVal val="visible"/>
                                      </p:to>
                                    </p:set>
                                    <p:animEffect transition="in" filter="wipe(left)">
                                      <p:cBhvr>
                                        <p:cTn id="192" dur="500"/>
                                        <p:tgtEl>
                                          <p:spTgt spid="86"/>
                                        </p:tgtEl>
                                      </p:cBhvr>
                                    </p:animEffect>
                                  </p:childTnLst>
                                </p:cTn>
                              </p:par>
                              <p:par>
                                <p:cTn id="193" presetID="22" presetClass="entr" presetSubtype="8" fill="hold" nodeType="withEffect">
                                  <p:stCondLst>
                                    <p:cond delay="0"/>
                                  </p:stCondLst>
                                  <p:childTnLst>
                                    <p:set>
                                      <p:cBhvr>
                                        <p:cTn id="194" dur="1" fill="hold">
                                          <p:stCondLst>
                                            <p:cond delay="0"/>
                                          </p:stCondLst>
                                        </p:cTn>
                                        <p:tgtEl>
                                          <p:spTgt spid="85"/>
                                        </p:tgtEl>
                                        <p:attrNameLst>
                                          <p:attrName>style.visibility</p:attrName>
                                        </p:attrNameLst>
                                      </p:cBhvr>
                                      <p:to>
                                        <p:strVal val="visible"/>
                                      </p:to>
                                    </p:set>
                                    <p:animEffect transition="in" filter="wipe(left)">
                                      <p:cBhvr>
                                        <p:cTn id="195" dur="500"/>
                                        <p:tgtEl>
                                          <p:spTgt spid="85"/>
                                        </p:tgtEl>
                                      </p:cBhvr>
                                    </p:animEffect>
                                  </p:childTnLst>
                                </p:cTn>
                              </p:par>
                              <p:par>
                                <p:cTn id="196" presetID="22" presetClass="entr" presetSubtype="8" fill="hold" nodeType="withEffect">
                                  <p:stCondLst>
                                    <p:cond delay="0"/>
                                  </p:stCondLst>
                                  <p:childTnLst>
                                    <p:set>
                                      <p:cBhvr>
                                        <p:cTn id="197" dur="1" fill="hold">
                                          <p:stCondLst>
                                            <p:cond delay="0"/>
                                          </p:stCondLst>
                                        </p:cTn>
                                        <p:tgtEl>
                                          <p:spTgt spid="88"/>
                                        </p:tgtEl>
                                        <p:attrNameLst>
                                          <p:attrName>style.visibility</p:attrName>
                                        </p:attrNameLst>
                                      </p:cBhvr>
                                      <p:to>
                                        <p:strVal val="visible"/>
                                      </p:to>
                                    </p:set>
                                    <p:animEffect transition="in" filter="wipe(left)">
                                      <p:cBhvr>
                                        <p:cTn id="198" dur="500"/>
                                        <p:tgtEl>
                                          <p:spTgt spid="88"/>
                                        </p:tgtEl>
                                      </p:cBhvr>
                                    </p:animEffect>
                                  </p:childTnLst>
                                </p:cTn>
                              </p:par>
                              <p:par>
                                <p:cTn id="199" presetID="22" presetClass="entr" presetSubtype="8" fill="hold" nodeType="withEffect">
                                  <p:stCondLst>
                                    <p:cond delay="0"/>
                                  </p:stCondLst>
                                  <p:childTnLst>
                                    <p:set>
                                      <p:cBhvr>
                                        <p:cTn id="200" dur="1" fill="hold">
                                          <p:stCondLst>
                                            <p:cond delay="0"/>
                                          </p:stCondLst>
                                        </p:cTn>
                                        <p:tgtEl>
                                          <p:spTgt spid="89"/>
                                        </p:tgtEl>
                                        <p:attrNameLst>
                                          <p:attrName>style.visibility</p:attrName>
                                        </p:attrNameLst>
                                      </p:cBhvr>
                                      <p:to>
                                        <p:strVal val="visible"/>
                                      </p:to>
                                    </p:set>
                                    <p:animEffect transition="in" filter="wipe(left)">
                                      <p:cBhvr>
                                        <p:cTn id="201" dur="500"/>
                                        <p:tgtEl>
                                          <p:spTgt spid="89"/>
                                        </p:tgtEl>
                                      </p:cBhvr>
                                    </p:animEffect>
                                  </p:childTnLst>
                                </p:cTn>
                              </p:par>
                              <p:par>
                                <p:cTn id="202" presetID="22" presetClass="entr" presetSubtype="8" fill="hold" nodeType="withEffect">
                                  <p:stCondLst>
                                    <p:cond delay="0"/>
                                  </p:stCondLst>
                                  <p:childTnLst>
                                    <p:set>
                                      <p:cBhvr>
                                        <p:cTn id="203" dur="1" fill="hold">
                                          <p:stCondLst>
                                            <p:cond delay="0"/>
                                          </p:stCondLst>
                                        </p:cTn>
                                        <p:tgtEl>
                                          <p:spTgt spid="90"/>
                                        </p:tgtEl>
                                        <p:attrNameLst>
                                          <p:attrName>style.visibility</p:attrName>
                                        </p:attrNameLst>
                                      </p:cBhvr>
                                      <p:to>
                                        <p:strVal val="visible"/>
                                      </p:to>
                                    </p:set>
                                    <p:animEffect transition="in" filter="wipe(left)">
                                      <p:cBhvr>
                                        <p:cTn id="204" dur="500"/>
                                        <p:tgtEl>
                                          <p:spTgt spid="90"/>
                                        </p:tgtEl>
                                      </p:cBhvr>
                                    </p:animEffect>
                                  </p:childTnLst>
                                </p:cTn>
                              </p:par>
                            </p:childTnLst>
                          </p:cTn>
                        </p:par>
                        <p:par>
                          <p:cTn id="205" fill="hold">
                            <p:stCondLst>
                              <p:cond delay="0"/>
                            </p:stCondLst>
                            <p:childTnLst>
                              <p:par>
                                <p:cTn id="206" presetID="42" presetClass="entr" presetSubtype="0" fill="hold" grpId="0" nodeType="afterEffect">
                                  <p:stCondLst>
                                    <p:cond delay="0"/>
                                  </p:stCondLst>
                                  <p:childTnLst>
                                    <p:set>
                                      <p:cBhvr>
                                        <p:cTn id="207" dur="1" fill="hold">
                                          <p:stCondLst>
                                            <p:cond delay="0"/>
                                          </p:stCondLst>
                                        </p:cTn>
                                        <p:tgtEl>
                                          <p:spTgt spid="61"/>
                                        </p:tgtEl>
                                        <p:attrNameLst>
                                          <p:attrName>style.visibility</p:attrName>
                                        </p:attrNameLst>
                                      </p:cBhvr>
                                      <p:to>
                                        <p:strVal val="visible"/>
                                      </p:to>
                                    </p:set>
                                    <p:animEffect transition="in" filter="fade">
                                      <p:cBhvr>
                                        <p:cTn id="208" dur="500"/>
                                        <p:tgtEl>
                                          <p:spTgt spid="61"/>
                                        </p:tgtEl>
                                      </p:cBhvr>
                                    </p:animEffect>
                                    <p:anim calcmode="lin" valueType="num">
                                      <p:cBhvr>
                                        <p:cTn id="209" dur="500" fill="hold"/>
                                        <p:tgtEl>
                                          <p:spTgt spid="61"/>
                                        </p:tgtEl>
                                        <p:attrNameLst>
                                          <p:attrName>ppt_x</p:attrName>
                                        </p:attrNameLst>
                                      </p:cBhvr>
                                      <p:tavLst>
                                        <p:tav tm="0">
                                          <p:val>
                                            <p:strVal val="#ppt_x"/>
                                          </p:val>
                                        </p:tav>
                                        <p:tav tm="100000">
                                          <p:val>
                                            <p:strVal val="#ppt_x"/>
                                          </p:val>
                                        </p:tav>
                                      </p:tavLst>
                                    </p:anim>
                                    <p:anim calcmode="lin" valueType="num">
                                      <p:cBhvr>
                                        <p:cTn id="210" dur="500" fill="hold"/>
                                        <p:tgtEl>
                                          <p:spTgt spid="61"/>
                                        </p:tgtEl>
                                        <p:attrNameLst>
                                          <p:attrName>ppt_y</p:attrName>
                                        </p:attrNameLst>
                                      </p:cBhvr>
                                      <p:tavLst>
                                        <p:tav tm="0">
                                          <p:val>
                                            <p:strVal val="#ppt_y+.1"/>
                                          </p:val>
                                        </p:tav>
                                        <p:tav tm="100000">
                                          <p:val>
                                            <p:strVal val="#ppt_y"/>
                                          </p:val>
                                        </p:tav>
                                      </p:tavLst>
                                    </p:anim>
                                  </p:childTnLst>
                                </p:cTn>
                              </p:par>
                            </p:childTnLst>
                          </p:cTn>
                        </p:par>
                        <p:par>
                          <p:cTn id="211" fill="hold">
                            <p:stCondLst>
                              <p:cond delay="500"/>
                            </p:stCondLst>
                            <p:childTnLst>
                              <p:par>
                                <p:cTn id="212" presetID="42" presetClass="entr" presetSubtype="0" fill="hold" grpId="0" nodeType="afterEffect">
                                  <p:stCondLst>
                                    <p:cond delay="0"/>
                                  </p:stCondLst>
                                  <p:childTnLst>
                                    <p:set>
                                      <p:cBhvr>
                                        <p:cTn id="213" dur="1" fill="hold">
                                          <p:stCondLst>
                                            <p:cond delay="0"/>
                                          </p:stCondLst>
                                        </p:cTn>
                                        <p:tgtEl>
                                          <p:spTgt spid="62"/>
                                        </p:tgtEl>
                                        <p:attrNameLst>
                                          <p:attrName>style.visibility</p:attrName>
                                        </p:attrNameLst>
                                      </p:cBhvr>
                                      <p:to>
                                        <p:strVal val="visible"/>
                                      </p:to>
                                    </p:set>
                                    <p:animEffect transition="in" filter="fade">
                                      <p:cBhvr>
                                        <p:cTn id="214" dur="500"/>
                                        <p:tgtEl>
                                          <p:spTgt spid="62"/>
                                        </p:tgtEl>
                                      </p:cBhvr>
                                    </p:animEffect>
                                    <p:anim calcmode="lin" valueType="num">
                                      <p:cBhvr>
                                        <p:cTn id="215" dur="500" fill="hold"/>
                                        <p:tgtEl>
                                          <p:spTgt spid="62"/>
                                        </p:tgtEl>
                                        <p:attrNameLst>
                                          <p:attrName>ppt_x</p:attrName>
                                        </p:attrNameLst>
                                      </p:cBhvr>
                                      <p:tavLst>
                                        <p:tav tm="0">
                                          <p:val>
                                            <p:strVal val="#ppt_x"/>
                                          </p:val>
                                        </p:tav>
                                        <p:tav tm="100000">
                                          <p:val>
                                            <p:strVal val="#ppt_x"/>
                                          </p:val>
                                        </p:tav>
                                      </p:tavLst>
                                    </p:anim>
                                    <p:anim calcmode="lin" valueType="num">
                                      <p:cBhvr>
                                        <p:cTn id="216" dur="500" fill="hold"/>
                                        <p:tgtEl>
                                          <p:spTgt spid="62"/>
                                        </p:tgtEl>
                                        <p:attrNameLst>
                                          <p:attrName>ppt_y</p:attrName>
                                        </p:attrNameLst>
                                      </p:cBhvr>
                                      <p:tavLst>
                                        <p:tav tm="0">
                                          <p:val>
                                            <p:strVal val="#ppt_y+.1"/>
                                          </p:val>
                                        </p:tav>
                                        <p:tav tm="100000">
                                          <p:val>
                                            <p:strVal val="#ppt_y"/>
                                          </p:val>
                                        </p:tav>
                                      </p:tavLst>
                                    </p:anim>
                                  </p:childTnLst>
                                </p:cTn>
                              </p:par>
                            </p:childTnLst>
                          </p:cTn>
                        </p:par>
                        <p:par>
                          <p:cTn id="217" fill="hold">
                            <p:stCondLst>
                              <p:cond delay="1000"/>
                            </p:stCondLst>
                            <p:childTnLst>
                              <p:par>
                                <p:cTn id="218" presetID="42" presetClass="entr" presetSubtype="0" fill="hold" grpId="0" nodeType="afterEffect">
                                  <p:stCondLst>
                                    <p:cond delay="0"/>
                                  </p:stCondLst>
                                  <p:childTnLst>
                                    <p:set>
                                      <p:cBhvr>
                                        <p:cTn id="219" dur="1" fill="hold">
                                          <p:stCondLst>
                                            <p:cond delay="0"/>
                                          </p:stCondLst>
                                        </p:cTn>
                                        <p:tgtEl>
                                          <p:spTgt spid="63"/>
                                        </p:tgtEl>
                                        <p:attrNameLst>
                                          <p:attrName>style.visibility</p:attrName>
                                        </p:attrNameLst>
                                      </p:cBhvr>
                                      <p:to>
                                        <p:strVal val="visible"/>
                                      </p:to>
                                    </p:set>
                                    <p:animEffect transition="in" filter="fade">
                                      <p:cBhvr>
                                        <p:cTn id="220" dur="500"/>
                                        <p:tgtEl>
                                          <p:spTgt spid="63"/>
                                        </p:tgtEl>
                                      </p:cBhvr>
                                    </p:animEffect>
                                    <p:anim calcmode="lin" valueType="num">
                                      <p:cBhvr>
                                        <p:cTn id="221" dur="500" fill="hold"/>
                                        <p:tgtEl>
                                          <p:spTgt spid="63"/>
                                        </p:tgtEl>
                                        <p:attrNameLst>
                                          <p:attrName>ppt_x</p:attrName>
                                        </p:attrNameLst>
                                      </p:cBhvr>
                                      <p:tavLst>
                                        <p:tav tm="0">
                                          <p:val>
                                            <p:strVal val="#ppt_x"/>
                                          </p:val>
                                        </p:tav>
                                        <p:tav tm="100000">
                                          <p:val>
                                            <p:strVal val="#ppt_x"/>
                                          </p:val>
                                        </p:tav>
                                      </p:tavLst>
                                    </p:anim>
                                    <p:anim calcmode="lin" valueType="num">
                                      <p:cBhvr>
                                        <p:cTn id="222" dur="500" fill="hold"/>
                                        <p:tgtEl>
                                          <p:spTgt spid="63"/>
                                        </p:tgtEl>
                                        <p:attrNameLst>
                                          <p:attrName>ppt_y</p:attrName>
                                        </p:attrNameLst>
                                      </p:cBhvr>
                                      <p:tavLst>
                                        <p:tav tm="0">
                                          <p:val>
                                            <p:strVal val="#ppt_y+.1"/>
                                          </p:val>
                                        </p:tav>
                                        <p:tav tm="100000">
                                          <p:val>
                                            <p:strVal val="#ppt_y"/>
                                          </p:val>
                                        </p:tav>
                                      </p:tavLst>
                                    </p:anim>
                                  </p:childTnLst>
                                </p:cTn>
                              </p:par>
                            </p:childTnLst>
                          </p:cTn>
                        </p:par>
                        <p:par>
                          <p:cTn id="223" fill="hold">
                            <p:stCondLst>
                              <p:cond delay="1500"/>
                            </p:stCondLst>
                            <p:childTnLst>
                              <p:par>
                                <p:cTn id="224" presetID="42" presetClass="entr" presetSubtype="0" fill="hold" grpId="0" nodeType="afterEffect">
                                  <p:stCondLst>
                                    <p:cond delay="0"/>
                                  </p:stCondLst>
                                  <p:childTnLst>
                                    <p:set>
                                      <p:cBhvr>
                                        <p:cTn id="225" dur="1" fill="hold">
                                          <p:stCondLst>
                                            <p:cond delay="0"/>
                                          </p:stCondLst>
                                        </p:cTn>
                                        <p:tgtEl>
                                          <p:spTgt spid="64"/>
                                        </p:tgtEl>
                                        <p:attrNameLst>
                                          <p:attrName>style.visibility</p:attrName>
                                        </p:attrNameLst>
                                      </p:cBhvr>
                                      <p:to>
                                        <p:strVal val="visible"/>
                                      </p:to>
                                    </p:set>
                                    <p:animEffect transition="in" filter="fade">
                                      <p:cBhvr>
                                        <p:cTn id="226" dur="500"/>
                                        <p:tgtEl>
                                          <p:spTgt spid="64"/>
                                        </p:tgtEl>
                                      </p:cBhvr>
                                    </p:animEffect>
                                    <p:anim calcmode="lin" valueType="num">
                                      <p:cBhvr>
                                        <p:cTn id="227" dur="500" fill="hold"/>
                                        <p:tgtEl>
                                          <p:spTgt spid="64"/>
                                        </p:tgtEl>
                                        <p:attrNameLst>
                                          <p:attrName>ppt_x</p:attrName>
                                        </p:attrNameLst>
                                      </p:cBhvr>
                                      <p:tavLst>
                                        <p:tav tm="0">
                                          <p:val>
                                            <p:strVal val="#ppt_x"/>
                                          </p:val>
                                        </p:tav>
                                        <p:tav tm="100000">
                                          <p:val>
                                            <p:strVal val="#ppt_x"/>
                                          </p:val>
                                        </p:tav>
                                      </p:tavLst>
                                    </p:anim>
                                    <p:anim calcmode="lin" valueType="num">
                                      <p:cBhvr>
                                        <p:cTn id="228" dur="500" fill="hold"/>
                                        <p:tgtEl>
                                          <p:spTgt spid="64"/>
                                        </p:tgtEl>
                                        <p:attrNameLst>
                                          <p:attrName>ppt_y</p:attrName>
                                        </p:attrNameLst>
                                      </p:cBhvr>
                                      <p:tavLst>
                                        <p:tav tm="0">
                                          <p:val>
                                            <p:strVal val="#ppt_y+.1"/>
                                          </p:val>
                                        </p:tav>
                                        <p:tav tm="100000">
                                          <p:val>
                                            <p:strVal val="#ppt_y"/>
                                          </p:val>
                                        </p:tav>
                                      </p:tavLst>
                                    </p:anim>
                                  </p:childTnLst>
                                </p:cTn>
                              </p:par>
                            </p:childTnLst>
                          </p:cTn>
                        </p:par>
                        <p:par>
                          <p:cTn id="229" fill="hold">
                            <p:stCondLst>
                              <p:cond delay="2000"/>
                            </p:stCondLst>
                            <p:childTnLst>
                              <p:par>
                                <p:cTn id="230" presetID="42" presetClass="entr" presetSubtype="0" fill="hold" grpId="0" nodeType="afterEffect">
                                  <p:stCondLst>
                                    <p:cond delay="0"/>
                                  </p:stCondLst>
                                  <p:childTnLst>
                                    <p:set>
                                      <p:cBhvr>
                                        <p:cTn id="231" dur="1" fill="hold">
                                          <p:stCondLst>
                                            <p:cond delay="0"/>
                                          </p:stCondLst>
                                        </p:cTn>
                                        <p:tgtEl>
                                          <p:spTgt spid="65"/>
                                        </p:tgtEl>
                                        <p:attrNameLst>
                                          <p:attrName>style.visibility</p:attrName>
                                        </p:attrNameLst>
                                      </p:cBhvr>
                                      <p:to>
                                        <p:strVal val="visible"/>
                                      </p:to>
                                    </p:set>
                                    <p:animEffect transition="in" filter="fade">
                                      <p:cBhvr>
                                        <p:cTn id="232" dur="500"/>
                                        <p:tgtEl>
                                          <p:spTgt spid="65"/>
                                        </p:tgtEl>
                                      </p:cBhvr>
                                    </p:animEffect>
                                    <p:anim calcmode="lin" valueType="num">
                                      <p:cBhvr>
                                        <p:cTn id="233" dur="500" fill="hold"/>
                                        <p:tgtEl>
                                          <p:spTgt spid="65"/>
                                        </p:tgtEl>
                                        <p:attrNameLst>
                                          <p:attrName>ppt_x</p:attrName>
                                        </p:attrNameLst>
                                      </p:cBhvr>
                                      <p:tavLst>
                                        <p:tav tm="0">
                                          <p:val>
                                            <p:strVal val="#ppt_x"/>
                                          </p:val>
                                        </p:tav>
                                        <p:tav tm="100000">
                                          <p:val>
                                            <p:strVal val="#ppt_x"/>
                                          </p:val>
                                        </p:tav>
                                      </p:tavLst>
                                    </p:anim>
                                    <p:anim calcmode="lin" valueType="num">
                                      <p:cBhvr>
                                        <p:cTn id="234" dur="500" fill="hold"/>
                                        <p:tgtEl>
                                          <p:spTgt spid="65"/>
                                        </p:tgtEl>
                                        <p:attrNameLst>
                                          <p:attrName>ppt_y</p:attrName>
                                        </p:attrNameLst>
                                      </p:cBhvr>
                                      <p:tavLst>
                                        <p:tav tm="0">
                                          <p:val>
                                            <p:strVal val="#ppt_y+.1"/>
                                          </p:val>
                                        </p:tav>
                                        <p:tav tm="100000">
                                          <p:val>
                                            <p:strVal val="#ppt_y"/>
                                          </p:val>
                                        </p:tav>
                                      </p:tavLst>
                                    </p:anim>
                                  </p:childTnLst>
                                </p:cTn>
                              </p:par>
                            </p:childTnLst>
                          </p:cTn>
                        </p:par>
                        <p:par>
                          <p:cTn id="235" fill="hold">
                            <p:stCondLst>
                              <p:cond delay="2500"/>
                            </p:stCondLst>
                            <p:childTnLst>
                              <p:par>
                                <p:cTn id="236" presetID="42" presetClass="entr" presetSubtype="0" fill="hold" grpId="0" nodeType="afterEffect">
                                  <p:stCondLst>
                                    <p:cond delay="0"/>
                                  </p:stCondLst>
                                  <p:childTnLst>
                                    <p:set>
                                      <p:cBhvr>
                                        <p:cTn id="237" dur="1" fill="hold">
                                          <p:stCondLst>
                                            <p:cond delay="0"/>
                                          </p:stCondLst>
                                        </p:cTn>
                                        <p:tgtEl>
                                          <p:spTgt spid="66"/>
                                        </p:tgtEl>
                                        <p:attrNameLst>
                                          <p:attrName>style.visibility</p:attrName>
                                        </p:attrNameLst>
                                      </p:cBhvr>
                                      <p:to>
                                        <p:strVal val="visible"/>
                                      </p:to>
                                    </p:set>
                                    <p:animEffect transition="in" filter="fade">
                                      <p:cBhvr>
                                        <p:cTn id="238" dur="500"/>
                                        <p:tgtEl>
                                          <p:spTgt spid="66"/>
                                        </p:tgtEl>
                                      </p:cBhvr>
                                    </p:animEffect>
                                    <p:anim calcmode="lin" valueType="num">
                                      <p:cBhvr>
                                        <p:cTn id="239" dur="500" fill="hold"/>
                                        <p:tgtEl>
                                          <p:spTgt spid="66"/>
                                        </p:tgtEl>
                                        <p:attrNameLst>
                                          <p:attrName>ppt_x</p:attrName>
                                        </p:attrNameLst>
                                      </p:cBhvr>
                                      <p:tavLst>
                                        <p:tav tm="0">
                                          <p:val>
                                            <p:strVal val="#ppt_x"/>
                                          </p:val>
                                        </p:tav>
                                        <p:tav tm="100000">
                                          <p:val>
                                            <p:strVal val="#ppt_x"/>
                                          </p:val>
                                        </p:tav>
                                      </p:tavLst>
                                    </p:anim>
                                    <p:anim calcmode="lin" valueType="num">
                                      <p:cBhvr>
                                        <p:cTn id="240"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26" grpId="0" animBg="1"/>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73" grpId="0" animBg="1"/>
      <p:bldP spid="72" grpId="0" animBg="1"/>
      <p:bldP spid="74" grpId="0" animBg="1"/>
      <p:bldP spid="60" grpId="0" animBg="1"/>
      <p:bldP spid="75" grpId="0" animBg="1"/>
      <p:bldP spid="56" grpId="0" animBg="1"/>
      <p:bldP spid="76" grpId="0" animBg="1"/>
      <p:bldP spid="54" grpId="0" animBg="1"/>
      <p:bldP spid="77" grpId="0" animBg="1"/>
      <p:bldP spid="57" grpId="0" animBg="1"/>
      <p:bldP spid="78" grpId="0" animBg="1"/>
      <p:bldP spid="58" grpId="0" animBg="1"/>
      <p:bldP spid="79" grpId="0" animBg="1"/>
      <p:bldP spid="59" grpId="0" animBg="1"/>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flipH="1">
            <a:off x="3117355" y="2824295"/>
            <a:ext cx="5040000" cy="157896"/>
          </a:xfrm>
          <a:prstGeom prst="rect">
            <a:avLst/>
          </a:prstGeom>
          <a:gradFill>
            <a:gsLst>
              <a:gs pos="0">
                <a:schemeClr val="bg1">
                  <a:alpha val="0"/>
                </a:schemeClr>
              </a:gs>
              <a:gs pos="40000">
                <a:schemeClr val="bg1"/>
              </a:gs>
            </a:gsLst>
            <a:lin ang="7200000" scaled="0"/>
          </a:gra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flipH="1">
            <a:off x="3117355" y="4034399"/>
            <a:ext cx="5040000" cy="157896"/>
          </a:xfrm>
          <a:prstGeom prst="rect">
            <a:avLst/>
          </a:prstGeom>
          <a:gradFill>
            <a:gsLst>
              <a:gs pos="0">
                <a:schemeClr val="bg1">
                  <a:alpha val="0"/>
                </a:schemeClr>
              </a:gs>
              <a:gs pos="40000">
                <a:schemeClr val="bg1"/>
              </a:gs>
            </a:gsLst>
            <a:lin ang="7200000" scaled="0"/>
          </a:gra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232908" y="3132637"/>
            <a:ext cx="800219" cy="830997"/>
          </a:xfrm>
          <a:prstGeom prst="rect">
            <a:avLst/>
          </a:prstGeom>
          <a:noFill/>
        </p:spPr>
        <p:txBody>
          <a:bodyPr wrap="none" rtlCol="0">
            <a:spAutoFit/>
          </a:bodyPr>
          <a:lstStyle/>
          <a:p>
            <a:r>
              <a:rPr lang="en-US" altLang="zh-CN" sz="4800" dirty="0" smtClean="0">
                <a:solidFill>
                  <a:schemeClr val="accent5"/>
                </a:solidFill>
                <a:latin typeface="时尚中黑简体" panose="01010104010101010101" pitchFamily="2" charset="-122"/>
                <a:ea typeface="时尚中黑简体" panose="01010104010101010101" pitchFamily="2" charset="-122"/>
              </a:rPr>
              <a:t>02</a:t>
            </a:r>
            <a:endParaRPr lang="zh-CN" altLang="en-US" sz="4800" dirty="0">
              <a:solidFill>
                <a:schemeClr val="accent5"/>
              </a:solidFill>
              <a:latin typeface="时尚中黑简体" panose="01010104010101010101" pitchFamily="2" charset="-122"/>
              <a:ea typeface="时尚中黑简体" panose="01010104010101010101" pitchFamily="2" charset="-122"/>
            </a:endParaRPr>
          </a:p>
        </p:txBody>
      </p:sp>
      <p:cxnSp>
        <p:nvCxnSpPr>
          <p:cNvPr id="23" name="直接连接符 22"/>
          <p:cNvCxnSpPr/>
          <p:nvPr/>
        </p:nvCxnSpPr>
        <p:spPr>
          <a:xfrm>
            <a:off x="4271295" y="3295857"/>
            <a:ext cx="0" cy="504557"/>
          </a:xfrm>
          <a:prstGeom prst="line">
            <a:avLst/>
          </a:prstGeom>
          <a:gradFill flip="none" rotWithShape="1">
            <a:gsLst>
              <a:gs pos="0">
                <a:schemeClr val="bg1">
                  <a:alpha val="3000"/>
                </a:schemeClr>
              </a:gs>
              <a:gs pos="88000">
                <a:schemeClr val="bg1"/>
              </a:gs>
            </a:gsLst>
            <a:lin ang="10800000" scaled="1"/>
            <a:tileRect/>
          </a:gradFill>
          <a:ln w="25400">
            <a:solidFill>
              <a:schemeClr val="accent5"/>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8" name="矩形 27"/>
          <p:cNvSpPr/>
          <p:nvPr/>
        </p:nvSpPr>
        <p:spPr>
          <a:xfrm>
            <a:off x="2899704" y="1247254"/>
            <a:ext cx="1493165" cy="1368000"/>
          </a:xfrm>
          <a:prstGeom prst="rect">
            <a:avLst/>
          </a:prstGeom>
          <a:solidFill>
            <a:schemeClr val="bg1"/>
          </a:soli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a:spLocks noChangeAspect="1"/>
          </p:cNvSpPr>
          <p:nvPr/>
        </p:nvSpPr>
        <p:spPr>
          <a:xfrm>
            <a:off x="3075211" y="1391254"/>
            <a:ext cx="1142150" cy="1080000"/>
          </a:xfrm>
          <a:prstGeom prst="rect">
            <a:avLst/>
          </a:prstGeom>
          <a:solidFill>
            <a:schemeClr val="accent3"/>
          </a:solidFill>
          <a:ln w="184150">
            <a:noFill/>
          </a:ln>
          <a:effectLst>
            <a:innerShdw blurRad="1524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386259" y="2457358"/>
            <a:ext cx="5040000" cy="157896"/>
          </a:xfrm>
          <a:prstGeom prst="rect">
            <a:avLst/>
          </a:prstGeom>
          <a:gradFill>
            <a:gsLst>
              <a:gs pos="0">
                <a:schemeClr val="bg1">
                  <a:alpha val="0"/>
                </a:schemeClr>
              </a:gs>
              <a:gs pos="40000">
                <a:schemeClr val="bg1"/>
              </a:gs>
            </a:gsLst>
            <a:lin ang="7200000" scaled="0"/>
          </a:gra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386259" y="1247254"/>
            <a:ext cx="5040000" cy="157896"/>
          </a:xfrm>
          <a:prstGeom prst="rect">
            <a:avLst/>
          </a:prstGeom>
          <a:gradFill>
            <a:gsLst>
              <a:gs pos="0">
                <a:schemeClr val="bg1">
                  <a:alpha val="0"/>
                </a:schemeClr>
              </a:gs>
              <a:gs pos="40000">
                <a:schemeClr val="bg1"/>
              </a:gs>
            </a:gsLst>
            <a:lin ang="7200000" scaled="0"/>
          </a:gra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8497219" y="1517086"/>
            <a:ext cx="800219" cy="830997"/>
          </a:xfrm>
          <a:prstGeom prst="rect">
            <a:avLst/>
          </a:prstGeom>
          <a:noFill/>
        </p:spPr>
        <p:txBody>
          <a:bodyPr wrap="none" rtlCol="0">
            <a:spAutoFit/>
          </a:bodyPr>
          <a:lstStyle/>
          <a:p>
            <a:r>
              <a:rPr lang="en-US" altLang="zh-CN" sz="4800" dirty="0" smtClean="0">
                <a:solidFill>
                  <a:schemeClr val="accent3"/>
                </a:solidFill>
                <a:latin typeface="时尚中黑简体" panose="01010104010101010101" pitchFamily="2" charset="-122"/>
                <a:ea typeface="时尚中黑简体" panose="01010104010101010101" pitchFamily="2" charset="-122"/>
              </a:rPr>
              <a:t>01</a:t>
            </a:r>
            <a:endParaRPr lang="zh-CN" altLang="en-US" sz="4800" dirty="0">
              <a:solidFill>
                <a:schemeClr val="accent3"/>
              </a:solidFill>
              <a:latin typeface="时尚中黑简体" panose="01010104010101010101" pitchFamily="2" charset="-122"/>
              <a:ea typeface="时尚中黑简体" panose="01010104010101010101" pitchFamily="2" charset="-122"/>
            </a:endParaRPr>
          </a:p>
        </p:txBody>
      </p:sp>
      <p:cxnSp>
        <p:nvCxnSpPr>
          <p:cNvPr id="17" name="直接连接符 16"/>
          <p:cNvCxnSpPr/>
          <p:nvPr/>
        </p:nvCxnSpPr>
        <p:spPr>
          <a:xfrm>
            <a:off x="8271758" y="1680306"/>
            <a:ext cx="0" cy="504557"/>
          </a:xfrm>
          <a:prstGeom prst="line">
            <a:avLst/>
          </a:prstGeom>
          <a:gradFill flip="none" rotWithShape="1">
            <a:gsLst>
              <a:gs pos="0">
                <a:schemeClr val="bg1">
                  <a:alpha val="3000"/>
                </a:schemeClr>
              </a:gs>
              <a:gs pos="88000">
                <a:schemeClr val="bg1"/>
              </a:gs>
            </a:gsLst>
            <a:lin ang="10800000" scaled="1"/>
            <a:tileRect/>
          </a:gradFill>
          <a:ln w="25400">
            <a:solidFill>
              <a:schemeClr val="accent3"/>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7" name="Freeform 29"/>
          <p:cNvSpPr>
            <a:spLocks noChangeAspect="1" noEditPoints="1"/>
          </p:cNvSpPr>
          <p:nvPr/>
        </p:nvSpPr>
        <p:spPr bwMode="auto">
          <a:xfrm>
            <a:off x="3352281" y="1679254"/>
            <a:ext cx="561473" cy="504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w="12700">
            <a:solidFill>
              <a:schemeClr val="bg1"/>
            </a:solidFill>
          </a:ln>
        </p:spPr>
        <p:txBody>
          <a:bodyPr vert="horz" wrap="square" lIns="91440" tIns="45720" rIns="91440" bIns="45720" numCol="1" anchor="t" anchorCtr="0" compatLnSpc="1"/>
          <a:lstStyle/>
          <a:p>
            <a:endParaRPr lang="zh-CN" altLang="en-US"/>
          </a:p>
        </p:txBody>
      </p:sp>
      <p:sp>
        <p:nvSpPr>
          <p:cNvPr id="19" name="文本框 18"/>
          <p:cNvSpPr txBox="1"/>
          <p:nvPr/>
        </p:nvSpPr>
        <p:spPr>
          <a:xfrm>
            <a:off x="8497219" y="4748188"/>
            <a:ext cx="800219" cy="830997"/>
          </a:xfrm>
          <a:prstGeom prst="rect">
            <a:avLst/>
          </a:prstGeom>
          <a:noFill/>
        </p:spPr>
        <p:txBody>
          <a:bodyPr wrap="none" rtlCol="0">
            <a:spAutoFit/>
          </a:bodyPr>
          <a:lstStyle/>
          <a:p>
            <a:r>
              <a:rPr lang="en-US" altLang="zh-CN" sz="4800" dirty="0" smtClean="0">
                <a:solidFill>
                  <a:schemeClr val="accent6"/>
                </a:solidFill>
                <a:latin typeface="时尚中黑简体" panose="01010104010101010101" pitchFamily="2" charset="-122"/>
                <a:ea typeface="时尚中黑简体" panose="01010104010101010101" pitchFamily="2" charset="-122"/>
              </a:rPr>
              <a:t>03</a:t>
            </a:r>
            <a:endParaRPr lang="zh-CN" altLang="en-US" sz="4800" dirty="0">
              <a:solidFill>
                <a:schemeClr val="accent6"/>
              </a:solidFill>
              <a:latin typeface="时尚中黑简体" panose="01010104010101010101" pitchFamily="2" charset="-122"/>
              <a:ea typeface="时尚中黑简体" panose="01010104010101010101" pitchFamily="2" charset="-122"/>
            </a:endParaRPr>
          </a:p>
        </p:txBody>
      </p:sp>
      <p:cxnSp>
        <p:nvCxnSpPr>
          <p:cNvPr id="20" name="直接连接符 19"/>
          <p:cNvCxnSpPr/>
          <p:nvPr/>
        </p:nvCxnSpPr>
        <p:spPr>
          <a:xfrm>
            <a:off x="8271758" y="4911408"/>
            <a:ext cx="0" cy="504557"/>
          </a:xfrm>
          <a:prstGeom prst="line">
            <a:avLst/>
          </a:prstGeom>
          <a:gradFill flip="none" rotWithShape="1">
            <a:gsLst>
              <a:gs pos="0">
                <a:schemeClr val="bg1">
                  <a:alpha val="3000"/>
                </a:schemeClr>
              </a:gs>
              <a:gs pos="88000">
                <a:schemeClr val="bg1"/>
              </a:gs>
            </a:gsLst>
            <a:lin ang="10800000" scaled="1"/>
            <a:tileRect/>
          </a:gradFill>
          <a:ln w="25400">
            <a:solidFill>
              <a:schemeClr val="accent6"/>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9" name="矩形 28"/>
          <p:cNvSpPr/>
          <p:nvPr/>
        </p:nvSpPr>
        <p:spPr>
          <a:xfrm>
            <a:off x="2899704" y="4429095"/>
            <a:ext cx="1493165" cy="1368000"/>
          </a:xfrm>
          <a:prstGeom prst="rect">
            <a:avLst/>
          </a:prstGeom>
          <a:solidFill>
            <a:schemeClr val="bg1"/>
          </a:soli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a:spLocks noChangeAspect="1"/>
          </p:cNvSpPr>
          <p:nvPr/>
        </p:nvSpPr>
        <p:spPr>
          <a:xfrm>
            <a:off x="3075211" y="4573095"/>
            <a:ext cx="1142150" cy="1080000"/>
          </a:xfrm>
          <a:prstGeom prst="rect">
            <a:avLst/>
          </a:prstGeom>
          <a:solidFill>
            <a:schemeClr val="accent6"/>
          </a:solidFill>
          <a:ln w="184150">
            <a:noFill/>
          </a:ln>
          <a:effectLst>
            <a:innerShdw blurRad="1524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386259" y="5639199"/>
            <a:ext cx="5040000" cy="157896"/>
          </a:xfrm>
          <a:prstGeom prst="rect">
            <a:avLst/>
          </a:prstGeom>
          <a:gradFill>
            <a:gsLst>
              <a:gs pos="0">
                <a:schemeClr val="bg1">
                  <a:alpha val="0"/>
                </a:schemeClr>
              </a:gs>
              <a:gs pos="40000">
                <a:schemeClr val="bg1"/>
              </a:gs>
            </a:gsLst>
            <a:lin ang="7200000" scaled="0"/>
          </a:gra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386259" y="4429095"/>
            <a:ext cx="5040000" cy="157896"/>
          </a:xfrm>
          <a:prstGeom prst="rect">
            <a:avLst/>
          </a:prstGeom>
          <a:gradFill>
            <a:gsLst>
              <a:gs pos="0">
                <a:schemeClr val="bg1">
                  <a:alpha val="0"/>
                </a:schemeClr>
              </a:gs>
              <a:gs pos="40000">
                <a:schemeClr val="bg1"/>
              </a:gs>
            </a:gsLst>
            <a:lin ang="7200000" scaled="0"/>
          </a:gra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27"/>
          <p:cNvSpPr>
            <a:spLocks noChangeAspect="1" noEditPoints="1"/>
          </p:cNvSpPr>
          <p:nvPr/>
        </p:nvSpPr>
        <p:spPr bwMode="auto">
          <a:xfrm>
            <a:off x="3384041" y="4915472"/>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36" name="矩形 35"/>
          <p:cNvSpPr/>
          <p:nvPr/>
        </p:nvSpPr>
        <p:spPr>
          <a:xfrm flipH="1">
            <a:off x="8150745" y="2824295"/>
            <a:ext cx="1493165" cy="1368000"/>
          </a:xfrm>
          <a:prstGeom prst="rect">
            <a:avLst/>
          </a:prstGeom>
          <a:solidFill>
            <a:schemeClr val="bg1"/>
          </a:solidFill>
          <a:ln>
            <a:no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a:spLocks noChangeAspect="1"/>
          </p:cNvSpPr>
          <p:nvPr/>
        </p:nvSpPr>
        <p:spPr>
          <a:xfrm flipH="1">
            <a:off x="8326253" y="2968295"/>
            <a:ext cx="1142150" cy="1080000"/>
          </a:xfrm>
          <a:prstGeom prst="rect">
            <a:avLst/>
          </a:prstGeom>
          <a:solidFill>
            <a:schemeClr val="accent5"/>
          </a:solidFill>
          <a:ln w="184150">
            <a:noFill/>
          </a:ln>
          <a:effectLst>
            <a:innerShdw blurRad="1524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13"/>
          <p:cNvSpPr>
            <a:spLocks noChangeAspect="1" noEditPoints="1"/>
          </p:cNvSpPr>
          <p:nvPr/>
        </p:nvSpPr>
        <p:spPr bwMode="auto">
          <a:xfrm>
            <a:off x="8618173" y="3343213"/>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a:p>
        </p:txBody>
      </p:sp>
      <p:sp>
        <p:nvSpPr>
          <p:cNvPr id="32" name="文本框 31"/>
          <p:cNvSpPr txBox="1"/>
          <p:nvPr/>
        </p:nvSpPr>
        <p:spPr>
          <a:xfrm>
            <a:off x="5074666" y="1548789"/>
            <a:ext cx="2646878" cy="830997"/>
          </a:xfrm>
          <a:prstGeom prst="rect">
            <a:avLst/>
          </a:prstGeom>
          <a:noFill/>
        </p:spPr>
        <p:txBody>
          <a:bodyPr wrap="none" rtlCol="0">
            <a:spAutoFit/>
          </a:bodyPr>
          <a:lstStyle/>
          <a:p>
            <a:r>
              <a:rPr lang="zh-CN" altLang="en-US" sz="24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4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4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4" name="文本框 33"/>
          <p:cNvSpPr txBox="1"/>
          <p:nvPr/>
        </p:nvSpPr>
        <p:spPr>
          <a:xfrm>
            <a:off x="5074666" y="3092796"/>
            <a:ext cx="2646878" cy="830997"/>
          </a:xfrm>
          <a:prstGeom prst="rect">
            <a:avLst/>
          </a:prstGeom>
          <a:noFill/>
        </p:spPr>
        <p:txBody>
          <a:bodyPr wrap="none" rtlCol="0">
            <a:spAutoFit/>
          </a:bodyPr>
          <a:lstStyle/>
          <a:p>
            <a:r>
              <a:rPr lang="zh-CN" altLang="en-US" sz="24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4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4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5" name="文本框 34"/>
          <p:cNvSpPr txBox="1"/>
          <p:nvPr/>
        </p:nvSpPr>
        <p:spPr>
          <a:xfrm>
            <a:off x="5074666" y="4698819"/>
            <a:ext cx="2646878" cy="830997"/>
          </a:xfrm>
          <a:prstGeom prst="rect">
            <a:avLst/>
          </a:prstGeom>
          <a:noFill/>
        </p:spPr>
        <p:txBody>
          <a:bodyPr wrap="none" rtlCol="0">
            <a:spAutoFit/>
          </a:bodyPr>
          <a:lstStyle/>
          <a:p>
            <a:r>
              <a:rPr lang="zh-CN" altLang="en-US" sz="24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4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4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41"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
                                        </p:tgtEl>
                                        <p:attrNameLst>
                                          <p:attrName>ppt_y</p:attrName>
                                        </p:attrNameLst>
                                      </p:cBhvr>
                                      <p:tavLst>
                                        <p:tav tm="0">
                                          <p:val>
                                            <p:strVal val="#ppt_y"/>
                                          </p:val>
                                        </p:tav>
                                        <p:tav tm="100000">
                                          <p:val>
                                            <p:strVal val="#ppt_y"/>
                                          </p:val>
                                        </p:tav>
                                      </p:tavLst>
                                    </p:anim>
                                    <p:anim calcmode="lin" valueType="num">
                                      <p:cBhvr>
                                        <p:cTn id="9"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3000" fill="hold"/>
                                        <p:tgtEl>
                                          <p:spTgt spid="39"/>
                                        </p:tgtEl>
                                        <p:attrNameLst>
                                          <p:attrName>ppt_w</p:attrName>
                                        </p:attrNameLst>
                                      </p:cBhvr>
                                      <p:tavLst>
                                        <p:tav tm="0">
                                          <p:val>
                                            <p:fltVal val="0"/>
                                          </p:val>
                                        </p:tav>
                                        <p:tav tm="100000">
                                          <p:val>
                                            <p:strVal val="#ppt_w"/>
                                          </p:val>
                                        </p:tav>
                                      </p:tavLst>
                                    </p:anim>
                                    <p:anim calcmode="lin" valueType="num">
                                      <p:cBhvr>
                                        <p:cTn id="15" dur="3000" fill="hold"/>
                                        <p:tgtEl>
                                          <p:spTgt spid="39"/>
                                        </p:tgtEl>
                                        <p:attrNameLst>
                                          <p:attrName>ppt_h</p:attrName>
                                        </p:attrNameLst>
                                      </p:cBhvr>
                                      <p:tavLst>
                                        <p:tav tm="0">
                                          <p:val>
                                            <p:fltVal val="0"/>
                                          </p:val>
                                        </p:tav>
                                        <p:tav tm="100000">
                                          <p:val>
                                            <p:strVal val="#ppt_h"/>
                                          </p:val>
                                        </p:tav>
                                      </p:tavLst>
                                    </p:anim>
                                    <p:animEffect transition="in" filter="fade">
                                      <p:cBhvr>
                                        <p:cTn id="16" dur="3000"/>
                                        <p:tgtEl>
                                          <p:spTgt spid="3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3000" fill="hold"/>
                                        <p:tgtEl>
                                          <p:spTgt spid="38"/>
                                        </p:tgtEl>
                                        <p:attrNameLst>
                                          <p:attrName>ppt_w</p:attrName>
                                        </p:attrNameLst>
                                      </p:cBhvr>
                                      <p:tavLst>
                                        <p:tav tm="0">
                                          <p:val>
                                            <p:fltVal val="0"/>
                                          </p:val>
                                        </p:tav>
                                        <p:tav tm="100000">
                                          <p:val>
                                            <p:strVal val="#ppt_w"/>
                                          </p:val>
                                        </p:tav>
                                      </p:tavLst>
                                    </p:anim>
                                    <p:anim calcmode="lin" valueType="num">
                                      <p:cBhvr>
                                        <p:cTn id="20" dur="3000" fill="hold"/>
                                        <p:tgtEl>
                                          <p:spTgt spid="38"/>
                                        </p:tgtEl>
                                        <p:attrNameLst>
                                          <p:attrName>ppt_h</p:attrName>
                                        </p:attrNameLst>
                                      </p:cBhvr>
                                      <p:tavLst>
                                        <p:tav tm="0">
                                          <p:val>
                                            <p:fltVal val="0"/>
                                          </p:val>
                                        </p:tav>
                                        <p:tav tm="100000">
                                          <p:val>
                                            <p:strVal val="#ppt_h"/>
                                          </p:val>
                                        </p:tav>
                                      </p:tavLst>
                                    </p:anim>
                                    <p:animEffect transition="in" filter="fade">
                                      <p:cBhvr>
                                        <p:cTn id="21" dur="3000"/>
                                        <p:tgtEl>
                                          <p:spTgt spid="3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3000" fill="hold"/>
                                        <p:tgtEl>
                                          <p:spTgt spid="22"/>
                                        </p:tgtEl>
                                        <p:attrNameLst>
                                          <p:attrName>ppt_w</p:attrName>
                                        </p:attrNameLst>
                                      </p:cBhvr>
                                      <p:tavLst>
                                        <p:tav tm="0">
                                          <p:val>
                                            <p:fltVal val="0"/>
                                          </p:val>
                                        </p:tav>
                                        <p:tav tm="100000">
                                          <p:val>
                                            <p:strVal val="#ppt_w"/>
                                          </p:val>
                                        </p:tav>
                                      </p:tavLst>
                                    </p:anim>
                                    <p:anim calcmode="lin" valueType="num">
                                      <p:cBhvr>
                                        <p:cTn id="25" dur="3000" fill="hold"/>
                                        <p:tgtEl>
                                          <p:spTgt spid="22"/>
                                        </p:tgtEl>
                                        <p:attrNameLst>
                                          <p:attrName>ppt_h</p:attrName>
                                        </p:attrNameLst>
                                      </p:cBhvr>
                                      <p:tavLst>
                                        <p:tav tm="0">
                                          <p:val>
                                            <p:fltVal val="0"/>
                                          </p:val>
                                        </p:tav>
                                        <p:tav tm="100000">
                                          <p:val>
                                            <p:strVal val="#ppt_h"/>
                                          </p:val>
                                        </p:tav>
                                      </p:tavLst>
                                    </p:anim>
                                    <p:animEffect transition="in" filter="fade">
                                      <p:cBhvr>
                                        <p:cTn id="26" dur="3000"/>
                                        <p:tgtEl>
                                          <p:spTgt spid="22"/>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3000" fill="hold"/>
                                        <p:tgtEl>
                                          <p:spTgt spid="23"/>
                                        </p:tgtEl>
                                        <p:attrNameLst>
                                          <p:attrName>ppt_w</p:attrName>
                                        </p:attrNameLst>
                                      </p:cBhvr>
                                      <p:tavLst>
                                        <p:tav tm="0">
                                          <p:val>
                                            <p:fltVal val="0"/>
                                          </p:val>
                                        </p:tav>
                                        <p:tav tm="100000">
                                          <p:val>
                                            <p:strVal val="#ppt_w"/>
                                          </p:val>
                                        </p:tav>
                                      </p:tavLst>
                                    </p:anim>
                                    <p:anim calcmode="lin" valueType="num">
                                      <p:cBhvr>
                                        <p:cTn id="30" dur="3000" fill="hold"/>
                                        <p:tgtEl>
                                          <p:spTgt spid="23"/>
                                        </p:tgtEl>
                                        <p:attrNameLst>
                                          <p:attrName>ppt_h</p:attrName>
                                        </p:attrNameLst>
                                      </p:cBhvr>
                                      <p:tavLst>
                                        <p:tav tm="0">
                                          <p:val>
                                            <p:fltVal val="0"/>
                                          </p:val>
                                        </p:tav>
                                        <p:tav tm="100000">
                                          <p:val>
                                            <p:strVal val="#ppt_h"/>
                                          </p:val>
                                        </p:tav>
                                      </p:tavLst>
                                    </p:anim>
                                    <p:animEffect transition="in" filter="fade">
                                      <p:cBhvr>
                                        <p:cTn id="31" dur="3000"/>
                                        <p:tgtEl>
                                          <p:spTgt spid="2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3000" fill="hold"/>
                                        <p:tgtEl>
                                          <p:spTgt spid="28"/>
                                        </p:tgtEl>
                                        <p:attrNameLst>
                                          <p:attrName>ppt_w</p:attrName>
                                        </p:attrNameLst>
                                      </p:cBhvr>
                                      <p:tavLst>
                                        <p:tav tm="0">
                                          <p:val>
                                            <p:fltVal val="0"/>
                                          </p:val>
                                        </p:tav>
                                        <p:tav tm="100000">
                                          <p:val>
                                            <p:strVal val="#ppt_w"/>
                                          </p:val>
                                        </p:tav>
                                      </p:tavLst>
                                    </p:anim>
                                    <p:anim calcmode="lin" valueType="num">
                                      <p:cBhvr>
                                        <p:cTn id="35" dur="3000" fill="hold"/>
                                        <p:tgtEl>
                                          <p:spTgt spid="28"/>
                                        </p:tgtEl>
                                        <p:attrNameLst>
                                          <p:attrName>ppt_h</p:attrName>
                                        </p:attrNameLst>
                                      </p:cBhvr>
                                      <p:tavLst>
                                        <p:tav tm="0">
                                          <p:val>
                                            <p:fltVal val="0"/>
                                          </p:val>
                                        </p:tav>
                                        <p:tav tm="100000">
                                          <p:val>
                                            <p:strVal val="#ppt_h"/>
                                          </p:val>
                                        </p:tav>
                                      </p:tavLst>
                                    </p:anim>
                                    <p:animEffect transition="in" filter="fade">
                                      <p:cBhvr>
                                        <p:cTn id="36" dur="3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3000" fill="hold"/>
                                        <p:tgtEl>
                                          <p:spTgt spid="2"/>
                                        </p:tgtEl>
                                        <p:attrNameLst>
                                          <p:attrName>ppt_w</p:attrName>
                                        </p:attrNameLst>
                                      </p:cBhvr>
                                      <p:tavLst>
                                        <p:tav tm="0">
                                          <p:val>
                                            <p:fltVal val="0"/>
                                          </p:val>
                                        </p:tav>
                                        <p:tav tm="100000">
                                          <p:val>
                                            <p:strVal val="#ppt_w"/>
                                          </p:val>
                                        </p:tav>
                                      </p:tavLst>
                                    </p:anim>
                                    <p:anim calcmode="lin" valueType="num">
                                      <p:cBhvr>
                                        <p:cTn id="40" dur="3000" fill="hold"/>
                                        <p:tgtEl>
                                          <p:spTgt spid="2"/>
                                        </p:tgtEl>
                                        <p:attrNameLst>
                                          <p:attrName>ppt_h</p:attrName>
                                        </p:attrNameLst>
                                      </p:cBhvr>
                                      <p:tavLst>
                                        <p:tav tm="0">
                                          <p:val>
                                            <p:fltVal val="0"/>
                                          </p:val>
                                        </p:tav>
                                        <p:tav tm="100000">
                                          <p:val>
                                            <p:strVal val="#ppt_h"/>
                                          </p:val>
                                        </p:tav>
                                      </p:tavLst>
                                    </p:anim>
                                    <p:animEffect transition="in" filter="fade">
                                      <p:cBhvr>
                                        <p:cTn id="41" dur="3000"/>
                                        <p:tgtEl>
                                          <p:spTgt spid="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3000" fill="hold"/>
                                        <p:tgtEl>
                                          <p:spTgt spid="4"/>
                                        </p:tgtEl>
                                        <p:attrNameLst>
                                          <p:attrName>ppt_w</p:attrName>
                                        </p:attrNameLst>
                                      </p:cBhvr>
                                      <p:tavLst>
                                        <p:tav tm="0">
                                          <p:val>
                                            <p:fltVal val="0"/>
                                          </p:val>
                                        </p:tav>
                                        <p:tav tm="100000">
                                          <p:val>
                                            <p:strVal val="#ppt_w"/>
                                          </p:val>
                                        </p:tav>
                                      </p:tavLst>
                                    </p:anim>
                                    <p:anim calcmode="lin" valueType="num">
                                      <p:cBhvr>
                                        <p:cTn id="45" dur="3000" fill="hold"/>
                                        <p:tgtEl>
                                          <p:spTgt spid="4"/>
                                        </p:tgtEl>
                                        <p:attrNameLst>
                                          <p:attrName>ppt_h</p:attrName>
                                        </p:attrNameLst>
                                      </p:cBhvr>
                                      <p:tavLst>
                                        <p:tav tm="0">
                                          <p:val>
                                            <p:fltVal val="0"/>
                                          </p:val>
                                        </p:tav>
                                        <p:tav tm="100000">
                                          <p:val>
                                            <p:strVal val="#ppt_h"/>
                                          </p:val>
                                        </p:tav>
                                      </p:tavLst>
                                    </p:anim>
                                    <p:animEffect transition="in" filter="fade">
                                      <p:cBhvr>
                                        <p:cTn id="46" dur="3000"/>
                                        <p:tgtEl>
                                          <p:spTgt spid="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3000" fill="hold"/>
                                        <p:tgtEl>
                                          <p:spTgt spid="3"/>
                                        </p:tgtEl>
                                        <p:attrNameLst>
                                          <p:attrName>ppt_w</p:attrName>
                                        </p:attrNameLst>
                                      </p:cBhvr>
                                      <p:tavLst>
                                        <p:tav tm="0">
                                          <p:val>
                                            <p:fltVal val="0"/>
                                          </p:val>
                                        </p:tav>
                                        <p:tav tm="100000">
                                          <p:val>
                                            <p:strVal val="#ppt_w"/>
                                          </p:val>
                                        </p:tav>
                                      </p:tavLst>
                                    </p:anim>
                                    <p:anim calcmode="lin" valueType="num">
                                      <p:cBhvr>
                                        <p:cTn id="50" dur="3000" fill="hold"/>
                                        <p:tgtEl>
                                          <p:spTgt spid="3"/>
                                        </p:tgtEl>
                                        <p:attrNameLst>
                                          <p:attrName>ppt_h</p:attrName>
                                        </p:attrNameLst>
                                      </p:cBhvr>
                                      <p:tavLst>
                                        <p:tav tm="0">
                                          <p:val>
                                            <p:fltVal val="0"/>
                                          </p:val>
                                        </p:tav>
                                        <p:tav tm="100000">
                                          <p:val>
                                            <p:strVal val="#ppt_h"/>
                                          </p:val>
                                        </p:tav>
                                      </p:tavLst>
                                    </p:anim>
                                    <p:animEffect transition="in" filter="fade">
                                      <p:cBhvr>
                                        <p:cTn id="51" dur="3000"/>
                                        <p:tgtEl>
                                          <p:spTgt spid="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3000" fill="hold"/>
                                        <p:tgtEl>
                                          <p:spTgt spid="16"/>
                                        </p:tgtEl>
                                        <p:attrNameLst>
                                          <p:attrName>ppt_w</p:attrName>
                                        </p:attrNameLst>
                                      </p:cBhvr>
                                      <p:tavLst>
                                        <p:tav tm="0">
                                          <p:val>
                                            <p:fltVal val="0"/>
                                          </p:val>
                                        </p:tav>
                                        <p:tav tm="100000">
                                          <p:val>
                                            <p:strVal val="#ppt_w"/>
                                          </p:val>
                                        </p:tav>
                                      </p:tavLst>
                                    </p:anim>
                                    <p:anim calcmode="lin" valueType="num">
                                      <p:cBhvr>
                                        <p:cTn id="55" dur="3000" fill="hold"/>
                                        <p:tgtEl>
                                          <p:spTgt spid="16"/>
                                        </p:tgtEl>
                                        <p:attrNameLst>
                                          <p:attrName>ppt_h</p:attrName>
                                        </p:attrNameLst>
                                      </p:cBhvr>
                                      <p:tavLst>
                                        <p:tav tm="0">
                                          <p:val>
                                            <p:fltVal val="0"/>
                                          </p:val>
                                        </p:tav>
                                        <p:tav tm="100000">
                                          <p:val>
                                            <p:strVal val="#ppt_h"/>
                                          </p:val>
                                        </p:tav>
                                      </p:tavLst>
                                    </p:anim>
                                    <p:animEffect transition="in" filter="fade">
                                      <p:cBhvr>
                                        <p:cTn id="56" dur="3000"/>
                                        <p:tgtEl>
                                          <p:spTgt spid="16"/>
                                        </p:tgtEl>
                                      </p:cBhvr>
                                    </p:animEffect>
                                  </p:childTnLst>
                                </p:cTn>
                              </p:par>
                              <p:par>
                                <p:cTn id="57" presetID="53" presetClass="entr" presetSubtype="16"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3000" fill="hold"/>
                                        <p:tgtEl>
                                          <p:spTgt spid="17"/>
                                        </p:tgtEl>
                                        <p:attrNameLst>
                                          <p:attrName>ppt_w</p:attrName>
                                        </p:attrNameLst>
                                      </p:cBhvr>
                                      <p:tavLst>
                                        <p:tav tm="0">
                                          <p:val>
                                            <p:fltVal val="0"/>
                                          </p:val>
                                        </p:tav>
                                        <p:tav tm="100000">
                                          <p:val>
                                            <p:strVal val="#ppt_w"/>
                                          </p:val>
                                        </p:tav>
                                      </p:tavLst>
                                    </p:anim>
                                    <p:anim calcmode="lin" valueType="num">
                                      <p:cBhvr>
                                        <p:cTn id="60" dur="3000" fill="hold"/>
                                        <p:tgtEl>
                                          <p:spTgt spid="17"/>
                                        </p:tgtEl>
                                        <p:attrNameLst>
                                          <p:attrName>ppt_h</p:attrName>
                                        </p:attrNameLst>
                                      </p:cBhvr>
                                      <p:tavLst>
                                        <p:tav tm="0">
                                          <p:val>
                                            <p:fltVal val="0"/>
                                          </p:val>
                                        </p:tav>
                                        <p:tav tm="100000">
                                          <p:val>
                                            <p:strVal val="#ppt_h"/>
                                          </p:val>
                                        </p:tav>
                                      </p:tavLst>
                                    </p:anim>
                                    <p:animEffect transition="in" filter="fade">
                                      <p:cBhvr>
                                        <p:cTn id="61" dur="3000"/>
                                        <p:tgtEl>
                                          <p:spTgt spid="1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3000" fill="hold"/>
                                        <p:tgtEl>
                                          <p:spTgt spid="27"/>
                                        </p:tgtEl>
                                        <p:attrNameLst>
                                          <p:attrName>ppt_w</p:attrName>
                                        </p:attrNameLst>
                                      </p:cBhvr>
                                      <p:tavLst>
                                        <p:tav tm="0">
                                          <p:val>
                                            <p:fltVal val="0"/>
                                          </p:val>
                                        </p:tav>
                                        <p:tav tm="100000">
                                          <p:val>
                                            <p:strVal val="#ppt_w"/>
                                          </p:val>
                                        </p:tav>
                                      </p:tavLst>
                                    </p:anim>
                                    <p:anim calcmode="lin" valueType="num">
                                      <p:cBhvr>
                                        <p:cTn id="65" dur="3000" fill="hold"/>
                                        <p:tgtEl>
                                          <p:spTgt spid="27"/>
                                        </p:tgtEl>
                                        <p:attrNameLst>
                                          <p:attrName>ppt_h</p:attrName>
                                        </p:attrNameLst>
                                      </p:cBhvr>
                                      <p:tavLst>
                                        <p:tav tm="0">
                                          <p:val>
                                            <p:fltVal val="0"/>
                                          </p:val>
                                        </p:tav>
                                        <p:tav tm="100000">
                                          <p:val>
                                            <p:strVal val="#ppt_h"/>
                                          </p:val>
                                        </p:tav>
                                      </p:tavLst>
                                    </p:anim>
                                    <p:animEffect transition="in" filter="fade">
                                      <p:cBhvr>
                                        <p:cTn id="66" dur="3000"/>
                                        <p:tgtEl>
                                          <p:spTgt spid="2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3000" fill="hold"/>
                                        <p:tgtEl>
                                          <p:spTgt spid="19"/>
                                        </p:tgtEl>
                                        <p:attrNameLst>
                                          <p:attrName>ppt_w</p:attrName>
                                        </p:attrNameLst>
                                      </p:cBhvr>
                                      <p:tavLst>
                                        <p:tav tm="0">
                                          <p:val>
                                            <p:fltVal val="0"/>
                                          </p:val>
                                        </p:tav>
                                        <p:tav tm="100000">
                                          <p:val>
                                            <p:strVal val="#ppt_w"/>
                                          </p:val>
                                        </p:tav>
                                      </p:tavLst>
                                    </p:anim>
                                    <p:anim calcmode="lin" valueType="num">
                                      <p:cBhvr>
                                        <p:cTn id="70" dur="3000" fill="hold"/>
                                        <p:tgtEl>
                                          <p:spTgt spid="19"/>
                                        </p:tgtEl>
                                        <p:attrNameLst>
                                          <p:attrName>ppt_h</p:attrName>
                                        </p:attrNameLst>
                                      </p:cBhvr>
                                      <p:tavLst>
                                        <p:tav tm="0">
                                          <p:val>
                                            <p:fltVal val="0"/>
                                          </p:val>
                                        </p:tav>
                                        <p:tav tm="100000">
                                          <p:val>
                                            <p:strVal val="#ppt_h"/>
                                          </p:val>
                                        </p:tav>
                                      </p:tavLst>
                                    </p:anim>
                                    <p:animEffect transition="in" filter="fade">
                                      <p:cBhvr>
                                        <p:cTn id="71" dur="3000"/>
                                        <p:tgtEl>
                                          <p:spTgt spid="19"/>
                                        </p:tgtEl>
                                      </p:cBhvr>
                                    </p:animEffect>
                                  </p:childTnLst>
                                </p:cTn>
                              </p:par>
                              <p:par>
                                <p:cTn id="72" presetID="53" presetClass="entr" presetSubtype="16"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3000" fill="hold"/>
                                        <p:tgtEl>
                                          <p:spTgt spid="20"/>
                                        </p:tgtEl>
                                        <p:attrNameLst>
                                          <p:attrName>ppt_w</p:attrName>
                                        </p:attrNameLst>
                                      </p:cBhvr>
                                      <p:tavLst>
                                        <p:tav tm="0">
                                          <p:val>
                                            <p:fltVal val="0"/>
                                          </p:val>
                                        </p:tav>
                                        <p:tav tm="100000">
                                          <p:val>
                                            <p:strVal val="#ppt_w"/>
                                          </p:val>
                                        </p:tav>
                                      </p:tavLst>
                                    </p:anim>
                                    <p:anim calcmode="lin" valueType="num">
                                      <p:cBhvr>
                                        <p:cTn id="75" dur="3000" fill="hold"/>
                                        <p:tgtEl>
                                          <p:spTgt spid="20"/>
                                        </p:tgtEl>
                                        <p:attrNameLst>
                                          <p:attrName>ppt_h</p:attrName>
                                        </p:attrNameLst>
                                      </p:cBhvr>
                                      <p:tavLst>
                                        <p:tav tm="0">
                                          <p:val>
                                            <p:fltVal val="0"/>
                                          </p:val>
                                        </p:tav>
                                        <p:tav tm="100000">
                                          <p:val>
                                            <p:strVal val="#ppt_h"/>
                                          </p:val>
                                        </p:tav>
                                      </p:tavLst>
                                    </p:anim>
                                    <p:animEffect transition="in" filter="fade">
                                      <p:cBhvr>
                                        <p:cTn id="76" dur="3000"/>
                                        <p:tgtEl>
                                          <p:spTgt spid="2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3000" fill="hold"/>
                                        <p:tgtEl>
                                          <p:spTgt spid="29"/>
                                        </p:tgtEl>
                                        <p:attrNameLst>
                                          <p:attrName>ppt_w</p:attrName>
                                        </p:attrNameLst>
                                      </p:cBhvr>
                                      <p:tavLst>
                                        <p:tav tm="0">
                                          <p:val>
                                            <p:fltVal val="0"/>
                                          </p:val>
                                        </p:tav>
                                        <p:tav tm="100000">
                                          <p:val>
                                            <p:strVal val="#ppt_w"/>
                                          </p:val>
                                        </p:tav>
                                      </p:tavLst>
                                    </p:anim>
                                    <p:anim calcmode="lin" valueType="num">
                                      <p:cBhvr>
                                        <p:cTn id="80" dur="3000" fill="hold"/>
                                        <p:tgtEl>
                                          <p:spTgt spid="29"/>
                                        </p:tgtEl>
                                        <p:attrNameLst>
                                          <p:attrName>ppt_h</p:attrName>
                                        </p:attrNameLst>
                                      </p:cBhvr>
                                      <p:tavLst>
                                        <p:tav tm="0">
                                          <p:val>
                                            <p:fltVal val="0"/>
                                          </p:val>
                                        </p:tav>
                                        <p:tav tm="100000">
                                          <p:val>
                                            <p:strVal val="#ppt_h"/>
                                          </p:val>
                                        </p:tav>
                                      </p:tavLst>
                                    </p:anim>
                                    <p:animEffect transition="in" filter="fade">
                                      <p:cBhvr>
                                        <p:cTn id="81" dur="3000"/>
                                        <p:tgtEl>
                                          <p:spTgt spid="2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3000" fill="hold"/>
                                        <p:tgtEl>
                                          <p:spTgt spid="30"/>
                                        </p:tgtEl>
                                        <p:attrNameLst>
                                          <p:attrName>ppt_w</p:attrName>
                                        </p:attrNameLst>
                                      </p:cBhvr>
                                      <p:tavLst>
                                        <p:tav tm="0">
                                          <p:val>
                                            <p:fltVal val="0"/>
                                          </p:val>
                                        </p:tav>
                                        <p:tav tm="100000">
                                          <p:val>
                                            <p:strVal val="#ppt_w"/>
                                          </p:val>
                                        </p:tav>
                                      </p:tavLst>
                                    </p:anim>
                                    <p:anim calcmode="lin" valueType="num">
                                      <p:cBhvr>
                                        <p:cTn id="85" dur="3000" fill="hold"/>
                                        <p:tgtEl>
                                          <p:spTgt spid="30"/>
                                        </p:tgtEl>
                                        <p:attrNameLst>
                                          <p:attrName>ppt_h</p:attrName>
                                        </p:attrNameLst>
                                      </p:cBhvr>
                                      <p:tavLst>
                                        <p:tav tm="0">
                                          <p:val>
                                            <p:fltVal val="0"/>
                                          </p:val>
                                        </p:tav>
                                        <p:tav tm="100000">
                                          <p:val>
                                            <p:strVal val="#ppt_h"/>
                                          </p:val>
                                        </p:tav>
                                      </p:tavLst>
                                    </p:anim>
                                    <p:animEffect transition="in" filter="fade">
                                      <p:cBhvr>
                                        <p:cTn id="86" dur="3000"/>
                                        <p:tgtEl>
                                          <p:spTgt spid="30"/>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3000" fill="hold"/>
                                        <p:tgtEl>
                                          <p:spTgt spid="31"/>
                                        </p:tgtEl>
                                        <p:attrNameLst>
                                          <p:attrName>ppt_w</p:attrName>
                                        </p:attrNameLst>
                                      </p:cBhvr>
                                      <p:tavLst>
                                        <p:tav tm="0">
                                          <p:val>
                                            <p:fltVal val="0"/>
                                          </p:val>
                                        </p:tav>
                                        <p:tav tm="100000">
                                          <p:val>
                                            <p:strVal val="#ppt_w"/>
                                          </p:val>
                                        </p:tav>
                                      </p:tavLst>
                                    </p:anim>
                                    <p:anim calcmode="lin" valueType="num">
                                      <p:cBhvr>
                                        <p:cTn id="90" dur="3000" fill="hold"/>
                                        <p:tgtEl>
                                          <p:spTgt spid="31"/>
                                        </p:tgtEl>
                                        <p:attrNameLst>
                                          <p:attrName>ppt_h</p:attrName>
                                        </p:attrNameLst>
                                      </p:cBhvr>
                                      <p:tavLst>
                                        <p:tav tm="0">
                                          <p:val>
                                            <p:fltVal val="0"/>
                                          </p:val>
                                        </p:tav>
                                        <p:tav tm="100000">
                                          <p:val>
                                            <p:strVal val="#ppt_h"/>
                                          </p:val>
                                        </p:tav>
                                      </p:tavLst>
                                    </p:anim>
                                    <p:animEffect transition="in" filter="fade">
                                      <p:cBhvr>
                                        <p:cTn id="91" dur="3000"/>
                                        <p:tgtEl>
                                          <p:spTgt spid="31"/>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3000" fill="hold"/>
                                        <p:tgtEl>
                                          <p:spTgt spid="33"/>
                                        </p:tgtEl>
                                        <p:attrNameLst>
                                          <p:attrName>ppt_w</p:attrName>
                                        </p:attrNameLst>
                                      </p:cBhvr>
                                      <p:tavLst>
                                        <p:tav tm="0">
                                          <p:val>
                                            <p:fltVal val="0"/>
                                          </p:val>
                                        </p:tav>
                                        <p:tav tm="100000">
                                          <p:val>
                                            <p:strVal val="#ppt_w"/>
                                          </p:val>
                                        </p:tav>
                                      </p:tavLst>
                                    </p:anim>
                                    <p:anim calcmode="lin" valueType="num">
                                      <p:cBhvr>
                                        <p:cTn id="95" dur="3000" fill="hold"/>
                                        <p:tgtEl>
                                          <p:spTgt spid="33"/>
                                        </p:tgtEl>
                                        <p:attrNameLst>
                                          <p:attrName>ppt_h</p:attrName>
                                        </p:attrNameLst>
                                      </p:cBhvr>
                                      <p:tavLst>
                                        <p:tav tm="0">
                                          <p:val>
                                            <p:fltVal val="0"/>
                                          </p:val>
                                        </p:tav>
                                        <p:tav tm="100000">
                                          <p:val>
                                            <p:strVal val="#ppt_h"/>
                                          </p:val>
                                        </p:tav>
                                      </p:tavLst>
                                    </p:anim>
                                    <p:animEffect transition="in" filter="fade">
                                      <p:cBhvr>
                                        <p:cTn id="96" dur="3000"/>
                                        <p:tgtEl>
                                          <p:spTgt spid="33"/>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 calcmode="lin" valueType="num">
                                      <p:cBhvr>
                                        <p:cTn id="99" dur="3000" fill="hold"/>
                                        <p:tgtEl>
                                          <p:spTgt spid="25"/>
                                        </p:tgtEl>
                                        <p:attrNameLst>
                                          <p:attrName>ppt_w</p:attrName>
                                        </p:attrNameLst>
                                      </p:cBhvr>
                                      <p:tavLst>
                                        <p:tav tm="0">
                                          <p:val>
                                            <p:fltVal val="0"/>
                                          </p:val>
                                        </p:tav>
                                        <p:tav tm="100000">
                                          <p:val>
                                            <p:strVal val="#ppt_w"/>
                                          </p:val>
                                        </p:tav>
                                      </p:tavLst>
                                    </p:anim>
                                    <p:anim calcmode="lin" valueType="num">
                                      <p:cBhvr>
                                        <p:cTn id="100" dur="3000" fill="hold"/>
                                        <p:tgtEl>
                                          <p:spTgt spid="25"/>
                                        </p:tgtEl>
                                        <p:attrNameLst>
                                          <p:attrName>ppt_h</p:attrName>
                                        </p:attrNameLst>
                                      </p:cBhvr>
                                      <p:tavLst>
                                        <p:tav tm="0">
                                          <p:val>
                                            <p:fltVal val="0"/>
                                          </p:val>
                                        </p:tav>
                                        <p:tav tm="100000">
                                          <p:val>
                                            <p:strVal val="#ppt_h"/>
                                          </p:val>
                                        </p:tav>
                                      </p:tavLst>
                                    </p:anim>
                                    <p:animEffect transition="in" filter="fade">
                                      <p:cBhvr>
                                        <p:cTn id="101" dur="3000"/>
                                        <p:tgtEl>
                                          <p:spTgt spid="25"/>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3000" fill="hold"/>
                                        <p:tgtEl>
                                          <p:spTgt spid="36"/>
                                        </p:tgtEl>
                                        <p:attrNameLst>
                                          <p:attrName>ppt_w</p:attrName>
                                        </p:attrNameLst>
                                      </p:cBhvr>
                                      <p:tavLst>
                                        <p:tav tm="0">
                                          <p:val>
                                            <p:fltVal val="0"/>
                                          </p:val>
                                        </p:tav>
                                        <p:tav tm="100000">
                                          <p:val>
                                            <p:strVal val="#ppt_w"/>
                                          </p:val>
                                        </p:tav>
                                      </p:tavLst>
                                    </p:anim>
                                    <p:anim calcmode="lin" valueType="num">
                                      <p:cBhvr>
                                        <p:cTn id="105" dur="3000" fill="hold"/>
                                        <p:tgtEl>
                                          <p:spTgt spid="36"/>
                                        </p:tgtEl>
                                        <p:attrNameLst>
                                          <p:attrName>ppt_h</p:attrName>
                                        </p:attrNameLst>
                                      </p:cBhvr>
                                      <p:tavLst>
                                        <p:tav tm="0">
                                          <p:val>
                                            <p:fltVal val="0"/>
                                          </p:val>
                                        </p:tav>
                                        <p:tav tm="100000">
                                          <p:val>
                                            <p:strVal val="#ppt_h"/>
                                          </p:val>
                                        </p:tav>
                                      </p:tavLst>
                                    </p:anim>
                                    <p:animEffect transition="in" filter="fade">
                                      <p:cBhvr>
                                        <p:cTn id="106" dur="3000"/>
                                        <p:tgtEl>
                                          <p:spTgt spid="36"/>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p:cTn id="109" dur="3000" fill="hold"/>
                                        <p:tgtEl>
                                          <p:spTgt spid="37"/>
                                        </p:tgtEl>
                                        <p:attrNameLst>
                                          <p:attrName>ppt_w</p:attrName>
                                        </p:attrNameLst>
                                      </p:cBhvr>
                                      <p:tavLst>
                                        <p:tav tm="0">
                                          <p:val>
                                            <p:fltVal val="0"/>
                                          </p:val>
                                        </p:tav>
                                        <p:tav tm="100000">
                                          <p:val>
                                            <p:strVal val="#ppt_w"/>
                                          </p:val>
                                        </p:tav>
                                      </p:tavLst>
                                    </p:anim>
                                    <p:anim calcmode="lin" valueType="num">
                                      <p:cBhvr>
                                        <p:cTn id="110" dur="3000" fill="hold"/>
                                        <p:tgtEl>
                                          <p:spTgt spid="37"/>
                                        </p:tgtEl>
                                        <p:attrNameLst>
                                          <p:attrName>ppt_h</p:attrName>
                                        </p:attrNameLst>
                                      </p:cBhvr>
                                      <p:tavLst>
                                        <p:tav tm="0">
                                          <p:val>
                                            <p:fltVal val="0"/>
                                          </p:val>
                                        </p:tav>
                                        <p:tav tm="100000">
                                          <p:val>
                                            <p:strVal val="#ppt_h"/>
                                          </p:val>
                                        </p:tav>
                                      </p:tavLst>
                                    </p:anim>
                                    <p:animEffect transition="in" filter="fade">
                                      <p:cBhvr>
                                        <p:cTn id="111" dur="3000"/>
                                        <p:tgtEl>
                                          <p:spTgt spid="37"/>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3000" fill="hold"/>
                                        <p:tgtEl>
                                          <p:spTgt spid="26"/>
                                        </p:tgtEl>
                                        <p:attrNameLst>
                                          <p:attrName>ppt_w</p:attrName>
                                        </p:attrNameLst>
                                      </p:cBhvr>
                                      <p:tavLst>
                                        <p:tav tm="0">
                                          <p:val>
                                            <p:fltVal val="0"/>
                                          </p:val>
                                        </p:tav>
                                        <p:tav tm="100000">
                                          <p:val>
                                            <p:strVal val="#ppt_w"/>
                                          </p:val>
                                        </p:tav>
                                      </p:tavLst>
                                    </p:anim>
                                    <p:anim calcmode="lin" valueType="num">
                                      <p:cBhvr>
                                        <p:cTn id="115" dur="3000" fill="hold"/>
                                        <p:tgtEl>
                                          <p:spTgt spid="26"/>
                                        </p:tgtEl>
                                        <p:attrNameLst>
                                          <p:attrName>ppt_h</p:attrName>
                                        </p:attrNameLst>
                                      </p:cBhvr>
                                      <p:tavLst>
                                        <p:tav tm="0">
                                          <p:val>
                                            <p:fltVal val="0"/>
                                          </p:val>
                                        </p:tav>
                                        <p:tav tm="100000">
                                          <p:val>
                                            <p:strVal val="#ppt_h"/>
                                          </p:val>
                                        </p:tav>
                                      </p:tavLst>
                                    </p:anim>
                                    <p:animEffect transition="in" filter="fade">
                                      <p:cBhvr>
                                        <p:cTn id="116" dur="3000"/>
                                        <p:tgtEl>
                                          <p:spTgt spid="26"/>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p:cTn id="119" dur="3000" fill="hold"/>
                                        <p:tgtEl>
                                          <p:spTgt spid="32"/>
                                        </p:tgtEl>
                                        <p:attrNameLst>
                                          <p:attrName>ppt_w</p:attrName>
                                        </p:attrNameLst>
                                      </p:cBhvr>
                                      <p:tavLst>
                                        <p:tav tm="0">
                                          <p:val>
                                            <p:fltVal val="0"/>
                                          </p:val>
                                        </p:tav>
                                        <p:tav tm="100000">
                                          <p:val>
                                            <p:strVal val="#ppt_w"/>
                                          </p:val>
                                        </p:tav>
                                      </p:tavLst>
                                    </p:anim>
                                    <p:anim calcmode="lin" valueType="num">
                                      <p:cBhvr>
                                        <p:cTn id="120" dur="3000" fill="hold"/>
                                        <p:tgtEl>
                                          <p:spTgt spid="32"/>
                                        </p:tgtEl>
                                        <p:attrNameLst>
                                          <p:attrName>ppt_h</p:attrName>
                                        </p:attrNameLst>
                                      </p:cBhvr>
                                      <p:tavLst>
                                        <p:tav tm="0">
                                          <p:val>
                                            <p:fltVal val="0"/>
                                          </p:val>
                                        </p:tav>
                                        <p:tav tm="100000">
                                          <p:val>
                                            <p:strVal val="#ppt_h"/>
                                          </p:val>
                                        </p:tav>
                                      </p:tavLst>
                                    </p:anim>
                                    <p:animEffect transition="in" filter="fade">
                                      <p:cBhvr>
                                        <p:cTn id="121" dur="3000"/>
                                        <p:tgtEl>
                                          <p:spTgt spid="32"/>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34"/>
                                        </p:tgtEl>
                                        <p:attrNameLst>
                                          <p:attrName>style.visibility</p:attrName>
                                        </p:attrNameLst>
                                      </p:cBhvr>
                                      <p:to>
                                        <p:strVal val="visible"/>
                                      </p:to>
                                    </p:set>
                                    <p:anim calcmode="lin" valueType="num">
                                      <p:cBhvr>
                                        <p:cTn id="124" dur="3000" fill="hold"/>
                                        <p:tgtEl>
                                          <p:spTgt spid="34"/>
                                        </p:tgtEl>
                                        <p:attrNameLst>
                                          <p:attrName>ppt_w</p:attrName>
                                        </p:attrNameLst>
                                      </p:cBhvr>
                                      <p:tavLst>
                                        <p:tav tm="0">
                                          <p:val>
                                            <p:fltVal val="0"/>
                                          </p:val>
                                        </p:tav>
                                        <p:tav tm="100000">
                                          <p:val>
                                            <p:strVal val="#ppt_w"/>
                                          </p:val>
                                        </p:tav>
                                      </p:tavLst>
                                    </p:anim>
                                    <p:anim calcmode="lin" valueType="num">
                                      <p:cBhvr>
                                        <p:cTn id="125" dur="3000" fill="hold"/>
                                        <p:tgtEl>
                                          <p:spTgt spid="34"/>
                                        </p:tgtEl>
                                        <p:attrNameLst>
                                          <p:attrName>ppt_h</p:attrName>
                                        </p:attrNameLst>
                                      </p:cBhvr>
                                      <p:tavLst>
                                        <p:tav tm="0">
                                          <p:val>
                                            <p:fltVal val="0"/>
                                          </p:val>
                                        </p:tav>
                                        <p:tav tm="100000">
                                          <p:val>
                                            <p:strVal val="#ppt_h"/>
                                          </p:val>
                                        </p:tav>
                                      </p:tavLst>
                                    </p:anim>
                                    <p:animEffect transition="in" filter="fade">
                                      <p:cBhvr>
                                        <p:cTn id="126" dur="3000"/>
                                        <p:tgtEl>
                                          <p:spTgt spid="34"/>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3000" fill="hold"/>
                                        <p:tgtEl>
                                          <p:spTgt spid="35"/>
                                        </p:tgtEl>
                                        <p:attrNameLst>
                                          <p:attrName>ppt_w</p:attrName>
                                        </p:attrNameLst>
                                      </p:cBhvr>
                                      <p:tavLst>
                                        <p:tav tm="0">
                                          <p:val>
                                            <p:fltVal val="0"/>
                                          </p:val>
                                        </p:tav>
                                        <p:tav tm="100000">
                                          <p:val>
                                            <p:strVal val="#ppt_w"/>
                                          </p:val>
                                        </p:tav>
                                      </p:tavLst>
                                    </p:anim>
                                    <p:anim calcmode="lin" valueType="num">
                                      <p:cBhvr>
                                        <p:cTn id="130" dur="3000" fill="hold"/>
                                        <p:tgtEl>
                                          <p:spTgt spid="35"/>
                                        </p:tgtEl>
                                        <p:attrNameLst>
                                          <p:attrName>ppt_h</p:attrName>
                                        </p:attrNameLst>
                                      </p:cBhvr>
                                      <p:tavLst>
                                        <p:tav tm="0">
                                          <p:val>
                                            <p:fltVal val="0"/>
                                          </p:val>
                                        </p:tav>
                                        <p:tav tm="100000">
                                          <p:val>
                                            <p:strVal val="#ppt_h"/>
                                          </p:val>
                                        </p:tav>
                                      </p:tavLst>
                                    </p:anim>
                                    <p:animEffect transition="in" filter="fade">
                                      <p:cBhvr>
                                        <p:cTn id="131" dur="3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22" grpId="0"/>
      <p:bldP spid="28" grpId="0" animBg="1"/>
      <p:bldP spid="2" grpId="0" animBg="1"/>
      <p:bldP spid="4" grpId="0" animBg="1"/>
      <p:bldP spid="3" grpId="0" animBg="1"/>
      <p:bldP spid="16" grpId="0"/>
      <p:bldP spid="27" grpId="0" animBg="1"/>
      <p:bldP spid="19" grpId="0"/>
      <p:bldP spid="29" grpId="0" animBg="1"/>
      <p:bldP spid="30" grpId="0" animBg="1"/>
      <p:bldP spid="31" grpId="0" animBg="1"/>
      <p:bldP spid="33" grpId="0" animBg="1"/>
      <p:bldP spid="25" grpId="0" animBg="1"/>
      <p:bldP spid="36" grpId="0" animBg="1"/>
      <p:bldP spid="37" grpId="0" animBg="1"/>
      <p:bldP spid="26" grpId="0" animBg="1"/>
      <p:bldP spid="32" grpId="0"/>
      <p:bldP spid="34" grpId="0"/>
      <p:bldP spid="35"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98508" y="1300202"/>
            <a:ext cx="2303205"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483926" y="1609378"/>
            <a:ext cx="1332368" cy="1332368"/>
            <a:chOff x="2002721" y="1605930"/>
            <a:chExt cx="1332368" cy="1332368"/>
          </a:xfrm>
        </p:grpSpPr>
        <p:grpSp>
          <p:nvGrpSpPr>
            <p:cNvPr id="16" name="组合 15"/>
            <p:cNvGrpSpPr/>
            <p:nvPr/>
          </p:nvGrpSpPr>
          <p:grpSpPr>
            <a:xfrm>
              <a:off x="2002721" y="1605930"/>
              <a:ext cx="1332368" cy="1332368"/>
              <a:chOff x="1236675" y="2423160"/>
              <a:chExt cx="1950720" cy="1950720"/>
            </a:xfrm>
          </p:grpSpPr>
          <p:sp>
            <p:nvSpPr>
              <p:cNvPr id="18" name="椭圆 17"/>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椭圆 16"/>
            <p:cNvSpPr/>
            <p:nvPr/>
          </p:nvSpPr>
          <p:spPr>
            <a:xfrm>
              <a:off x="2251694" y="1854903"/>
              <a:ext cx="834422" cy="834422"/>
            </a:xfrm>
            <a:prstGeom prst="ellipse">
              <a:avLst/>
            </a:prstGeom>
            <a:solidFill>
              <a:schemeClr val="accent1"/>
            </a:solidFill>
            <a:ln>
              <a:noFill/>
            </a:ln>
            <a:effectLst>
              <a:innerShdw dist="1016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bwMode="auto">
          <a:xfrm>
            <a:off x="1092570" y="3105316"/>
            <a:ext cx="2115077" cy="584775"/>
          </a:xfrm>
          <a:prstGeom prst="rect">
            <a:avLst/>
          </a:prstGeom>
          <a:noFill/>
        </p:spPr>
        <p:txBody>
          <a:bodyPr>
            <a:spAutoFit/>
          </a:bodyPr>
          <a:lstStyle/>
          <a:p>
            <a:pPr algn="ctr">
              <a:defRPr/>
            </a:pPr>
            <a:r>
              <a:rPr lang="en-US" altLang="zh-CN" sz="3200" dirty="0" smtClean="0">
                <a:solidFill>
                  <a:srgbClr val="C00000"/>
                </a:solidFill>
                <a:latin typeface="Impact" panose="020B0806030902050204" pitchFamily="34" charset="0"/>
                <a:ea typeface="时尚中黑简体" panose="01010104010101010101" pitchFamily="2" charset="-122"/>
              </a:rPr>
              <a:t>¥ 20015</a:t>
            </a:r>
            <a:endParaRPr lang="zh-CN" altLang="en-US" sz="3200" dirty="0">
              <a:solidFill>
                <a:srgbClr val="C00000"/>
              </a:solidFill>
              <a:latin typeface="Impact" panose="020B0806030902050204" pitchFamily="34" charset="0"/>
              <a:ea typeface="时尚中黑简体" panose="01010104010101010101" pitchFamily="2" charset="-122"/>
            </a:endParaRPr>
          </a:p>
        </p:txBody>
      </p:sp>
      <p:grpSp>
        <p:nvGrpSpPr>
          <p:cNvPr id="6" name="组合 5"/>
          <p:cNvGrpSpPr/>
          <p:nvPr/>
        </p:nvGrpSpPr>
        <p:grpSpPr>
          <a:xfrm>
            <a:off x="947378" y="4023478"/>
            <a:ext cx="2406357" cy="1224897"/>
            <a:chOff x="1599523" y="3924780"/>
            <a:chExt cx="2406357" cy="1224897"/>
          </a:xfrm>
        </p:grpSpPr>
        <p:sp>
          <p:nvSpPr>
            <p:cNvPr id="14" name="文本框 13"/>
            <p:cNvSpPr txBox="1"/>
            <p:nvPr/>
          </p:nvSpPr>
          <p:spPr bwMode="auto">
            <a:xfrm>
              <a:off x="1599523" y="4244814"/>
              <a:ext cx="2406357" cy="904863"/>
            </a:xfrm>
            <a:prstGeom prst="rect">
              <a:avLst/>
            </a:prstGeom>
            <a:noFill/>
          </p:spPr>
          <p:txBody>
            <a:bodyPr wrap="square">
              <a:spAutoFit/>
            </a:bodyPr>
            <a:lstStyle/>
            <a:p>
              <a:pPr algn="ctr">
                <a:lnSpc>
                  <a:spcPct val="110000"/>
                </a:lnSpc>
                <a:defRPr/>
              </a:pPr>
              <a:r>
                <a:rPr lang="zh-CN" altLang="en-US" sz="1200" dirty="0" smtClean="0">
                  <a:solidFill>
                    <a:srgbClr val="FFFFFF">
                      <a:lumMod val="50000"/>
                    </a:srgbClr>
                  </a:solidFill>
                  <a:latin typeface="微软雅黑" panose="020B0503020204020204" pitchFamily="34" charset="-122"/>
                  <a:ea typeface="微软雅黑" panose="020B0503020204020204" pitchFamily="34" charset="-122"/>
                </a:rPr>
                <a:t>点击</a:t>
              </a:r>
              <a:r>
                <a:rPr lang="zh-CN" altLang="en-US" sz="1200" dirty="0">
                  <a:solidFill>
                    <a:srgbClr val="FFFFFF">
                      <a:lumMod val="50000"/>
                    </a:srgbClr>
                  </a:solidFill>
                  <a:latin typeface="微软雅黑" panose="020B0503020204020204" pitchFamily="34" charset="-122"/>
                  <a:ea typeface="微软雅黑" panose="020B0503020204020204" pitchFamily="34" charset="-122"/>
                </a:rPr>
                <a:t>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a:t>
              </a:r>
              <a:r>
                <a:rPr lang="zh-CN" altLang="en-US" sz="1200" dirty="0" smtClean="0">
                  <a:solidFill>
                    <a:srgbClr val="FFFFFF">
                      <a:lumMod val="50000"/>
                    </a:srgbClr>
                  </a:solidFill>
                  <a:latin typeface="微软雅黑" panose="020B0503020204020204" pitchFamily="34" charset="-122"/>
                  <a:ea typeface="微软雅黑" panose="020B0503020204020204" pitchFamily="34" charset="-122"/>
                </a:rPr>
                <a:t>文本点击</a:t>
              </a:r>
              <a:r>
                <a:rPr lang="zh-CN" altLang="en-US" sz="1200" dirty="0">
                  <a:solidFill>
                    <a:srgbClr val="FFFFFF">
                      <a:lumMod val="50000"/>
                    </a:srgbClr>
                  </a:solidFill>
                  <a:latin typeface="微软雅黑" panose="020B0503020204020204" pitchFamily="34" charset="-122"/>
                  <a:ea typeface="微软雅黑" panose="020B0503020204020204" pitchFamily="34" charset="-122"/>
                </a:rPr>
                <a:t>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a:t>
              </a:r>
            </a:p>
            <a:p>
              <a:pPr algn="ctr">
                <a:lnSpc>
                  <a:spcPct val="110000"/>
                </a:lnSpc>
                <a:defRPr/>
              </a:pP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15" name="文本框 14"/>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7" name="直接连接符 6"/>
          <p:cNvCxnSpPr/>
          <p:nvPr/>
        </p:nvCxnSpPr>
        <p:spPr>
          <a:xfrm>
            <a:off x="1191486" y="381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91486" y="508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935382" y="5370060"/>
            <a:ext cx="429452" cy="83127"/>
            <a:chOff x="4600573" y="2237622"/>
            <a:chExt cx="390411" cy="75570"/>
          </a:xfrm>
        </p:grpSpPr>
        <p:sp>
          <p:nvSpPr>
            <p:cNvPr id="10" name="椭圆 9"/>
            <p:cNvSpPr/>
            <p:nvPr/>
          </p:nvSpPr>
          <p:spPr>
            <a:xfrm>
              <a:off x="4600573" y="2237622"/>
              <a:ext cx="75570" cy="7557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705520"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810467"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915414"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圆角矩形 20"/>
          <p:cNvSpPr/>
          <p:nvPr/>
        </p:nvSpPr>
        <p:spPr>
          <a:xfrm>
            <a:off x="3720541" y="1300202"/>
            <a:ext cx="2303205"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4205959" y="1609378"/>
            <a:ext cx="1332368" cy="1332368"/>
            <a:chOff x="2002721" y="1605930"/>
            <a:chExt cx="1332368" cy="1332368"/>
          </a:xfrm>
        </p:grpSpPr>
        <p:grpSp>
          <p:nvGrpSpPr>
            <p:cNvPr id="34" name="组合 33"/>
            <p:cNvGrpSpPr/>
            <p:nvPr/>
          </p:nvGrpSpPr>
          <p:grpSpPr>
            <a:xfrm>
              <a:off x="2002721" y="1605930"/>
              <a:ext cx="1332368" cy="1332368"/>
              <a:chOff x="1236675" y="2423160"/>
              <a:chExt cx="1950720" cy="1950720"/>
            </a:xfrm>
          </p:grpSpPr>
          <p:sp>
            <p:nvSpPr>
              <p:cNvPr id="36" name="椭圆 35"/>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椭圆 34"/>
            <p:cNvSpPr/>
            <p:nvPr/>
          </p:nvSpPr>
          <p:spPr>
            <a:xfrm>
              <a:off x="2251694" y="1854903"/>
              <a:ext cx="834422" cy="834422"/>
            </a:xfrm>
            <a:prstGeom prst="ellipse">
              <a:avLst/>
            </a:prstGeom>
            <a:solidFill>
              <a:schemeClr val="accent4">
                <a:lumMod val="75000"/>
              </a:schemeClr>
            </a:solidFill>
            <a:ln>
              <a:noFill/>
            </a:ln>
            <a:effectLst>
              <a:innerShdw dist="1016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文本框 22"/>
          <p:cNvSpPr txBox="1"/>
          <p:nvPr/>
        </p:nvSpPr>
        <p:spPr bwMode="auto">
          <a:xfrm>
            <a:off x="3814603" y="3105316"/>
            <a:ext cx="2115077" cy="584775"/>
          </a:xfrm>
          <a:prstGeom prst="rect">
            <a:avLst/>
          </a:prstGeom>
          <a:noFill/>
        </p:spPr>
        <p:txBody>
          <a:bodyPr>
            <a:spAutoFit/>
          </a:bodyPr>
          <a:lstStyle/>
          <a:p>
            <a:pPr algn="ctr">
              <a:defRPr/>
            </a:pPr>
            <a:r>
              <a:rPr lang="en-US" altLang="zh-CN" sz="3200" dirty="0" smtClean="0">
                <a:solidFill>
                  <a:srgbClr val="00B0F0"/>
                </a:solidFill>
                <a:latin typeface="Impact" panose="020B0806030902050204" pitchFamily="34" charset="0"/>
                <a:ea typeface="时尚中黑简体" panose="01010104010101010101" pitchFamily="2" charset="-122"/>
              </a:rPr>
              <a:t>¥ 28015</a:t>
            </a:r>
            <a:endParaRPr lang="zh-CN" altLang="en-US" sz="3200" dirty="0">
              <a:solidFill>
                <a:srgbClr val="00B0F0"/>
              </a:solidFill>
              <a:latin typeface="Impact" panose="020B0806030902050204" pitchFamily="34" charset="0"/>
              <a:ea typeface="时尚中黑简体" panose="01010104010101010101" pitchFamily="2" charset="-122"/>
            </a:endParaRPr>
          </a:p>
        </p:txBody>
      </p:sp>
      <p:grpSp>
        <p:nvGrpSpPr>
          <p:cNvPr id="24" name="组合 23"/>
          <p:cNvGrpSpPr/>
          <p:nvPr/>
        </p:nvGrpSpPr>
        <p:grpSpPr>
          <a:xfrm>
            <a:off x="3669411" y="4023478"/>
            <a:ext cx="2406357" cy="1007595"/>
            <a:chOff x="1599523" y="3924780"/>
            <a:chExt cx="2406357" cy="1007595"/>
          </a:xfrm>
        </p:grpSpPr>
        <p:sp>
          <p:nvSpPr>
            <p:cNvPr id="32" name="文本框 31"/>
            <p:cNvSpPr txBox="1"/>
            <p:nvPr/>
          </p:nvSpPr>
          <p:spPr bwMode="auto">
            <a:xfrm>
              <a:off x="1599523" y="4244814"/>
              <a:ext cx="2406357" cy="687561"/>
            </a:xfrm>
            <a:prstGeom prst="rect">
              <a:avLst/>
            </a:prstGeom>
            <a:noFill/>
          </p:spPr>
          <p:txBody>
            <a:bodyPr wrap="square">
              <a:spAutoFit/>
            </a:bodyPr>
            <a:lstStyle/>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a:t>
              </a:r>
            </a:p>
          </p:txBody>
        </p:sp>
        <p:sp>
          <p:nvSpPr>
            <p:cNvPr id="33" name="文本框 32"/>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25" name="直接连接符 24"/>
          <p:cNvCxnSpPr/>
          <p:nvPr/>
        </p:nvCxnSpPr>
        <p:spPr>
          <a:xfrm>
            <a:off x="3913519" y="381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913519" y="508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657415" y="5370060"/>
            <a:ext cx="429452" cy="83127"/>
            <a:chOff x="4600573" y="2237622"/>
            <a:chExt cx="390411" cy="75570"/>
          </a:xfrm>
        </p:grpSpPr>
        <p:sp>
          <p:nvSpPr>
            <p:cNvPr id="28" name="椭圆 27"/>
            <p:cNvSpPr/>
            <p:nvPr/>
          </p:nvSpPr>
          <p:spPr>
            <a:xfrm>
              <a:off x="4600573"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705520" y="2237622"/>
              <a:ext cx="75570" cy="7557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810467"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915414"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角矩形 38"/>
          <p:cNvSpPr/>
          <p:nvPr/>
        </p:nvSpPr>
        <p:spPr>
          <a:xfrm>
            <a:off x="6431059" y="1300202"/>
            <a:ext cx="2304000"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0" name="组合 39"/>
          <p:cNvGrpSpPr/>
          <p:nvPr/>
        </p:nvGrpSpPr>
        <p:grpSpPr>
          <a:xfrm>
            <a:off x="6927993" y="1609378"/>
            <a:ext cx="1332368" cy="1332368"/>
            <a:chOff x="2002721" y="1605930"/>
            <a:chExt cx="1332368" cy="1332368"/>
          </a:xfrm>
        </p:grpSpPr>
        <p:grpSp>
          <p:nvGrpSpPr>
            <p:cNvPr id="52" name="组合 51"/>
            <p:cNvGrpSpPr/>
            <p:nvPr/>
          </p:nvGrpSpPr>
          <p:grpSpPr>
            <a:xfrm>
              <a:off x="2002721" y="1605930"/>
              <a:ext cx="1332368" cy="1332368"/>
              <a:chOff x="1236675" y="2423160"/>
              <a:chExt cx="1950720" cy="1950720"/>
            </a:xfrm>
          </p:grpSpPr>
          <p:sp>
            <p:nvSpPr>
              <p:cNvPr id="54" name="椭圆 53"/>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椭圆 52"/>
            <p:cNvSpPr/>
            <p:nvPr/>
          </p:nvSpPr>
          <p:spPr>
            <a:xfrm>
              <a:off x="2251694" y="1854903"/>
              <a:ext cx="834422" cy="834422"/>
            </a:xfrm>
            <a:prstGeom prst="ellipse">
              <a:avLst/>
            </a:prstGeom>
            <a:solidFill>
              <a:srgbClr val="92D050"/>
            </a:solidFill>
            <a:ln>
              <a:noFill/>
            </a:ln>
            <a:effectLst>
              <a:innerShdw dist="1016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40"/>
          <p:cNvSpPr txBox="1"/>
          <p:nvPr/>
        </p:nvSpPr>
        <p:spPr bwMode="auto">
          <a:xfrm>
            <a:off x="6536637" y="3105316"/>
            <a:ext cx="2115077" cy="584775"/>
          </a:xfrm>
          <a:prstGeom prst="rect">
            <a:avLst/>
          </a:prstGeom>
          <a:noFill/>
        </p:spPr>
        <p:txBody>
          <a:bodyPr>
            <a:spAutoFit/>
          </a:bodyPr>
          <a:lstStyle/>
          <a:p>
            <a:pPr algn="ctr">
              <a:defRPr/>
            </a:pPr>
            <a:r>
              <a:rPr lang="en-US" altLang="zh-CN" sz="3200" dirty="0" smtClean="0">
                <a:solidFill>
                  <a:srgbClr val="92D050"/>
                </a:solidFill>
                <a:latin typeface="Impact" panose="020B0806030902050204" pitchFamily="34" charset="0"/>
                <a:ea typeface="时尚中黑简体" panose="01010104010101010101" pitchFamily="2" charset="-122"/>
              </a:rPr>
              <a:t>¥ 40515</a:t>
            </a:r>
            <a:endParaRPr lang="zh-CN" altLang="en-US" sz="3200" dirty="0">
              <a:solidFill>
                <a:srgbClr val="92D050"/>
              </a:solidFill>
              <a:latin typeface="Impact" panose="020B0806030902050204" pitchFamily="34" charset="0"/>
              <a:ea typeface="时尚中黑简体" panose="01010104010101010101" pitchFamily="2" charset="-122"/>
            </a:endParaRPr>
          </a:p>
        </p:txBody>
      </p:sp>
      <p:grpSp>
        <p:nvGrpSpPr>
          <p:cNvPr id="42" name="组合 41"/>
          <p:cNvGrpSpPr/>
          <p:nvPr/>
        </p:nvGrpSpPr>
        <p:grpSpPr>
          <a:xfrm>
            <a:off x="6391445" y="4023478"/>
            <a:ext cx="2406357" cy="1007595"/>
            <a:chOff x="1599523" y="3924780"/>
            <a:chExt cx="2406357" cy="1007595"/>
          </a:xfrm>
        </p:grpSpPr>
        <p:sp>
          <p:nvSpPr>
            <p:cNvPr id="50" name="文本框 49"/>
            <p:cNvSpPr txBox="1"/>
            <p:nvPr/>
          </p:nvSpPr>
          <p:spPr bwMode="auto">
            <a:xfrm>
              <a:off x="1599523" y="4244814"/>
              <a:ext cx="2406357" cy="687561"/>
            </a:xfrm>
            <a:prstGeom prst="rect">
              <a:avLst/>
            </a:prstGeom>
            <a:noFill/>
          </p:spPr>
          <p:txBody>
            <a:bodyPr wrap="square">
              <a:spAutoFit/>
            </a:bodyPr>
            <a:lstStyle/>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a:t>
              </a:r>
            </a:p>
          </p:txBody>
        </p:sp>
        <p:sp>
          <p:nvSpPr>
            <p:cNvPr id="51" name="文本框 50"/>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43" name="直接连接符 42"/>
          <p:cNvCxnSpPr/>
          <p:nvPr/>
        </p:nvCxnSpPr>
        <p:spPr>
          <a:xfrm>
            <a:off x="6635553" y="381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6635553" y="508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7379449" y="5370060"/>
            <a:ext cx="429452" cy="83127"/>
            <a:chOff x="4600573" y="2237622"/>
            <a:chExt cx="390411" cy="75570"/>
          </a:xfrm>
        </p:grpSpPr>
        <p:sp>
          <p:nvSpPr>
            <p:cNvPr id="46" name="椭圆 45"/>
            <p:cNvSpPr/>
            <p:nvPr/>
          </p:nvSpPr>
          <p:spPr>
            <a:xfrm>
              <a:off x="4600573"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4705520"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4810467" y="2237622"/>
              <a:ext cx="75570" cy="7557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4915414"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圆角矩形 56"/>
          <p:cNvSpPr/>
          <p:nvPr/>
        </p:nvSpPr>
        <p:spPr>
          <a:xfrm>
            <a:off x="9141461" y="1300202"/>
            <a:ext cx="2304000"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9650026" y="1609378"/>
            <a:ext cx="1332368" cy="1332368"/>
            <a:chOff x="2002721" y="1605930"/>
            <a:chExt cx="1332368" cy="1332368"/>
          </a:xfrm>
        </p:grpSpPr>
        <p:grpSp>
          <p:nvGrpSpPr>
            <p:cNvPr id="70" name="组合 69"/>
            <p:cNvGrpSpPr/>
            <p:nvPr/>
          </p:nvGrpSpPr>
          <p:grpSpPr>
            <a:xfrm>
              <a:off x="2002721" y="1605930"/>
              <a:ext cx="1332368" cy="1332368"/>
              <a:chOff x="1236675" y="2423160"/>
              <a:chExt cx="1950720" cy="1950720"/>
            </a:xfrm>
          </p:grpSpPr>
          <p:sp>
            <p:nvSpPr>
              <p:cNvPr id="72" name="椭圆 71"/>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椭圆 70"/>
            <p:cNvSpPr/>
            <p:nvPr/>
          </p:nvSpPr>
          <p:spPr>
            <a:xfrm>
              <a:off x="2251694" y="1854903"/>
              <a:ext cx="834422" cy="834422"/>
            </a:xfrm>
            <a:prstGeom prst="ellipse">
              <a:avLst/>
            </a:prstGeom>
            <a:solidFill>
              <a:srgbClr val="009900"/>
            </a:solidFill>
            <a:ln>
              <a:noFill/>
            </a:ln>
            <a:effectLst>
              <a:innerShdw dist="1016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文本框 58"/>
          <p:cNvSpPr txBox="1"/>
          <p:nvPr/>
        </p:nvSpPr>
        <p:spPr bwMode="auto">
          <a:xfrm>
            <a:off x="9258670" y="3105316"/>
            <a:ext cx="2115077" cy="584775"/>
          </a:xfrm>
          <a:prstGeom prst="rect">
            <a:avLst/>
          </a:prstGeom>
          <a:noFill/>
        </p:spPr>
        <p:txBody>
          <a:bodyPr>
            <a:spAutoFit/>
          </a:bodyPr>
          <a:lstStyle/>
          <a:p>
            <a:pPr algn="ctr">
              <a:defRPr/>
            </a:pPr>
            <a:r>
              <a:rPr lang="en-US" altLang="zh-CN" sz="3200" dirty="0" smtClean="0">
                <a:solidFill>
                  <a:srgbClr val="009900"/>
                </a:solidFill>
                <a:latin typeface="Impact" panose="020B0806030902050204" pitchFamily="34" charset="0"/>
                <a:ea typeface="时尚中黑简体" panose="01010104010101010101" pitchFamily="2" charset="-122"/>
              </a:rPr>
              <a:t>¥ 50715</a:t>
            </a:r>
            <a:endParaRPr lang="zh-CN" altLang="en-US" sz="3200" dirty="0">
              <a:solidFill>
                <a:srgbClr val="009900"/>
              </a:solidFill>
              <a:latin typeface="Impact" panose="020B0806030902050204" pitchFamily="34" charset="0"/>
              <a:ea typeface="时尚中黑简体" panose="01010104010101010101" pitchFamily="2" charset="-122"/>
            </a:endParaRPr>
          </a:p>
        </p:txBody>
      </p:sp>
      <p:grpSp>
        <p:nvGrpSpPr>
          <p:cNvPr id="60" name="组合 59"/>
          <p:cNvGrpSpPr/>
          <p:nvPr/>
        </p:nvGrpSpPr>
        <p:grpSpPr>
          <a:xfrm>
            <a:off x="9113478" y="4023478"/>
            <a:ext cx="2406357" cy="1007595"/>
            <a:chOff x="1599523" y="3924780"/>
            <a:chExt cx="2406357" cy="1007595"/>
          </a:xfrm>
        </p:grpSpPr>
        <p:sp>
          <p:nvSpPr>
            <p:cNvPr id="68" name="文本框 67"/>
            <p:cNvSpPr txBox="1"/>
            <p:nvPr/>
          </p:nvSpPr>
          <p:spPr bwMode="auto">
            <a:xfrm>
              <a:off x="1599523" y="4244814"/>
              <a:ext cx="2406357" cy="687561"/>
            </a:xfrm>
            <a:prstGeom prst="rect">
              <a:avLst/>
            </a:prstGeom>
            <a:noFill/>
          </p:spPr>
          <p:txBody>
            <a:bodyPr wrap="square">
              <a:spAutoFit/>
            </a:bodyPr>
            <a:lstStyle/>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a:t>
              </a:r>
            </a:p>
          </p:txBody>
        </p:sp>
        <p:sp>
          <p:nvSpPr>
            <p:cNvPr id="69" name="文本框 68"/>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61" name="直接连接符 60"/>
          <p:cNvCxnSpPr/>
          <p:nvPr/>
        </p:nvCxnSpPr>
        <p:spPr>
          <a:xfrm>
            <a:off x="9357586" y="381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9357586" y="5085561"/>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3" name="组合 62"/>
          <p:cNvGrpSpPr/>
          <p:nvPr/>
        </p:nvGrpSpPr>
        <p:grpSpPr>
          <a:xfrm>
            <a:off x="10101482" y="5370060"/>
            <a:ext cx="429452" cy="83127"/>
            <a:chOff x="4600573" y="2237622"/>
            <a:chExt cx="390411" cy="75570"/>
          </a:xfrm>
        </p:grpSpPr>
        <p:sp>
          <p:nvSpPr>
            <p:cNvPr id="64" name="椭圆 63"/>
            <p:cNvSpPr/>
            <p:nvPr/>
          </p:nvSpPr>
          <p:spPr>
            <a:xfrm>
              <a:off x="4600573"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4705520"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4810467"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4915414" y="2237622"/>
              <a:ext cx="75570" cy="75570"/>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2002493" y="2140468"/>
            <a:ext cx="307934" cy="306305"/>
            <a:chOff x="3856417" y="4248125"/>
            <a:chExt cx="409860" cy="407692"/>
          </a:xfrm>
          <a:solidFill>
            <a:schemeClr val="bg1"/>
          </a:solidFill>
        </p:grpSpPr>
        <p:sp>
          <p:nvSpPr>
            <p:cNvPr id="75" name="Freeform 187"/>
            <p:cNvSpPr/>
            <p:nvPr/>
          </p:nvSpPr>
          <p:spPr bwMode="auto">
            <a:xfrm>
              <a:off x="3969183" y="4489921"/>
              <a:ext cx="279745" cy="165896"/>
            </a:xfrm>
            <a:custGeom>
              <a:avLst/>
              <a:gdLst>
                <a:gd name="T0" fmla="*/ 76 w 109"/>
                <a:gd name="T1" fmla="*/ 0 h 65"/>
                <a:gd name="T2" fmla="*/ 54 w 109"/>
                <a:gd name="T3" fmla="*/ 0 h 65"/>
                <a:gd name="T4" fmla="*/ 69 w 109"/>
                <a:gd name="T5" fmla="*/ 17 h 65"/>
                <a:gd name="T6" fmla="*/ 76 w 109"/>
                <a:gd name="T7" fmla="*/ 17 h 65"/>
                <a:gd name="T8" fmla="*/ 91 w 109"/>
                <a:gd name="T9" fmla="*/ 32 h 65"/>
                <a:gd name="T10" fmla="*/ 76 w 109"/>
                <a:gd name="T11" fmla="*/ 48 h 65"/>
                <a:gd name="T12" fmla="*/ 32 w 109"/>
                <a:gd name="T13" fmla="*/ 48 h 65"/>
                <a:gd name="T14" fmla="*/ 17 w 109"/>
                <a:gd name="T15" fmla="*/ 32 h 65"/>
                <a:gd name="T16" fmla="*/ 20 w 109"/>
                <a:gd name="T17" fmla="*/ 24 h 65"/>
                <a:gd name="T18" fmla="*/ 1 w 109"/>
                <a:gd name="T19" fmla="*/ 24 h 65"/>
                <a:gd name="T20" fmla="*/ 0 w 109"/>
                <a:gd name="T21" fmla="*/ 32 h 65"/>
                <a:gd name="T22" fmla="*/ 32 w 109"/>
                <a:gd name="T23" fmla="*/ 65 h 65"/>
                <a:gd name="T24" fmla="*/ 76 w 109"/>
                <a:gd name="T25" fmla="*/ 65 h 65"/>
                <a:gd name="T26" fmla="*/ 109 w 109"/>
                <a:gd name="T27" fmla="*/ 32 h 65"/>
                <a:gd name="T28" fmla="*/ 76 w 109"/>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65">
                  <a:moveTo>
                    <a:pt x="76" y="0"/>
                  </a:moveTo>
                  <a:cubicBezTo>
                    <a:pt x="54" y="0"/>
                    <a:pt x="54" y="0"/>
                    <a:pt x="54" y="0"/>
                  </a:cubicBezTo>
                  <a:cubicBezTo>
                    <a:pt x="61" y="4"/>
                    <a:pt x="66" y="10"/>
                    <a:pt x="69" y="17"/>
                  </a:cubicBezTo>
                  <a:cubicBezTo>
                    <a:pt x="76" y="17"/>
                    <a:pt x="76" y="17"/>
                    <a:pt x="76" y="17"/>
                  </a:cubicBezTo>
                  <a:cubicBezTo>
                    <a:pt x="85" y="17"/>
                    <a:pt x="91" y="24"/>
                    <a:pt x="91" y="32"/>
                  </a:cubicBezTo>
                  <a:cubicBezTo>
                    <a:pt x="91" y="41"/>
                    <a:pt x="85" y="48"/>
                    <a:pt x="76" y="48"/>
                  </a:cubicBezTo>
                  <a:cubicBezTo>
                    <a:pt x="32" y="48"/>
                    <a:pt x="32" y="48"/>
                    <a:pt x="32" y="48"/>
                  </a:cubicBezTo>
                  <a:cubicBezTo>
                    <a:pt x="24" y="48"/>
                    <a:pt x="17" y="41"/>
                    <a:pt x="17" y="32"/>
                  </a:cubicBezTo>
                  <a:cubicBezTo>
                    <a:pt x="17" y="29"/>
                    <a:pt x="18" y="26"/>
                    <a:pt x="20" y="24"/>
                  </a:cubicBezTo>
                  <a:cubicBezTo>
                    <a:pt x="1" y="24"/>
                    <a:pt x="1" y="24"/>
                    <a:pt x="1" y="24"/>
                  </a:cubicBezTo>
                  <a:cubicBezTo>
                    <a:pt x="0" y="27"/>
                    <a:pt x="0" y="30"/>
                    <a:pt x="0" y="32"/>
                  </a:cubicBezTo>
                  <a:cubicBezTo>
                    <a:pt x="0" y="50"/>
                    <a:pt x="14" y="65"/>
                    <a:pt x="32" y="65"/>
                  </a:cubicBezTo>
                  <a:cubicBezTo>
                    <a:pt x="76" y="65"/>
                    <a:pt x="76" y="65"/>
                    <a:pt x="76" y="65"/>
                  </a:cubicBezTo>
                  <a:cubicBezTo>
                    <a:pt x="94" y="65"/>
                    <a:pt x="109" y="50"/>
                    <a:pt x="109" y="32"/>
                  </a:cubicBezTo>
                  <a:cubicBezTo>
                    <a:pt x="109" y="15"/>
                    <a:pt x="94" y="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188"/>
            <p:cNvSpPr/>
            <p:nvPr/>
          </p:nvSpPr>
          <p:spPr bwMode="auto">
            <a:xfrm>
              <a:off x="3856417" y="4489921"/>
              <a:ext cx="279745" cy="165896"/>
            </a:xfrm>
            <a:custGeom>
              <a:avLst/>
              <a:gdLst>
                <a:gd name="T0" fmla="*/ 41 w 109"/>
                <a:gd name="T1" fmla="*/ 48 h 65"/>
                <a:gd name="T2" fmla="*/ 33 w 109"/>
                <a:gd name="T3" fmla="*/ 48 h 65"/>
                <a:gd name="T4" fmla="*/ 18 w 109"/>
                <a:gd name="T5" fmla="*/ 32 h 65"/>
                <a:gd name="T6" fmla="*/ 33 w 109"/>
                <a:gd name="T7" fmla="*/ 17 h 65"/>
                <a:gd name="T8" fmla="*/ 37 w 109"/>
                <a:gd name="T9" fmla="*/ 17 h 65"/>
                <a:gd name="T10" fmla="*/ 77 w 109"/>
                <a:gd name="T11" fmla="*/ 17 h 65"/>
                <a:gd name="T12" fmla="*/ 92 w 109"/>
                <a:gd name="T13" fmla="*/ 32 h 65"/>
                <a:gd name="T14" fmla="*/ 92 w 109"/>
                <a:gd name="T15" fmla="*/ 35 h 65"/>
                <a:gd name="T16" fmla="*/ 89 w 109"/>
                <a:gd name="T17" fmla="*/ 42 h 65"/>
                <a:gd name="T18" fmla="*/ 108 w 109"/>
                <a:gd name="T19" fmla="*/ 42 h 65"/>
                <a:gd name="T20" fmla="*/ 109 w 109"/>
                <a:gd name="T21" fmla="*/ 35 h 65"/>
                <a:gd name="T22" fmla="*/ 109 w 109"/>
                <a:gd name="T23" fmla="*/ 35 h 65"/>
                <a:gd name="T24" fmla="*/ 109 w 109"/>
                <a:gd name="T25" fmla="*/ 32 h 65"/>
                <a:gd name="T26" fmla="*/ 77 w 109"/>
                <a:gd name="T27" fmla="*/ 0 h 65"/>
                <a:gd name="T28" fmla="*/ 37 w 109"/>
                <a:gd name="T29" fmla="*/ 0 h 65"/>
                <a:gd name="T30" fmla="*/ 33 w 109"/>
                <a:gd name="T31" fmla="*/ 0 h 65"/>
                <a:gd name="T32" fmla="*/ 0 w 109"/>
                <a:gd name="T33" fmla="*/ 32 h 65"/>
                <a:gd name="T34" fmla="*/ 33 w 109"/>
                <a:gd name="T35" fmla="*/ 65 h 65"/>
                <a:gd name="T36" fmla="*/ 56 w 109"/>
                <a:gd name="T37" fmla="*/ 65 h 65"/>
                <a:gd name="T38" fmla="*/ 41 w 109"/>
                <a:gd name="T39"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65">
                  <a:moveTo>
                    <a:pt x="41" y="48"/>
                  </a:moveTo>
                  <a:cubicBezTo>
                    <a:pt x="33" y="48"/>
                    <a:pt x="33" y="48"/>
                    <a:pt x="33" y="48"/>
                  </a:cubicBezTo>
                  <a:cubicBezTo>
                    <a:pt x="24" y="48"/>
                    <a:pt x="18" y="41"/>
                    <a:pt x="18" y="32"/>
                  </a:cubicBezTo>
                  <a:cubicBezTo>
                    <a:pt x="18" y="24"/>
                    <a:pt x="24" y="17"/>
                    <a:pt x="33" y="17"/>
                  </a:cubicBezTo>
                  <a:cubicBezTo>
                    <a:pt x="37" y="17"/>
                    <a:pt x="37" y="17"/>
                    <a:pt x="37" y="17"/>
                  </a:cubicBezTo>
                  <a:cubicBezTo>
                    <a:pt x="77" y="17"/>
                    <a:pt x="77" y="17"/>
                    <a:pt x="77" y="17"/>
                  </a:cubicBezTo>
                  <a:cubicBezTo>
                    <a:pt x="85" y="17"/>
                    <a:pt x="92" y="24"/>
                    <a:pt x="92" y="32"/>
                  </a:cubicBezTo>
                  <a:cubicBezTo>
                    <a:pt x="92" y="33"/>
                    <a:pt x="92" y="34"/>
                    <a:pt x="92" y="35"/>
                  </a:cubicBezTo>
                  <a:cubicBezTo>
                    <a:pt x="91" y="38"/>
                    <a:pt x="90" y="40"/>
                    <a:pt x="89" y="42"/>
                  </a:cubicBezTo>
                  <a:cubicBezTo>
                    <a:pt x="108" y="42"/>
                    <a:pt x="108" y="42"/>
                    <a:pt x="108" y="42"/>
                  </a:cubicBezTo>
                  <a:cubicBezTo>
                    <a:pt x="108" y="40"/>
                    <a:pt x="109" y="38"/>
                    <a:pt x="109" y="35"/>
                  </a:cubicBezTo>
                  <a:cubicBezTo>
                    <a:pt x="109" y="35"/>
                    <a:pt x="109" y="35"/>
                    <a:pt x="109" y="35"/>
                  </a:cubicBezTo>
                  <a:cubicBezTo>
                    <a:pt x="109" y="34"/>
                    <a:pt x="109" y="33"/>
                    <a:pt x="109" y="32"/>
                  </a:cubicBezTo>
                  <a:cubicBezTo>
                    <a:pt x="109" y="15"/>
                    <a:pt x="95" y="0"/>
                    <a:pt x="77" y="0"/>
                  </a:cubicBezTo>
                  <a:cubicBezTo>
                    <a:pt x="37" y="0"/>
                    <a:pt x="37" y="0"/>
                    <a:pt x="37" y="0"/>
                  </a:cubicBezTo>
                  <a:cubicBezTo>
                    <a:pt x="33" y="0"/>
                    <a:pt x="33" y="0"/>
                    <a:pt x="33" y="0"/>
                  </a:cubicBezTo>
                  <a:cubicBezTo>
                    <a:pt x="15" y="0"/>
                    <a:pt x="0" y="15"/>
                    <a:pt x="0" y="32"/>
                  </a:cubicBezTo>
                  <a:cubicBezTo>
                    <a:pt x="0" y="50"/>
                    <a:pt x="15" y="65"/>
                    <a:pt x="33" y="65"/>
                  </a:cubicBezTo>
                  <a:cubicBezTo>
                    <a:pt x="56" y="65"/>
                    <a:pt x="56" y="65"/>
                    <a:pt x="56" y="65"/>
                  </a:cubicBezTo>
                  <a:cubicBezTo>
                    <a:pt x="50" y="61"/>
                    <a:pt x="44" y="55"/>
                    <a:pt x="4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Freeform 189"/>
            <p:cNvSpPr>
              <a:spLocks noEditPoints="1"/>
            </p:cNvSpPr>
            <p:nvPr/>
          </p:nvSpPr>
          <p:spPr bwMode="auto">
            <a:xfrm>
              <a:off x="3950749" y="4248125"/>
              <a:ext cx="202761" cy="204930"/>
            </a:xfrm>
            <a:custGeom>
              <a:avLst/>
              <a:gdLst>
                <a:gd name="T0" fmla="*/ 40 w 79"/>
                <a:gd name="T1" fmla="*/ 0 h 80"/>
                <a:gd name="T2" fmla="*/ 0 w 79"/>
                <a:gd name="T3" fmla="*/ 40 h 80"/>
                <a:gd name="T4" fmla="*/ 40 w 79"/>
                <a:gd name="T5" fmla="*/ 80 h 80"/>
                <a:gd name="T6" fmla="*/ 79 w 79"/>
                <a:gd name="T7" fmla="*/ 40 h 80"/>
                <a:gd name="T8" fmla="*/ 40 w 79"/>
                <a:gd name="T9" fmla="*/ 0 h 80"/>
                <a:gd name="T10" fmla="*/ 63 w 79"/>
                <a:gd name="T11" fmla="*/ 46 h 80"/>
                <a:gd name="T12" fmla="*/ 46 w 79"/>
                <a:gd name="T13" fmla="*/ 46 h 80"/>
                <a:gd name="T14" fmla="*/ 46 w 79"/>
                <a:gd name="T15" fmla="*/ 63 h 80"/>
                <a:gd name="T16" fmla="*/ 33 w 79"/>
                <a:gd name="T17" fmla="*/ 63 h 80"/>
                <a:gd name="T18" fmla="*/ 33 w 79"/>
                <a:gd name="T19" fmla="*/ 46 h 80"/>
                <a:gd name="T20" fmla="*/ 17 w 79"/>
                <a:gd name="T21" fmla="*/ 46 h 80"/>
                <a:gd name="T22" fmla="*/ 17 w 79"/>
                <a:gd name="T23" fmla="*/ 34 h 80"/>
                <a:gd name="T24" fmla="*/ 33 w 79"/>
                <a:gd name="T25" fmla="*/ 34 h 80"/>
                <a:gd name="T26" fmla="*/ 33 w 79"/>
                <a:gd name="T27" fmla="*/ 17 h 80"/>
                <a:gd name="T28" fmla="*/ 46 w 79"/>
                <a:gd name="T29" fmla="*/ 17 h 80"/>
                <a:gd name="T30" fmla="*/ 46 w 79"/>
                <a:gd name="T31" fmla="*/ 34 h 80"/>
                <a:gd name="T32" fmla="*/ 63 w 79"/>
                <a:gd name="T33" fmla="*/ 34 h 80"/>
                <a:gd name="T34" fmla="*/ 63 w 79"/>
                <a:gd name="T3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0">
                  <a:moveTo>
                    <a:pt x="40" y="0"/>
                  </a:moveTo>
                  <a:cubicBezTo>
                    <a:pt x="18" y="0"/>
                    <a:pt x="0" y="18"/>
                    <a:pt x="0" y="40"/>
                  </a:cubicBezTo>
                  <a:cubicBezTo>
                    <a:pt x="0" y="62"/>
                    <a:pt x="18" y="80"/>
                    <a:pt x="40" y="80"/>
                  </a:cubicBezTo>
                  <a:cubicBezTo>
                    <a:pt x="62" y="80"/>
                    <a:pt x="79" y="62"/>
                    <a:pt x="79" y="40"/>
                  </a:cubicBezTo>
                  <a:cubicBezTo>
                    <a:pt x="79" y="18"/>
                    <a:pt x="62" y="0"/>
                    <a:pt x="40" y="0"/>
                  </a:cubicBezTo>
                  <a:close/>
                  <a:moveTo>
                    <a:pt x="63" y="46"/>
                  </a:moveTo>
                  <a:cubicBezTo>
                    <a:pt x="46" y="46"/>
                    <a:pt x="46" y="46"/>
                    <a:pt x="46" y="46"/>
                  </a:cubicBezTo>
                  <a:cubicBezTo>
                    <a:pt x="46" y="63"/>
                    <a:pt x="46" y="63"/>
                    <a:pt x="46" y="63"/>
                  </a:cubicBezTo>
                  <a:cubicBezTo>
                    <a:pt x="33" y="63"/>
                    <a:pt x="33" y="63"/>
                    <a:pt x="33" y="63"/>
                  </a:cubicBezTo>
                  <a:cubicBezTo>
                    <a:pt x="33" y="46"/>
                    <a:pt x="33" y="46"/>
                    <a:pt x="33" y="46"/>
                  </a:cubicBezTo>
                  <a:cubicBezTo>
                    <a:pt x="17" y="46"/>
                    <a:pt x="17" y="46"/>
                    <a:pt x="17" y="46"/>
                  </a:cubicBezTo>
                  <a:cubicBezTo>
                    <a:pt x="17" y="34"/>
                    <a:pt x="17" y="34"/>
                    <a:pt x="17" y="34"/>
                  </a:cubicBezTo>
                  <a:cubicBezTo>
                    <a:pt x="33" y="34"/>
                    <a:pt x="33" y="34"/>
                    <a:pt x="33" y="34"/>
                  </a:cubicBezTo>
                  <a:cubicBezTo>
                    <a:pt x="33" y="17"/>
                    <a:pt x="33" y="17"/>
                    <a:pt x="33" y="17"/>
                  </a:cubicBezTo>
                  <a:cubicBezTo>
                    <a:pt x="46" y="17"/>
                    <a:pt x="46" y="17"/>
                    <a:pt x="46" y="17"/>
                  </a:cubicBezTo>
                  <a:cubicBezTo>
                    <a:pt x="46" y="34"/>
                    <a:pt x="46" y="34"/>
                    <a:pt x="46" y="34"/>
                  </a:cubicBezTo>
                  <a:cubicBezTo>
                    <a:pt x="63" y="34"/>
                    <a:pt x="63" y="34"/>
                    <a:pt x="63" y="34"/>
                  </a:cubicBezTo>
                  <a:lnTo>
                    <a:pt x="63"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8" name="Rectangle 190"/>
            <p:cNvSpPr>
              <a:spLocks noChangeArrowheads="1"/>
            </p:cNvSpPr>
            <p:nvPr/>
          </p:nvSpPr>
          <p:spPr bwMode="auto">
            <a:xfrm>
              <a:off x="4200135" y="4356553"/>
              <a:ext cx="30360" cy="10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9" name="Rectangle 191"/>
            <p:cNvSpPr>
              <a:spLocks noChangeArrowheads="1"/>
            </p:cNvSpPr>
            <p:nvPr/>
          </p:nvSpPr>
          <p:spPr bwMode="auto">
            <a:xfrm>
              <a:off x="4164354" y="4392335"/>
              <a:ext cx="101923" cy="303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Rectangle 192"/>
            <p:cNvSpPr>
              <a:spLocks noChangeArrowheads="1"/>
            </p:cNvSpPr>
            <p:nvPr/>
          </p:nvSpPr>
          <p:spPr bwMode="auto">
            <a:xfrm>
              <a:off x="3879187" y="4386913"/>
              <a:ext cx="18433" cy="618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Rectangle 193"/>
            <p:cNvSpPr>
              <a:spLocks noChangeArrowheads="1"/>
            </p:cNvSpPr>
            <p:nvPr/>
          </p:nvSpPr>
          <p:spPr bwMode="auto">
            <a:xfrm>
              <a:off x="3858586" y="4407515"/>
              <a:ext cx="61805" cy="17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82" name="组合 81"/>
          <p:cNvGrpSpPr/>
          <p:nvPr/>
        </p:nvGrpSpPr>
        <p:grpSpPr>
          <a:xfrm>
            <a:off x="4704890" y="2084665"/>
            <a:ext cx="364144" cy="417910"/>
            <a:chOff x="2733098" y="4187405"/>
            <a:chExt cx="484675" cy="556238"/>
          </a:xfrm>
          <a:solidFill>
            <a:schemeClr val="bg1"/>
          </a:solidFill>
        </p:grpSpPr>
        <p:sp>
          <p:nvSpPr>
            <p:cNvPr id="83"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1"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2"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3"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4"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5"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6"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7"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8"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9"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00" name="组合 99"/>
          <p:cNvGrpSpPr/>
          <p:nvPr/>
        </p:nvGrpSpPr>
        <p:grpSpPr>
          <a:xfrm>
            <a:off x="7383764" y="2147392"/>
            <a:ext cx="429315" cy="292455"/>
            <a:chOff x="4895160" y="4287159"/>
            <a:chExt cx="571418" cy="389258"/>
          </a:xfrm>
          <a:solidFill>
            <a:schemeClr val="bg1"/>
          </a:solidFill>
        </p:grpSpPr>
        <p:sp>
          <p:nvSpPr>
            <p:cNvPr id="101"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2"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3"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4"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5"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6"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7"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8"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09"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110" name="组合 109"/>
          <p:cNvGrpSpPr/>
          <p:nvPr/>
        </p:nvGrpSpPr>
        <p:grpSpPr>
          <a:xfrm>
            <a:off x="10152923" y="2147392"/>
            <a:ext cx="329114" cy="292455"/>
            <a:chOff x="6007636" y="4287159"/>
            <a:chExt cx="438051" cy="389258"/>
          </a:xfrm>
          <a:solidFill>
            <a:schemeClr val="bg1"/>
          </a:solidFill>
        </p:grpSpPr>
        <p:sp>
          <p:nvSpPr>
            <p:cNvPr id="111"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2" name="Freeform 825"/>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3" name="Freeform 826"/>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4" name="Freeform 827"/>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5" name="Freeform 828"/>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6" name="Freeform 829"/>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7" name="Freeform 830"/>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8"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19" name="Freeform 832"/>
            <p:cNvSpPr/>
            <p:nvPr/>
          </p:nvSpPr>
          <p:spPr bwMode="auto">
            <a:xfrm>
              <a:off x="6058597" y="4412936"/>
              <a:ext cx="161559" cy="2016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122"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2"/>
                                        </p:tgtEl>
                                        <p:attrNameLst>
                                          <p:attrName>ppt_y</p:attrName>
                                        </p:attrNameLst>
                                      </p:cBhvr>
                                      <p:tavLst>
                                        <p:tav tm="0">
                                          <p:val>
                                            <p:strVal val="#ppt_y"/>
                                          </p:val>
                                        </p:tav>
                                        <p:tav tm="100000">
                                          <p:val>
                                            <p:strVal val="#ppt_y"/>
                                          </p:val>
                                        </p:tav>
                                      </p:tavLst>
                                    </p:anim>
                                    <p:anim calcmode="lin" valueType="num">
                                      <p:cBhvr>
                                        <p:cTn id="9" dur="50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2"/>
                                        </p:tgtEl>
                                      </p:cBhvr>
                                    </p:animEffec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
                                          <p:stCondLst>
                                            <p:cond delay="0"/>
                                          </p:stCondLst>
                                        </p:cTn>
                                        <p:tgtEl>
                                          <p:spTgt spid="4"/>
                                        </p:tgtEl>
                                      </p:cBhvr>
                                    </p:animEffect>
                                    <p:anim calcmode="lin" valueType="num">
                                      <p:cBhvr>
                                        <p:cTn id="20" dur="9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 tmFilter="0, 0; 0.125,0.2665; 0.25,0.4; 0.375,0.465; 0.5,0.5;  0.625,0.535; 0.75,0.6; 0.875,0.7335; 1,1">
                                          <p:stCondLst>
                                            <p:cond delay="33"/>
                                          </p:stCondLst>
                                        </p:cTn>
                                        <p:tgtEl>
                                          <p:spTgt spid="4"/>
                                        </p:tgtEl>
                                        <p:attrNameLst>
                                          <p:attrName>ppt_y</p:attrName>
                                        </p:attrNameLst>
                                      </p:cBhvr>
                                      <p:tavLst>
                                        <p:tav tm="0" fmla="#ppt_y-sin(pi*$)/9">
                                          <p:val>
                                            <p:fltVal val="0"/>
                                          </p:val>
                                        </p:tav>
                                        <p:tav tm="100000">
                                          <p:val>
                                            <p:fltVal val="1"/>
                                          </p:val>
                                        </p:tav>
                                      </p:tavLst>
                                    </p:anim>
                                    <p:anim calcmode="lin" valueType="num">
                                      <p:cBhvr>
                                        <p:cTn id="23" dur="17" tmFilter="0, 0; 0.125,0.2665; 0.25,0.4; 0.375,0.465; 0.5,0.5;  0.625,0.535; 0.75,0.6; 0.875,0.7335; 1,1">
                                          <p:stCondLst>
                                            <p:cond delay="66"/>
                                          </p:stCondLst>
                                        </p:cTn>
                                        <p:tgtEl>
                                          <p:spTgt spid="4"/>
                                        </p:tgtEl>
                                        <p:attrNameLst>
                                          <p:attrName>ppt_y</p:attrName>
                                        </p:attrNameLst>
                                      </p:cBhvr>
                                      <p:tavLst>
                                        <p:tav tm="0" fmla="#ppt_y-sin(pi*$)/27">
                                          <p:val>
                                            <p:fltVal val="0"/>
                                          </p:val>
                                        </p:tav>
                                        <p:tav tm="100000">
                                          <p:val>
                                            <p:fltVal val="1"/>
                                          </p:val>
                                        </p:tav>
                                      </p:tavLst>
                                    </p:anim>
                                    <p:anim calcmode="lin" valueType="num">
                                      <p:cBhvr>
                                        <p:cTn id="24" dur="8" tmFilter="0, 0; 0.125,0.2665; 0.25,0.4; 0.375,0.465; 0.5,0.5;  0.625,0.535; 0.75,0.6; 0.875,0.7335; 1,1">
                                          <p:stCondLst>
                                            <p:cond delay="83"/>
                                          </p:stCondLst>
                                        </p:cTn>
                                        <p:tgtEl>
                                          <p:spTgt spid="4"/>
                                        </p:tgtEl>
                                        <p:attrNameLst>
                                          <p:attrName>ppt_y</p:attrName>
                                        </p:attrNameLst>
                                      </p:cBhvr>
                                      <p:tavLst>
                                        <p:tav tm="0" fmla="#ppt_y-sin(pi*$)/81">
                                          <p:val>
                                            <p:fltVal val="0"/>
                                          </p:val>
                                        </p:tav>
                                        <p:tav tm="100000">
                                          <p:val>
                                            <p:fltVal val="1"/>
                                          </p:val>
                                        </p:tav>
                                      </p:tavLst>
                                    </p:anim>
                                    <p:animScale>
                                      <p:cBhvr>
                                        <p:cTn id="25" dur="1">
                                          <p:stCondLst>
                                            <p:cond delay="32"/>
                                          </p:stCondLst>
                                        </p:cTn>
                                        <p:tgtEl>
                                          <p:spTgt spid="4"/>
                                        </p:tgtEl>
                                      </p:cBhvr>
                                      <p:to x="100000" y="60000"/>
                                    </p:animScale>
                                    <p:animScale>
                                      <p:cBhvr>
                                        <p:cTn id="26" dur="8" decel="50000">
                                          <p:stCondLst>
                                            <p:cond delay="34"/>
                                          </p:stCondLst>
                                        </p:cTn>
                                        <p:tgtEl>
                                          <p:spTgt spid="4"/>
                                        </p:tgtEl>
                                      </p:cBhvr>
                                      <p:to x="100000" y="100000"/>
                                    </p:animScale>
                                    <p:animScale>
                                      <p:cBhvr>
                                        <p:cTn id="27" dur="1">
                                          <p:stCondLst>
                                            <p:cond delay="66"/>
                                          </p:stCondLst>
                                        </p:cTn>
                                        <p:tgtEl>
                                          <p:spTgt spid="4"/>
                                        </p:tgtEl>
                                      </p:cBhvr>
                                      <p:to x="100000" y="80000"/>
                                    </p:animScale>
                                    <p:animScale>
                                      <p:cBhvr>
                                        <p:cTn id="28" dur="8" decel="50000">
                                          <p:stCondLst>
                                            <p:cond delay="67"/>
                                          </p:stCondLst>
                                        </p:cTn>
                                        <p:tgtEl>
                                          <p:spTgt spid="4"/>
                                        </p:tgtEl>
                                      </p:cBhvr>
                                      <p:to x="100000" y="100000"/>
                                    </p:animScale>
                                    <p:animScale>
                                      <p:cBhvr>
                                        <p:cTn id="29" dur="1">
                                          <p:stCondLst>
                                            <p:cond delay="82"/>
                                          </p:stCondLst>
                                        </p:cTn>
                                        <p:tgtEl>
                                          <p:spTgt spid="4"/>
                                        </p:tgtEl>
                                      </p:cBhvr>
                                      <p:to x="100000" y="90000"/>
                                    </p:animScale>
                                    <p:animScale>
                                      <p:cBhvr>
                                        <p:cTn id="30" dur="8" decel="50000">
                                          <p:stCondLst>
                                            <p:cond delay="83"/>
                                          </p:stCondLst>
                                        </p:cTn>
                                        <p:tgtEl>
                                          <p:spTgt spid="4"/>
                                        </p:tgtEl>
                                      </p:cBhvr>
                                      <p:to x="100000" y="100000"/>
                                    </p:animScale>
                                    <p:animScale>
                                      <p:cBhvr>
                                        <p:cTn id="31" dur="1">
                                          <p:stCondLst>
                                            <p:cond delay="90"/>
                                          </p:stCondLst>
                                        </p:cTn>
                                        <p:tgtEl>
                                          <p:spTgt spid="4"/>
                                        </p:tgtEl>
                                      </p:cBhvr>
                                      <p:to x="100000" y="95000"/>
                                    </p:animScale>
                                    <p:animScale>
                                      <p:cBhvr>
                                        <p:cTn id="32" dur="8" decel="50000">
                                          <p:stCondLst>
                                            <p:cond delay="92"/>
                                          </p:stCondLst>
                                        </p:cTn>
                                        <p:tgtEl>
                                          <p:spTgt spid="4"/>
                                        </p:tgtEl>
                                      </p:cBhvr>
                                      <p:to x="100000" y="100000"/>
                                    </p:animScale>
                                  </p:childTnLst>
                                </p:cTn>
                              </p:par>
                            </p:childTnLst>
                          </p:cTn>
                        </p:par>
                        <p:par>
                          <p:cTn id="33" fill="hold">
                            <p:stCondLst>
                              <p:cond delay="1000"/>
                            </p:stCondLst>
                            <p:childTnLst>
                              <p:par>
                                <p:cTn id="34" presetID="26"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29">
                                          <p:stCondLst>
                                            <p:cond delay="0"/>
                                          </p:stCondLst>
                                        </p:cTn>
                                        <p:tgtEl>
                                          <p:spTgt spid="5"/>
                                        </p:tgtEl>
                                      </p:cBhvr>
                                    </p:animEffect>
                                    <p:anim calcmode="lin" valueType="num">
                                      <p:cBhvr>
                                        <p:cTn id="37" dur="9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8" dur="33"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9" dur="33" tmFilter="0, 0; 0.125,0.2665; 0.25,0.4; 0.375,0.465; 0.5,0.5;  0.625,0.535; 0.75,0.6; 0.875,0.7335; 1,1">
                                          <p:stCondLst>
                                            <p:cond delay="33"/>
                                          </p:stCondLst>
                                        </p:cTn>
                                        <p:tgtEl>
                                          <p:spTgt spid="5"/>
                                        </p:tgtEl>
                                        <p:attrNameLst>
                                          <p:attrName>ppt_y</p:attrName>
                                        </p:attrNameLst>
                                      </p:cBhvr>
                                      <p:tavLst>
                                        <p:tav tm="0" fmla="#ppt_y-sin(pi*$)/9">
                                          <p:val>
                                            <p:fltVal val="0"/>
                                          </p:val>
                                        </p:tav>
                                        <p:tav tm="100000">
                                          <p:val>
                                            <p:fltVal val="1"/>
                                          </p:val>
                                        </p:tav>
                                      </p:tavLst>
                                    </p:anim>
                                    <p:anim calcmode="lin" valueType="num">
                                      <p:cBhvr>
                                        <p:cTn id="40" dur="17" tmFilter="0, 0; 0.125,0.2665; 0.25,0.4; 0.375,0.465; 0.5,0.5;  0.625,0.535; 0.75,0.6; 0.875,0.7335; 1,1">
                                          <p:stCondLst>
                                            <p:cond delay="66"/>
                                          </p:stCondLst>
                                        </p:cTn>
                                        <p:tgtEl>
                                          <p:spTgt spid="5"/>
                                        </p:tgtEl>
                                        <p:attrNameLst>
                                          <p:attrName>ppt_y</p:attrName>
                                        </p:attrNameLst>
                                      </p:cBhvr>
                                      <p:tavLst>
                                        <p:tav tm="0" fmla="#ppt_y-sin(pi*$)/27">
                                          <p:val>
                                            <p:fltVal val="0"/>
                                          </p:val>
                                        </p:tav>
                                        <p:tav tm="100000">
                                          <p:val>
                                            <p:fltVal val="1"/>
                                          </p:val>
                                        </p:tav>
                                      </p:tavLst>
                                    </p:anim>
                                    <p:anim calcmode="lin" valueType="num">
                                      <p:cBhvr>
                                        <p:cTn id="41" dur="8" tmFilter="0, 0; 0.125,0.2665; 0.25,0.4; 0.375,0.465; 0.5,0.5;  0.625,0.535; 0.75,0.6; 0.875,0.7335; 1,1">
                                          <p:stCondLst>
                                            <p:cond delay="83"/>
                                          </p:stCondLst>
                                        </p:cTn>
                                        <p:tgtEl>
                                          <p:spTgt spid="5"/>
                                        </p:tgtEl>
                                        <p:attrNameLst>
                                          <p:attrName>ppt_y</p:attrName>
                                        </p:attrNameLst>
                                      </p:cBhvr>
                                      <p:tavLst>
                                        <p:tav tm="0" fmla="#ppt_y-sin(pi*$)/81">
                                          <p:val>
                                            <p:fltVal val="0"/>
                                          </p:val>
                                        </p:tav>
                                        <p:tav tm="100000">
                                          <p:val>
                                            <p:fltVal val="1"/>
                                          </p:val>
                                        </p:tav>
                                      </p:tavLst>
                                    </p:anim>
                                    <p:animScale>
                                      <p:cBhvr>
                                        <p:cTn id="42" dur="1">
                                          <p:stCondLst>
                                            <p:cond delay="32"/>
                                          </p:stCondLst>
                                        </p:cTn>
                                        <p:tgtEl>
                                          <p:spTgt spid="5"/>
                                        </p:tgtEl>
                                      </p:cBhvr>
                                      <p:to x="100000" y="60000"/>
                                    </p:animScale>
                                    <p:animScale>
                                      <p:cBhvr>
                                        <p:cTn id="43" dur="8" decel="50000">
                                          <p:stCondLst>
                                            <p:cond delay="34"/>
                                          </p:stCondLst>
                                        </p:cTn>
                                        <p:tgtEl>
                                          <p:spTgt spid="5"/>
                                        </p:tgtEl>
                                      </p:cBhvr>
                                      <p:to x="100000" y="100000"/>
                                    </p:animScale>
                                    <p:animScale>
                                      <p:cBhvr>
                                        <p:cTn id="44" dur="1">
                                          <p:stCondLst>
                                            <p:cond delay="66"/>
                                          </p:stCondLst>
                                        </p:cTn>
                                        <p:tgtEl>
                                          <p:spTgt spid="5"/>
                                        </p:tgtEl>
                                      </p:cBhvr>
                                      <p:to x="100000" y="80000"/>
                                    </p:animScale>
                                    <p:animScale>
                                      <p:cBhvr>
                                        <p:cTn id="45" dur="8" decel="50000">
                                          <p:stCondLst>
                                            <p:cond delay="67"/>
                                          </p:stCondLst>
                                        </p:cTn>
                                        <p:tgtEl>
                                          <p:spTgt spid="5"/>
                                        </p:tgtEl>
                                      </p:cBhvr>
                                      <p:to x="100000" y="100000"/>
                                    </p:animScale>
                                    <p:animScale>
                                      <p:cBhvr>
                                        <p:cTn id="46" dur="1">
                                          <p:stCondLst>
                                            <p:cond delay="82"/>
                                          </p:stCondLst>
                                        </p:cTn>
                                        <p:tgtEl>
                                          <p:spTgt spid="5"/>
                                        </p:tgtEl>
                                      </p:cBhvr>
                                      <p:to x="100000" y="90000"/>
                                    </p:animScale>
                                    <p:animScale>
                                      <p:cBhvr>
                                        <p:cTn id="47" dur="8" decel="50000">
                                          <p:stCondLst>
                                            <p:cond delay="83"/>
                                          </p:stCondLst>
                                        </p:cTn>
                                        <p:tgtEl>
                                          <p:spTgt spid="5"/>
                                        </p:tgtEl>
                                      </p:cBhvr>
                                      <p:to x="100000" y="100000"/>
                                    </p:animScale>
                                    <p:animScale>
                                      <p:cBhvr>
                                        <p:cTn id="48" dur="1">
                                          <p:stCondLst>
                                            <p:cond delay="90"/>
                                          </p:stCondLst>
                                        </p:cTn>
                                        <p:tgtEl>
                                          <p:spTgt spid="5"/>
                                        </p:tgtEl>
                                      </p:cBhvr>
                                      <p:to x="100000" y="95000"/>
                                    </p:animScale>
                                    <p:animScale>
                                      <p:cBhvr>
                                        <p:cTn id="49" dur="8" decel="50000">
                                          <p:stCondLst>
                                            <p:cond delay="92"/>
                                          </p:stCondLst>
                                        </p:cTn>
                                        <p:tgtEl>
                                          <p:spTgt spid="5"/>
                                        </p:tgtEl>
                                      </p:cBhvr>
                                      <p:to x="100000" y="100000"/>
                                    </p:animScale>
                                  </p:childTnLst>
                                </p:cTn>
                              </p:par>
                            </p:childTnLst>
                          </p:cTn>
                        </p:par>
                        <p:par>
                          <p:cTn id="50" fill="hold">
                            <p:stCondLst>
                              <p:cond delay="1500"/>
                            </p:stCondLst>
                            <p:childTnLst>
                              <p:par>
                                <p:cTn id="51" presetID="52"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Scale>
                                      <p:cBhvr>
                                        <p:cTn id="5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6"/>
                                        </p:tgtEl>
                                        <p:attrNameLst>
                                          <p:attrName>ppt_x</p:attrName>
                                          <p:attrName>ppt_y</p:attrName>
                                        </p:attrNameLst>
                                      </p:cBhvr>
                                    </p:animMotion>
                                    <p:animEffect transition="in" filter="fade">
                                      <p:cBhvr>
                                        <p:cTn id="55" dur="1000"/>
                                        <p:tgtEl>
                                          <p:spTgt spid="6"/>
                                        </p:tgtEl>
                                      </p:cBhvr>
                                    </p:animEffect>
                                  </p:childTnLst>
                                </p:cTn>
                              </p:par>
                            </p:childTnLst>
                          </p:cTn>
                        </p:par>
                        <p:par>
                          <p:cTn id="56" fill="hold">
                            <p:stCondLst>
                              <p:cond delay="2500"/>
                            </p:stCondLst>
                            <p:childTnLst>
                              <p:par>
                                <p:cTn id="57" presetID="26"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down)">
                                      <p:cBhvr>
                                        <p:cTn id="59" dur="29">
                                          <p:stCondLst>
                                            <p:cond delay="0"/>
                                          </p:stCondLst>
                                        </p:cTn>
                                        <p:tgtEl>
                                          <p:spTgt spid="7"/>
                                        </p:tgtEl>
                                      </p:cBhvr>
                                    </p:animEffect>
                                    <p:anim calcmode="lin" valueType="num">
                                      <p:cBhvr>
                                        <p:cTn id="60" dur="9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1" dur="33"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2" dur="33" tmFilter="0, 0; 0.125,0.2665; 0.25,0.4; 0.375,0.465; 0.5,0.5;  0.625,0.535; 0.75,0.6; 0.875,0.7335; 1,1">
                                          <p:stCondLst>
                                            <p:cond delay="33"/>
                                          </p:stCondLst>
                                        </p:cTn>
                                        <p:tgtEl>
                                          <p:spTgt spid="7"/>
                                        </p:tgtEl>
                                        <p:attrNameLst>
                                          <p:attrName>ppt_y</p:attrName>
                                        </p:attrNameLst>
                                      </p:cBhvr>
                                      <p:tavLst>
                                        <p:tav tm="0" fmla="#ppt_y-sin(pi*$)/9">
                                          <p:val>
                                            <p:fltVal val="0"/>
                                          </p:val>
                                        </p:tav>
                                        <p:tav tm="100000">
                                          <p:val>
                                            <p:fltVal val="1"/>
                                          </p:val>
                                        </p:tav>
                                      </p:tavLst>
                                    </p:anim>
                                    <p:anim calcmode="lin" valueType="num">
                                      <p:cBhvr>
                                        <p:cTn id="63" dur="17" tmFilter="0, 0; 0.125,0.2665; 0.25,0.4; 0.375,0.465; 0.5,0.5;  0.625,0.535; 0.75,0.6; 0.875,0.7335; 1,1">
                                          <p:stCondLst>
                                            <p:cond delay="66"/>
                                          </p:stCondLst>
                                        </p:cTn>
                                        <p:tgtEl>
                                          <p:spTgt spid="7"/>
                                        </p:tgtEl>
                                        <p:attrNameLst>
                                          <p:attrName>ppt_y</p:attrName>
                                        </p:attrNameLst>
                                      </p:cBhvr>
                                      <p:tavLst>
                                        <p:tav tm="0" fmla="#ppt_y-sin(pi*$)/27">
                                          <p:val>
                                            <p:fltVal val="0"/>
                                          </p:val>
                                        </p:tav>
                                        <p:tav tm="100000">
                                          <p:val>
                                            <p:fltVal val="1"/>
                                          </p:val>
                                        </p:tav>
                                      </p:tavLst>
                                    </p:anim>
                                    <p:anim calcmode="lin" valueType="num">
                                      <p:cBhvr>
                                        <p:cTn id="64" dur="8" tmFilter="0, 0; 0.125,0.2665; 0.25,0.4; 0.375,0.465; 0.5,0.5;  0.625,0.535; 0.75,0.6; 0.875,0.7335; 1,1">
                                          <p:stCondLst>
                                            <p:cond delay="83"/>
                                          </p:stCondLst>
                                        </p:cTn>
                                        <p:tgtEl>
                                          <p:spTgt spid="7"/>
                                        </p:tgtEl>
                                        <p:attrNameLst>
                                          <p:attrName>ppt_y</p:attrName>
                                        </p:attrNameLst>
                                      </p:cBhvr>
                                      <p:tavLst>
                                        <p:tav tm="0" fmla="#ppt_y-sin(pi*$)/81">
                                          <p:val>
                                            <p:fltVal val="0"/>
                                          </p:val>
                                        </p:tav>
                                        <p:tav tm="100000">
                                          <p:val>
                                            <p:fltVal val="1"/>
                                          </p:val>
                                        </p:tav>
                                      </p:tavLst>
                                    </p:anim>
                                    <p:animScale>
                                      <p:cBhvr>
                                        <p:cTn id="65" dur="1">
                                          <p:stCondLst>
                                            <p:cond delay="32"/>
                                          </p:stCondLst>
                                        </p:cTn>
                                        <p:tgtEl>
                                          <p:spTgt spid="7"/>
                                        </p:tgtEl>
                                      </p:cBhvr>
                                      <p:to x="100000" y="60000"/>
                                    </p:animScale>
                                    <p:animScale>
                                      <p:cBhvr>
                                        <p:cTn id="66" dur="8" decel="50000">
                                          <p:stCondLst>
                                            <p:cond delay="34"/>
                                          </p:stCondLst>
                                        </p:cTn>
                                        <p:tgtEl>
                                          <p:spTgt spid="7"/>
                                        </p:tgtEl>
                                      </p:cBhvr>
                                      <p:to x="100000" y="100000"/>
                                    </p:animScale>
                                    <p:animScale>
                                      <p:cBhvr>
                                        <p:cTn id="67" dur="1">
                                          <p:stCondLst>
                                            <p:cond delay="66"/>
                                          </p:stCondLst>
                                        </p:cTn>
                                        <p:tgtEl>
                                          <p:spTgt spid="7"/>
                                        </p:tgtEl>
                                      </p:cBhvr>
                                      <p:to x="100000" y="80000"/>
                                    </p:animScale>
                                    <p:animScale>
                                      <p:cBhvr>
                                        <p:cTn id="68" dur="8" decel="50000">
                                          <p:stCondLst>
                                            <p:cond delay="67"/>
                                          </p:stCondLst>
                                        </p:cTn>
                                        <p:tgtEl>
                                          <p:spTgt spid="7"/>
                                        </p:tgtEl>
                                      </p:cBhvr>
                                      <p:to x="100000" y="100000"/>
                                    </p:animScale>
                                    <p:animScale>
                                      <p:cBhvr>
                                        <p:cTn id="69" dur="1">
                                          <p:stCondLst>
                                            <p:cond delay="82"/>
                                          </p:stCondLst>
                                        </p:cTn>
                                        <p:tgtEl>
                                          <p:spTgt spid="7"/>
                                        </p:tgtEl>
                                      </p:cBhvr>
                                      <p:to x="100000" y="90000"/>
                                    </p:animScale>
                                    <p:animScale>
                                      <p:cBhvr>
                                        <p:cTn id="70" dur="8" decel="50000">
                                          <p:stCondLst>
                                            <p:cond delay="83"/>
                                          </p:stCondLst>
                                        </p:cTn>
                                        <p:tgtEl>
                                          <p:spTgt spid="7"/>
                                        </p:tgtEl>
                                      </p:cBhvr>
                                      <p:to x="100000" y="100000"/>
                                    </p:animScale>
                                    <p:animScale>
                                      <p:cBhvr>
                                        <p:cTn id="71" dur="1">
                                          <p:stCondLst>
                                            <p:cond delay="90"/>
                                          </p:stCondLst>
                                        </p:cTn>
                                        <p:tgtEl>
                                          <p:spTgt spid="7"/>
                                        </p:tgtEl>
                                      </p:cBhvr>
                                      <p:to x="100000" y="95000"/>
                                    </p:animScale>
                                    <p:animScale>
                                      <p:cBhvr>
                                        <p:cTn id="72" dur="8" decel="50000">
                                          <p:stCondLst>
                                            <p:cond delay="92"/>
                                          </p:stCondLst>
                                        </p:cTn>
                                        <p:tgtEl>
                                          <p:spTgt spid="7"/>
                                        </p:tgtEl>
                                      </p:cBhvr>
                                      <p:to x="100000" y="100000"/>
                                    </p:animScale>
                                  </p:childTnLst>
                                </p:cTn>
                              </p:par>
                            </p:childTnLst>
                          </p:cTn>
                        </p:par>
                        <p:par>
                          <p:cTn id="73" fill="hold">
                            <p:stCondLst>
                              <p:cond delay="3000"/>
                            </p:stCondLst>
                            <p:childTnLst>
                              <p:par>
                                <p:cTn id="74" presetID="26" presetClass="entr" presetSubtype="0" fill="hold" nodeType="after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down)">
                                      <p:cBhvr>
                                        <p:cTn id="76" dur="29">
                                          <p:stCondLst>
                                            <p:cond delay="0"/>
                                          </p:stCondLst>
                                        </p:cTn>
                                        <p:tgtEl>
                                          <p:spTgt spid="8"/>
                                        </p:tgtEl>
                                      </p:cBhvr>
                                    </p:animEffect>
                                    <p:anim calcmode="lin" valueType="num">
                                      <p:cBhvr>
                                        <p:cTn id="77" dur="9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8" dur="3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9" dur="33" tmFilter="0, 0; 0.125,0.2665; 0.25,0.4; 0.375,0.465; 0.5,0.5;  0.625,0.535; 0.75,0.6; 0.875,0.7335; 1,1">
                                          <p:stCondLst>
                                            <p:cond delay="33"/>
                                          </p:stCondLst>
                                        </p:cTn>
                                        <p:tgtEl>
                                          <p:spTgt spid="8"/>
                                        </p:tgtEl>
                                        <p:attrNameLst>
                                          <p:attrName>ppt_y</p:attrName>
                                        </p:attrNameLst>
                                      </p:cBhvr>
                                      <p:tavLst>
                                        <p:tav tm="0" fmla="#ppt_y-sin(pi*$)/9">
                                          <p:val>
                                            <p:fltVal val="0"/>
                                          </p:val>
                                        </p:tav>
                                        <p:tav tm="100000">
                                          <p:val>
                                            <p:fltVal val="1"/>
                                          </p:val>
                                        </p:tav>
                                      </p:tavLst>
                                    </p:anim>
                                    <p:anim calcmode="lin" valueType="num">
                                      <p:cBhvr>
                                        <p:cTn id="80" dur="17" tmFilter="0, 0; 0.125,0.2665; 0.25,0.4; 0.375,0.465; 0.5,0.5;  0.625,0.535; 0.75,0.6; 0.875,0.7335; 1,1">
                                          <p:stCondLst>
                                            <p:cond delay="66"/>
                                          </p:stCondLst>
                                        </p:cTn>
                                        <p:tgtEl>
                                          <p:spTgt spid="8"/>
                                        </p:tgtEl>
                                        <p:attrNameLst>
                                          <p:attrName>ppt_y</p:attrName>
                                        </p:attrNameLst>
                                      </p:cBhvr>
                                      <p:tavLst>
                                        <p:tav tm="0" fmla="#ppt_y-sin(pi*$)/27">
                                          <p:val>
                                            <p:fltVal val="0"/>
                                          </p:val>
                                        </p:tav>
                                        <p:tav tm="100000">
                                          <p:val>
                                            <p:fltVal val="1"/>
                                          </p:val>
                                        </p:tav>
                                      </p:tavLst>
                                    </p:anim>
                                    <p:anim calcmode="lin" valueType="num">
                                      <p:cBhvr>
                                        <p:cTn id="81" dur="8" tmFilter="0, 0; 0.125,0.2665; 0.25,0.4; 0.375,0.465; 0.5,0.5;  0.625,0.535; 0.75,0.6; 0.875,0.7335; 1,1">
                                          <p:stCondLst>
                                            <p:cond delay="83"/>
                                          </p:stCondLst>
                                        </p:cTn>
                                        <p:tgtEl>
                                          <p:spTgt spid="8"/>
                                        </p:tgtEl>
                                        <p:attrNameLst>
                                          <p:attrName>ppt_y</p:attrName>
                                        </p:attrNameLst>
                                      </p:cBhvr>
                                      <p:tavLst>
                                        <p:tav tm="0" fmla="#ppt_y-sin(pi*$)/81">
                                          <p:val>
                                            <p:fltVal val="0"/>
                                          </p:val>
                                        </p:tav>
                                        <p:tav tm="100000">
                                          <p:val>
                                            <p:fltVal val="1"/>
                                          </p:val>
                                        </p:tav>
                                      </p:tavLst>
                                    </p:anim>
                                    <p:animScale>
                                      <p:cBhvr>
                                        <p:cTn id="82" dur="1">
                                          <p:stCondLst>
                                            <p:cond delay="32"/>
                                          </p:stCondLst>
                                        </p:cTn>
                                        <p:tgtEl>
                                          <p:spTgt spid="8"/>
                                        </p:tgtEl>
                                      </p:cBhvr>
                                      <p:to x="100000" y="60000"/>
                                    </p:animScale>
                                    <p:animScale>
                                      <p:cBhvr>
                                        <p:cTn id="83" dur="8" decel="50000">
                                          <p:stCondLst>
                                            <p:cond delay="34"/>
                                          </p:stCondLst>
                                        </p:cTn>
                                        <p:tgtEl>
                                          <p:spTgt spid="8"/>
                                        </p:tgtEl>
                                      </p:cBhvr>
                                      <p:to x="100000" y="100000"/>
                                    </p:animScale>
                                    <p:animScale>
                                      <p:cBhvr>
                                        <p:cTn id="84" dur="1">
                                          <p:stCondLst>
                                            <p:cond delay="66"/>
                                          </p:stCondLst>
                                        </p:cTn>
                                        <p:tgtEl>
                                          <p:spTgt spid="8"/>
                                        </p:tgtEl>
                                      </p:cBhvr>
                                      <p:to x="100000" y="80000"/>
                                    </p:animScale>
                                    <p:animScale>
                                      <p:cBhvr>
                                        <p:cTn id="85" dur="8" decel="50000">
                                          <p:stCondLst>
                                            <p:cond delay="67"/>
                                          </p:stCondLst>
                                        </p:cTn>
                                        <p:tgtEl>
                                          <p:spTgt spid="8"/>
                                        </p:tgtEl>
                                      </p:cBhvr>
                                      <p:to x="100000" y="100000"/>
                                    </p:animScale>
                                    <p:animScale>
                                      <p:cBhvr>
                                        <p:cTn id="86" dur="1">
                                          <p:stCondLst>
                                            <p:cond delay="82"/>
                                          </p:stCondLst>
                                        </p:cTn>
                                        <p:tgtEl>
                                          <p:spTgt spid="8"/>
                                        </p:tgtEl>
                                      </p:cBhvr>
                                      <p:to x="100000" y="90000"/>
                                    </p:animScale>
                                    <p:animScale>
                                      <p:cBhvr>
                                        <p:cTn id="87" dur="8" decel="50000">
                                          <p:stCondLst>
                                            <p:cond delay="83"/>
                                          </p:stCondLst>
                                        </p:cTn>
                                        <p:tgtEl>
                                          <p:spTgt spid="8"/>
                                        </p:tgtEl>
                                      </p:cBhvr>
                                      <p:to x="100000" y="100000"/>
                                    </p:animScale>
                                    <p:animScale>
                                      <p:cBhvr>
                                        <p:cTn id="88" dur="1">
                                          <p:stCondLst>
                                            <p:cond delay="90"/>
                                          </p:stCondLst>
                                        </p:cTn>
                                        <p:tgtEl>
                                          <p:spTgt spid="8"/>
                                        </p:tgtEl>
                                      </p:cBhvr>
                                      <p:to x="100000" y="95000"/>
                                    </p:animScale>
                                    <p:animScale>
                                      <p:cBhvr>
                                        <p:cTn id="89" dur="8" decel="50000">
                                          <p:stCondLst>
                                            <p:cond delay="92"/>
                                          </p:stCondLst>
                                        </p:cTn>
                                        <p:tgtEl>
                                          <p:spTgt spid="8"/>
                                        </p:tgtEl>
                                      </p:cBhvr>
                                      <p:to x="100000" y="100000"/>
                                    </p:animScale>
                                  </p:childTnLst>
                                </p:cTn>
                              </p:par>
                            </p:childTnLst>
                          </p:cTn>
                        </p:par>
                        <p:par>
                          <p:cTn id="90" fill="hold">
                            <p:stCondLst>
                              <p:cond delay="3500"/>
                            </p:stCondLst>
                            <p:childTnLst>
                              <p:par>
                                <p:cTn id="91" presetID="26" presetClass="entr" presetSubtype="0" fill="hold" nodeType="after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wipe(down)">
                                      <p:cBhvr>
                                        <p:cTn id="93" dur="29">
                                          <p:stCondLst>
                                            <p:cond delay="0"/>
                                          </p:stCondLst>
                                        </p:cTn>
                                        <p:tgtEl>
                                          <p:spTgt spid="9"/>
                                        </p:tgtEl>
                                      </p:cBhvr>
                                    </p:animEffect>
                                    <p:anim calcmode="lin" valueType="num">
                                      <p:cBhvr>
                                        <p:cTn id="94" dur="9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5" dur="33"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6" dur="33" tmFilter="0, 0; 0.125,0.2665; 0.25,0.4; 0.375,0.465; 0.5,0.5;  0.625,0.535; 0.75,0.6; 0.875,0.7335; 1,1">
                                          <p:stCondLst>
                                            <p:cond delay="33"/>
                                          </p:stCondLst>
                                        </p:cTn>
                                        <p:tgtEl>
                                          <p:spTgt spid="9"/>
                                        </p:tgtEl>
                                        <p:attrNameLst>
                                          <p:attrName>ppt_y</p:attrName>
                                        </p:attrNameLst>
                                      </p:cBhvr>
                                      <p:tavLst>
                                        <p:tav tm="0" fmla="#ppt_y-sin(pi*$)/9">
                                          <p:val>
                                            <p:fltVal val="0"/>
                                          </p:val>
                                        </p:tav>
                                        <p:tav tm="100000">
                                          <p:val>
                                            <p:fltVal val="1"/>
                                          </p:val>
                                        </p:tav>
                                      </p:tavLst>
                                    </p:anim>
                                    <p:anim calcmode="lin" valueType="num">
                                      <p:cBhvr>
                                        <p:cTn id="97" dur="17" tmFilter="0, 0; 0.125,0.2665; 0.25,0.4; 0.375,0.465; 0.5,0.5;  0.625,0.535; 0.75,0.6; 0.875,0.7335; 1,1">
                                          <p:stCondLst>
                                            <p:cond delay="66"/>
                                          </p:stCondLst>
                                        </p:cTn>
                                        <p:tgtEl>
                                          <p:spTgt spid="9"/>
                                        </p:tgtEl>
                                        <p:attrNameLst>
                                          <p:attrName>ppt_y</p:attrName>
                                        </p:attrNameLst>
                                      </p:cBhvr>
                                      <p:tavLst>
                                        <p:tav tm="0" fmla="#ppt_y-sin(pi*$)/27">
                                          <p:val>
                                            <p:fltVal val="0"/>
                                          </p:val>
                                        </p:tav>
                                        <p:tav tm="100000">
                                          <p:val>
                                            <p:fltVal val="1"/>
                                          </p:val>
                                        </p:tav>
                                      </p:tavLst>
                                    </p:anim>
                                    <p:anim calcmode="lin" valueType="num">
                                      <p:cBhvr>
                                        <p:cTn id="98" dur="8" tmFilter="0, 0; 0.125,0.2665; 0.25,0.4; 0.375,0.465; 0.5,0.5;  0.625,0.535; 0.75,0.6; 0.875,0.7335; 1,1">
                                          <p:stCondLst>
                                            <p:cond delay="83"/>
                                          </p:stCondLst>
                                        </p:cTn>
                                        <p:tgtEl>
                                          <p:spTgt spid="9"/>
                                        </p:tgtEl>
                                        <p:attrNameLst>
                                          <p:attrName>ppt_y</p:attrName>
                                        </p:attrNameLst>
                                      </p:cBhvr>
                                      <p:tavLst>
                                        <p:tav tm="0" fmla="#ppt_y-sin(pi*$)/81">
                                          <p:val>
                                            <p:fltVal val="0"/>
                                          </p:val>
                                        </p:tav>
                                        <p:tav tm="100000">
                                          <p:val>
                                            <p:fltVal val="1"/>
                                          </p:val>
                                        </p:tav>
                                      </p:tavLst>
                                    </p:anim>
                                    <p:animScale>
                                      <p:cBhvr>
                                        <p:cTn id="99" dur="1">
                                          <p:stCondLst>
                                            <p:cond delay="32"/>
                                          </p:stCondLst>
                                        </p:cTn>
                                        <p:tgtEl>
                                          <p:spTgt spid="9"/>
                                        </p:tgtEl>
                                      </p:cBhvr>
                                      <p:to x="100000" y="60000"/>
                                    </p:animScale>
                                    <p:animScale>
                                      <p:cBhvr>
                                        <p:cTn id="100" dur="8" decel="50000">
                                          <p:stCondLst>
                                            <p:cond delay="34"/>
                                          </p:stCondLst>
                                        </p:cTn>
                                        <p:tgtEl>
                                          <p:spTgt spid="9"/>
                                        </p:tgtEl>
                                      </p:cBhvr>
                                      <p:to x="100000" y="100000"/>
                                    </p:animScale>
                                    <p:animScale>
                                      <p:cBhvr>
                                        <p:cTn id="101" dur="1">
                                          <p:stCondLst>
                                            <p:cond delay="66"/>
                                          </p:stCondLst>
                                        </p:cTn>
                                        <p:tgtEl>
                                          <p:spTgt spid="9"/>
                                        </p:tgtEl>
                                      </p:cBhvr>
                                      <p:to x="100000" y="80000"/>
                                    </p:animScale>
                                    <p:animScale>
                                      <p:cBhvr>
                                        <p:cTn id="102" dur="8" decel="50000">
                                          <p:stCondLst>
                                            <p:cond delay="67"/>
                                          </p:stCondLst>
                                        </p:cTn>
                                        <p:tgtEl>
                                          <p:spTgt spid="9"/>
                                        </p:tgtEl>
                                      </p:cBhvr>
                                      <p:to x="100000" y="100000"/>
                                    </p:animScale>
                                    <p:animScale>
                                      <p:cBhvr>
                                        <p:cTn id="103" dur="1">
                                          <p:stCondLst>
                                            <p:cond delay="82"/>
                                          </p:stCondLst>
                                        </p:cTn>
                                        <p:tgtEl>
                                          <p:spTgt spid="9"/>
                                        </p:tgtEl>
                                      </p:cBhvr>
                                      <p:to x="100000" y="90000"/>
                                    </p:animScale>
                                    <p:animScale>
                                      <p:cBhvr>
                                        <p:cTn id="104" dur="8" decel="50000">
                                          <p:stCondLst>
                                            <p:cond delay="83"/>
                                          </p:stCondLst>
                                        </p:cTn>
                                        <p:tgtEl>
                                          <p:spTgt spid="9"/>
                                        </p:tgtEl>
                                      </p:cBhvr>
                                      <p:to x="100000" y="100000"/>
                                    </p:animScale>
                                    <p:animScale>
                                      <p:cBhvr>
                                        <p:cTn id="105" dur="1">
                                          <p:stCondLst>
                                            <p:cond delay="90"/>
                                          </p:stCondLst>
                                        </p:cTn>
                                        <p:tgtEl>
                                          <p:spTgt spid="9"/>
                                        </p:tgtEl>
                                      </p:cBhvr>
                                      <p:to x="100000" y="95000"/>
                                    </p:animScale>
                                    <p:animScale>
                                      <p:cBhvr>
                                        <p:cTn id="106" dur="8" decel="50000">
                                          <p:stCondLst>
                                            <p:cond delay="92"/>
                                          </p:stCondLst>
                                        </p:cTn>
                                        <p:tgtEl>
                                          <p:spTgt spid="9"/>
                                        </p:tgtEl>
                                      </p:cBhvr>
                                      <p:to x="100000" y="100000"/>
                                    </p:animScale>
                                  </p:childTnLst>
                                </p:cTn>
                              </p:par>
                            </p:childTnLst>
                          </p:cTn>
                        </p:par>
                        <p:par>
                          <p:cTn id="107" fill="hold">
                            <p:stCondLst>
                              <p:cond delay="4000"/>
                            </p:stCondLst>
                            <p:childTnLst>
                              <p:par>
                                <p:cTn id="108" presetID="10" presetClass="entr" presetSubtype="0" fill="hold" grpId="0" nodeType="afterEffect">
                                  <p:stCondLst>
                                    <p:cond delay="0"/>
                                  </p:stCondLst>
                                  <p:childTnLst>
                                    <p:set>
                                      <p:cBhvr>
                                        <p:cTn id="109" dur="1" fill="hold">
                                          <p:stCondLst>
                                            <p:cond delay="0"/>
                                          </p:stCondLst>
                                        </p:cTn>
                                        <p:tgtEl>
                                          <p:spTgt spid="21"/>
                                        </p:tgtEl>
                                        <p:attrNameLst>
                                          <p:attrName>style.visibility</p:attrName>
                                        </p:attrNameLst>
                                      </p:cBhvr>
                                      <p:to>
                                        <p:strVal val="visible"/>
                                      </p:to>
                                    </p:set>
                                    <p:animEffect transition="in" filter="fade">
                                      <p:cBhvr>
                                        <p:cTn id="110" dur="500"/>
                                        <p:tgtEl>
                                          <p:spTgt spid="21"/>
                                        </p:tgtEl>
                                      </p:cBhvr>
                                    </p:animEffect>
                                  </p:childTnLst>
                                </p:cTn>
                              </p:par>
                            </p:childTnLst>
                          </p:cTn>
                        </p:par>
                        <p:par>
                          <p:cTn id="111" fill="hold">
                            <p:stCondLst>
                              <p:cond delay="4500"/>
                            </p:stCondLst>
                            <p:childTnLst>
                              <p:par>
                                <p:cTn id="112" presetID="26" presetClass="entr" presetSubtype="0" fill="hold"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down)">
                                      <p:cBhvr>
                                        <p:cTn id="114" dur="29">
                                          <p:stCondLst>
                                            <p:cond delay="0"/>
                                          </p:stCondLst>
                                        </p:cTn>
                                        <p:tgtEl>
                                          <p:spTgt spid="22"/>
                                        </p:tgtEl>
                                      </p:cBhvr>
                                    </p:animEffect>
                                    <p:anim calcmode="lin" valueType="num">
                                      <p:cBhvr>
                                        <p:cTn id="115" dur="9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6" dur="33"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7" dur="33" tmFilter="0, 0; 0.125,0.2665; 0.25,0.4; 0.375,0.465; 0.5,0.5;  0.625,0.535; 0.75,0.6; 0.875,0.7335; 1,1">
                                          <p:stCondLst>
                                            <p:cond delay="33"/>
                                          </p:stCondLst>
                                        </p:cTn>
                                        <p:tgtEl>
                                          <p:spTgt spid="22"/>
                                        </p:tgtEl>
                                        <p:attrNameLst>
                                          <p:attrName>ppt_y</p:attrName>
                                        </p:attrNameLst>
                                      </p:cBhvr>
                                      <p:tavLst>
                                        <p:tav tm="0" fmla="#ppt_y-sin(pi*$)/9">
                                          <p:val>
                                            <p:fltVal val="0"/>
                                          </p:val>
                                        </p:tav>
                                        <p:tav tm="100000">
                                          <p:val>
                                            <p:fltVal val="1"/>
                                          </p:val>
                                        </p:tav>
                                      </p:tavLst>
                                    </p:anim>
                                    <p:anim calcmode="lin" valueType="num">
                                      <p:cBhvr>
                                        <p:cTn id="118" dur="17" tmFilter="0, 0; 0.125,0.2665; 0.25,0.4; 0.375,0.465; 0.5,0.5;  0.625,0.535; 0.75,0.6; 0.875,0.7335; 1,1">
                                          <p:stCondLst>
                                            <p:cond delay="66"/>
                                          </p:stCondLst>
                                        </p:cTn>
                                        <p:tgtEl>
                                          <p:spTgt spid="22"/>
                                        </p:tgtEl>
                                        <p:attrNameLst>
                                          <p:attrName>ppt_y</p:attrName>
                                        </p:attrNameLst>
                                      </p:cBhvr>
                                      <p:tavLst>
                                        <p:tav tm="0" fmla="#ppt_y-sin(pi*$)/27">
                                          <p:val>
                                            <p:fltVal val="0"/>
                                          </p:val>
                                        </p:tav>
                                        <p:tav tm="100000">
                                          <p:val>
                                            <p:fltVal val="1"/>
                                          </p:val>
                                        </p:tav>
                                      </p:tavLst>
                                    </p:anim>
                                    <p:anim calcmode="lin" valueType="num">
                                      <p:cBhvr>
                                        <p:cTn id="119" dur="8" tmFilter="0, 0; 0.125,0.2665; 0.25,0.4; 0.375,0.465; 0.5,0.5;  0.625,0.535; 0.75,0.6; 0.875,0.7335; 1,1">
                                          <p:stCondLst>
                                            <p:cond delay="83"/>
                                          </p:stCondLst>
                                        </p:cTn>
                                        <p:tgtEl>
                                          <p:spTgt spid="22"/>
                                        </p:tgtEl>
                                        <p:attrNameLst>
                                          <p:attrName>ppt_y</p:attrName>
                                        </p:attrNameLst>
                                      </p:cBhvr>
                                      <p:tavLst>
                                        <p:tav tm="0" fmla="#ppt_y-sin(pi*$)/81">
                                          <p:val>
                                            <p:fltVal val="0"/>
                                          </p:val>
                                        </p:tav>
                                        <p:tav tm="100000">
                                          <p:val>
                                            <p:fltVal val="1"/>
                                          </p:val>
                                        </p:tav>
                                      </p:tavLst>
                                    </p:anim>
                                    <p:animScale>
                                      <p:cBhvr>
                                        <p:cTn id="120" dur="1">
                                          <p:stCondLst>
                                            <p:cond delay="32"/>
                                          </p:stCondLst>
                                        </p:cTn>
                                        <p:tgtEl>
                                          <p:spTgt spid="22"/>
                                        </p:tgtEl>
                                      </p:cBhvr>
                                      <p:to x="100000" y="60000"/>
                                    </p:animScale>
                                    <p:animScale>
                                      <p:cBhvr>
                                        <p:cTn id="121" dur="8" decel="50000">
                                          <p:stCondLst>
                                            <p:cond delay="34"/>
                                          </p:stCondLst>
                                        </p:cTn>
                                        <p:tgtEl>
                                          <p:spTgt spid="22"/>
                                        </p:tgtEl>
                                      </p:cBhvr>
                                      <p:to x="100000" y="100000"/>
                                    </p:animScale>
                                    <p:animScale>
                                      <p:cBhvr>
                                        <p:cTn id="122" dur="1">
                                          <p:stCondLst>
                                            <p:cond delay="66"/>
                                          </p:stCondLst>
                                        </p:cTn>
                                        <p:tgtEl>
                                          <p:spTgt spid="22"/>
                                        </p:tgtEl>
                                      </p:cBhvr>
                                      <p:to x="100000" y="80000"/>
                                    </p:animScale>
                                    <p:animScale>
                                      <p:cBhvr>
                                        <p:cTn id="123" dur="8" decel="50000">
                                          <p:stCondLst>
                                            <p:cond delay="67"/>
                                          </p:stCondLst>
                                        </p:cTn>
                                        <p:tgtEl>
                                          <p:spTgt spid="22"/>
                                        </p:tgtEl>
                                      </p:cBhvr>
                                      <p:to x="100000" y="100000"/>
                                    </p:animScale>
                                    <p:animScale>
                                      <p:cBhvr>
                                        <p:cTn id="124" dur="1">
                                          <p:stCondLst>
                                            <p:cond delay="82"/>
                                          </p:stCondLst>
                                        </p:cTn>
                                        <p:tgtEl>
                                          <p:spTgt spid="22"/>
                                        </p:tgtEl>
                                      </p:cBhvr>
                                      <p:to x="100000" y="90000"/>
                                    </p:animScale>
                                    <p:animScale>
                                      <p:cBhvr>
                                        <p:cTn id="125" dur="8" decel="50000">
                                          <p:stCondLst>
                                            <p:cond delay="83"/>
                                          </p:stCondLst>
                                        </p:cTn>
                                        <p:tgtEl>
                                          <p:spTgt spid="22"/>
                                        </p:tgtEl>
                                      </p:cBhvr>
                                      <p:to x="100000" y="100000"/>
                                    </p:animScale>
                                    <p:animScale>
                                      <p:cBhvr>
                                        <p:cTn id="126" dur="1">
                                          <p:stCondLst>
                                            <p:cond delay="90"/>
                                          </p:stCondLst>
                                        </p:cTn>
                                        <p:tgtEl>
                                          <p:spTgt spid="22"/>
                                        </p:tgtEl>
                                      </p:cBhvr>
                                      <p:to x="100000" y="95000"/>
                                    </p:animScale>
                                    <p:animScale>
                                      <p:cBhvr>
                                        <p:cTn id="127" dur="8" decel="50000">
                                          <p:stCondLst>
                                            <p:cond delay="92"/>
                                          </p:stCondLst>
                                        </p:cTn>
                                        <p:tgtEl>
                                          <p:spTgt spid="22"/>
                                        </p:tgtEl>
                                      </p:cBhvr>
                                      <p:to x="100000" y="100000"/>
                                    </p:animScale>
                                  </p:childTnLst>
                                </p:cTn>
                              </p:par>
                            </p:childTnLst>
                          </p:cTn>
                        </p:par>
                        <p:par>
                          <p:cTn id="128" fill="hold">
                            <p:stCondLst>
                              <p:cond delay="5000"/>
                            </p:stCondLst>
                            <p:childTnLst>
                              <p:par>
                                <p:cTn id="129" presetID="26" presetClass="entr" presetSubtype="0" fill="hold" grpId="0"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29">
                                          <p:stCondLst>
                                            <p:cond delay="0"/>
                                          </p:stCondLst>
                                        </p:cTn>
                                        <p:tgtEl>
                                          <p:spTgt spid="23"/>
                                        </p:tgtEl>
                                      </p:cBhvr>
                                    </p:animEffect>
                                    <p:anim calcmode="lin" valueType="num">
                                      <p:cBhvr>
                                        <p:cTn id="132" dur="9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3" dur="33"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4" dur="33" tmFilter="0, 0; 0.125,0.2665; 0.25,0.4; 0.375,0.465; 0.5,0.5;  0.625,0.535; 0.75,0.6; 0.875,0.7335; 1,1">
                                          <p:stCondLst>
                                            <p:cond delay="33"/>
                                          </p:stCondLst>
                                        </p:cTn>
                                        <p:tgtEl>
                                          <p:spTgt spid="23"/>
                                        </p:tgtEl>
                                        <p:attrNameLst>
                                          <p:attrName>ppt_y</p:attrName>
                                        </p:attrNameLst>
                                      </p:cBhvr>
                                      <p:tavLst>
                                        <p:tav tm="0" fmla="#ppt_y-sin(pi*$)/9">
                                          <p:val>
                                            <p:fltVal val="0"/>
                                          </p:val>
                                        </p:tav>
                                        <p:tav tm="100000">
                                          <p:val>
                                            <p:fltVal val="1"/>
                                          </p:val>
                                        </p:tav>
                                      </p:tavLst>
                                    </p:anim>
                                    <p:anim calcmode="lin" valueType="num">
                                      <p:cBhvr>
                                        <p:cTn id="135" dur="17" tmFilter="0, 0; 0.125,0.2665; 0.25,0.4; 0.375,0.465; 0.5,0.5;  0.625,0.535; 0.75,0.6; 0.875,0.7335; 1,1">
                                          <p:stCondLst>
                                            <p:cond delay="66"/>
                                          </p:stCondLst>
                                        </p:cTn>
                                        <p:tgtEl>
                                          <p:spTgt spid="23"/>
                                        </p:tgtEl>
                                        <p:attrNameLst>
                                          <p:attrName>ppt_y</p:attrName>
                                        </p:attrNameLst>
                                      </p:cBhvr>
                                      <p:tavLst>
                                        <p:tav tm="0" fmla="#ppt_y-sin(pi*$)/27">
                                          <p:val>
                                            <p:fltVal val="0"/>
                                          </p:val>
                                        </p:tav>
                                        <p:tav tm="100000">
                                          <p:val>
                                            <p:fltVal val="1"/>
                                          </p:val>
                                        </p:tav>
                                      </p:tavLst>
                                    </p:anim>
                                    <p:anim calcmode="lin" valueType="num">
                                      <p:cBhvr>
                                        <p:cTn id="136" dur="8" tmFilter="0, 0; 0.125,0.2665; 0.25,0.4; 0.375,0.465; 0.5,0.5;  0.625,0.535; 0.75,0.6; 0.875,0.7335; 1,1">
                                          <p:stCondLst>
                                            <p:cond delay="83"/>
                                          </p:stCondLst>
                                        </p:cTn>
                                        <p:tgtEl>
                                          <p:spTgt spid="23"/>
                                        </p:tgtEl>
                                        <p:attrNameLst>
                                          <p:attrName>ppt_y</p:attrName>
                                        </p:attrNameLst>
                                      </p:cBhvr>
                                      <p:tavLst>
                                        <p:tav tm="0" fmla="#ppt_y-sin(pi*$)/81">
                                          <p:val>
                                            <p:fltVal val="0"/>
                                          </p:val>
                                        </p:tav>
                                        <p:tav tm="100000">
                                          <p:val>
                                            <p:fltVal val="1"/>
                                          </p:val>
                                        </p:tav>
                                      </p:tavLst>
                                    </p:anim>
                                    <p:animScale>
                                      <p:cBhvr>
                                        <p:cTn id="137" dur="1">
                                          <p:stCondLst>
                                            <p:cond delay="32"/>
                                          </p:stCondLst>
                                        </p:cTn>
                                        <p:tgtEl>
                                          <p:spTgt spid="23"/>
                                        </p:tgtEl>
                                      </p:cBhvr>
                                      <p:to x="100000" y="60000"/>
                                    </p:animScale>
                                    <p:animScale>
                                      <p:cBhvr>
                                        <p:cTn id="138" dur="8" decel="50000">
                                          <p:stCondLst>
                                            <p:cond delay="34"/>
                                          </p:stCondLst>
                                        </p:cTn>
                                        <p:tgtEl>
                                          <p:spTgt spid="23"/>
                                        </p:tgtEl>
                                      </p:cBhvr>
                                      <p:to x="100000" y="100000"/>
                                    </p:animScale>
                                    <p:animScale>
                                      <p:cBhvr>
                                        <p:cTn id="139" dur="1">
                                          <p:stCondLst>
                                            <p:cond delay="66"/>
                                          </p:stCondLst>
                                        </p:cTn>
                                        <p:tgtEl>
                                          <p:spTgt spid="23"/>
                                        </p:tgtEl>
                                      </p:cBhvr>
                                      <p:to x="100000" y="80000"/>
                                    </p:animScale>
                                    <p:animScale>
                                      <p:cBhvr>
                                        <p:cTn id="140" dur="8" decel="50000">
                                          <p:stCondLst>
                                            <p:cond delay="67"/>
                                          </p:stCondLst>
                                        </p:cTn>
                                        <p:tgtEl>
                                          <p:spTgt spid="23"/>
                                        </p:tgtEl>
                                      </p:cBhvr>
                                      <p:to x="100000" y="100000"/>
                                    </p:animScale>
                                    <p:animScale>
                                      <p:cBhvr>
                                        <p:cTn id="141" dur="1">
                                          <p:stCondLst>
                                            <p:cond delay="82"/>
                                          </p:stCondLst>
                                        </p:cTn>
                                        <p:tgtEl>
                                          <p:spTgt spid="23"/>
                                        </p:tgtEl>
                                      </p:cBhvr>
                                      <p:to x="100000" y="90000"/>
                                    </p:animScale>
                                    <p:animScale>
                                      <p:cBhvr>
                                        <p:cTn id="142" dur="8" decel="50000">
                                          <p:stCondLst>
                                            <p:cond delay="83"/>
                                          </p:stCondLst>
                                        </p:cTn>
                                        <p:tgtEl>
                                          <p:spTgt spid="23"/>
                                        </p:tgtEl>
                                      </p:cBhvr>
                                      <p:to x="100000" y="100000"/>
                                    </p:animScale>
                                    <p:animScale>
                                      <p:cBhvr>
                                        <p:cTn id="143" dur="1">
                                          <p:stCondLst>
                                            <p:cond delay="90"/>
                                          </p:stCondLst>
                                        </p:cTn>
                                        <p:tgtEl>
                                          <p:spTgt spid="23"/>
                                        </p:tgtEl>
                                      </p:cBhvr>
                                      <p:to x="100000" y="95000"/>
                                    </p:animScale>
                                    <p:animScale>
                                      <p:cBhvr>
                                        <p:cTn id="144" dur="8" decel="50000">
                                          <p:stCondLst>
                                            <p:cond delay="92"/>
                                          </p:stCondLst>
                                        </p:cTn>
                                        <p:tgtEl>
                                          <p:spTgt spid="23"/>
                                        </p:tgtEl>
                                      </p:cBhvr>
                                      <p:to x="100000" y="100000"/>
                                    </p:animScale>
                                  </p:childTnLst>
                                </p:cTn>
                              </p:par>
                            </p:childTnLst>
                          </p:cTn>
                        </p:par>
                        <p:par>
                          <p:cTn id="145" fill="hold">
                            <p:stCondLst>
                              <p:cond delay="5500"/>
                            </p:stCondLst>
                            <p:childTnLst>
                              <p:par>
                                <p:cTn id="146" presetID="52" presetClass="entr" presetSubtype="0" fill="hold" nodeType="afterEffect">
                                  <p:stCondLst>
                                    <p:cond delay="0"/>
                                  </p:stCondLst>
                                  <p:childTnLst>
                                    <p:set>
                                      <p:cBhvr>
                                        <p:cTn id="147" dur="1" fill="hold">
                                          <p:stCondLst>
                                            <p:cond delay="0"/>
                                          </p:stCondLst>
                                        </p:cTn>
                                        <p:tgtEl>
                                          <p:spTgt spid="24"/>
                                        </p:tgtEl>
                                        <p:attrNameLst>
                                          <p:attrName>style.visibility</p:attrName>
                                        </p:attrNameLst>
                                      </p:cBhvr>
                                      <p:to>
                                        <p:strVal val="visible"/>
                                      </p:to>
                                    </p:set>
                                    <p:animScale>
                                      <p:cBhvr>
                                        <p:cTn id="148"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9" dur="1000" decel="50000" fill="hold">
                                          <p:stCondLst>
                                            <p:cond delay="0"/>
                                          </p:stCondLst>
                                        </p:cTn>
                                        <p:tgtEl>
                                          <p:spTgt spid="24"/>
                                        </p:tgtEl>
                                        <p:attrNameLst>
                                          <p:attrName>ppt_x</p:attrName>
                                          <p:attrName>ppt_y</p:attrName>
                                        </p:attrNameLst>
                                      </p:cBhvr>
                                    </p:animMotion>
                                    <p:animEffect transition="in" filter="fade">
                                      <p:cBhvr>
                                        <p:cTn id="150" dur="1000"/>
                                        <p:tgtEl>
                                          <p:spTgt spid="24"/>
                                        </p:tgtEl>
                                      </p:cBhvr>
                                    </p:animEffect>
                                  </p:childTnLst>
                                </p:cTn>
                              </p:par>
                            </p:childTnLst>
                          </p:cTn>
                        </p:par>
                        <p:par>
                          <p:cTn id="151" fill="hold">
                            <p:stCondLst>
                              <p:cond delay="6500"/>
                            </p:stCondLst>
                            <p:childTnLst>
                              <p:par>
                                <p:cTn id="152" presetID="26" presetClass="entr" presetSubtype="0" fill="hold" nodeType="after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wipe(down)">
                                      <p:cBhvr>
                                        <p:cTn id="154" dur="29">
                                          <p:stCondLst>
                                            <p:cond delay="0"/>
                                          </p:stCondLst>
                                        </p:cTn>
                                        <p:tgtEl>
                                          <p:spTgt spid="25"/>
                                        </p:tgtEl>
                                      </p:cBhvr>
                                    </p:animEffect>
                                    <p:anim calcmode="lin" valueType="num">
                                      <p:cBhvr>
                                        <p:cTn id="155" dur="91"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56" dur="33"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7" dur="33" tmFilter="0, 0; 0.125,0.2665; 0.25,0.4; 0.375,0.465; 0.5,0.5;  0.625,0.535; 0.75,0.6; 0.875,0.7335; 1,1">
                                          <p:stCondLst>
                                            <p:cond delay="33"/>
                                          </p:stCondLst>
                                        </p:cTn>
                                        <p:tgtEl>
                                          <p:spTgt spid="25"/>
                                        </p:tgtEl>
                                        <p:attrNameLst>
                                          <p:attrName>ppt_y</p:attrName>
                                        </p:attrNameLst>
                                      </p:cBhvr>
                                      <p:tavLst>
                                        <p:tav tm="0" fmla="#ppt_y-sin(pi*$)/9">
                                          <p:val>
                                            <p:fltVal val="0"/>
                                          </p:val>
                                        </p:tav>
                                        <p:tav tm="100000">
                                          <p:val>
                                            <p:fltVal val="1"/>
                                          </p:val>
                                        </p:tav>
                                      </p:tavLst>
                                    </p:anim>
                                    <p:anim calcmode="lin" valueType="num">
                                      <p:cBhvr>
                                        <p:cTn id="158" dur="17" tmFilter="0, 0; 0.125,0.2665; 0.25,0.4; 0.375,0.465; 0.5,0.5;  0.625,0.535; 0.75,0.6; 0.875,0.7335; 1,1">
                                          <p:stCondLst>
                                            <p:cond delay="66"/>
                                          </p:stCondLst>
                                        </p:cTn>
                                        <p:tgtEl>
                                          <p:spTgt spid="25"/>
                                        </p:tgtEl>
                                        <p:attrNameLst>
                                          <p:attrName>ppt_y</p:attrName>
                                        </p:attrNameLst>
                                      </p:cBhvr>
                                      <p:tavLst>
                                        <p:tav tm="0" fmla="#ppt_y-sin(pi*$)/27">
                                          <p:val>
                                            <p:fltVal val="0"/>
                                          </p:val>
                                        </p:tav>
                                        <p:tav tm="100000">
                                          <p:val>
                                            <p:fltVal val="1"/>
                                          </p:val>
                                        </p:tav>
                                      </p:tavLst>
                                    </p:anim>
                                    <p:anim calcmode="lin" valueType="num">
                                      <p:cBhvr>
                                        <p:cTn id="159" dur="8" tmFilter="0, 0; 0.125,0.2665; 0.25,0.4; 0.375,0.465; 0.5,0.5;  0.625,0.535; 0.75,0.6; 0.875,0.7335; 1,1">
                                          <p:stCondLst>
                                            <p:cond delay="83"/>
                                          </p:stCondLst>
                                        </p:cTn>
                                        <p:tgtEl>
                                          <p:spTgt spid="25"/>
                                        </p:tgtEl>
                                        <p:attrNameLst>
                                          <p:attrName>ppt_y</p:attrName>
                                        </p:attrNameLst>
                                      </p:cBhvr>
                                      <p:tavLst>
                                        <p:tav tm="0" fmla="#ppt_y-sin(pi*$)/81">
                                          <p:val>
                                            <p:fltVal val="0"/>
                                          </p:val>
                                        </p:tav>
                                        <p:tav tm="100000">
                                          <p:val>
                                            <p:fltVal val="1"/>
                                          </p:val>
                                        </p:tav>
                                      </p:tavLst>
                                    </p:anim>
                                    <p:animScale>
                                      <p:cBhvr>
                                        <p:cTn id="160" dur="1">
                                          <p:stCondLst>
                                            <p:cond delay="32"/>
                                          </p:stCondLst>
                                        </p:cTn>
                                        <p:tgtEl>
                                          <p:spTgt spid="25"/>
                                        </p:tgtEl>
                                      </p:cBhvr>
                                      <p:to x="100000" y="60000"/>
                                    </p:animScale>
                                    <p:animScale>
                                      <p:cBhvr>
                                        <p:cTn id="161" dur="8" decel="50000">
                                          <p:stCondLst>
                                            <p:cond delay="34"/>
                                          </p:stCondLst>
                                        </p:cTn>
                                        <p:tgtEl>
                                          <p:spTgt spid="25"/>
                                        </p:tgtEl>
                                      </p:cBhvr>
                                      <p:to x="100000" y="100000"/>
                                    </p:animScale>
                                    <p:animScale>
                                      <p:cBhvr>
                                        <p:cTn id="162" dur="1">
                                          <p:stCondLst>
                                            <p:cond delay="66"/>
                                          </p:stCondLst>
                                        </p:cTn>
                                        <p:tgtEl>
                                          <p:spTgt spid="25"/>
                                        </p:tgtEl>
                                      </p:cBhvr>
                                      <p:to x="100000" y="80000"/>
                                    </p:animScale>
                                    <p:animScale>
                                      <p:cBhvr>
                                        <p:cTn id="163" dur="8" decel="50000">
                                          <p:stCondLst>
                                            <p:cond delay="67"/>
                                          </p:stCondLst>
                                        </p:cTn>
                                        <p:tgtEl>
                                          <p:spTgt spid="25"/>
                                        </p:tgtEl>
                                      </p:cBhvr>
                                      <p:to x="100000" y="100000"/>
                                    </p:animScale>
                                    <p:animScale>
                                      <p:cBhvr>
                                        <p:cTn id="164" dur="1">
                                          <p:stCondLst>
                                            <p:cond delay="82"/>
                                          </p:stCondLst>
                                        </p:cTn>
                                        <p:tgtEl>
                                          <p:spTgt spid="25"/>
                                        </p:tgtEl>
                                      </p:cBhvr>
                                      <p:to x="100000" y="90000"/>
                                    </p:animScale>
                                    <p:animScale>
                                      <p:cBhvr>
                                        <p:cTn id="165" dur="8" decel="50000">
                                          <p:stCondLst>
                                            <p:cond delay="83"/>
                                          </p:stCondLst>
                                        </p:cTn>
                                        <p:tgtEl>
                                          <p:spTgt spid="25"/>
                                        </p:tgtEl>
                                      </p:cBhvr>
                                      <p:to x="100000" y="100000"/>
                                    </p:animScale>
                                    <p:animScale>
                                      <p:cBhvr>
                                        <p:cTn id="166" dur="1">
                                          <p:stCondLst>
                                            <p:cond delay="90"/>
                                          </p:stCondLst>
                                        </p:cTn>
                                        <p:tgtEl>
                                          <p:spTgt spid="25"/>
                                        </p:tgtEl>
                                      </p:cBhvr>
                                      <p:to x="100000" y="95000"/>
                                    </p:animScale>
                                    <p:animScale>
                                      <p:cBhvr>
                                        <p:cTn id="167" dur="8" decel="50000">
                                          <p:stCondLst>
                                            <p:cond delay="92"/>
                                          </p:stCondLst>
                                        </p:cTn>
                                        <p:tgtEl>
                                          <p:spTgt spid="25"/>
                                        </p:tgtEl>
                                      </p:cBhvr>
                                      <p:to x="100000" y="100000"/>
                                    </p:animScale>
                                  </p:childTnLst>
                                </p:cTn>
                              </p:par>
                            </p:childTnLst>
                          </p:cTn>
                        </p:par>
                        <p:par>
                          <p:cTn id="168" fill="hold">
                            <p:stCondLst>
                              <p:cond delay="7000"/>
                            </p:stCondLst>
                            <p:childTnLst>
                              <p:par>
                                <p:cTn id="169" presetID="26" presetClass="entr" presetSubtype="0" fill="hold" nodeType="after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wipe(down)">
                                      <p:cBhvr>
                                        <p:cTn id="171" dur="29">
                                          <p:stCondLst>
                                            <p:cond delay="0"/>
                                          </p:stCondLst>
                                        </p:cTn>
                                        <p:tgtEl>
                                          <p:spTgt spid="26"/>
                                        </p:tgtEl>
                                      </p:cBhvr>
                                    </p:animEffect>
                                    <p:anim calcmode="lin" valueType="num">
                                      <p:cBhvr>
                                        <p:cTn id="172" dur="9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73" dur="33"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74" dur="33" tmFilter="0, 0; 0.125,0.2665; 0.25,0.4; 0.375,0.465; 0.5,0.5;  0.625,0.535; 0.75,0.6; 0.875,0.7335; 1,1">
                                          <p:stCondLst>
                                            <p:cond delay="33"/>
                                          </p:stCondLst>
                                        </p:cTn>
                                        <p:tgtEl>
                                          <p:spTgt spid="26"/>
                                        </p:tgtEl>
                                        <p:attrNameLst>
                                          <p:attrName>ppt_y</p:attrName>
                                        </p:attrNameLst>
                                      </p:cBhvr>
                                      <p:tavLst>
                                        <p:tav tm="0" fmla="#ppt_y-sin(pi*$)/9">
                                          <p:val>
                                            <p:fltVal val="0"/>
                                          </p:val>
                                        </p:tav>
                                        <p:tav tm="100000">
                                          <p:val>
                                            <p:fltVal val="1"/>
                                          </p:val>
                                        </p:tav>
                                      </p:tavLst>
                                    </p:anim>
                                    <p:anim calcmode="lin" valueType="num">
                                      <p:cBhvr>
                                        <p:cTn id="175" dur="17" tmFilter="0, 0; 0.125,0.2665; 0.25,0.4; 0.375,0.465; 0.5,0.5;  0.625,0.535; 0.75,0.6; 0.875,0.7335; 1,1">
                                          <p:stCondLst>
                                            <p:cond delay="66"/>
                                          </p:stCondLst>
                                        </p:cTn>
                                        <p:tgtEl>
                                          <p:spTgt spid="26"/>
                                        </p:tgtEl>
                                        <p:attrNameLst>
                                          <p:attrName>ppt_y</p:attrName>
                                        </p:attrNameLst>
                                      </p:cBhvr>
                                      <p:tavLst>
                                        <p:tav tm="0" fmla="#ppt_y-sin(pi*$)/27">
                                          <p:val>
                                            <p:fltVal val="0"/>
                                          </p:val>
                                        </p:tav>
                                        <p:tav tm="100000">
                                          <p:val>
                                            <p:fltVal val="1"/>
                                          </p:val>
                                        </p:tav>
                                      </p:tavLst>
                                    </p:anim>
                                    <p:anim calcmode="lin" valueType="num">
                                      <p:cBhvr>
                                        <p:cTn id="176" dur="8" tmFilter="0, 0; 0.125,0.2665; 0.25,0.4; 0.375,0.465; 0.5,0.5;  0.625,0.535; 0.75,0.6; 0.875,0.7335; 1,1">
                                          <p:stCondLst>
                                            <p:cond delay="83"/>
                                          </p:stCondLst>
                                        </p:cTn>
                                        <p:tgtEl>
                                          <p:spTgt spid="26"/>
                                        </p:tgtEl>
                                        <p:attrNameLst>
                                          <p:attrName>ppt_y</p:attrName>
                                        </p:attrNameLst>
                                      </p:cBhvr>
                                      <p:tavLst>
                                        <p:tav tm="0" fmla="#ppt_y-sin(pi*$)/81">
                                          <p:val>
                                            <p:fltVal val="0"/>
                                          </p:val>
                                        </p:tav>
                                        <p:tav tm="100000">
                                          <p:val>
                                            <p:fltVal val="1"/>
                                          </p:val>
                                        </p:tav>
                                      </p:tavLst>
                                    </p:anim>
                                    <p:animScale>
                                      <p:cBhvr>
                                        <p:cTn id="177" dur="1">
                                          <p:stCondLst>
                                            <p:cond delay="32"/>
                                          </p:stCondLst>
                                        </p:cTn>
                                        <p:tgtEl>
                                          <p:spTgt spid="26"/>
                                        </p:tgtEl>
                                      </p:cBhvr>
                                      <p:to x="100000" y="60000"/>
                                    </p:animScale>
                                    <p:animScale>
                                      <p:cBhvr>
                                        <p:cTn id="178" dur="8" decel="50000">
                                          <p:stCondLst>
                                            <p:cond delay="34"/>
                                          </p:stCondLst>
                                        </p:cTn>
                                        <p:tgtEl>
                                          <p:spTgt spid="26"/>
                                        </p:tgtEl>
                                      </p:cBhvr>
                                      <p:to x="100000" y="100000"/>
                                    </p:animScale>
                                    <p:animScale>
                                      <p:cBhvr>
                                        <p:cTn id="179" dur="1">
                                          <p:stCondLst>
                                            <p:cond delay="66"/>
                                          </p:stCondLst>
                                        </p:cTn>
                                        <p:tgtEl>
                                          <p:spTgt spid="26"/>
                                        </p:tgtEl>
                                      </p:cBhvr>
                                      <p:to x="100000" y="80000"/>
                                    </p:animScale>
                                    <p:animScale>
                                      <p:cBhvr>
                                        <p:cTn id="180" dur="8" decel="50000">
                                          <p:stCondLst>
                                            <p:cond delay="67"/>
                                          </p:stCondLst>
                                        </p:cTn>
                                        <p:tgtEl>
                                          <p:spTgt spid="26"/>
                                        </p:tgtEl>
                                      </p:cBhvr>
                                      <p:to x="100000" y="100000"/>
                                    </p:animScale>
                                    <p:animScale>
                                      <p:cBhvr>
                                        <p:cTn id="181" dur="1">
                                          <p:stCondLst>
                                            <p:cond delay="82"/>
                                          </p:stCondLst>
                                        </p:cTn>
                                        <p:tgtEl>
                                          <p:spTgt spid="26"/>
                                        </p:tgtEl>
                                      </p:cBhvr>
                                      <p:to x="100000" y="90000"/>
                                    </p:animScale>
                                    <p:animScale>
                                      <p:cBhvr>
                                        <p:cTn id="182" dur="8" decel="50000">
                                          <p:stCondLst>
                                            <p:cond delay="83"/>
                                          </p:stCondLst>
                                        </p:cTn>
                                        <p:tgtEl>
                                          <p:spTgt spid="26"/>
                                        </p:tgtEl>
                                      </p:cBhvr>
                                      <p:to x="100000" y="100000"/>
                                    </p:animScale>
                                    <p:animScale>
                                      <p:cBhvr>
                                        <p:cTn id="183" dur="1">
                                          <p:stCondLst>
                                            <p:cond delay="90"/>
                                          </p:stCondLst>
                                        </p:cTn>
                                        <p:tgtEl>
                                          <p:spTgt spid="26"/>
                                        </p:tgtEl>
                                      </p:cBhvr>
                                      <p:to x="100000" y="95000"/>
                                    </p:animScale>
                                    <p:animScale>
                                      <p:cBhvr>
                                        <p:cTn id="184" dur="8" decel="50000">
                                          <p:stCondLst>
                                            <p:cond delay="92"/>
                                          </p:stCondLst>
                                        </p:cTn>
                                        <p:tgtEl>
                                          <p:spTgt spid="26"/>
                                        </p:tgtEl>
                                      </p:cBhvr>
                                      <p:to x="100000" y="100000"/>
                                    </p:animScale>
                                  </p:childTnLst>
                                </p:cTn>
                              </p:par>
                            </p:childTnLst>
                          </p:cTn>
                        </p:par>
                        <p:par>
                          <p:cTn id="185" fill="hold">
                            <p:stCondLst>
                              <p:cond delay="7500"/>
                            </p:stCondLst>
                            <p:childTnLst>
                              <p:par>
                                <p:cTn id="186" presetID="26" presetClass="entr" presetSubtype="0" fill="hold" nodeType="afterEffect">
                                  <p:stCondLst>
                                    <p:cond delay="0"/>
                                  </p:stCondLst>
                                  <p:childTnLst>
                                    <p:set>
                                      <p:cBhvr>
                                        <p:cTn id="187" dur="1" fill="hold">
                                          <p:stCondLst>
                                            <p:cond delay="0"/>
                                          </p:stCondLst>
                                        </p:cTn>
                                        <p:tgtEl>
                                          <p:spTgt spid="27"/>
                                        </p:tgtEl>
                                        <p:attrNameLst>
                                          <p:attrName>style.visibility</p:attrName>
                                        </p:attrNameLst>
                                      </p:cBhvr>
                                      <p:to>
                                        <p:strVal val="visible"/>
                                      </p:to>
                                    </p:set>
                                    <p:animEffect transition="in" filter="wipe(down)">
                                      <p:cBhvr>
                                        <p:cTn id="188" dur="29">
                                          <p:stCondLst>
                                            <p:cond delay="0"/>
                                          </p:stCondLst>
                                        </p:cTn>
                                        <p:tgtEl>
                                          <p:spTgt spid="27"/>
                                        </p:tgtEl>
                                      </p:cBhvr>
                                    </p:animEffect>
                                    <p:anim calcmode="lin" valueType="num">
                                      <p:cBhvr>
                                        <p:cTn id="189" dur="9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90" dur="3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91" dur="33" tmFilter="0, 0; 0.125,0.2665; 0.25,0.4; 0.375,0.465; 0.5,0.5;  0.625,0.535; 0.75,0.6; 0.875,0.7335; 1,1">
                                          <p:stCondLst>
                                            <p:cond delay="33"/>
                                          </p:stCondLst>
                                        </p:cTn>
                                        <p:tgtEl>
                                          <p:spTgt spid="27"/>
                                        </p:tgtEl>
                                        <p:attrNameLst>
                                          <p:attrName>ppt_y</p:attrName>
                                        </p:attrNameLst>
                                      </p:cBhvr>
                                      <p:tavLst>
                                        <p:tav tm="0" fmla="#ppt_y-sin(pi*$)/9">
                                          <p:val>
                                            <p:fltVal val="0"/>
                                          </p:val>
                                        </p:tav>
                                        <p:tav tm="100000">
                                          <p:val>
                                            <p:fltVal val="1"/>
                                          </p:val>
                                        </p:tav>
                                      </p:tavLst>
                                    </p:anim>
                                    <p:anim calcmode="lin" valueType="num">
                                      <p:cBhvr>
                                        <p:cTn id="192" dur="17" tmFilter="0, 0; 0.125,0.2665; 0.25,0.4; 0.375,0.465; 0.5,0.5;  0.625,0.535; 0.75,0.6; 0.875,0.7335; 1,1">
                                          <p:stCondLst>
                                            <p:cond delay="66"/>
                                          </p:stCondLst>
                                        </p:cTn>
                                        <p:tgtEl>
                                          <p:spTgt spid="27"/>
                                        </p:tgtEl>
                                        <p:attrNameLst>
                                          <p:attrName>ppt_y</p:attrName>
                                        </p:attrNameLst>
                                      </p:cBhvr>
                                      <p:tavLst>
                                        <p:tav tm="0" fmla="#ppt_y-sin(pi*$)/27">
                                          <p:val>
                                            <p:fltVal val="0"/>
                                          </p:val>
                                        </p:tav>
                                        <p:tav tm="100000">
                                          <p:val>
                                            <p:fltVal val="1"/>
                                          </p:val>
                                        </p:tav>
                                      </p:tavLst>
                                    </p:anim>
                                    <p:anim calcmode="lin" valueType="num">
                                      <p:cBhvr>
                                        <p:cTn id="193" dur="8" tmFilter="0, 0; 0.125,0.2665; 0.25,0.4; 0.375,0.465; 0.5,0.5;  0.625,0.535; 0.75,0.6; 0.875,0.7335; 1,1">
                                          <p:stCondLst>
                                            <p:cond delay="83"/>
                                          </p:stCondLst>
                                        </p:cTn>
                                        <p:tgtEl>
                                          <p:spTgt spid="27"/>
                                        </p:tgtEl>
                                        <p:attrNameLst>
                                          <p:attrName>ppt_y</p:attrName>
                                        </p:attrNameLst>
                                      </p:cBhvr>
                                      <p:tavLst>
                                        <p:tav tm="0" fmla="#ppt_y-sin(pi*$)/81">
                                          <p:val>
                                            <p:fltVal val="0"/>
                                          </p:val>
                                        </p:tav>
                                        <p:tav tm="100000">
                                          <p:val>
                                            <p:fltVal val="1"/>
                                          </p:val>
                                        </p:tav>
                                      </p:tavLst>
                                    </p:anim>
                                    <p:animScale>
                                      <p:cBhvr>
                                        <p:cTn id="194" dur="1">
                                          <p:stCondLst>
                                            <p:cond delay="32"/>
                                          </p:stCondLst>
                                        </p:cTn>
                                        <p:tgtEl>
                                          <p:spTgt spid="27"/>
                                        </p:tgtEl>
                                      </p:cBhvr>
                                      <p:to x="100000" y="60000"/>
                                    </p:animScale>
                                    <p:animScale>
                                      <p:cBhvr>
                                        <p:cTn id="195" dur="8" decel="50000">
                                          <p:stCondLst>
                                            <p:cond delay="34"/>
                                          </p:stCondLst>
                                        </p:cTn>
                                        <p:tgtEl>
                                          <p:spTgt spid="27"/>
                                        </p:tgtEl>
                                      </p:cBhvr>
                                      <p:to x="100000" y="100000"/>
                                    </p:animScale>
                                    <p:animScale>
                                      <p:cBhvr>
                                        <p:cTn id="196" dur="1">
                                          <p:stCondLst>
                                            <p:cond delay="66"/>
                                          </p:stCondLst>
                                        </p:cTn>
                                        <p:tgtEl>
                                          <p:spTgt spid="27"/>
                                        </p:tgtEl>
                                      </p:cBhvr>
                                      <p:to x="100000" y="80000"/>
                                    </p:animScale>
                                    <p:animScale>
                                      <p:cBhvr>
                                        <p:cTn id="197" dur="8" decel="50000">
                                          <p:stCondLst>
                                            <p:cond delay="67"/>
                                          </p:stCondLst>
                                        </p:cTn>
                                        <p:tgtEl>
                                          <p:spTgt spid="27"/>
                                        </p:tgtEl>
                                      </p:cBhvr>
                                      <p:to x="100000" y="100000"/>
                                    </p:animScale>
                                    <p:animScale>
                                      <p:cBhvr>
                                        <p:cTn id="198" dur="1">
                                          <p:stCondLst>
                                            <p:cond delay="82"/>
                                          </p:stCondLst>
                                        </p:cTn>
                                        <p:tgtEl>
                                          <p:spTgt spid="27"/>
                                        </p:tgtEl>
                                      </p:cBhvr>
                                      <p:to x="100000" y="90000"/>
                                    </p:animScale>
                                    <p:animScale>
                                      <p:cBhvr>
                                        <p:cTn id="199" dur="8" decel="50000">
                                          <p:stCondLst>
                                            <p:cond delay="83"/>
                                          </p:stCondLst>
                                        </p:cTn>
                                        <p:tgtEl>
                                          <p:spTgt spid="27"/>
                                        </p:tgtEl>
                                      </p:cBhvr>
                                      <p:to x="100000" y="100000"/>
                                    </p:animScale>
                                    <p:animScale>
                                      <p:cBhvr>
                                        <p:cTn id="200" dur="1">
                                          <p:stCondLst>
                                            <p:cond delay="90"/>
                                          </p:stCondLst>
                                        </p:cTn>
                                        <p:tgtEl>
                                          <p:spTgt spid="27"/>
                                        </p:tgtEl>
                                      </p:cBhvr>
                                      <p:to x="100000" y="95000"/>
                                    </p:animScale>
                                    <p:animScale>
                                      <p:cBhvr>
                                        <p:cTn id="201" dur="8" decel="50000">
                                          <p:stCondLst>
                                            <p:cond delay="92"/>
                                          </p:stCondLst>
                                        </p:cTn>
                                        <p:tgtEl>
                                          <p:spTgt spid="27"/>
                                        </p:tgtEl>
                                      </p:cBhvr>
                                      <p:to x="100000" y="100000"/>
                                    </p:animScale>
                                  </p:childTnLst>
                                </p:cTn>
                              </p:par>
                            </p:childTnLst>
                          </p:cTn>
                        </p:par>
                        <p:par>
                          <p:cTn id="202" fill="hold">
                            <p:stCondLst>
                              <p:cond delay="8000"/>
                            </p:stCondLst>
                            <p:childTnLst>
                              <p:par>
                                <p:cTn id="203" presetID="10" presetClass="entr" presetSubtype="0" fill="hold" grpId="0" nodeType="afterEffect">
                                  <p:stCondLst>
                                    <p:cond delay="0"/>
                                  </p:stCondLst>
                                  <p:childTnLst>
                                    <p:set>
                                      <p:cBhvr>
                                        <p:cTn id="204" dur="1" fill="hold">
                                          <p:stCondLst>
                                            <p:cond delay="0"/>
                                          </p:stCondLst>
                                        </p:cTn>
                                        <p:tgtEl>
                                          <p:spTgt spid="39"/>
                                        </p:tgtEl>
                                        <p:attrNameLst>
                                          <p:attrName>style.visibility</p:attrName>
                                        </p:attrNameLst>
                                      </p:cBhvr>
                                      <p:to>
                                        <p:strVal val="visible"/>
                                      </p:to>
                                    </p:set>
                                    <p:animEffect transition="in" filter="fade">
                                      <p:cBhvr>
                                        <p:cTn id="205" dur="500"/>
                                        <p:tgtEl>
                                          <p:spTgt spid="39"/>
                                        </p:tgtEl>
                                      </p:cBhvr>
                                    </p:animEffect>
                                  </p:childTnLst>
                                </p:cTn>
                              </p:par>
                            </p:childTnLst>
                          </p:cTn>
                        </p:par>
                        <p:par>
                          <p:cTn id="206" fill="hold">
                            <p:stCondLst>
                              <p:cond delay="8500"/>
                            </p:stCondLst>
                            <p:childTnLst>
                              <p:par>
                                <p:cTn id="207" presetID="26" presetClass="entr" presetSubtype="0" fill="hold" nodeType="afterEffect">
                                  <p:stCondLst>
                                    <p:cond delay="0"/>
                                  </p:stCondLst>
                                  <p:childTnLst>
                                    <p:set>
                                      <p:cBhvr>
                                        <p:cTn id="208" dur="1" fill="hold">
                                          <p:stCondLst>
                                            <p:cond delay="0"/>
                                          </p:stCondLst>
                                        </p:cTn>
                                        <p:tgtEl>
                                          <p:spTgt spid="40"/>
                                        </p:tgtEl>
                                        <p:attrNameLst>
                                          <p:attrName>style.visibility</p:attrName>
                                        </p:attrNameLst>
                                      </p:cBhvr>
                                      <p:to>
                                        <p:strVal val="visible"/>
                                      </p:to>
                                    </p:set>
                                    <p:animEffect transition="in" filter="wipe(down)">
                                      <p:cBhvr>
                                        <p:cTn id="209" dur="29">
                                          <p:stCondLst>
                                            <p:cond delay="0"/>
                                          </p:stCondLst>
                                        </p:cTn>
                                        <p:tgtEl>
                                          <p:spTgt spid="40"/>
                                        </p:tgtEl>
                                      </p:cBhvr>
                                    </p:animEffect>
                                    <p:anim calcmode="lin" valueType="num">
                                      <p:cBhvr>
                                        <p:cTn id="210" dur="9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1" dur="33"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12" dur="33" tmFilter="0, 0; 0.125,0.2665; 0.25,0.4; 0.375,0.465; 0.5,0.5;  0.625,0.535; 0.75,0.6; 0.875,0.7335; 1,1">
                                          <p:stCondLst>
                                            <p:cond delay="33"/>
                                          </p:stCondLst>
                                        </p:cTn>
                                        <p:tgtEl>
                                          <p:spTgt spid="40"/>
                                        </p:tgtEl>
                                        <p:attrNameLst>
                                          <p:attrName>ppt_y</p:attrName>
                                        </p:attrNameLst>
                                      </p:cBhvr>
                                      <p:tavLst>
                                        <p:tav tm="0" fmla="#ppt_y-sin(pi*$)/9">
                                          <p:val>
                                            <p:fltVal val="0"/>
                                          </p:val>
                                        </p:tav>
                                        <p:tav tm="100000">
                                          <p:val>
                                            <p:fltVal val="1"/>
                                          </p:val>
                                        </p:tav>
                                      </p:tavLst>
                                    </p:anim>
                                    <p:anim calcmode="lin" valueType="num">
                                      <p:cBhvr>
                                        <p:cTn id="213" dur="17" tmFilter="0, 0; 0.125,0.2665; 0.25,0.4; 0.375,0.465; 0.5,0.5;  0.625,0.535; 0.75,0.6; 0.875,0.7335; 1,1">
                                          <p:stCondLst>
                                            <p:cond delay="66"/>
                                          </p:stCondLst>
                                        </p:cTn>
                                        <p:tgtEl>
                                          <p:spTgt spid="40"/>
                                        </p:tgtEl>
                                        <p:attrNameLst>
                                          <p:attrName>ppt_y</p:attrName>
                                        </p:attrNameLst>
                                      </p:cBhvr>
                                      <p:tavLst>
                                        <p:tav tm="0" fmla="#ppt_y-sin(pi*$)/27">
                                          <p:val>
                                            <p:fltVal val="0"/>
                                          </p:val>
                                        </p:tav>
                                        <p:tav tm="100000">
                                          <p:val>
                                            <p:fltVal val="1"/>
                                          </p:val>
                                        </p:tav>
                                      </p:tavLst>
                                    </p:anim>
                                    <p:anim calcmode="lin" valueType="num">
                                      <p:cBhvr>
                                        <p:cTn id="214" dur="8" tmFilter="0, 0; 0.125,0.2665; 0.25,0.4; 0.375,0.465; 0.5,0.5;  0.625,0.535; 0.75,0.6; 0.875,0.7335; 1,1">
                                          <p:stCondLst>
                                            <p:cond delay="83"/>
                                          </p:stCondLst>
                                        </p:cTn>
                                        <p:tgtEl>
                                          <p:spTgt spid="40"/>
                                        </p:tgtEl>
                                        <p:attrNameLst>
                                          <p:attrName>ppt_y</p:attrName>
                                        </p:attrNameLst>
                                      </p:cBhvr>
                                      <p:tavLst>
                                        <p:tav tm="0" fmla="#ppt_y-sin(pi*$)/81">
                                          <p:val>
                                            <p:fltVal val="0"/>
                                          </p:val>
                                        </p:tav>
                                        <p:tav tm="100000">
                                          <p:val>
                                            <p:fltVal val="1"/>
                                          </p:val>
                                        </p:tav>
                                      </p:tavLst>
                                    </p:anim>
                                    <p:animScale>
                                      <p:cBhvr>
                                        <p:cTn id="215" dur="1">
                                          <p:stCondLst>
                                            <p:cond delay="32"/>
                                          </p:stCondLst>
                                        </p:cTn>
                                        <p:tgtEl>
                                          <p:spTgt spid="40"/>
                                        </p:tgtEl>
                                      </p:cBhvr>
                                      <p:to x="100000" y="60000"/>
                                    </p:animScale>
                                    <p:animScale>
                                      <p:cBhvr>
                                        <p:cTn id="216" dur="8" decel="50000">
                                          <p:stCondLst>
                                            <p:cond delay="34"/>
                                          </p:stCondLst>
                                        </p:cTn>
                                        <p:tgtEl>
                                          <p:spTgt spid="40"/>
                                        </p:tgtEl>
                                      </p:cBhvr>
                                      <p:to x="100000" y="100000"/>
                                    </p:animScale>
                                    <p:animScale>
                                      <p:cBhvr>
                                        <p:cTn id="217" dur="1">
                                          <p:stCondLst>
                                            <p:cond delay="66"/>
                                          </p:stCondLst>
                                        </p:cTn>
                                        <p:tgtEl>
                                          <p:spTgt spid="40"/>
                                        </p:tgtEl>
                                      </p:cBhvr>
                                      <p:to x="100000" y="80000"/>
                                    </p:animScale>
                                    <p:animScale>
                                      <p:cBhvr>
                                        <p:cTn id="218" dur="8" decel="50000">
                                          <p:stCondLst>
                                            <p:cond delay="67"/>
                                          </p:stCondLst>
                                        </p:cTn>
                                        <p:tgtEl>
                                          <p:spTgt spid="40"/>
                                        </p:tgtEl>
                                      </p:cBhvr>
                                      <p:to x="100000" y="100000"/>
                                    </p:animScale>
                                    <p:animScale>
                                      <p:cBhvr>
                                        <p:cTn id="219" dur="1">
                                          <p:stCondLst>
                                            <p:cond delay="82"/>
                                          </p:stCondLst>
                                        </p:cTn>
                                        <p:tgtEl>
                                          <p:spTgt spid="40"/>
                                        </p:tgtEl>
                                      </p:cBhvr>
                                      <p:to x="100000" y="90000"/>
                                    </p:animScale>
                                    <p:animScale>
                                      <p:cBhvr>
                                        <p:cTn id="220" dur="8" decel="50000">
                                          <p:stCondLst>
                                            <p:cond delay="83"/>
                                          </p:stCondLst>
                                        </p:cTn>
                                        <p:tgtEl>
                                          <p:spTgt spid="40"/>
                                        </p:tgtEl>
                                      </p:cBhvr>
                                      <p:to x="100000" y="100000"/>
                                    </p:animScale>
                                    <p:animScale>
                                      <p:cBhvr>
                                        <p:cTn id="221" dur="1">
                                          <p:stCondLst>
                                            <p:cond delay="90"/>
                                          </p:stCondLst>
                                        </p:cTn>
                                        <p:tgtEl>
                                          <p:spTgt spid="40"/>
                                        </p:tgtEl>
                                      </p:cBhvr>
                                      <p:to x="100000" y="95000"/>
                                    </p:animScale>
                                    <p:animScale>
                                      <p:cBhvr>
                                        <p:cTn id="222" dur="8" decel="50000">
                                          <p:stCondLst>
                                            <p:cond delay="92"/>
                                          </p:stCondLst>
                                        </p:cTn>
                                        <p:tgtEl>
                                          <p:spTgt spid="40"/>
                                        </p:tgtEl>
                                      </p:cBhvr>
                                      <p:to x="100000" y="100000"/>
                                    </p:animScale>
                                  </p:childTnLst>
                                </p:cTn>
                              </p:par>
                            </p:childTnLst>
                          </p:cTn>
                        </p:par>
                        <p:par>
                          <p:cTn id="223" fill="hold">
                            <p:stCondLst>
                              <p:cond delay="9000"/>
                            </p:stCondLst>
                            <p:childTnLst>
                              <p:par>
                                <p:cTn id="224" presetID="26" presetClass="entr" presetSubtype="0" fill="hold" grpId="0" nodeType="afterEffect">
                                  <p:stCondLst>
                                    <p:cond delay="0"/>
                                  </p:stCondLst>
                                  <p:childTnLst>
                                    <p:set>
                                      <p:cBhvr>
                                        <p:cTn id="225" dur="1" fill="hold">
                                          <p:stCondLst>
                                            <p:cond delay="0"/>
                                          </p:stCondLst>
                                        </p:cTn>
                                        <p:tgtEl>
                                          <p:spTgt spid="41"/>
                                        </p:tgtEl>
                                        <p:attrNameLst>
                                          <p:attrName>style.visibility</p:attrName>
                                        </p:attrNameLst>
                                      </p:cBhvr>
                                      <p:to>
                                        <p:strVal val="visible"/>
                                      </p:to>
                                    </p:set>
                                    <p:animEffect transition="in" filter="wipe(down)">
                                      <p:cBhvr>
                                        <p:cTn id="226" dur="29">
                                          <p:stCondLst>
                                            <p:cond delay="0"/>
                                          </p:stCondLst>
                                        </p:cTn>
                                        <p:tgtEl>
                                          <p:spTgt spid="41"/>
                                        </p:tgtEl>
                                      </p:cBhvr>
                                    </p:animEffect>
                                    <p:anim calcmode="lin" valueType="num">
                                      <p:cBhvr>
                                        <p:cTn id="227" dur="9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28" dur="33"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29" dur="33" tmFilter="0, 0; 0.125,0.2665; 0.25,0.4; 0.375,0.465; 0.5,0.5;  0.625,0.535; 0.75,0.6; 0.875,0.7335; 1,1">
                                          <p:stCondLst>
                                            <p:cond delay="33"/>
                                          </p:stCondLst>
                                        </p:cTn>
                                        <p:tgtEl>
                                          <p:spTgt spid="41"/>
                                        </p:tgtEl>
                                        <p:attrNameLst>
                                          <p:attrName>ppt_y</p:attrName>
                                        </p:attrNameLst>
                                      </p:cBhvr>
                                      <p:tavLst>
                                        <p:tav tm="0" fmla="#ppt_y-sin(pi*$)/9">
                                          <p:val>
                                            <p:fltVal val="0"/>
                                          </p:val>
                                        </p:tav>
                                        <p:tav tm="100000">
                                          <p:val>
                                            <p:fltVal val="1"/>
                                          </p:val>
                                        </p:tav>
                                      </p:tavLst>
                                    </p:anim>
                                    <p:anim calcmode="lin" valueType="num">
                                      <p:cBhvr>
                                        <p:cTn id="230" dur="17" tmFilter="0, 0; 0.125,0.2665; 0.25,0.4; 0.375,0.465; 0.5,0.5;  0.625,0.535; 0.75,0.6; 0.875,0.7335; 1,1">
                                          <p:stCondLst>
                                            <p:cond delay="66"/>
                                          </p:stCondLst>
                                        </p:cTn>
                                        <p:tgtEl>
                                          <p:spTgt spid="41"/>
                                        </p:tgtEl>
                                        <p:attrNameLst>
                                          <p:attrName>ppt_y</p:attrName>
                                        </p:attrNameLst>
                                      </p:cBhvr>
                                      <p:tavLst>
                                        <p:tav tm="0" fmla="#ppt_y-sin(pi*$)/27">
                                          <p:val>
                                            <p:fltVal val="0"/>
                                          </p:val>
                                        </p:tav>
                                        <p:tav tm="100000">
                                          <p:val>
                                            <p:fltVal val="1"/>
                                          </p:val>
                                        </p:tav>
                                      </p:tavLst>
                                    </p:anim>
                                    <p:anim calcmode="lin" valueType="num">
                                      <p:cBhvr>
                                        <p:cTn id="231" dur="8" tmFilter="0, 0; 0.125,0.2665; 0.25,0.4; 0.375,0.465; 0.5,0.5;  0.625,0.535; 0.75,0.6; 0.875,0.7335; 1,1">
                                          <p:stCondLst>
                                            <p:cond delay="83"/>
                                          </p:stCondLst>
                                        </p:cTn>
                                        <p:tgtEl>
                                          <p:spTgt spid="41"/>
                                        </p:tgtEl>
                                        <p:attrNameLst>
                                          <p:attrName>ppt_y</p:attrName>
                                        </p:attrNameLst>
                                      </p:cBhvr>
                                      <p:tavLst>
                                        <p:tav tm="0" fmla="#ppt_y-sin(pi*$)/81">
                                          <p:val>
                                            <p:fltVal val="0"/>
                                          </p:val>
                                        </p:tav>
                                        <p:tav tm="100000">
                                          <p:val>
                                            <p:fltVal val="1"/>
                                          </p:val>
                                        </p:tav>
                                      </p:tavLst>
                                    </p:anim>
                                    <p:animScale>
                                      <p:cBhvr>
                                        <p:cTn id="232" dur="1">
                                          <p:stCondLst>
                                            <p:cond delay="32"/>
                                          </p:stCondLst>
                                        </p:cTn>
                                        <p:tgtEl>
                                          <p:spTgt spid="41"/>
                                        </p:tgtEl>
                                      </p:cBhvr>
                                      <p:to x="100000" y="60000"/>
                                    </p:animScale>
                                    <p:animScale>
                                      <p:cBhvr>
                                        <p:cTn id="233" dur="8" decel="50000">
                                          <p:stCondLst>
                                            <p:cond delay="34"/>
                                          </p:stCondLst>
                                        </p:cTn>
                                        <p:tgtEl>
                                          <p:spTgt spid="41"/>
                                        </p:tgtEl>
                                      </p:cBhvr>
                                      <p:to x="100000" y="100000"/>
                                    </p:animScale>
                                    <p:animScale>
                                      <p:cBhvr>
                                        <p:cTn id="234" dur="1">
                                          <p:stCondLst>
                                            <p:cond delay="66"/>
                                          </p:stCondLst>
                                        </p:cTn>
                                        <p:tgtEl>
                                          <p:spTgt spid="41"/>
                                        </p:tgtEl>
                                      </p:cBhvr>
                                      <p:to x="100000" y="80000"/>
                                    </p:animScale>
                                    <p:animScale>
                                      <p:cBhvr>
                                        <p:cTn id="235" dur="8" decel="50000">
                                          <p:stCondLst>
                                            <p:cond delay="67"/>
                                          </p:stCondLst>
                                        </p:cTn>
                                        <p:tgtEl>
                                          <p:spTgt spid="41"/>
                                        </p:tgtEl>
                                      </p:cBhvr>
                                      <p:to x="100000" y="100000"/>
                                    </p:animScale>
                                    <p:animScale>
                                      <p:cBhvr>
                                        <p:cTn id="236" dur="1">
                                          <p:stCondLst>
                                            <p:cond delay="82"/>
                                          </p:stCondLst>
                                        </p:cTn>
                                        <p:tgtEl>
                                          <p:spTgt spid="41"/>
                                        </p:tgtEl>
                                      </p:cBhvr>
                                      <p:to x="100000" y="90000"/>
                                    </p:animScale>
                                    <p:animScale>
                                      <p:cBhvr>
                                        <p:cTn id="237" dur="8" decel="50000">
                                          <p:stCondLst>
                                            <p:cond delay="83"/>
                                          </p:stCondLst>
                                        </p:cTn>
                                        <p:tgtEl>
                                          <p:spTgt spid="41"/>
                                        </p:tgtEl>
                                      </p:cBhvr>
                                      <p:to x="100000" y="100000"/>
                                    </p:animScale>
                                    <p:animScale>
                                      <p:cBhvr>
                                        <p:cTn id="238" dur="1">
                                          <p:stCondLst>
                                            <p:cond delay="90"/>
                                          </p:stCondLst>
                                        </p:cTn>
                                        <p:tgtEl>
                                          <p:spTgt spid="41"/>
                                        </p:tgtEl>
                                      </p:cBhvr>
                                      <p:to x="100000" y="95000"/>
                                    </p:animScale>
                                    <p:animScale>
                                      <p:cBhvr>
                                        <p:cTn id="239" dur="8" decel="50000">
                                          <p:stCondLst>
                                            <p:cond delay="92"/>
                                          </p:stCondLst>
                                        </p:cTn>
                                        <p:tgtEl>
                                          <p:spTgt spid="41"/>
                                        </p:tgtEl>
                                      </p:cBhvr>
                                      <p:to x="100000" y="100000"/>
                                    </p:animScale>
                                  </p:childTnLst>
                                </p:cTn>
                              </p:par>
                            </p:childTnLst>
                          </p:cTn>
                        </p:par>
                        <p:par>
                          <p:cTn id="240" fill="hold">
                            <p:stCondLst>
                              <p:cond delay="9500"/>
                            </p:stCondLst>
                            <p:childTnLst>
                              <p:par>
                                <p:cTn id="241" presetID="52" presetClass="entr" presetSubtype="0" fill="hold" nodeType="afterEffect">
                                  <p:stCondLst>
                                    <p:cond delay="0"/>
                                  </p:stCondLst>
                                  <p:childTnLst>
                                    <p:set>
                                      <p:cBhvr>
                                        <p:cTn id="242" dur="1" fill="hold">
                                          <p:stCondLst>
                                            <p:cond delay="0"/>
                                          </p:stCondLst>
                                        </p:cTn>
                                        <p:tgtEl>
                                          <p:spTgt spid="42"/>
                                        </p:tgtEl>
                                        <p:attrNameLst>
                                          <p:attrName>style.visibility</p:attrName>
                                        </p:attrNameLst>
                                      </p:cBhvr>
                                      <p:to>
                                        <p:strVal val="visible"/>
                                      </p:to>
                                    </p:set>
                                    <p:animScale>
                                      <p:cBhvr>
                                        <p:cTn id="243"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4" dur="1000" decel="50000" fill="hold">
                                          <p:stCondLst>
                                            <p:cond delay="0"/>
                                          </p:stCondLst>
                                        </p:cTn>
                                        <p:tgtEl>
                                          <p:spTgt spid="42"/>
                                        </p:tgtEl>
                                        <p:attrNameLst>
                                          <p:attrName>ppt_x</p:attrName>
                                          <p:attrName>ppt_y</p:attrName>
                                        </p:attrNameLst>
                                      </p:cBhvr>
                                    </p:animMotion>
                                    <p:animEffect transition="in" filter="fade">
                                      <p:cBhvr>
                                        <p:cTn id="245" dur="1000"/>
                                        <p:tgtEl>
                                          <p:spTgt spid="42"/>
                                        </p:tgtEl>
                                      </p:cBhvr>
                                    </p:animEffect>
                                  </p:childTnLst>
                                </p:cTn>
                              </p:par>
                            </p:childTnLst>
                          </p:cTn>
                        </p:par>
                        <p:par>
                          <p:cTn id="246" fill="hold">
                            <p:stCondLst>
                              <p:cond delay="10500"/>
                            </p:stCondLst>
                            <p:childTnLst>
                              <p:par>
                                <p:cTn id="247" presetID="26" presetClass="entr" presetSubtype="0" fill="hold" nodeType="afterEffect">
                                  <p:stCondLst>
                                    <p:cond delay="0"/>
                                  </p:stCondLst>
                                  <p:childTnLst>
                                    <p:set>
                                      <p:cBhvr>
                                        <p:cTn id="248" dur="1" fill="hold">
                                          <p:stCondLst>
                                            <p:cond delay="0"/>
                                          </p:stCondLst>
                                        </p:cTn>
                                        <p:tgtEl>
                                          <p:spTgt spid="43"/>
                                        </p:tgtEl>
                                        <p:attrNameLst>
                                          <p:attrName>style.visibility</p:attrName>
                                        </p:attrNameLst>
                                      </p:cBhvr>
                                      <p:to>
                                        <p:strVal val="visible"/>
                                      </p:to>
                                    </p:set>
                                    <p:animEffect transition="in" filter="wipe(down)">
                                      <p:cBhvr>
                                        <p:cTn id="249" dur="29">
                                          <p:stCondLst>
                                            <p:cond delay="0"/>
                                          </p:stCondLst>
                                        </p:cTn>
                                        <p:tgtEl>
                                          <p:spTgt spid="43"/>
                                        </p:tgtEl>
                                      </p:cBhvr>
                                    </p:animEffect>
                                    <p:anim calcmode="lin" valueType="num">
                                      <p:cBhvr>
                                        <p:cTn id="250" dur="9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51" dur="33"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52" dur="33" tmFilter="0, 0; 0.125,0.2665; 0.25,0.4; 0.375,0.465; 0.5,0.5;  0.625,0.535; 0.75,0.6; 0.875,0.7335; 1,1">
                                          <p:stCondLst>
                                            <p:cond delay="33"/>
                                          </p:stCondLst>
                                        </p:cTn>
                                        <p:tgtEl>
                                          <p:spTgt spid="43"/>
                                        </p:tgtEl>
                                        <p:attrNameLst>
                                          <p:attrName>ppt_y</p:attrName>
                                        </p:attrNameLst>
                                      </p:cBhvr>
                                      <p:tavLst>
                                        <p:tav tm="0" fmla="#ppt_y-sin(pi*$)/9">
                                          <p:val>
                                            <p:fltVal val="0"/>
                                          </p:val>
                                        </p:tav>
                                        <p:tav tm="100000">
                                          <p:val>
                                            <p:fltVal val="1"/>
                                          </p:val>
                                        </p:tav>
                                      </p:tavLst>
                                    </p:anim>
                                    <p:anim calcmode="lin" valueType="num">
                                      <p:cBhvr>
                                        <p:cTn id="253" dur="17" tmFilter="0, 0; 0.125,0.2665; 0.25,0.4; 0.375,0.465; 0.5,0.5;  0.625,0.535; 0.75,0.6; 0.875,0.7335; 1,1">
                                          <p:stCondLst>
                                            <p:cond delay="66"/>
                                          </p:stCondLst>
                                        </p:cTn>
                                        <p:tgtEl>
                                          <p:spTgt spid="43"/>
                                        </p:tgtEl>
                                        <p:attrNameLst>
                                          <p:attrName>ppt_y</p:attrName>
                                        </p:attrNameLst>
                                      </p:cBhvr>
                                      <p:tavLst>
                                        <p:tav tm="0" fmla="#ppt_y-sin(pi*$)/27">
                                          <p:val>
                                            <p:fltVal val="0"/>
                                          </p:val>
                                        </p:tav>
                                        <p:tav tm="100000">
                                          <p:val>
                                            <p:fltVal val="1"/>
                                          </p:val>
                                        </p:tav>
                                      </p:tavLst>
                                    </p:anim>
                                    <p:anim calcmode="lin" valueType="num">
                                      <p:cBhvr>
                                        <p:cTn id="254" dur="8" tmFilter="0, 0; 0.125,0.2665; 0.25,0.4; 0.375,0.465; 0.5,0.5;  0.625,0.535; 0.75,0.6; 0.875,0.7335; 1,1">
                                          <p:stCondLst>
                                            <p:cond delay="83"/>
                                          </p:stCondLst>
                                        </p:cTn>
                                        <p:tgtEl>
                                          <p:spTgt spid="43"/>
                                        </p:tgtEl>
                                        <p:attrNameLst>
                                          <p:attrName>ppt_y</p:attrName>
                                        </p:attrNameLst>
                                      </p:cBhvr>
                                      <p:tavLst>
                                        <p:tav tm="0" fmla="#ppt_y-sin(pi*$)/81">
                                          <p:val>
                                            <p:fltVal val="0"/>
                                          </p:val>
                                        </p:tav>
                                        <p:tav tm="100000">
                                          <p:val>
                                            <p:fltVal val="1"/>
                                          </p:val>
                                        </p:tav>
                                      </p:tavLst>
                                    </p:anim>
                                    <p:animScale>
                                      <p:cBhvr>
                                        <p:cTn id="255" dur="1">
                                          <p:stCondLst>
                                            <p:cond delay="32"/>
                                          </p:stCondLst>
                                        </p:cTn>
                                        <p:tgtEl>
                                          <p:spTgt spid="43"/>
                                        </p:tgtEl>
                                      </p:cBhvr>
                                      <p:to x="100000" y="60000"/>
                                    </p:animScale>
                                    <p:animScale>
                                      <p:cBhvr>
                                        <p:cTn id="256" dur="8" decel="50000">
                                          <p:stCondLst>
                                            <p:cond delay="34"/>
                                          </p:stCondLst>
                                        </p:cTn>
                                        <p:tgtEl>
                                          <p:spTgt spid="43"/>
                                        </p:tgtEl>
                                      </p:cBhvr>
                                      <p:to x="100000" y="100000"/>
                                    </p:animScale>
                                    <p:animScale>
                                      <p:cBhvr>
                                        <p:cTn id="257" dur="1">
                                          <p:stCondLst>
                                            <p:cond delay="66"/>
                                          </p:stCondLst>
                                        </p:cTn>
                                        <p:tgtEl>
                                          <p:spTgt spid="43"/>
                                        </p:tgtEl>
                                      </p:cBhvr>
                                      <p:to x="100000" y="80000"/>
                                    </p:animScale>
                                    <p:animScale>
                                      <p:cBhvr>
                                        <p:cTn id="258" dur="8" decel="50000">
                                          <p:stCondLst>
                                            <p:cond delay="67"/>
                                          </p:stCondLst>
                                        </p:cTn>
                                        <p:tgtEl>
                                          <p:spTgt spid="43"/>
                                        </p:tgtEl>
                                      </p:cBhvr>
                                      <p:to x="100000" y="100000"/>
                                    </p:animScale>
                                    <p:animScale>
                                      <p:cBhvr>
                                        <p:cTn id="259" dur="1">
                                          <p:stCondLst>
                                            <p:cond delay="82"/>
                                          </p:stCondLst>
                                        </p:cTn>
                                        <p:tgtEl>
                                          <p:spTgt spid="43"/>
                                        </p:tgtEl>
                                      </p:cBhvr>
                                      <p:to x="100000" y="90000"/>
                                    </p:animScale>
                                    <p:animScale>
                                      <p:cBhvr>
                                        <p:cTn id="260" dur="8" decel="50000">
                                          <p:stCondLst>
                                            <p:cond delay="83"/>
                                          </p:stCondLst>
                                        </p:cTn>
                                        <p:tgtEl>
                                          <p:spTgt spid="43"/>
                                        </p:tgtEl>
                                      </p:cBhvr>
                                      <p:to x="100000" y="100000"/>
                                    </p:animScale>
                                    <p:animScale>
                                      <p:cBhvr>
                                        <p:cTn id="261" dur="1">
                                          <p:stCondLst>
                                            <p:cond delay="90"/>
                                          </p:stCondLst>
                                        </p:cTn>
                                        <p:tgtEl>
                                          <p:spTgt spid="43"/>
                                        </p:tgtEl>
                                      </p:cBhvr>
                                      <p:to x="100000" y="95000"/>
                                    </p:animScale>
                                    <p:animScale>
                                      <p:cBhvr>
                                        <p:cTn id="262" dur="8" decel="50000">
                                          <p:stCondLst>
                                            <p:cond delay="92"/>
                                          </p:stCondLst>
                                        </p:cTn>
                                        <p:tgtEl>
                                          <p:spTgt spid="43"/>
                                        </p:tgtEl>
                                      </p:cBhvr>
                                      <p:to x="100000" y="100000"/>
                                    </p:animScale>
                                  </p:childTnLst>
                                </p:cTn>
                              </p:par>
                            </p:childTnLst>
                          </p:cTn>
                        </p:par>
                        <p:par>
                          <p:cTn id="263" fill="hold">
                            <p:stCondLst>
                              <p:cond delay="11000"/>
                            </p:stCondLst>
                            <p:childTnLst>
                              <p:par>
                                <p:cTn id="264" presetID="26" presetClass="entr" presetSubtype="0" fill="hold" nodeType="afterEffect">
                                  <p:stCondLst>
                                    <p:cond delay="0"/>
                                  </p:stCondLst>
                                  <p:childTnLst>
                                    <p:set>
                                      <p:cBhvr>
                                        <p:cTn id="265" dur="1" fill="hold">
                                          <p:stCondLst>
                                            <p:cond delay="0"/>
                                          </p:stCondLst>
                                        </p:cTn>
                                        <p:tgtEl>
                                          <p:spTgt spid="44"/>
                                        </p:tgtEl>
                                        <p:attrNameLst>
                                          <p:attrName>style.visibility</p:attrName>
                                        </p:attrNameLst>
                                      </p:cBhvr>
                                      <p:to>
                                        <p:strVal val="visible"/>
                                      </p:to>
                                    </p:set>
                                    <p:animEffect transition="in" filter="wipe(down)">
                                      <p:cBhvr>
                                        <p:cTn id="266" dur="29">
                                          <p:stCondLst>
                                            <p:cond delay="0"/>
                                          </p:stCondLst>
                                        </p:cTn>
                                        <p:tgtEl>
                                          <p:spTgt spid="44"/>
                                        </p:tgtEl>
                                      </p:cBhvr>
                                    </p:animEffect>
                                    <p:anim calcmode="lin" valueType="num">
                                      <p:cBhvr>
                                        <p:cTn id="267" dur="9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68" dur="33"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69" dur="33" tmFilter="0, 0; 0.125,0.2665; 0.25,0.4; 0.375,0.465; 0.5,0.5;  0.625,0.535; 0.75,0.6; 0.875,0.7335; 1,1">
                                          <p:stCondLst>
                                            <p:cond delay="33"/>
                                          </p:stCondLst>
                                        </p:cTn>
                                        <p:tgtEl>
                                          <p:spTgt spid="44"/>
                                        </p:tgtEl>
                                        <p:attrNameLst>
                                          <p:attrName>ppt_y</p:attrName>
                                        </p:attrNameLst>
                                      </p:cBhvr>
                                      <p:tavLst>
                                        <p:tav tm="0" fmla="#ppt_y-sin(pi*$)/9">
                                          <p:val>
                                            <p:fltVal val="0"/>
                                          </p:val>
                                        </p:tav>
                                        <p:tav tm="100000">
                                          <p:val>
                                            <p:fltVal val="1"/>
                                          </p:val>
                                        </p:tav>
                                      </p:tavLst>
                                    </p:anim>
                                    <p:anim calcmode="lin" valueType="num">
                                      <p:cBhvr>
                                        <p:cTn id="270" dur="17" tmFilter="0, 0; 0.125,0.2665; 0.25,0.4; 0.375,0.465; 0.5,0.5;  0.625,0.535; 0.75,0.6; 0.875,0.7335; 1,1">
                                          <p:stCondLst>
                                            <p:cond delay="66"/>
                                          </p:stCondLst>
                                        </p:cTn>
                                        <p:tgtEl>
                                          <p:spTgt spid="44"/>
                                        </p:tgtEl>
                                        <p:attrNameLst>
                                          <p:attrName>ppt_y</p:attrName>
                                        </p:attrNameLst>
                                      </p:cBhvr>
                                      <p:tavLst>
                                        <p:tav tm="0" fmla="#ppt_y-sin(pi*$)/27">
                                          <p:val>
                                            <p:fltVal val="0"/>
                                          </p:val>
                                        </p:tav>
                                        <p:tav tm="100000">
                                          <p:val>
                                            <p:fltVal val="1"/>
                                          </p:val>
                                        </p:tav>
                                      </p:tavLst>
                                    </p:anim>
                                    <p:anim calcmode="lin" valueType="num">
                                      <p:cBhvr>
                                        <p:cTn id="271" dur="8" tmFilter="0, 0; 0.125,0.2665; 0.25,0.4; 0.375,0.465; 0.5,0.5;  0.625,0.535; 0.75,0.6; 0.875,0.7335; 1,1">
                                          <p:stCondLst>
                                            <p:cond delay="83"/>
                                          </p:stCondLst>
                                        </p:cTn>
                                        <p:tgtEl>
                                          <p:spTgt spid="44"/>
                                        </p:tgtEl>
                                        <p:attrNameLst>
                                          <p:attrName>ppt_y</p:attrName>
                                        </p:attrNameLst>
                                      </p:cBhvr>
                                      <p:tavLst>
                                        <p:tav tm="0" fmla="#ppt_y-sin(pi*$)/81">
                                          <p:val>
                                            <p:fltVal val="0"/>
                                          </p:val>
                                        </p:tav>
                                        <p:tav tm="100000">
                                          <p:val>
                                            <p:fltVal val="1"/>
                                          </p:val>
                                        </p:tav>
                                      </p:tavLst>
                                    </p:anim>
                                    <p:animScale>
                                      <p:cBhvr>
                                        <p:cTn id="272" dur="1">
                                          <p:stCondLst>
                                            <p:cond delay="32"/>
                                          </p:stCondLst>
                                        </p:cTn>
                                        <p:tgtEl>
                                          <p:spTgt spid="44"/>
                                        </p:tgtEl>
                                      </p:cBhvr>
                                      <p:to x="100000" y="60000"/>
                                    </p:animScale>
                                    <p:animScale>
                                      <p:cBhvr>
                                        <p:cTn id="273" dur="8" decel="50000">
                                          <p:stCondLst>
                                            <p:cond delay="34"/>
                                          </p:stCondLst>
                                        </p:cTn>
                                        <p:tgtEl>
                                          <p:spTgt spid="44"/>
                                        </p:tgtEl>
                                      </p:cBhvr>
                                      <p:to x="100000" y="100000"/>
                                    </p:animScale>
                                    <p:animScale>
                                      <p:cBhvr>
                                        <p:cTn id="274" dur="1">
                                          <p:stCondLst>
                                            <p:cond delay="66"/>
                                          </p:stCondLst>
                                        </p:cTn>
                                        <p:tgtEl>
                                          <p:spTgt spid="44"/>
                                        </p:tgtEl>
                                      </p:cBhvr>
                                      <p:to x="100000" y="80000"/>
                                    </p:animScale>
                                    <p:animScale>
                                      <p:cBhvr>
                                        <p:cTn id="275" dur="8" decel="50000">
                                          <p:stCondLst>
                                            <p:cond delay="67"/>
                                          </p:stCondLst>
                                        </p:cTn>
                                        <p:tgtEl>
                                          <p:spTgt spid="44"/>
                                        </p:tgtEl>
                                      </p:cBhvr>
                                      <p:to x="100000" y="100000"/>
                                    </p:animScale>
                                    <p:animScale>
                                      <p:cBhvr>
                                        <p:cTn id="276" dur="1">
                                          <p:stCondLst>
                                            <p:cond delay="82"/>
                                          </p:stCondLst>
                                        </p:cTn>
                                        <p:tgtEl>
                                          <p:spTgt spid="44"/>
                                        </p:tgtEl>
                                      </p:cBhvr>
                                      <p:to x="100000" y="90000"/>
                                    </p:animScale>
                                    <p:animScale>
                                      <p:cBhvr>
                                        <p:cTn id="277" dur="8" decel="50000">
                                          <p:stCondLst>
                                            <p:cond delay="83"/>
                                          </p:stCondLst>
                                        </p:cTn>
                                        <p:tgtEl>
                                          <p:spTgt spid="44"/>
                                        </p:tgtEl>
                                      </p:cBhvr>
                                      <p:to x="100000" y="100000"/>
                                    </p:animScale>
                                    <p:animScale>
                                      <p:cBhvr>
                                        <p:cTn id="278" dur="1">
                                          <p:stCondLst>
                                            <p:cond delay="90"/>
                                          </p:stCondLst>
                                        </p:cTn>
                                        <p:tgtEl>
                                          <p:spTgt spid="44"/>
                                        </p:tgtEl>
                                      </p:cBhvr>
                                      <p:to x="100000" y="95000"/>
                                    </p:animScale>
                                    <p:animScale>
                                      <p:cBhvr>
                                        <p:cTn id="279" dur="8" decel="50000">
                                          <p:stCondLst>
                                            <p:cond delay="92"/>
                                          </p:stCondLst>
                                        </p:cTn>
                                        <p:tgtEl>
                                          <p:spTgt spid="44"/>
                                        </p:tgtEl>
                                      </p:cBhvr>
                                      <p:to x="100000" y="100000"/>
                                    </p:animScale>
                                  </p:childTnLst>
                                </p:cTn>
                              </p:par>
                            </p:childTnLst>
                          </p:cTn>
                        </p:par>
                        <p:par>
                          <p:cTn id="280" fill="hold">
                            <p:stCondLst>
                              <p:cond delay="11500"/>
                            </p:stCondLst>
                            <p:childTnLst>
                              <p:par>
                                <p:cTn id="281" presetID="26" presetClass="entr" presetSubtype="0" fill="hold" nodeType="afterEffect">
                                  <p:stCondLst>
                                    <p:cond delay="0"/>
                                  </p:stCondLst>
                                  <p:childTnLst>
                                    <p:set>
                                      <p:cBhvr>
                                        <p:cTn id="282" dur="1" fill="hold">
                                          <p:stCondLst>
                                            <p:cond delay="0"/>
                                          </p:stCondLst>
                                        </p:cTn>
                                        <p:tgtEl>
                                          <p:spTgt spid="45"/>
                                        </p:tgtEl>
                                        <p:attrNameLst>
                                          <p:attrName>style.visibility</p:attrName>
                                        </p:attrNameLst>
                                      </p:cBhvr>
                                      <p:to>
                                        <p:strVal val="visible"/>
                                      </p:to>
                                    </p:set>
                                    <p:animEffect transition="in" filter="wipe(down)">
                                      <p:cBhvr>
                                        <p:cTn id="283" dur="29">
                                          <p:stCondLst>
                                            <p:cond delay="0"/>
                                          </p:stCondLst>
                                        </p:cTn>
                                        <p:tgtEl>
                                          <p:spTgt spid="45"/>
                                        </p:tgtEl>
                                      </p:cBhvr>
                                    </p:animEffect>
                                    <p:anim calcmode="lin" valueType="num">
                                      <p:cBhvr>
                                        <p:cTn id="284" dur="91"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85" dur="33"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86" dur="33" tmFilter="0, 0; 0.125,0.2665; 0.25,0.4; 0.375,0.465; 0.5,0.5;  0.625,0.535; 0.75,0.6; 0.875,0.7335; 1,1">
                                          <p:stCondLst>
                                            <p:cond delay="33"/>
                                          </p:stCondLst>
                                        </p:cTn>
                                        <p:tgtEl>
                                          <p:spTgt spid="45"/>
                                        </p:tgtEl>
                                        <p:attrNameLst>
                                          <p:attrName>ppt_y</p:attrName>
                                        </p:attrNameLst>
                                      </p:cBhvr>
                                      <p:tavLst>
                                        <p:tav tm="0" fmla="#ppt_y-sin(pi*$)/9">
                                          <p:val>
                                            <p:fltVal val="0"/>
                                          </p:val>
                                        </p:tav>
                                        <p:tav tm="100000">
                                          <p:val>
                                            <p:fltVal val="1"/>
                                          </p:val>
                                        </p:tav>
                                      </p:tavLst>
                                    </p:anim>
                                    <p:anim calcmode="lin" valueType="num">
                                      <p:cBhvr>
                                        <p:cTn id="287" dur="17" tmFilter="0, 0; 0.125,0.2665; 0.25,0.4; 0.375,0.465; 0.5,0.5;  0.625,0.535; 0.75,0.6; 0.875,0.7335; 1,1">
                                          <p:stCondLst>
                                            <p:cond delay="66"/>
                                          </p:stCondLst>
                                        </p:cTn>
                                        <p:tgtEl>
                                          <p:spTgt spid="45"/>
                                        </p:tgtEl>
                                        <p:attrNameLst>
                                          <p:attrName>ppt_y</p:attrName>
                                        </p:attrNameLst>
                                      </p:cBhvr>
                                      <p:tavLst>
                                        <p:tav tm="0" fmla="#ppt_y-sin(pi*$)/27">
                                          <p:val>
                                            <p:fltVal val="0"/>
                                          </p:val>
                                        </p:tav>
                                        <p:tav tm="100000">
                                          <p:val>
                                            <p:fltVal val="1"/>
                                          </p:val>
                                        </p:tav>
                                      </p:tavLst>
                                    </p:anim>
                                    <p:anim calcmode="lin" valueType="num">
                                      <p:cBhvr>
                                        <p:cTn id="288" dur="8" tmFilter="0, 0; 0.125,0.2665; 0.25,0.4; 0.375,0.465; 0.5,0.5;  0.625,0.535; 0.75,0.6; 0.875,0.7335; 1,1">
                                          <p:stCondLst>
                                            <p:cond delay="83"/>
                                          </p:stCondLst>
                                        </p:cTn>
                                        <p:tgtEl>
                                          <p:spTgt spid="45"/>
                                        </p:tgtEl>
                                        <p:attrNameLst>
                                          <p:attrName>ppt_y</p:attrName>
                                        </p:attrNameLst>
                                      </p:cBhvr>
                                      <p:tavLst>
                                        <p:tav tm="0" fmla="#ppt_y-sin(pi*$)/81">
                                          <p:val>
                                            <p:fltVal val="0"/>
                                          </p:val>
                                        </p:tav>
                                        <p:tav tm="100000">
                                          <p:val>
                                            <p:fltVal val="1"/>
                                          </p:val>
                                        </p:tav>
                                      </p:tavLst>
                                    </p:anim>
                                    <p:animScale>
                                      <p:cBhvr>
                                        <p:cTn id="289" dur="1">
                                          <p:stCondLst>
                                            <p:cond delay="32"/>
                                          </p:stCondLst>
                                        </p:cTn>
                                        <p:tgtEl>
                                          <p:spTgt spid="45"/>
                                        </p:tgtEl>
                                      </p:cBhvr>
                                      <p:to x="100000" y="60000"/>
                                    </p:animScale>
                                    <p:animScale>
                                      <p:cBhvr>
                                        <p:cTn id="290" dur="8" decel="50000">
                                          <p:stCondLst>
                                            <p:cond delay="34"/>
                                          </p:stCondLst>
                                        </p:cTn>
                                        <p:tgtEl>
                                          <p:spTgt spid="45"/>
                                        </p:tgtEl>
                                      </p:cBhvr>
                                      <p:to x="100000" y="100000"/>
                                    </p:animScale>
                                    <p:animScale>
                                      <p:cBhvr>
                                        <p:cTn id="291" dur="1">
                                          <p:stCondLst>
                                            <p:cond delay="66"/>
                                          </p:stCondLst>
                                        </p:cTn>
                                        <p:tgtEl>
                                          <p:spTgt spid="45"/>
                                        </p:tgtEl>
                                      </p:cBhvr>
                                      <p:to x="100000" y="80000"/>
                                    </p:animScale>
                                    <p:animScale>
                                      <p:cBhvr>
                                        <p:cTn id="292" dur="8" decel="50000">
                                          <p:stCondLst>
                                            <p:cond delay="67"/>
                                          </p:stCondLst>
                                        </p:cTn>
                                        <p:tgtEl>
                                          <p:spTgt spid="45"/>
                                        </p:tgtEl>
                                      </p:cBhvr>
                                      <p:to x="100000" y="100000"/>
                                    </p:animScale>
                                    <p:animScale>
                                      <p:cBhvr>
                                        <p:cTn id="293" dur="1">
                                          <p:stCondLst>
                                            <p:cond delay="82"/>
                                          </p:stCondLst>
                                        </p:cTn>
                                        <p:tgtEl>
                                          <p:spTgt spid="45"/>
                                        </p:tgtEl>
                                      </p:cBhvr>
                                      <p:to x="100000" y="90000"/>
                                    </p:animScale>
                                    <p:animScale>
                                      <p:cBhvr>
                                        <p:cTn id="294" dur="8" decel="50000">
                                          <p:stCondLst>
                                            <p:cond delay="83"/>
                                          </p:stCondLst>
                                        </p:cTn>
                                        <p:tgtEl>
                                          <p:spTgt spid="45"/>
                                        </p:tgtEl>
                                      </p:cBhvr>
                                      <p:to x="100000" y="100000"/>
                                    </p:animScale>
                                    <p:animScale>
                                      <p:cBhvr>
                                        <p:cTn id="295" dur="1">
                                          <p:stCondLst>
                                            <p:cond delay="90"/>
                                          </p:stCondLst>
                                        </p:cTn>
                                        <p:tgtEl>
                                          <p:spTgt spid="45"/>
                                        </p:tgtEl>
                                      </p:cBhvr>
                                      <p:to x="100000" y="95000"/>
                                    </p:animScale>
                                    <p:animScale>
                                      <p:cBhvr>
                                        <p:cTn id="296" dur="8" decel="50000">
                                          <p:stCondLst>
                                            <p:cond delay="92"/>
                                          </p:stCondLst>
                                        </p:cTn>
                                        <p:tgtEl>
                                          <p:spTgt spid="45"/>
                                        </p:tgtEl>
                                      </p:cBhvr>
                                      <p:to x="100000" y="100000"/>
                                    </p:animScale>
                                  </p:childTnLst>
                                </p:cTn>
                              </p:par>
                            </p:childTnLst>
                          </p:cTn>
                        </p:par>
                        <p:par>
                          <p:cTn id="297" fill="hold">
                            <p:stCondLst>
                              <p:cond delay="12000"/>
                            </p:stCondLst>
                            <p:childTnLst>
                              <p:par>
                                <p:cTn id="298" presetID="10" presetClass="entr" presetSubtype="0" fill="hold" grpId="0" nodeType="afterEffect">
                                  <p:stCondLst>
                                    <p:cond delay="0"/>
                                  </p:stCondLst>
                                  <p:childTnLst>
                                    <p:set>
                                      <p:cBhvr>
                                        <p:cTn id="299" dur="1" fill="hold">
                                          <p:stCondLst>
                                            <p:cond delay="0"/>
                                          </p:stCondLst>
                                        </p:cTn>
                                        <p:tgtEl>
                                          <p:spTgt spid="57"/>
                                        </p:tgtEl>
                                        <p:attrNameLst>
                                          <p:attrName>style.visibility</p:attrName>
                                        </p:attrNameLst>
                                      </p:cBhvr>
                                      <p:to>
                                        <p:strVal val="visible"/>
                                      </p:to>
                                    </p:set>
                                    <p:animEffect transition="in" filter="fade">
                                      <p:cBhvr>
                                        <p:cTn id="300" dur="500"/>
                                        <p:tgtEl>
                                          <p:spTgt spid="57"/>
                                        </p:tgtEl>
                                      </p:cBhvr>
                                    </p:animEffect>
                                  </p:childTnLst>
                                </p:cTn>
                              </p:par>
                            </p:childTnLst>
                          </p:cTn>
                        </p:par>
                        <p:par>
                          <p:cTn id="301" fill="hold">
                            <p:stCondLst>
                              <p:cond delay="12500"/>
                            </p:stCondLst>
                            <p:childTnLst>
                              <p:par>
                                <p:cTn id="302" presetID="26" presetClass="entr" presetSubtype="0" fill="hold" nodeType="afterEffect">
                                  <p:stCondLst>
                                    <p:cond delay="0"/>
                                  </p:stCondLst>
                                  <p:childTnLst>
                                    <p:set>
                                      <p:cBhvr>
                                        <p:cTn id="303" dur="1" fill="hold">
                                          <p:stCondLst>
                                            <p:cond delay="0"/>
                                          </p:stCondLst>
                                        </p:cTn>
                                        <p:tgtEl>
                                          <p:spTgt spid="58"/>
                                        </p:tgtEl>
                                        <p:attrNameLst>
                                          <p:attrName>style.visibility</p:attrName>
                                        </p:attrNameLst>
                                      </p:cBhvr>
                                      <p:to>
                                        <p:strVal val="visible"/>
                                      </p:to>
                                    </p:set>
                                    <p:animEffect transition="in" filter="wipe(down)">
                                      <p:cBhvr>
                                        <p:cTn id="304" dur="29">
                                          <p:stCondLst>
                                            <p:cond delay="0"/>
                                          </p:stCondLst>
                                        </p:cTn>
                                        <p:tgtEl>
                                          <p:spTgt spid="58"/>
                                        </p:tgtEl>
                                      </p:cBhvr>
                                    </p:animEffect>
                                    <p:anim calcmode="lin" valueType="num">
                                      <p:cBhvr>
                                        <p:cTn id="305" dur="91"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306" dur="33"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307" dur="33" tmFilter="0, 0; 0.125,0.2665; 0.25,0.4; 0.375,0.465; 0.5,0.5;  0.625,0.535; 0.75,0.6; 0.875,0.7335; 1,1">
                                          <p:stCondLst>
                                            <p:cond delay="33"/>
                                          </p:stCondLst>
                                        </p:cTn>
                                        <p:tgtEl>
                                          <p:spTgt spid="58"/>
                                        </p:tgtEl>
                                        <p:attrNameLst>
                                          <p:attrName>ppt_y</p:attrName>
                                        </p:attrNameLst>
                                      </p:cBhvr>
                                      <p:tavLst>
                                        <p:tav tm="0" fmla="#ppt_y-sin(pi*$)/9">
                                          <p:val>
                                            <p:fltVal val="0"/>
                                          </p:val>
                                        </p:tav>
                                        <p:tav tm="100000">
                                          <p:val>
                                            <p:fltVal val="1"/>
                                          </p:val>
                                        </p:tav>
                                      </p:tavLst>
                                    </p:anim>
                                    <p:anim calcmode="lin" valueType="num">
                                      <p:cBhvr>
                                        <p:cTn id="308" dur="17" tmFilter="0, 0; 0.125,0.2665; 0.25,0.4; 0.375,0.465; 0.5,0.5;  0.625,0.535; 0.75,0.6; 0.875,0.7335; 1,1">
                                          <p:stCondLst>
                                            <p:cond delay="66"/>
                                          </p:stCondLst>
                                        </p:cTn>
                                        <p:tgtEl>
                                          <p:spTgt spid="58"/>
                                        </p:tgtEl>
                                        <p:attrNameLst>
                                          <p:attrName>ppt_y</p:attrName>
                                        </p:attrNameLst>
                                      </p:cBhvr>
                                      <p:tavLst>
                                        <p:tav tm="0" fmla="#ppt_y-sin(pi*$)/27">
                                          <p:val>
                                            <p:fltVal val="0"/>
                                          </p:val>
                                        </p:tav>
                                        <p:tav tm="100000">
                                          <p:val>
                                            <p:fltVal val="1"/>
                                          </p:val>
                                        </p:tav>
                                      </p:tavLst>
                                    </p:anim>
                                    <p:anim calcmode="lin" valueType="num">
                                      <p:cBhvr>
                                        <p:cTn id="309" dur="8" tmFilter="0, 0; 0.125,0.2665; 0.25,0.4; 0.375,0.465; 0.5,0.5;  0.625,0.535; 0.75,0.6; 0.875,0.7335; 1,1">
                                          <p:stCondLst>
                                            <p:cond delay="83"/>
                                          </p:stCondLst>
                                        </p:cTn>
                                        <p:tgtEl>
                                          <p:spTgt spid="58"/>
                                        </p:tgtEl>
                                        <p:attrNameLst>
                                          <p:attrName>ppt_y</p:attrName>
                                        </p:attrNameLst>
                                      </p:cBhvr>
                                      <p:tavLst>
                                        <p:tav tm="0" fmla="#ppt_y-sin(pi*$)/81">
                                          <p:val>
                                            <p:fltVal val="0"/>
                                          </p:val>
                                        </p:tav>
                                        <p:tav tm="100000">
                                          <p:val>
                                            <p:fltVal val="1"/>
                                          </p:val>
                                        </p:tav>
                                      </p:tavLst>
                                    </p:anim>
                                    <p:animScale>
                                      <p:cBhvr>
                                        <p:cTn id="310" dur="1">
                                          <p:stCondLst>
                                            <p:cond delay="32"/>
                                          </p:stCondLst>
                                        </p:cTn>
                                        <p:tgtEl>
                                          <p:spTgt spid="58"/>
                                        </p:tgtEl>
                                      </p:cBhvr>
                                      <p:to x="100000" y="60000"/>
                                    </p:animScale>
                                    <p:animScale>
                                      <p:cBhvr>
                                        <p:cTn id="311" dur="8" decel="50000">
                                          <p:stCondLst>
                                            <p:cond delay="34"/>
                                          </p:stCondLst>
                                        </p:cTn>
                                        <p:tgtEl>
                                          <p:spTgt spid="58"/>
                                        </p:tgtEl>
                                      </p:cBhvr>
                                      <p:to x="100000" y="100000"/>
                                    </p:animScale>
                                    <p:animScale>
                                      <p:cBhvr>
                                        <p:cTn id="312" dur="1">
                                          <p:stCondLst>
                                            <p:cond delay="66"/>
                                          </p:stCondLst>
                                        </p:cTn>
                                        <p:tgtEl>
                                          <p:spTgt spid="58"/>
                                        </p:tgtEl>
                                      </p:cBhvr>
                                      <p:to x="100000" y="80000"/>
                                    </p:animScale>
                                    <p:animScale>
                                      <p:cBhvr>
                                        <p:cTn id="313" dur="8" decel="50000">
                                          <p:stCondLst>
                                            <p:cond delay="67"/>
                                          </p:stCondLst>
                                        </p:cTn>
                                        <p:tgtEl>
                                          <p:spTgt spid="58"/>
                                        </p:tgtEl>
                                      </p:cBhvr>
                                      <p:to x="100000" y="100000"/>
                                    </p:animScale>
                                    <p:animScale>
                                      <p:cBhvr>
                                        <p:cTn id="314" dur="1">
                                          <p:stCondLst>
                                            <p:cond delay="82"/>
                                          </p:stCondLst>
                                        </p:cTn>
                                        <p:tgtEl>
                                          <p:spTgt spid="58"/>
                                        </p:tgtEl>
                                      </p:cBhvr>
                                      <p:to x="100000" y="90000"/>
                                    </p:animScale>
                                    <p:animScale>
                                      <p:cBhvr>
                                        <p:cTn id="315" dur="8" decel="50000">
                                          <p:stCondLst>
                                            <p:cond delay="83"/>
                                          </p:stCondLst>
                                        </p:cTn>
                                        <p:tgtEl>
                                          <p:spTgt spid="58"/>
                                        </p:tgtEl>
                                      </p:cBhvr>
                                      <p:to x="100000" y="100000"/>
                                    </p:animScale>
                                    <p:animScale>
                                      <p:cBhvr>
                                        <p:cTn id="316" dur="1">
                                          <p:stCondLst>
                                            <p:cond delay="90"/>
                                          </p:stCondLst>
                                        </p:cTn>
                                        <p:tgtEl>
                                          <p:spTgt spid="58"/>
                                        </p:tgtEl>
                                      </p:cBhvr>
                                      <p:to x="100000" y="95000"/>
                                    </p:animScale>
                                    <p:animScale>
                                      <p:cBhvr>
                                        <p:cTn id="317" dur="8" decel="50000">
                                          <p:stCondLst>
                                            <p:cond delay="92"/>
                                          </p:stCondLst>
                                        </p:cTn>
                                        <p:tgtEl>
                                          <p:spTgt spid="58"/>
                                        </p:tgtEl>
                                      </p:cBhvr>
                                      <p:to x="100000" y="100000"/>
                                    </p:animScale>
                                  </p:childTnLst>
                                </p:cTn>
                              </p:par>
                            </p:childTnLst>
                          </p:cTn>
                        </p:par>
                        <p:par>
                          <p:cTn id="318" fill="hold">
                            <p:stCondLst>
                              <p:cond delay="13000"/>
                            </p:stCondLst>
                            <p:childTnLst>
                              <p:par>
                                <p:cTn id="319" presetID="26" presetClass="entr" presetSubtype="0" fill="hold" grpId="0" nodeType="afterEffect">
                                  <p:stCondLst>
                                    <p:cond delay="0"/>
                                  </p:stCondLst>
                                  <p:childTnLst>
                                    <p:set>
                                      <p:cBhvr>
                                        <p:cTn id="320" dur="1" fill="hold">
                                          <p:stCondLst>
                                            <p:cond delay="0"/>
                                          </p:stCondLst>
                                        </p:cTn>
                                        <p:tgtEl>
                                          <p:spTgt spid="59"/>
                                        </p:tgtEl>
                                        <p:attrNameLst>
                                          <p:attrName>style.visibility</p:attrName>
                                        </p:attrNameLst>
                                      </p:cBhvr>
                                      <p:to>
                                        <p:strVal val="visible"/>
                                      </p:to>
                                    </p:set>
                                    <p:animEffect transition="in" filter="wipe(down)">
                                      <p:cBhvr>
                                        <p:cTn id="321" dur="29">
                                          <p:stCondLst>
                                            <p:cond delay="0"/>
                                          </p:stCondLst>
                                        </p:cTn>
                                        <p:tgtEl>
                                          <p:spTgt spid="59"/>
                                        </p:tgtEl>
                                      </p:cBhvr>
                                    </p:animEffect>
                                    <p:anim calcmode="lin" valueType="num">
                                      <p:cBhvr>
                                        <p:cTn id="322" dur="91"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323" dur="33"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324" dur="33" tmFilter="0, 0; 0.125,0.2665; 0.25,0.4; 0.375,0.465; 0.5,0.5;  0.625,0.535; 0.75,0.6; 0.875,0.7335; 1,1">
                                          <p:stCondLst>
                                            <p:cond delay="33"/>
                                          </p:stCondLst>
                                        </p:cTn>
                                        <p:tgtEl>
                                          <p:spTgt spid="59"/>
                                        </p:tgtEl>
                                        <p:attrNameLst>
                                          <p:attrName>ppt_y</p:attrName>
                                        </p:attrNameLst>
                                      </p:cBhvr>
                                      <p:tavLst>
                                        <p:tav tm="0" fmla="#ppt_y-sin(pi*$)/9">
                                          <p:val>
                                            <p:fltVal val="0"/>
                                          </p:val>
                                        </p:tav>
                                        <p:tav tm="100000">
                                          <p:val>
                                            <p:fltVal val="1"/>
                                          </p:val>
                                        </p:tav>
                                      </p:tavLst>
                                    </p:anim>
                                    <p:anim calcmode="lin" valueType="num">
                                      <p:cBhvr>
                                        <p:cTn id="325" dur="17" tmFilter="0, 0; 0.125,0.2665; 0.25,0.4; 0.375,0.465; 0.5,0.5;  0.625,0.535; 0.75,0.6; 0.875,0.7335; 1,1">
                                          <p:stCondLst>
                                            <p:cond delay="66"/>
                                          </p:stCondLst>
                                        </p:cTn>
                                        <p:tgtEl>
                                          <p:spTgt spid="59"/>
                                        </p:tgtEl>
                                        <p:attrNameLst>
                                          <p:attrName>ppt_y</p:attrName>
                                        </p:attrNameLst>
                                      </p:cBhvr>
                                      <p:tavLst>
                                        <p:tav tm="0" fmla="#ppt_y-sin(pi*$)/27">
                                          <p:val>
                                            <p:fltVal val="0"/>
                                          </p:val>
                                        </p:tav>
                                        <p:tav tm="100000">
                                          <p:val>
                                            <p:fltVal val="1"/>
                                          </p:val>
                                        </p:tav>
                                      </p:tavLst>
                                    </p:anim>
                                    <p:anim calcmode="lin" valueType="num">
                                      <p:cBhvr>
                                        <p:cTn id="326" dur="8" tmFilter="0, 0; 0.125,0.2665; 0.25,0.4; 0.375,0.465; 0.5,0.5;  0.625,0.535; 0.75,0.6; 0.875,0.7335; 1,1">
                                          <p:stCondLst>
                                            <p:cond delay="83"/>
                                          </p:stCondLst>
                                        </p:cTn>
                                        <p:tgtEl>
                                          <p:spTgt spid="59"/>
                                        </p:tgtEl>
                                        <p:attrNameLst>
                                          <p:attrName>ppt_y</p:attrName>
                                        </p:attrNameLst>
                                      </p:cBhvr>
                                      <p:tavLst>
                                        <p:tav tm="0" fmla="#ppt_y-sin(pi*$)/81">
                                          <p:val>
                                            <p:fltVal val="0"/>
                                          </p:val>
                                        </p:tav>
                                        <p:tav tm="100000">
                                          <p:val>
                                            <p:fltVal val="1"/>
                                          </p:val>
                                        </p:tav>
                                      </p:tavLst>
                                    </p:anim>
                                    <p:animScale>
                                      <p:cBhvr>
                                        <p:cTn id="327" dur="1">
                                          <p:stCondLst>
                                            <p:cond delay="32"/>
                                          </p:stCondLst>
                                        </p:cTn>
                                        <p:tgtEl>
                                          <p:spTgt spid="59"/>
                                        </p:tgtEl>
                                      </p:cBhvr>
                                      <p:to x="100000" y="60000"/>
                                    </p:animScale>
                                    <p:animScale>
                                      <p:cBhvr>
                                        <p:cTn id="328" dur="8" decel="50000">
                                          <p:stCondLst>
                                            <p:cond delay="34"/>
                                          </p:stCondLst>
                                        </p:cTn>
                                        <p:tgtEl>
                                          <p:spTgt spid="59"/>
                                        </p:tgtEl>
                                      </p:cBhvr>
                                      <p:to x="100000" y="100000"/>
                                    </p:animScale>
                                    <p:animScale>
                                      <p:cBhvr>
                                        <p:cTn id="329" dur="1">
                                          <p:stCondLst>
                                            <p:cond delay="66"/>
                                          </p:stCondLst>
                                        </p:cTn>
                                        <p:tgtEl>
                                          <p:spTgt spid="59"/>
                                        </p:tgtEl>
                                      </p:cBhvr>
                                      <p:to x="100000" y="80000"/>
                                    </p:animScale>
                                    <p:animScale>
                                      <p:cBhvr>
                                        <p:cTn id="330" dur="8" decel="50000">
                                          <p:stCondLst>
                                            <p:cond delay="67"/>
                                          </p:stCondLst>
                                        </p:cTn>
                                        <p:tgtEl>
                                          <p:spTgt spid="59"/>
                                        </p:tgtEl>
                                      </p:cBhvr>
                                      <p:to x="100000" y="100000"/>
                                    </p:animScale>
                                    <p:animScale>
                                      <p:cBhvr>
                                        <p:cTn id="331" dur="1">
                                          <p:stCondLst>
                                            <p:cond delay="82"/>
                                          </p:stCondLst>
                                        </p:cTn>
                                        <p:tgtEl>
                                          <p:spTgt spid="59"/>
                                        </p:tgtEl>
                                      </p:cBhvr>
                                      <p:to x="100000" y="90000"/>
                                    </p:animScale>
                                    <p:animScale>
                                      <p:cBhvr>
                                        <p:cTn id="332" dur="8" decel="50000">
                                          <p:stCondLst>
                                            <p:cond delay="83"/>
                                          </p:stCondLst>
                                        </p:cTn>
                                        <p:tgtEl>
                                          <p:spTgt spid="59"/>
                                        </p:tgtEl>
                                      </p:cBhvr>
                                      <p:to x="100000" y="100000"/>
                                    </p:animScale>
                                    <p:animScale>
                                      <p:cBhvr>
                                        <p:cTn id="333" dur="1">
                                          <p:stCondLst>
                                            <p:cond delay="90"/>
                                          </p:stCondLst>
                                        </p:cTn>
                                        <p:tgtEl>
                                          <p:spTgt spid="59"/>
                                        </p:tgtEl>
                                      </p:cBhvr>
                                      <p:to x="100000" y="95000"/>
                                    </p:animScale>
                                    <p:animScale>
                                      <p:cBhvr>
                                        <p:cTn id="334" dur="8" decel="50000">
                                          <p:stCondLst>
                                            <p:cond delay="92"/>
                                          </p:stCondLst>
                                        </p:cTn>
                                        <p:tgtEl>
                                          <p:spTgt spid="59"/>
                                        </p:tgtEl>
                                      </p:cBhvr>
                                      <p:to x="100000" y="100000"/>
                                    </p:animScale>
                                  </p:childTnLst>
                                </p:cTn>
                              </p:par>
                            </p:childTnLst>
                          </p:cTn>
                        </p:par>
                        <p:par>
                          <p:cTn id="335" fill="hold">
                            <p:stCondLst>
                              <p:cond delay="13500"/>
                            </p:stCondLst>
                            <p:childTnLst>
                              <p:par>
                                <p:cTn id="336" presetID="52" presetClass="entr" presetSubtype="0" fill="hold" nodeType="afterEffect">
                                  <p:stCondLst>
                                    <p:cond delay="0"/>
                                  </p:stCondLst>
                                  <p:childTnLst>
                                    <p:set>
                                      <p:cBhvr>
                                        <p:cTn id="337" dur="1" fill="hold">
                                          <p:stCondLst>
                                            <p:cond delay="0"/>
                                          </p:stCondLst>
                                        </p:cTn>
                                        <p:tgtEl>
                                          <p:spTgt spid="60"/>
                                        </p:tgtEl>
                                        <p:attrNameLst>
                                          <p:attrName>style.visibility</p:attrName>
                                        </p:attrNameLst>
                                      </p:cBhvr>
                                      <p:to>
                                        <p:strVal val="visible"/>
                                      </p:to>
                                    </p:set>
                                    <p:animScale>
                                      <p:cBhvr>
                                        <p:cTn id="338"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9" dur="1000" decel="50000" fill="hold">
                                          <p:stCondLst>
                                            <p:cond delay="0"/>
                                          </p:stCondLst>
                                        </p:cTn>
                                        <p:tgtEl>
                                          <p:spTgt spid="60"/>
                                        </p:tgtEl>
                                        <p:attrNameLst>
                                          <p:attrName>ppt_x</p:attrName>
                                          <p:attrName>ppt_y</p:attrName>
                                        </p:attrNameLst>
                                      </p:cBhvr>
                                    </p:animMotion>
                                    <p:animEffect transition="in" filter="fade">
                                      <p:cBhvr>
                                        <p:cTn id="340" dur="1000"/>
                                        <p:tgtEl>
                                          <p:spTgt spid="60"/>
                                        </p:tgtEl>
                                      </p:cBhvr>
                                    </p:animEffect>
                                  </p:childTnLst>
                                </p:cTn>
                              </p:par>
                            </p:childTnLst>
                          </p:cTn>
                        </p:par>
                        <p:par>
                          <p:cTn id="341" fill="hold">
                            <p:stCondLst>
                              <p:cond delay="14500"/>
                            </p:stCondLst>
                            <p:childTnLst>
                              <p:par>
                                <p:cTn id="342" presetID="26" presetClass="entr" presetSubtype="0" fill="hold" nodeType="afterEffect">
                                  <p:stCondLst>
                                    <p:cond delay="0"/>
                                  </p:stCondLst>
                                  <p:childTnLst>
                                    <p:set>
                                      <p:cBhvr>
                                        <p:cTn id="343" dur="1" fill="hold">
                                          <p:stCondLst>
                                            <p:cond delay="0"/>
                                          </p:stCondLst>
                                        </p:cTn>
                                        <p:tgtEl>
                                          <p:spTgt spid="61"/>
                                        </p:tgtEl>
                                        <p:attrNameLst>
                                          <p:attrName>style.visibility</p:attrName>
                                        </p:attrNameLst>
                                      </p:cBhvr>
                                      <p:to>
                                        <p:strVal val="visible"/>
                                      </p:to>
                                    </p:set>
                                    <p:animEffect transition="in" filter="wipe(down)">
                                      <p:cBhvr>
                                        <p:cTn id="344" dur="29">
                                          <p:stCondLst>
                                            <p:cond delay="0"/>
                                          </p:stCondLst>
                                        </p:cTn>
                                        <p:tgtEl>
                                          <p:spTgt spid="61"/>
                                        </p:tgtEl>
                                      </p:cBhvr>
                                    </p:animEffect>
                                    <p:anim calcmode="lin" valueType="num">
                                      <p:cBhvr>
                                        <p:cTn id="345" dur="91"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346" dur="33"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347" dur="33" tmFilter="0, 0; 0.125,0.2665; 0.25,0.4; 0.375,0.465; 0.5,0.5;  0.625,0.535; 0.75,0.6; 0.875,0.7335; 1,1">
                                          <p:stCondLst>
                                            <p:cond delay="33"/>
                                          </p:stCondLst>
                                        </p:cTn>
                                        <p:tgtEl>
                                          <p:spTgt spid="61"/>
                                        </p:tgtEl>
                                        <p:attrNameLst>
                                          <p:attrName>ppt_y</p:attrName>
                                        </p:attrNameLst>
                                      </p:cBhvr>
                                      <p:tavLst>
                                        <p:tav tm="0" fmla="#ppt_y-sin(pi*$)/9">
                                          <p:val>
                                            <p:fltVal val="0"/>
                                          </p:val>
                                        </p:tav>
                                        <p:tav tm="100000">
                                          <p:val>
                                            <p:fltVal val="1"/>
                                          </p:val>
                                        </p:tav>
                                      </p:tavLst>
                                    </p:anim>
                                    <p:anim calcmode="lin" valueType="num">
                                      <p:cBhvr>
                                        <p:cTn id="348" dur="17" tmFilter="0, 0; 0.125,0.2665; 0.25,0.4; 0.375,0.465; 0.5,0.5;  0.625,0.535; 0.75,0.6; 0.875,0.7335; 1,1">
                                          <p:stCondLst>
                                            <p:cond delay="66"/>
                                          </p:stCondLst>
                                        </p:cTn>
                                        <p:tgtEl>
                                          <p:spTgt spid="61"/>
                                        </p:tgtEl>
                                        <p:attrNameLst>
                                          <p:attrName>ppt_y</p:attrName>
                                        </p:attrNameLst>
                                      </p:cBhvr>
                                      <p:tavLst>
                                        <p:tav tm="0" fmla="#ppt_y-sin(pi*$)/27">
                                          <p:val>
                                            <p:fltVal val="0"/>
                                          </p:val>
                                        </p:tav>
                                        <p:tav tm="100000">
                                          <p:val>
                                            <p:fltVal val="1"/>
                                          </p:val>
                                        </p:tav>
                                      </p:tavLst>
                                    </p:anim>
                                    <p:anim calcmode="lin" valueType="num">
                                      <p:cBhvr>
                                        <p:cTn id="349" dur="8" tmFilter="0, 0; 0.125,0.2665; 0.25,0.4; 0.375,0.465; 0.5,0.5;  0.625,0.535; 0.75,0.6; 0.875,0.7335; 1,1">
                                          <p:stCondLst>
                                            <p:cond delay="83"/>
                                          </p:stCondLst>
                                        </p:cTn>
                                        <p:tgtEl>
                                          <p:spTgt spid="61"/>
                                        </p:tgtEl>
                                        <p:attrNameLst>
                                          <p:attrName>ppt_y</p:attrName>
                                        </p:attrNameLst>
                                      </p:cBhvr>
                                      <p:tavLst>
                                        <p:tav tm="0" fmla="#ppt_y-sin(pi*$)/81">
                                          <p:val>
                                            <p:fltVal val="0"/>
                                          </p:val>
                                        </p:tav>
                                        <p:tav tm="100000">
                                          <p:val>
                                            <p:fltVal val="1"/>
                                          </p:val>
                                        </p:tav>
                                      </p:tavLst>
                                    </p:anim>
                                    <p:animScale>
                                      <p:cBhvr>
                                        <p:cTn id="350" dur="1">
                                          <p:stCondLst>
                                            <p:cond delay="32"/>
                                          </p:stCondLst>
                                        </p:cTn>
                                        <p:tgtEl>
                                          <p:spTgt spid="61"/>
                                        </p:tgtEl>
                                      </p:cBhvr>
                                      <p:to x="100000" y="60000"/>
                                    </p:animScale>
                                    <p:animScale>
                                      <p:cBhvr>
                                        <p:cTn id="351" dur="8" decel="50000">
                                          <p:stCondLst>
                                            <p:cond delay="34"/>
                                          </p:stCondLst>
                                        </p:cTn>
                                        <p:tgtEl>
                                          <p:spTgt spid="61"/>
                                        </p:tgtEl>
                                      </p:cBhvr>
                                      <p:to x="100000" y="100000"/>
                                    </p:animScale>
                                    <p:animScale>
                                      <p:cBhvr>
                                        <p:cTn id="352" dur="1">
                                          <p:stCondLst>
                                            <p:cond delay="66"/>
                                          </p:stCondLst>
                                        </p:cTn>
                                        <p:tgtEl>
                                          <p:spTgt spid="61"/>
                                        </p:tgtEl>
                                      </p:cBhvr>
                                      <p:to x="100000" y="80000"/>
                                    </p:animScale>
                                    <p:animScale>
                                      <p:cBhvr>
                                        <p:cTn id="353" dur="8" decel="50000">
                                          <p:stCondLst>
                                            <p:cond delay="67"/>
                                          </p:stCondLst>
                                        </p:cTn>
                                        <p:tgtEl>
                                          <p:spTgt spid="61"/>
                                        </p:tgtEl>
                                      </p:cBhvr>
                                      <p:to x="100000" y="100000"/>
                                    </p:animScale>
                                    <p:animScale>
                                      <p:cBhvr>
                                        <p:cTn id="354" dur="1">
                                          <p:stCondLst>
                                            <p:cond delay="82"/>
                                          </p:stCondLst>
                                        </p:cTn>
                                        <p:tgtEl>
                                          <p:spTgt spid="61"/>
                                        </p:tgtEl>
                                      </p:cBhvr>
                                      <p:to x="100000" y="90000"/>
                                    </p:animScale>
                                    <p:animScale>
                                      <p:cBhvr>
                                        <p:cTn id="355" dur="8" decel="50000">
                                          <p:stCondLst>
                                            <p:cond delay="83"/>
                                          </p:stCondLst>
                                        </p:cTn>
                                        <p:tgtEl>
                                          <p:spTgt spid="61"/>
                                        </p:tgtEl>
                                      </p:cBhvr>
                                      <p:to x="100000" y="100000"/>
                                    </p:animScale>
                                    <p:animScale>
                                      <p:cBhvr>
                                        <p:cTn id="356" dur="1">
                                          <p:stCondLst>
                                            <p:cond delay="90"/>
                                          </p:stCondLst>
                                        </p:cTn>
                                        <p:tgtEl>
                                          <p:spTgt spid="61"/>
                                        </p:tgtEl>
                                      </p:cBhvr>
                                      <p:to x="100000" y="95000"/>
                                    </p:animScale>
                                    <p:animScale>
                                      <p:cBhvr>
                                        <p:cTn id="357" dur="8" decel="50000">
                                          <p:stCondLst>
                                            <p:cond delay="92"/>
                                          </p:stCondLst>
                                        </p:cTn>
                                        <p:tgtEl>
                                          <p:spTgt spid="61"/>
                                        </p:tgtEl>
                                      </p:cBhvr>
                                      <p:to x="100000" y="100000"/>
                                    </p:animScale>
                                  </p:childTnLst>
                                </p:cTn>
                              </p:par>
                            </p:childTnLst>
                          </p:cTn>
                        </p:par>
                        <p:par>
                          <p:cTn id="358" fill="hold">
                            <p:stCondLst>
                              <p:cond delay="15000"/>
                            </p:stCondLst>
                            <p:childTnLst>
                              <p:par>
                                <p:cTn id="359" presetID="26" presetClass="entr" presetSubtype="0" fill="hold" nodeType="afterEffect">
                                  <p:stCondLst>
                                    <p:cond delay="0"/>
                                  </p:stCondLst>
                                  <p:childTnLst>
                                    <p:set>
                                      <p:cBhvr>
                                        <p:cTn id="360" dur="1" fill="hold">
                                          <p:stCondLst>
                                            <p:cond delay="0"/>
                                          </p:stCondLst>
                                        </p:cTn>
                                        <p:tgtEl>
                                          <p:spTgt spid="62"/>
                                        </p:tgtEl>
                                        <p:attrNameLst>
                                          <p:attrName>style.visibility</p:attrName>
                                        </p:attrNameLst>
                                      </p:cBhvr>
                                      <p:to>
                                        <p:strVal val="visible"/>
                                      </p:to>
                                    </p:set>
                                    <p:animEffect transition="in" filter="wipe(down)">
                                      <p:cBhvr>
                                        <p:cTn id="361" dur="29">
                                          <p:stCondLst>
                                            <p:cond delay="0"/>
                                          </p:stCondLst>
                                        </p:cTn>
                                        <p:tgtEl>
                                          <p:spTgt spid="62"/>
                                        </p:tgtEl>
                                      </p:cBhvr>
                                    </p:animEffect>
                                    <p:anim calcmode="lin" valueType="num">
                                      <p:cBhvr>
                                        <p:cTn id="362" dur="91"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363" dur="33"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364" dur="33" tmFilter="0, 0; 0.125,0.2665; 0.25,0.4; 0.375,0.465; 0.5,0.5;  0.625,0.535; 0.75,0.6; 0.875,0.7335; 1,1">
                                          <p:stCondLst>
                                            <p:cond delay="33"/>
                                          </p:stCondLst>
                                        </p:cTn>
                                        <p:tgtEl>
                                          <p:spTgt spid="62"/>
                                        </p:tgtEl>
                                        <p:attrNameLst>
                                          <p:attrName>ppt_y</p:attrName>
                                        </p:attrNameLst>
                                      </p:cBhvr>
                                      <p:tavLst>
                                        <p:tav tm="0" fmla="#ppt_y-sin(pi*$)/9">
                                          <p:val>
                                            <p:fltVal val="0"/>
                                          </p:val>
                                        </p:tav>
                                        <p:tav tm="100000">
                                          <p:val>
                                            <p:fltVal val="1"/>
                                          </p:val>
                                        </p:tav>
                                      </p:tavLst>
                                    </p:anim>
                                    <p:anim calcmode="lin" valueType="num">
                                      <p:cBhvr>
                                        <p:cTn id="365" dur="17" tmFilter="0, 0; 0.125,0.2665; 0.25,0.4; 0.375,0.465; 0.5,0.5;  0.625,0.535; 0.75,0.6; 0.875,0.7335; 1,1">
                                          <p:stCondLst>
                                            <p:cond delay="66"/>
                                          </p:stCondLst>
                                        </p:cTn>
                                        <p:tgtEl>
                                          <p:spTgt spid="62"/>
                                        </p:tgtEl>
                                        <p:attrNameLst>
                                          <p:attrName>ppt_y</p:attrName>
                                        </p:attrNameLst>
                                      </p:cBhvr>
                                      <p:tavLst>
                                        <p:tav tm="0" fmla="#ppt_y-sin(pi*$)/27">
                                          <p:val>
                                            <p:fltVal val="0"/>
                                          </p:val>
                                        </p:tav>
                                        <p:tav tm="100000">
                                          <p:val>
                                            <p:fltVal val="1"/>
                                          </p:val>
                                        </p:tav>
                                      </p:tavLst>
                                    </p:anim>
                                    <p:anim calcmode="lin" valueType="num">
                                      <p:cBhvr>
                                        <p:cTn id="366" dur="8" tmFilter="0, 0; 0.125,0.2665; 0.25,0.4; 0.375,0.465; 0.5,0.5;  0.625,0.535; 0.75,0.6; 0.875,0.7335; 1,1">
                                          <p:stCondLst>
                                            <p:cond delay="83"/>
                                          </p:stCondLst>
                                        </p:cTn>
                                        <p:tgtEl>
                                          <p:spTgt spid="62"/>
                                        </p:tgtEl>
                                        <p:attrNameLst>
                                          <p:attrName>ppt_y</p:attrName>
                                        </p:attrNameLst>
                                      </p:cBhvr>
                                      <p:tavLst>
                                        <p:tav tm="0" fmla="#ppt_y-sin(pi*$)/81">
                                          <p:val>
                                            <p:fltVal val="0"/>
                                          </p:val>
                                        </p:tav>
                                        <p:tav tm="100000">
                                          <p:val>
                                            <p:fltVal val="1"/>
                                          </p:val>
                                        </p:tav>
                                      </p:tavLst>
                                    </p:anim>
                                    <p:animScale>
                                      <p:cBhvr>
                                        <p:cTn id="367" dur="1">
                                          <p:stCondLst>
                                            <p:cond delay="32"/>
                                          </p:stCondLst>
                                        </p:cTn>
                                        <p:tgtEl>
                                          <p:spTgt spid="62"/>
                                        </p:tgtEl>
                                      </p:cBhvr>
                                      <p:to x="100000" y="60000"/>
                                    </p:animScale>
                                    <p:animScale>
                                      <p:cBhvr>
                                        <p:cTn id="368" dur="8" decel="50000">
                                          <p:stCondLst>
                                            <p:cond delay="34"/>
                                          </p:stCondLst>
                                        </p:cTn>
                                        <p:tgtEl>
                                          <p:spTgt spid="62"/>
                                        </p:tgtEl>
                                      </p:cBhvr>
                                      <p:to x="100000" y="100000"/>
                                    </p:animScale>
                                    <p:animScale>
                                      <p:cBhvr>
                                        <p:cTn id="369" dur="1">
                                          <p:stCondLst>
                                            <p:cond delay="66"/>
                                          </p:stCondLst>
                                        </p:cTn>
                                        <p:tgtEl>
                                          <p:spTgt spid="62"/>
                                        </p:tgtEl>
                                      </p:cBhvr>
                                      <p:to x="100000" y="80000"/>
                                    </p:animScale>
                                    <p:animScale>
                                      <p:cBhvr>
                                        <p:cTn id="370" dur="8" decel="50000">
                                          <p:stCondLst>
                                            <p:cond delay="67"/>
                                          </p:stCondLst>
                                        </p:cTn>
                                        <p:tgtEl>
                                          <p:spTgt spid="62"/>
                                        </p:tgtEl>
                                      </p:cBhvr>
                                      <p:to x="100000" y="100000"/>
                                    </p:animScale>
                                    <p:animScale>
                                      <p:cBhvr>
                                        <p:cTn id="371" dur="1">
                                          <p:stCondLst>
                                            <p:cond delay="82"/>
                                          </p:stCondLst>
                                        </p:cTn>
                                        <p:tgtEl>
                                          <p:spTgt spid="62"/>
                                        </p:tgtEl>
                                      </p:cBhvr>
                                      <p:to x="100000" y="90000"/>
                                    </p:animScale>
                                    <p:animScale>
                                      <p:cBhvr>
                                        <p:cTn id="372" dur="8" decel="50000">
                                          <p:stCondLst>
                                            <p:cond delay="83"/>
                                          </p:stCondLst>
                                        </p:cTn>
                                        <p:tgtEl>
                                          <p:spTgt spid="62"/>
                                        </p:tgtEl>
                                      </p:cBhvr>
                                      <p:to x="100000" y="100000"/>
                                    </p:animScale>
                                    <p:animScale>
                                      <p:cBhvr>
                                        <p:cTn id="373" dur="1">
                                          <p:stCondLst>
                                            <p:cond delay="90"/>
                                          </p:stCondLst>
                                        </p:cTn>
                                        <p:tgtEl>
                                          <p:spTgt spid="62"/>
                                        </p:tgtEl>
                                      </p:cBhvr>
                                      <p:to x="100000" y="95000"/>
                                    </p:animScale>
                                    <p:animScale>
                                      <p:cBhvr>
                                        <p:cTn id="374" dur="8" decel="50000">
                                          <p:stCondLst>
                                            <p:cond delay="92"/>
                                          </p:stCondLst>
                                        </p:cTn>
                                        <p:tgtEl>
                                          <p:spTgt spid="62"/>
                                        </p:tgtEl>
                                      </p:cBhvr>
                                      <p:to x="100000" y="100000"/>
                                    </p:animScale>
                                  </p:childTnLst>
                                </p:cTn>
                              </p:par>
                            </p:childTnLst>
                          </p:cTn>
                        </p:par>
                        <p:par>
                          <p:cTn id="375" fill="hold">
                            <p:stCondLst>
                              <p:cond delay="15500"/>
                            </p:stCondLst>
                            <p:childTnLst>
                              <p:par>
                                <p:cTn id="376" presetID="26" presetClass="entr" presetSubtype="0" fill="hold" nodeType="afterEffect">
                                  <p:stCondLst>
                                    <p:cond delay="0"/>
                                  </p:stCondLst>
                                  <p:childTnLst>
                                    <p:set>
                                      <p:cBhvr>
                                        <p:cTn id="377" dur="1" fill="hold">
                                          <p:stCondLst>
                                            <p:cond delay="0"/>
                                          </p:stCondLst>
                                        </p:cTn>
                                        <p:tgtEl>
                                          <p:spTgt spid="63"/>
                                        </p:tgtEl>
                                        <p:attrNameLst>
                                          <p:attrName>style.visibility</p:attrName>
                                        </p:attrNameLst>
                                      </p:cBhvr>
                                      <p:to>
                                        <p:strVal val="visible"/>
                                      </p:to>
                                    </p:set>
                                    <p:animEffect transition="in" filter="wipe(down)">
                                      <p:cBhvr>
                                        <p:cTn id="378" dur="29">
                                          <p:stCondLst>
                                            <p:cond delay="0"/>
                                          </p:stCondLst>
                                        </p:cTn>
                                        <p:tgtEl>
                                          <p:spTgt spid="63"/>
                                        </p:tgtEl>
                                      </p:cBhvr>
                                    </p:animEffect>
                                    <p:anim calcmode="lin" valueType="num">
                                      <p:cBhvr>
                                        <p:cTn id="379" dur="91"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380" dur="33"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381" dur="33" tmFilter="0, 0; 0.125,0.2665; 0.25,0.4; 0.375,0.465; 0.5,0.5;  0.625,0.535; 0.75,0.6; 0.875,0.7335; 1,1">
                                          <p:stCondLst>
                                            <p:cond delay="33"/>
                                          </p:stCondLst>
                                        </p:cTn>
                                        <p:tgtEl>
                                          <p:spTgt spid="63"/>
                                        </p:tgtEl>
                                        <p:attrNameLst>
                                          <p:attrName>ppt_y</p:attrName>
                                        </p:attrNameLst>
                                      </p:cBhvr>
                                      <p:tavLst>
                                        <p:tav tm="0" fmla="#ppt_y-sin(pi*$)/9">
                                          <p:val>
                                            <p:fltVal val="0"/>
                                          </p:val>
                                        </p:tav>
                                        <p:tav tm="100000">
                                          <p:val>
                                            <p:fltVal val="1"/>
                                          </p:val>
                                        </p:tav>
                                      </p:tavLst>
                                    </p:anim>
                                    <p:anim calcmode="lin" valueType="num">
                                      <p:cBhvr>
                                        <p:cTn id="382" dur="17" tmFilter="0, 0; 0.125,0.2665; 0.25,0.4; 0.375,0.465; 0.5,0.5;  0.625,0.535; 0.75,0.6; 0.875,0.7335; 1,1">
                                          <p:stCondLst>
                                            <p:cond delay="66"/>
                                          </p:stCondLst>
                                        </p:cTn>
                                        <p:tgtEl>
                                          <p:spTgt spid="63"/>
                                        </p:tgtEl>
                                        <p:attrNameLst>
                                          <p:attrName>ppt_y</p:attrName>
                                        </p:attrNameLst>
                                      </p:cBhvr>
                                      <p:tavLst>
                                        <p:tav tm="0" fmla="#ppt_y-sin(pi*$)/27">
                                          <p:val>
                                            <p:fltVal val="0"/>
                                          </p:val>
                                        </p:tav>
                                        <p:tav tm="100000">
                                          <p:val>
                                            <p:fltVal val="1"/>
                                          </p:val>
                                        </p:tav>
                                      </p:tavLst>
                                    </p:anim>
                                    <p:anim calcmode="lin" valueType="num">
                                      <p:cBhvr>
                                        <p:cTn id="383" dur="8" tmFilter="0, 0; 0.125,0.2665; 0.25,0.4; 0.375,0.465; 0.5,0.5;  0.625,0.535; 0.75,0.6; 0.875,0.7335; 1,1">
                                          <p:stCondLst>
                                            <p:cond delay="83"/>
                                          </p:stCondLst>
                                        </p:cTn>
                                        <p:tgtEl>
                                          <p:spTgt spid="63"/>
                                        </p:tgtEl>
                                        <p:attrNameLst>
                                          <p:attrName>ppt_y</p:attrName>
                                        </p:attrNameLst>
                                      </p:cBhvr>
                                      <p:tavLst>
                                        <p:tav tm="0" fmla="#ppt_y-sin(pi*$)/81">
                                          <p:val>
                                            <p:fltVal val="0"/>
                                          </p:val>
                                        </p:tav>
                                        <p:tav tm="100000">
                                          <p:val>
                                            <p:fltVal val="1"/>
                                          </p:val>
                                        </p:tav>
                                      </p:tavLst>
                                    </p:anim>
                                    <p:animScale>
                                      <p:cBhvr>
                                        <p:cTn id="384" dur="1">
                                          <p:stCondLst>
                                            <p:cond delay="32"/>
                                          </p:stCondLst>
                                        </p:cTn>
                                        <p:tgtEl>
                                          <p:spTgt spid="63"/>
                                        </p:tgtEl>
                                      </p:cBhvr>
                                      <p:to x="100000" y="60000"/>
                                    </p:animScale>
                                    <p:animScale>
                                      <p:cBhvr>
                                        <p:cTn id="385" dur="8" decel="50000">
                                          <p:stCondLst>
                                            <p:cond delay="34"/>
                                          </p:stCondLst>
                                        </p:cTn>
                                        <p:tgtEl>
                                          <p:spTgt spid="63"/>
                                        </p:tgtEl>
                                      </p:cBhvr>
                                      <p:to x="100000" y="100000"/>
                                    </p:animScale>
                                    <p:animScale>
                                      <p:cBhvr>
                                        <p:cTn id="386" dur="1">
                                          <p:stCondLst>
                                            <p:cond delay="66"/>
                                          </p:stCondLst>
                                        </p:cTn>
                                        <p:tgtEl>
                                          <p:spTgt spid="63"/>
                                        </p:tgtEl>
                                      </p:cBhvr>
                                      <p:to x="100000" y="80000"/>
                                    </p:animScale>
                                    <p:animScale>
                                      <p:cBhvr>
                                        <p:cTn id="387" dur="8" decel="50000">
                                          <p:stCondLst>
                                            <p:cond delay="67"/>
                                          </p:stCondLst>
                                        </p:cTn>
                                        <p:tgtEl>
                                          <p:spTgt spid="63"/>
                                        </p:tgtEl>
                                      </p:cBhvr>
                                      <p:to x="100000" y="100000"/>
                                    </p:animScale>
                                    <p:animScale>
                                      <p:cBhvr>
                                        <p:cTn id="388" dur="1">
                                          <p:stCondLst>
                                            <p:cond delay="82"/>
                                          </p:stCondLst>
                                        </p:cTn>
                                        <p:tgtEl>
                                          <p:spTgt spid="63"/>
                                        </p:tgtEl>
                                      </p:cBhvr>
                                      <p:to x="100000" y="90000"/>
                                    </p:animScale>
                                    <p:animScale>
                                      <p:cBhvr>
                                        <p:cTn id="389" dur="8" decel="50000">
                                          <p:stCondLst>
                                            <p:cond delay="83"/>
                                          </p:stCondLst>
                                        </p:cTn>
                                        <p:tgtEl>
                                          <p:spTgt spid="63"/>
                                        </p:tgtEl>
                                      </p:cBhvr>
                                      <p:to x="100000" y="100000"/>
                                    </p:animScale>
                                    <p:animScale>
                                      <p:cBhvr>
                                        <p:cTn id="390" dur="1">
                                          <p:stCondLst>
                                            <p:cond delay="90"/>
                                          </p:stCondLst>
                                        </p:cTn>
                                        <p:tgtEl>
                                          <p:spTgt spid="63"/>
                                        </p:tgtEl>
                                      </p:cBhvr>
                                      <p:to x="100000" y="95000"/>
                                    </p:animScale>
                                    <p:animScale>
                                      <p:cBhvr>
                                        <p:cTn id="391" dur="8" decel="50000">
                                          <p:stCondLst>
                                            <p:cond delay="92"/>
                                          </p:stCondLst>
                                        </p:cTn>
                                        <p:tgtEl>
                                          <p:spTgt spid="63"/>
                                        </p:tgtEl>
                                      </p:cBhvr>
                                      <p:to x="100000" y="100000"/>
                                    </p:animScale>
                                  </p:childTnLst>
                                </p:cTn>
                              </p:par>
                            </p:childTnLst>
                          </p:cTn>
                        </p:par>
                        <p:par>
                          <p:cTn id="392" fill="hold">
                            <p:stCondLst>
                              <p:cond delay="16000"/>
                            </p:stCondLst>
                            <p:childTnLst>
                              <p:par>
                                <p:cTn id="393" presetID="26" presetClass="entr" presetSubtype="0" fill="hold" nodeType="afterEffect">
                                  <p:stCondLst>
                                    <p:cond delay="0"/>
                                  </p:stCondLst>
                                  <p:childTnLst>
                                    <p:set>
                                      <p:cBhvr>
                                        <p:cTn id="394" dur="1" fill="hold">
                                          <p:stCondLst>
                                            <p:cond delay="0"/>
                                          </p:stCondLst>
                                        </p:cTn>
                                        <p:tgtEl>
                                          <p:spTgt spid="74"/>
                                        </p:tgtEl>
                                        <p:attrNameLst>
                                          <p:attrName>style.visibility</p:attrName>
                                        </p:attrNameLst>
                                      </p:cBhvr>
                                      <p:to>
                                        <p:strVal val="visible"/>
                                      </p:to>
                                    </p:set>
                                    <p:animEffect transition="in" filter="wipe(down)">
                                      <p:cBhvr>
                                        <p:cTn id="395" dur="29">
                                          <p:stCondLst>
                                            <p:cond delay="0"/>
                                          </p:stCondLst>
                                        </p:cTn>
                                        <p:tgtEl>
                                          <p:spTgt spid="74"/>
                                        </p:tgtEl>
                                      </p:cBhvr>
                                    </p:animEffect>
                                    <p:anim calcmode="lin" valueType="num">
                                      <p:cBhvr>
                                        <p:cTn id="396" dur="9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397" dur="33"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398" dur="33" tmFilter="0, 0; 0.125,0.2665; 0.25,0.4; 0.375,0.465; 0.5,0.5;  0.625,0.535; 0.75,0.6; 0.875,0.7335; 1,1">
                                          <p:stCondLst>
                                            <p:cond delay="33"/>
                                          </p:stCondLst>
                                        </p:cTn>
                                        <p:tgtEl>
                                          <p:spTgt spid="74"/>
                                        </p:tgtEl>
                                        <p:attrNameLst>
                                          <p:attrName>ppt_y</p:attrName>
                                        </p:attrNameLst>
                                      </p:cBhvr>
                                      <p:tavLst>
                                        <p:tav tm="0" fmla="#ppt_y-sin(pi*$)/9">
                                          <p:val>
                                            <p:fltVal val="0"/>
                                          </p:val>
                                        </p:tav>
                                        <p:tav tm="100000">
                                          <p:val>
                                            <p:fltVal val="1"/>
                                          </p:val>
                                        </p:tav>
                                      </p:tavLst>
                                    </p:anim>
                                    <p:anim calcmode="lin" valueType="num">
                                      <p:cBhvr>
                                        <p:cTn id="399" dur="17" tmFilter="0, 0; 0.125,0.2665; 0.25,0.4; 0.375,0.465; 0.5,0.5;  0.625,0.535; 0.75,0.6; 0.875,0.7335; 1,1">
                                          <p:stCondLst>
                                            <p:cond delay="66"/>
                                          </p:stCondLst>
                                        </p:cTn>
                                        <p:tgtEl>
                                          <p:spTgt spid="74"/>
                                        </p:tgtEl>
                                        <p:attrNameLst>
                                          <p:attrName>ppt_y</p:attrName>
                                        </p:attrNameLst>
                                      </p:cBhvr>
                                      <p:tavLst>
                                        <p:tav tm="0" fmla="#ppt_y-sin(pi*$)/27">
                                          <p:val>
                                            <p:fltVal val="0"/>
                                          </p:val>
                                        </p:tav>
                                        <p:tav tm="100000">
                                          <p:val>
                                            <p:fltVal val="1"/>
                                          </p:val>
                                        </p:tav>
                                      </p:tavLst>
                                    </p:anim>
                                    <p:anim calcmode="lin" valueType="num">
                                      <p:cBhvr>
                                        <p:cTn id="400" dur="8" tmFilter="0, 0; 0.125,0.2665; 0.25,0.4; 0.375,0.465; 0.5,0.5;  0.625,0.535; 0.75,0.6; 0.875,0.7335; 1,1">
                                          <p:stCondLst>
                                            <p:cond delay="83"/>
                                          </p:stCondLst>
                                        </p:cTn>
                                        <p:tgtEl>
                                          <p:spTgt spid="74"/>
                                        </p:tgtEl>
                                        <p:attrNameLst>
                                          <p:attrName>ppt_y</p:attrName>
                                        </p:attrNameLst>
                                      </p:cBhvr>
                                      <p:tavLst>
                                        <p:tav tm="0" fmla="#ppt_y-sin(pi*$)/81">
                                          <p:val>
                                            <p:fltVal val="0"/>
                                          </p:val>
                                        </p:tav>
                                        <p:tav tm="100000">
                                          <p:val>
                                            <p:fltVal val="1"/>
                                          </p:val>
                                        </p:tav>
                                      </p:tavLst>
                                    </p:anim>
                                    <p:animScale>
                                      <p:cBhvr>
                                        <p:cTn id="401" dur="1">
                                          <p:stCondLst>
                                            <p:cond delay="32"/>
                                          </p:stCondLst>
                                        </p:cTn>
                                        <p:tgtEl>
                                          <p:spTgt spid="74"/>
                                        </p:tgtEl>
                                      </p:cBhvr>
                                      <p:to x="100000" y="60000"/>
                                    </p:animScale>
                                    <p:animScale>
                                      <p:cBhvr>
                                        <p:cTn id="402" dur="8" decel="50000">
                                          <p:stCondLst>
                                            <p:cond delay="34"/>
                                          </p:stCondLst>
                                        </p:cTn>
                                        <p:tgtEl>
                                          <p:spTgt spid="74"/>
                                        </p:tgtEl>
                                      </p:cBhvr>
                                      <p:to x="100000" y="100000"/>
                                    </p:animScale>
                                    <p:animScale>
                                      <p:cBhvr>
                                        <p:cTn id="403" dur="1">
                                          <p:stCondLst>
                                            <p:cond delay="66"/>
                                          </p:stCondLst>
                                        </p:cTn>
                                        <p:tgtEl>
                                          <p:spTgt spid="74"/>
                                        </p:tgtEl>
                                      </p:cBhvr>
                                      <p:to x="100000" y="80000"/>
                                    </p:animScale>
                                    <p:animScale>
                                      <p:cBhvr>
                                        <p:cTn id="404" dur="8" decel="50000">
                                          <p:stCondLst>
                                            <p:cond delay="67"/>
                                          </p:stCondLst>
                                        </p:cTn>
                                        <p:tgtEl>
                                          <p:spTgt spid="74"/>
                                        </p:tgtEl>
                                      </p:cBhvr>
                                      <p:to x="100000" y="100000"/>
                                    </p:animScale>
                                    <p:animScale>
                                      <p:cBhvr>
                                        <p:cTn id="405" dur="1">
                                          <p:stCondLst>
                                            <p:cond delay="82"/>
                                          </p:stCondLst>
                                        </p:cTn>
                                        <p:tgtEl>
                                          <p:spTgt spid="74"/>
                                        </p:tgtEl>
                                      </p:cBhvr>
                                      <p:to x="100000" y="90000"/>
                                    </p:animScale>
                                    <p:animScale>
                                      <p:cBhvr>
                                        <p:cTn id="406" dur="8" decel="50000">
                                          <p:stCondLst>
                                            <p:cond delay="83"/>
                                          </p:stCondLst>
                                        </p:cTn>
                                        <p:tgtEl>
                                          <p:spTgt spid="74"/>
                                        </p:tgtEl>
                                      </p:cBhvr>
                                      <p:to x="100000" y="100000"/>
                                    </p:animScale>
                                    <p:animScale>
                                      <p:cBhvr>
                                        <p:cTn id="407" dur="1">
                                          <p:stCondLst>
                                            <p:cond delay="90"/>
                                          </p:stCondLst>
                                        </p:cTn>
                                        <p:tgtEl>
                                          <p:spTgt spid="74"/>
                                        </p:tgtEl>
                                      </p:cBhvr>
                                      <p:to x="100000" y="95000"/>
                                    </p:animScale>
                                    <p:animScale>
                                      <p:cBhvr>
                                        <p:cTn id="408" dur="8" decel="50000">
                                          <p:stCondLst>
                                            <p:cond delay="92"/>
                                          </p:stCondLst>
                                        </p:cTn>
                                        <p:tgtEl>
                                          <p:spTgt spid="74"/>
                                        </p:tgtEl>
                                      </p:cBhvr>
                                      <p:to x="100000" y="100000"/>
                                    </p:animScale>
                                  </p:childTnLst>
                                </p:cTn>
                              </p:par>
                            </p:childTnLst>
                          </p:cTn>
                        </p:par>
                        <p:par>
                          <p:cTn id="409" fill="hold">
                            <p:stCondLst>
                              <p:cond delay="16500"/>
                            </p:stCondLst>
                            <p:childTnLst>
                              <p:par>
                                <p:cTn id="410" presetID="26" presetClass="entr" presetSubtype="0" fill="hold" nodeType="afterEffect">
                                  <p:stCondLst>
                                    <p:cond delay="0"/>
                                  </p:stCondLst>
                                  <p:childTnLst>
                                    <p:set>
                                      <p:cBhvr>
                                        <p:cTn id="411" dur="1" fill="hold">
                                          <p:stCondLst>
                                            <p:cond delay="0"/>
                                          </p:stCondLst>
                                        </p:cTn>
                                        <p:tgtEl>
                                          <p:spTgt spid="82"/>
                                        </p:tgtEl>
                                        <p:attrNameLst>
                                          <p:attrName>style.visibility</p:attrName>
                                        </p:attrNameLst>
                                      </p:cBhvr>
                                      <p:to>
                                        <p:strVal val="visible"/>
                                      </p:to>
                                    </p:set>
                                    <p:animEffect transition="in" filter="wipe(down)">
                                      <p:cBhvr>
                                        <p:cTn id="412" dur="29">
                                          <p:stCondLst>
                                            <p:cond delay="0"/>
                                          </p:stCondLst>
                                        </p:cTn>
                                        <p:tgtEl>
                                          <p:spTgt spid="82"/>
                                        </p:tgtEl>
                                      </p:cBhvr>
                                    </p:animEffect>
                                    <p:anim calcmode="lin" valueType="num">
                                      <p:cBhvr>
                                        <p:cTn id="413" dur="91"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414" dur="33"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415" dur="33" tmFilter="0, 0; 0.125,0.2665; 0.25,0.4; 0.375,0.465; 0.5,0.5;  0.625,0.535; 0.75,0.6; 0.875,0.7335; 1,1">
                                          <p:stCondLst>
                                            <p:cond delay="33"/>
                                          </p:stCondLst>
                                        </p:cTn>
                                        <p:tgtEl>
                                          <p:spTgt spid="82"/>
                                        </p:tgtEl>
                                        <p:attrNameLst>
                                          <p:attrName>ppt_y</p:attrName>
                                        </p:attrNameLst>
                                      </p:cBhvr>
                                      <p:tavLst>
                                        <p:tav tm="0" fmla="#ppt_y-sin(pi*$)/9">
                                          <p:val>
                                            <p:fltVal val="0"/>
                                          </p:val>
                                        </p:tav>
                                        <p:tav tm="100000">
                                          <p:val>
                                            <p:fltVal val="1"/>
                                          </p:val>
                                        </p:tav>
                                      </p:tavLst>
                                    </p:anim>
                                    <p:anim calcmode="lin" valueType="num">
                                      <p:cBhvr>
                                        <p:cTn id="416" dur="17" tmFilter="0, 0; 0.125,0.2665; 0.25,0.4; 0.375,0.465; 0.5,0.5;  0.625,0.535; 0.75,0.6; 0.875,0.7335; 1,1">
                                          <p:stCondLst>
                                            <p:cond delay="66"/>
                                          </p:stCondLst>
                                        </p:cTn>
                                        <p:tgtEl>
                                          <p:spTgt spid="82"/>
                                        </p:tgtEl>
                                        <p:attrNameLst>
                                          <p:attrName>ppt_y</p:attrName>
                                        </p:attrNameLst>
                                      </p:cBhvr>
                                      <p:tavLst>
                                        <p:tav tm="0" fmla="#ppt_y-sin(pi*$)/27">
                                          <p:val>
                                            <p:fltVal val="0"/>
                                          </p:val>
                                        </p:tav>
                                        <p:tav tm="100000">
                                          <p:val>
                                            <p:fltVal val="1"/>
                                          </p:val>
                                        </p:tav>
                                      </p:tavLst>
                                    </p:anim>
                                    <p:anim calcmode="lin" valueType="num">
                                      <p:cBhvr>
                                        <p:cTn id="417" dur="8" tmFilter="0, 0; 0.125,0.2665; 0.25,0.4; 0.375,0.465; 0.5,0.5;  0.625,0.535; 0.75,0.6; 0.875,0.7335; 1,1">
                                          <p:stCondLst>
                                            <p:cond delay="83"/>
                                          </p:stCondLst>
                                        </p:cTn>
                                        <p:tgtEl>
                                          <p:spTgt spid="82"/>
                                        </p:tgtEl>
                                        <p:attrNameLst>
                                          <p:attrName>ppt_y</p:attrName>
                                        </p:attrNameLst>
                                      </p:cBhvr>
                                      <p:tavLst>
                                        <p:tav tm="0" fmla="#ppt_y-sin(pi*$)/81">
                                          <p:val>
                                            <p:fltVal val="0"/>
                                          </p:val>
                                        </p:tav>
                                        <p:tav tm="100000">
                                          <p:val>
                                            <p:fltVal val="1"/>
                                          </p:val>
                                        </p:tav>
                                      </p:tavLst>
                                    </p:anim>
                                    <p:animScale>
                                      <p:cBhvr>
                                        <p:cTn id="418" dur="1">
                                          <p:stCondLst>
                                            <p:cond delay="32"/>
                                          </p:stCondLst>
                                        </p:cTn>
                                        <p:tgtEl>
                                          <p:spTgt spid="82"/>
                                        </p:tgtEl>
                                      </p:cBhvr>
                                      <p:to x="100000" y="60000"/>
                                    </p:animScale>
                                    <p:animScale>
                                      <p:cBhvr>
                                        <p:cTn id="419" dur="8" decel="50000">
                                          <p:stCondLst>
                                            <p:cond delay="34"/>
                                          </p:stCondLst>
                                        </p:cTn>
                                        <p:tgtEl>
                                          <p:spTgt spid="82"/>
                                        </p:tgtEl>
                                      </p:cBhvr>
                                      <p:to x="100000" y="100000"/>
                                    </p:animScale>
                                    <p:animScale>
                                      <p:cBhvr>
                                        <p:cTn id="420" dur="1">
                                          <p:stCondLst>
                                            <p:cond delay="66"/>
                                          </p:stCondLst>
                                        </p:cTn>
                                        <p:tgtEl>
                                          <p:spTgt spid="82"/>
                                        </p:tgtEl>
                                      </p:cBhvr>
                                      <p:to x="100000" y="80000"/>
                                    </p:animScale>
                                    <p:animScale>
                                      <p:cBhvr>
                                        <p:cTn id="421" dur="8" decel="50000">
                                          <p:stCondLst>
                                            <p:cond delay="67"/>
                                          </p:stCondLst>
                                        </p:cTn>
                                        <p:tgtEl>
                                          <p:spTgt spid="82"/>
                                        </p:tgtEl>
                                      </p:cBhvr>
                                      <p:to x="100000" y="100000"/>
                                    </p:animScale>
                                    <p:animScale>
                                      <p:cBhvr>
                                        <p:cTn id="422" dur="1">
                                          <p:stCondLst>
                                            <p:cond delay="82"/>
                                          </p:stCondLst>
                                        </p:cTn>
                                        <p:tgtEl>
                                          <p:spTgt spid="82"/>
                                        </p:tgtEl>
                                      </p:cBhvr>
                                      <p:to x="100000" y="90000"/>
                                    </p:animScale>
                                    <p:animScale>
                                      <p:cBhvr>
                                        <p:cTn id="423" dur="8" decel="50000">
                                          <p:stCondLst>
                                            <p:cond delay="83"/>
                                          </p:stCondLst>
                                        </p:cTn>
                                        <p:tgtEl>
                                          <p:spTgt spid="82"/>
                                        </p:tgtEl>
                                      </p:cBhvr>
                                      <p:to x="100000" y="100000"/>
                                    </p:animScale>
                                    <p:animScale>
                                      <p:cBhvr>
                                        <p:cTn id="424" dur="1">
                                          <p:stCondLst>
                                            <p:cond delay="90"/>
                                          </p:stCondLst>
                                        </p:cTn>
                                        <p:tgtEl>
                                          <p:spTgt spid="82"/>
                                        </p:tgtEl>
                                      </p:cBhvr>
                                      <p:to x="100000" y="95000"/>
                                    </p:animScale>
                                    <p:animScale>
                                      <p:cBhvr>
                                        <p:cTn id="425" dur="8" decel="50000">
                                          <p:stCondLst>
                                            <p:cond delay="92"/>
                                          </p:stCondLst>
                                        </p:cTn>
                                        <p:tgtEl>
                                          <p:spTgt spid="82"/>
                                        </p:tgtEl>
                                      </p:cBhvr>
                                      <p:to x="100000" y="100000"/>
                                    </p:animScale>
                                  </p:childTnLst>
                                </p:cTn>
                              </p:par>
                            </p:childTnLst>
                          </p:cTn>
                        </p:par>
                        <p:par>
                          <p:cTn id="426" fill="hold">
                            <p:stCondLst>
                              <p:cond delay="17000"/>
                            </p:stCondLst>
                            <p:childTnLst>
                              <p:par>
                                <p:cTn id="427" presetID="26" presetClass="entr" presetSubtype="0" fill="hold" nodeType="afterEffect">
                                  <p:stCondLst>
                                    <p:cond delay="0"/>
                                  </p:stCondLst>
                                  <p:childTnLst>
                                    <p:set>
                                      <p:cBhvr>
                                        <p:cTn id="428" dur="1" fill="hold">
                                          <p:stCondLst>
                                            <p:cond delay="0"/>
                                          </p:stCondLst>
                                        </p:cTn>
                                        <p:tgtEl>
                                          <p:spTgt spid="100"/>
                                        </p:tgtEl>
                                        <p:attrNameLst>
                                          <p:attrName>style.visibility</p:attrName>
                                        </p:attrNameLst>
                                      </p:cBhvr>
                                      <p:to>
                                        <p:strVal val="visible"/>
                                      </p:to>
                                    </p:set>
                                    <p:animEffect transition="in" filter="wipe(down)">
                                      <p:cBhvr>
                                        <p:cTn id="429" dur="29">
                                          <p:stCondLst>
                                            <p:cond delay="0"/>
                                          </p:stCondLst>
                                        </p:cTn>
                                        <p:tgtEl>
                                          <p:spTgt spid="100"/>
                                        </p:tgtEl>
                                      </p:cBhvr>
                                    </p:animEffect>
                                    <p:anim calcmode="lin" valueType="num">
                                      <p:cBhvr>
                                        <p:cTn id="430" dur="91"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431" dur="33"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432" dur="33" tmFilter="0, 0; 0.125,0.2665; 0.25,0.4; 0.375,0.465; 0.5,0.5;  0.625,0.535; 0.75,0.6; 0.875,0.7335; 1,1">
                                          <p:stCondLst>
                                            <p:cond delay="33"/>
                                          </p:stCondLst>
                                        </p:cTn>
                                        <p:tgtEl>
                                          <p:spTgt spid="100"/>
                                        </p:tgtEl>
                                        <p:attrNameLst>
                                          <p:attrName>ppt_y</p:attrName>
                                        </p:attrNameLst>
                                      </p:cBhvr>
                                      <p:tavLst>
                                        <p:tav tm="0" fmla="#ppt_y-sin(pi*$)/9">
                                          <p:val>
                                            <p:fltVal val="0"/>
                                          </p:val>
                                        </p:tav>
                                        <p:tav tm="100000">
                                          <p:val>
                                            <p:fltVal val="1"/>
                                          </p:val>
                                        </p:tav>
                                      </p:tavLst>
                                    </p:anim>
                                    <p:anim calcmode="lin" valueType="num">
                                      <p:cBhvr>
                                        <p:cTn id="433" dur="17" tmFilter="0, 0; 0.125,0.2665; 0.25,0.4; 0.375,0.465; 0.5,0.5;  0.625,0.535; 0.75,0.6; 0.875,0.7335; 1,1">
                                          <p:stCondLst>
                                            <p:cond delay="66"/>
                                          </p:stCondLst>
                                        </p:cTn>
                                        <p:tgtEl>
                                          <p:spTgt spid="100"/>
                                        </p:tgtEl>
                                        <p:attrNameLst>
                                          <p:attrName>ppt_y</p:attrName>
                                        </p:attrNameLst>
                                      </p:cBhvr>
                                      <p:tavLst>
                                        <p:tav tm="0" fmla="#ppt_y-sin(pi*$)/27">
                                          <p:val>
                                            <p:fltVal val="0"/>
                                          </p:val>
                                        </p:tav>
                                        <p:tav tm="100000">
                                          <p:val>
                                            <p:fltVal val="1"/>
                                          </p:val>
                                        </p:tav>
                                      </p:tavLst>
                                    </p:anim>
                                    <p:anim calcmode="lin" valueType="num">
                                      <p:cBhvr>
                                        <p:cTn id="434" dur="8" tmFilter="0, 0; 0.125,0.2665; 0.25,0.4; 0.375,0.465; 0.5,0.5;  0.625,0.535; 0.75,0.6; 0.875,0.7335; 1,1">
                                          <p:stCondLst>
                                            <p:cond delay="83"/>
                                          </p:stCondLst>
                                        </p:cTn>
                                        <p:tgtEl>
                                          <p:spTgt spid="100"/>
                                        </p:tgtEl>
                                        <p:attrNameLst>
                                          <p:attrName>ppt_y</p:attrName>
                                        </p:attrNameLst>
                                      </p:cBhvr>
                                      <p:tavLst>
                                        <p:tav tm="0" fmla="#ppt_y-sin(pi*$)/81">
                                          <p:val>
                                            <p:fltVal val="0"/>
                                          </p:val>
                                        </p:tav>
                                        <p:tav tm="100000">
                                          <p:val>
                                            <p:fltVal val="1"/>
                                          </p:val>
                                        </p:tav>
                                      </p:tavLst>
                                    </p:anim>
                                    <p:animScale>
                                      <p:cBhvr>
                                        <p:cTn id="435" dur="1">
                                          <p:stCondLst>
                                            <p:cond delay="32"/>
                                          </p:stCondLst>
                                        </p:cTn>
                                        <p:tgtEl>
                                          <p:spTgt spid="100"/>
                                        </p:tgtEl>
                                      </p:cBhvr>
                                      <p:to x="100000" y="60000"/>
                                    </p:animScale>
                                    <p:animScale>
                                      <p:cBhvr>
                                        <p:cTn id="436" dur="8" decel="50000">
                                          <p:stCondLst>
                                            <p:cond delay="34"/>
                                          </p:stCondLst>
                                        </p:cTn>
                                        <p:tgtEl>
                                          <p:spTgt spid="100"/>
                                        </p:tgtEl>
                                      </p:cBhvr>
                                      <p:to x="100000" y="100000"/>
                                    </p:animScale>
                                    <p:animScale>
                                      <p:cBhvr>
                                        <p:cTn id="437" dur="1">
                                          <p:stCondLst>
                                            <p:cond delay="66"/>
                                          </p:stCondLst>
                                        </p:cTn>
                                        <p:tgtEl>
                                          <p:spTgt spid="100"/>
                                        </p:tgtEl>
                                      </p:cBhvr>
                                      <p:to x="100000" y="80000"/>
                                    </p:animScale>
                                    <p:animScale>
                                      <p:cBhvr>
                                        <p:cTn id="438" dur="8" decel="50000">
                                          <p:stCondLst>
                                            <p:cond delay="67"/>
                                          </p:stCondLst>
                                        </p:cTn>
                                        <p:tgtEl>
                                          <p:spTgt spid="100"/>
                                        </p:tgtEl>
                                      </p:cBhvr>
                                      <p:to x="100000" y="100000"/>
                                    </p:animScale>
                                    <p:animScale>
                                      <p:cBhvr>
                                        <p:cTn id="439" dur="1">
                                          <p:stCondLst>
                                            <p:cond delay="82"/>
                                          </p:stCondLst>
                                        </p:cTn>
                                        <p:tgtEl>
                                          <p:spTgt spid="100"/>
                                        </p:tgtEl>
                                      </p:cBhvr>
                                      <p:to x="100000" y="90000"/>
                                    </p:animScale>
                                    <p:animScale>
                                      <p:cBhvr>
                                        <p:cTn id="440" dur="8" decel="50000">
                                          <p:stCondLst>
                                            <p:cond delay="83"/>
                                          </p:stCondLst>
                                        </p:cTn>
                                        <p:tgtEl>
                                          <p:spTgt spid="100"/>
                                        </p:tgtEl>
                                      </p:cBhvr>
                                      <p:to x="100000" y="100000"/>
                                    </p:animScale>
                                    <p:animScale>
                                      <p:cBhvr>
                                        <p:cTn id="441" dur="1">
                                          <p:stCondLst>
                                            <p:cond delay="90"/>
                                          </p:stCondLst>
                                        </p:cTn>
                                        <p:tgtEl>
                                          <p:spTgt spid="100"/>
                                        </p:tgtEl>
                                      </p:cBhvr>
                                      <p:to x="100000" y="95000"/>
                                    </p:animScale>
                                    <p:animScale>
                                      <p:cBhvr>
                                        <p:cTn id="442" dur="8" decel="50000">
                                          <p:stCondLst>
                                            <p:cond delay="92"/>
                                          </p:stCondLst>
                                        </p:cTn>
                                        <p:tgtEl>
                                          <p:spTgt spid="100"/>
                                        </p:tgtEl>
                                      </p:cBhvr>
                                      <p:to x="100000" y="100000"/>
                                    </p:animScale>
                                  </p:childTnLst>
                                </p:cTn>
                              </p:par>
                            </p:childTnLst>
                          </p:cTn>
                        </p:par>
                        <p:par>
                          <p:cTn id="443" fill="hold">
                            <p:stCondLst>
                              <p:cond delay="17500"/>
                            </p:stCondLst>
                            <p:childTnLst>
                              <p:par>
                                <p:cTn id="444" presetID="26" presetClass="entr" presetSubtype="0" fill="hold" nodeType="afterEffect">
                                  <p:stCondLst>
                                    <p:cond delay="0"/>
                                  </p:stCondLst>
                                  <p:childTnLst>
                                    <p:set>
                                      <p:cBhvr>
                                        <p:cTn id="445" dur="1" fill="hold">
                                          <p:stCondLst>
                                            <p:cond delay="0"/>
                                          </p:stCondLst>
                                        </p:cTn>
                                        <p:tgtEl>
                                          <p:spTgt spid="110"/>
                                        </p:tgtEl>
                                        <p:attrNameLst>
                                          <p:attrName>style.visibility</p:attrName>
                                        </p:attrNameLst>
                                      </p:cBhvr>
                                      <p:to>
                                        <p:strVal val="visible"/>
                                      </p:to>
                                    </p:set>
                                    <p:animEffect transition="in" filter="wipe(down)">
                                      <p:cBhvr>
                                        <p:cTn id="446" dur="29">
                                          <p:stCondLst>
                                            <p:cond delay="0"/>
                                          </p:stCondLst>
                                        </p:cTn>
                                        <p:tgtEl>
                                          <p:spTgt spid="110"/>
                                        </p:tgtEl>
                                      </p:cBhvr>
                                    </p:animEffect>
                                    <p:anim calcmode="lin" valueType="num">
                                      <p:cBhvr>
                                        <p:cTn id="447" dur="91" tmFilter="0,0; 0.14,0.36; 0.43,0.73; 0.71,0.91; 1.0,1.0">
                                          <p:stCondLst>
                                            <p:cond delay="0"/>
                                          </p:stCondLst>
                                        </p:cTn>
                                        <p:tgtEl>
                                          <p:spTgt spid="110"/>
                                        </p:tgtEl>
                                        <p:attrNameLst>
                                          <p:attrName>ppt_x</p:attrName>
                                        </p:attrNameLst>
                                      </p:cBhvr>
                                      <p:tavLst>
                                        <p:tav tm="0">
                                          <p:val>
                                            <p:strVal val="#ppt_x-0.25"/>
                                          </p:val>
                                        </p:tav>
                                        <p:tav tm="100000">
                                          <p:val>
                                            <p:strVal val="#ppt_x"/>
                                          </p:val>
                                        </p:tav>
                                      </p:tavLst>
                                    </p:anim>
                                    <p:anim calcmode="lin" valueType="num">
                                      <p:cBhvr>
                                        <p:cTn id="448" dur="33" tmFilter="0.0,0.0; 0.25,0.07; 0.50,0.2; 0.75,0.467; 1.0,1.0">
                                          <p:stCondLst>
                                            <p:cond delay="0"/>
                                          </p:stCondLst>
                                        </p:cTn>
                                        <p:tgtEl>
                                          <p:spTgt spid="110"/>
                                        </p:tgtEl>
                                        <p:attrNameLst>
                                          <p:attrName>ppt_y</p:attrName>
                                        </p:attrNameLst>
                                      </p:cBhvr>
                                      <p:tavLst>
                                        <p:tav tm="0" fmla="#ppt_y-sin(pi*$)/3">
                                          <p:val>
                                            <p:fltVal val="0.5"/>
                                          </p:val>
                                        </p:tav>
                                        <p:tav tm="100000">
                                          <p:val>
                                            <p:fltVal val="1"/>
                                          </p:val>
                                        </p:tav>
                                      </p:tavLst>
                                    </p:anim>
                                    <p:anim calcmode="lin" valueType="num">
                                      <p:cBhvr>
                                        <p:cTn id="449" dur="33" tmFilter="0, 0; 0.125,0.2665; 0.25,0.4; 0.375,0.465; 0.5,0.5;  0.625,0.535; 0.75,0.6; 0.875,0.7335; 1,1">
                                          <p:stCondLst>
                                            <p:cond delay="33"/>
                                          </p:stCondLst>
                                        </p:cTn>
                                        <p:tgtEl>
                                          <p:spTgt spid="110"/>
                                        </p:tgtEl>
                                        <p:attrNameLst>
                                          <p:attrName>ppt_y</p:attrName>
                                        </p:attrNameLst>
                                      </p:cBhvr>
                                      <p:tavLst>
                                        <p:tav tm="0" fmla="#ppt_y-sin(pi*$)/9">
                                          <p:val>
                                            <p:fltVal val="0"/>
                                          </p:val>
                                        </p:tav>
                                        <p:tav tm="100000">
                                          <p:val>
                                            <p:fltVal val="1"/>
                                          </p:val>
                                        </p:tav>
                                      </p:tavLst>
                                    </p:anim>
                                    <p:anim calcmode="lin" valueType="num">
                                      <p:cBhvr>
                                        <p:cTn id="450" dur="17" tmFilter="0, 0; 0.125,0.2665; 0.25,0.4; 0.375,0.465; 0.5,0.5;  0.625,0.535; 0.75,0.6; 0.875,0.7335; 1,1">
                                          <p:stCondLst>
                                            <p:cond delay="66"/>
                                          </p:stCondLst>
                                        </p:cTn>
                                        <p:tgtEl>
                                          <p:spTgt spid="110"/>
                                        </p:tgtEl>
                                        <p:attrNameLst>
                                          <p:attrName>ppt_y</p:attrName>
                                        </p:attrNameLst>
                                      </p:cBhvr>
                                      <p:tavLst>
                                        <p:tav tm="0" fmla="#ppt_y-sin(pi*$)/27">
                                          <p:val>
                                            <p:fltVal val="0"/>
                                          </p:val>
                                        </p:tav>
                                        <p:tav tm="100000">
                                          <p:val>
                                            <p:fltVal val="1"/>
                                          </p:val>
                                        </p:tav>
                                      </p:tavLst>
                                    </p:anim>
                                    <p:anim calcmode="lin" valueType="num">
                                      <p:cBhvr>
                                        <p:cTn id="451" dur="8" tmFilter="0, 0; 0.125,0.2665; 0.25,0.4; 0.375,0.465; 0.5,0.5;  0.625,0.535; 0.75,0.6; 0.875,0.7335; 1,1">
                                          <p:stCondLst>
                                            <p:cond delay="83"/>
                                          </p:stCondLst>
                                        </p:cTn>
                                        <p:tgtEl>
                                          <p:spTgt spid="110"/>
                                        </p:tgtEl>
                                        <p:attrNameLst>
                                          <p:attrName>ppt_y</p:attrName>
                                        </p:attrNameLst>
                                      </p:cBhvr>
                                      <p:tavLst>
                                        <p:tav tm="0" fmla="#ppt_y-sin(pi*$)/81">
                                          <p:val>
                                            <p:fltVal val="0"/>
                                          </p:val>
                                        </p:tav>
                                        <p:tav tm="100000">
                                          <p:val>
                                            <p:fltVal val="1"/>
                                          </p:val>
                                        </p:tav>
                                      </p:tavLst>
                                    </p:anim>
                                    <p:animScale>
                                      <p:cBhvr>
                                        <p:cTn id="452" dur="1">
                                          <p:stCondLst>
                                            <p:cond delay="32"/>
                                          </p:stCondLst>
                                        </p:cTn>
                                        <p:tgtEl>
                                          <p:spTgt spid="110"/>
                                        </p:tgtEl>
                                      </p:cBhvr>
                                      <p:to x="100000" y="60000"/>
                                    </p:animScale>
                                    <p:animScale>
                                      <p:cBhvr>
                                        <p:cTn id="453" dur="8" decel="50000">
                                          <p:stCondLst>
                                            <p:cond delay="34"/>
                                          </p:stCondLst>
                                        </p:cTn>
                                        <p:tgtEl>
                                          <p:spTgt spid="110"/>
                                        </p:tgtEl>
                                      </p:cBhvr>
                                      <p:to x="100000" y="100000"/>
                                    </p:animScale>
                                    <p:animScale>
                                      <p:cBhvr>
                                        <p:cTn id="454" dur="1">
                                          <p:stCondLst>
                                            <p:cond delay="66"/>
                                          </p:stCondLst>
                                        </p:cTn>
                                        <p:tgtEl>
                                          <p:spTgt spid="110"/>
                                        </p:tgtEl>
                                      </p:cBhvr>
                                      <p:to x="100000" y="80000"/>
                                    </p:animScale>
                                    <p:animScale>
                                      <p:cBhvr>
                                        <p:cTn id="455" dur="8" decel="50000">
                                          <p:stCondLst>
                                            <p:cond delay="67"/>
                                          </p:stCondLst>
                                        </p:cTn>
                                        <p:tgtEl>
                                          <p:spTgt spid="110"/>
                                        </p:tgtEl>
                                      </p:cBhvr>
                                      <p:to x="100000" y="100000"/>
                                    </p:animScale>
                                    <p:animScale>
                                      <p:cBhvr>
                                        <p:cTn id="456" dur="1">
                                          <p:stCondLst>
                                            <p:cond delay="82"/>
                                          </p:stCondLst>
                                        </p:cTn>
                                        <p:tgtEl>
                                          <p:spTgt spid="110"/>
                                        </p:tgtEl>
                                      </p:cBhvr>
                                      <p:to x="100000" y="90000"/>
                                    </p:animScale>
                                    <p:animScale>
                                      <p:cBhvr>
                                        <p:cTn id="457" dur="8" decel="50000">
                                          <p:stCondLst>
                                            <p:cond delay="83"/>
                                          </p:stCondLst>
                                        </p:cTn>
                                        <p:tgtEl>
                                          <p:spTgt spid="110"/>
                                        </p:tgtEl>
                                      </p:cBhvr>
                                      <p:to x="100000" y="100000"/>
                                    </p:animScale>
                                    <p:animScale>
                                      <p:cBhvr>
                                        <p:cTn id="458" dur="1">
                                          <p:stCondLst>
                                            <p:cond delay="90"/>
                                          </p:stCondLst>
                                        </p:cTn>
                                        <p:tgtEl>
                                          <p:spTgt spid="110"/>
                                        </p:tgtEl>
                                      </p:cBhvr>
                                      <p:to x="100000" y="95000"/>
                                    </p:animScale>
                                    <p:animScale>
                                      <p:cBhvr>
                                        <p:cTn id="459" dur="8" decel="50000">
                                          <p:stCondLst>
                                            <p:cond delay="92"/>
                                          </p:stCondLst>
                                        </p:cTn>
                                        <p:tgtEl>
                                          <p:spTgt spid="1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1" grpId="0" animBg="1"/>
      <p:bldP spid="23" grpId="0"/>
      <p:bldP spid="39" grpId="0" animBg="1"/>
      <p:bldP spid="41" grpId="0"/>
      <p:bldP spid="57" grpId="0" animBg="1"/>
      <p:bldP spid="59" grpId="0"/>
      <p:bldP spid="1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3589704" y="5147218"/>
            <a:ext cx="5398100" cy="651600"/>
            <a:chOff x="3589704" y="5356768"/>
            <a:chExt cx="5398100" cy="651600"/>
          </a:xfrm>
        </p:grpSpPr>
        <p:sp>
          <p:nvSpPr>
            <p:cNvPr id="20" name="Freeform 7"/>
            <p:cNvSpPr/>
            <p:nvPr/>
          </p:nvSpPr>
          <p:spPr bwMode="auto">
            <a:xfrm>
              <a:off x="3592281" y="5357672"/>
              <a:ext cx="5395523" cy="649793"/>
            </a:xfrm>
            <a:custGeom>
              <a:avLst/>
              <a:gdLst>
                <a:gd name="T0" fmla="*/ 956 w 1017"/>
                <a:gd name="T1" fmla="*/ 121 h 121"/>
                <a:gd name="T2" fmla="*/ 60 w 1017"/>
                <a:gd name="T3" fmla="*/ 121 h 121"/>
                <a:gd name="T4" fmla="*/ 0 w 1017"/>
                <a:gd name="T5" fmla="*/ 60 h 121"/>
                <a:gd name="T6" fmla="*/ 18 w 1017"/>
                <a:gd name="T7" fmla="*/ 18 h 121"/>
                <a:gd name="T8" fmla="*/ 60 w 1017"/>
                <a:gd name="T9" fmla="*/ 0 h 121"/>
                <a:gd name="T10" fmla="*/ 956 w 1017"/>
                <a:gd name="T11" fmla="*/ 0 h 121"/>
                <a:gd name="T12" fmla="*/ 999 w 1017"/>
                <a:gd name="T13" fmla="*/ 18 h 121"/>
                <a:gd name="T14" fmla="*/ 1017 w 1017"/>
                <a:gd name="T15" fmla="*/ 60 h 121"/>
                <a:gd name="T16" fmla="*/ 956 w 1017"/>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7" h="121">
                  <a:moveTo>
                    <a:pt x="956" y="121"/>
                  </a:moveTo>
                  <a:cubicBezTo>
                    <a:pt x="60" y="121"/>
                    <a:pt x="60" y="121"/>
                    <a:pt x="60" y="121"/>
                  </a:cubicBezTo>
                  <a:cubicBezTo>
                    <a:pt x="27" y="121"/>
                    <a:pt x="0" y="94"/>
                    <a:pt x="0" y="60"/>
                  </a:cubicBezTo>
                  <a:cubicBezTo>
                    <a:pt x="0" y="44"/>
                    <a:pt x="6" y="29"/>
                    <a:pt x="18" y="18"/>
                  </a:cubicBezTo>
                  <a:cubicBezTo>
                    <a:pt x="29" y="6"/>
                    <a:pt x="44" y="0"/>
                    <a:pt x="60" y="0"/>
                  </a:cubicBezTo>
                  <a:cubicBezTo>
                    <a:pt x="956" y="0"/>
                    <a:pt x="956" y="0"/>
                    <a:pt x="956" y="0"/>
                  </a:cubicBezTo>
                  <a:cubicBezTo>
                    <a:pt x="972" y="0"/>
                    <a:pt x="988" y="6"/>
                    <a:pt x="999" y="18"/>
                  </a:cubicBezTo>
                  <a:cubicBezTo>
                    <a:pt x="1010" y="29"/>
                    <a:pt x="1017" y="44"/>
                    <a:pt x="1017" y="60"/>
                  </a:cubicBezTo>
                  <a:cubicBezTo>
                    <a:pt x="1017" y="94"/>
                    <a:pt x="990" y="121"/>
                    <a:pt x="956" y="121"/>
                  </a:cubicBezTo>
                  <a:close/>
                </a:path>
              </a:pathLst>
            </a:custGeom>
            <a:solidFill>
              <a:schemeClr val="accent6"/>
            </a:solidFill>
            <a:ln>
              <a:noFill/>
            </a:ln>
          </p:spPr>
          <p:txBody>
            <a:bodyPr vert="horz" wrap="square" lIns="91440" tIns="45720" rIns="91440" bIns="45720" numCol="1" anchor="t" anchorCtr="0" compatLnSpc="1"/>
            <a:lstStyle/>
            <a:p>
              <a:endParaRPr lang="zh-CN" altLang="en-US"/>
            </a:p>
          </p:txBody>
        </p:sp>
        <p:sp>
          <p:nvSpPr>
            <p:cNvPr id="21" name="Freeform 8"/>
            <p:cNvSpPr/>
            <p:nvPr/>
          </p:nvSpPr>
          <p:spPr bwMode="auto">
            <a:xfrm>
              <a:off x="7750956" y="5357672"/>
              <a:ext cx="1236847" cy="649793"/>
            </a:xfrm>
            <a:custGeom>
              <a:avLst/>
              <a:gdLst>
                <a:gd name="T0" fmla="*/ 233 w 233"/>
                <a:gd name="T1" fmla="*/ 60 h 121"/>
                <a:gd name="T2" fmla="*/ 215 w 233"/>
                <a:gd name="T3" fmla="*/ 18 h 121"/>
                <a:gd name="T4" fmla="*/ 172 w 233"/>
                <a:gd name="T5" fmla="*/ 0 h 121"/>
                <a:gd name="T6" fmla="*/ 0 w 233"/>
                <a:gd name="T7" fmla="*/ 0 h 121"/>
                <a:gd name="T8" fmla="*/ 0 w 233"/>
                <a:gd name="T9" fmla="*/ 121 h 121"/>
                <a:gd name="T10" fmla="*/ 172 w 233"/>
                <a:gd name="T11" fmla="*/ 121 h 121"/>
                <a:gd name="T12" fmla="*/ 233 w 233"/>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233" h="121">
                  <a:moveTo>
                    <a:pt x="233" y="60"/>
                  </a:moveTo>
                  <a:cubicBezTo>
                    <a:pt x="233" y="44"/>
                    <a:pt x="226" y="29"/>
                    <a:pt x="215" y="18"/>
                  </a:cubicBezTo>
                  <a:cubicBezTo>
                    <a:pt x="204" y="6"/>
                    <a:pt x="188" y="0"/>
                    <a:pt x="172" y="0"/>
                  </a:cubicBezTo>
                  <a:cubicBezTo>
                    <a:pt x="0" y="0"/>
                    <a:pt x="0" y="0"/>
                    <a:pt x="0" y="0"/>
                  </a:cubicBezTo>
                  <a:cubicBezTo>
                    <a:pt x="0" y="121"/>
                    <a:pt x="0" y="121"/>
                    <a:pt x="0" y="121"/>
                  </a:cubicBezTo>
                  <a:cubicBezTo>
                    <a:pt x="172" y="121"/>
                    <a:pt x="172" y="121"/>
                    <a:pt x="172" y="121"/>
                  </a:cubicBezTo>
                  <a:cubicBezTo>
                    <a:pt x="206" y="121"/>
                    <a:pt x="233" y="94"/>
                    <a:pt x="233" y="60"/>
                  </a:cubicBezTo>
                  <a:close/>
                </a:path>
              </a:pathLst>
            </a:custGeom>
            <a:solidFill>
              <a:srgbClr val="92D050"/>
            </a:solidFill>
            <a:ln>
              <a:noFill/>
            </a:ln>
          </p:spPr>
          <p:txBody>
            <a:bodyPr vert="horz" wrap="square" lIns="91440" tIns="45720" rIns="91440" bIns="45720" numCol="1" anchor="t" anchorCtr="0" compatLnSpc="1"/>
            <a:lstStyle/>
            <a:p>
              <a:endParaRPr lang="zh-CN" altLang="en-US"/>
            </a:p>
          </p:txBody>
        </p:sp>
        <p:sp>
          <p:nvSpPr>
            <p:cNvPr id="28" name="Freeform 12"/>
            <p:cNvSpPr/>
            <p:nvPr/>
          </p:nvSpPr>
          <p:spPr bwMode="auto">
            <a:xfrm>
              <a:off x="3589704" y="5356768"/>
              <a:ext cx="603657" cy="651600"/>
            </a:xfrm>
            <a:custGeom>
              <a:avLst/>
              <a:gdLst>
                <a:gd name="T0" fmla="*/ 0 w 115"/>
                <a:gd name="T1" fmla="*/ 60 h 120"/>
                <a:gd name="T2" fmla="*/ 18 w 115"/>
                <a:gd name="T3" fmla="*/ 17 h 120"/>
                <a:gd name="T4" fmla="*/ 61 w 115"/>
                <a:gd name="T5" fmla="*/ 0 h 120"/>
                <a:gd name="T6" fmla="*/ 115 w 115"/>
                <a:gd name="T7" fmla="*/ 0 h 120"/>
                <a:gd name="T8" fmla="*/ 115 w 115"/>
                <a:gd name="T9" fmla="*/ 120 h 120"/>
                <a:gd name="T10" fmla="*/ 61 w 115"/>
                <a:gd name="T11" fmla="*/ 120 h 120"/>
                <a:gd name="T12" fmla="*/ 0 w 115"/>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115" h="120">
                  <a:moveTo>
                    <a:pt x="0" y="60"/>
                  </a:moveTo>
                  <a:cubicBezTo>
                    <a:pt x="0" y="44"/>
                    <a:pt x="7" y="29"/>
                    <a:pt x="18" y="17"/>
                  </a:cubicBezTo>
                  <a:cubicBezTo>
                    <a:pt x="29" y="6"/>
                    <a:pt x="44" y="0"/>
                    <a:pt x="61" y="0"/>
                  </a:cubicBezTo>
                  <a:cubicBezTo>
                    <a:pt x="115" y="0"/>
                    <a:pt x="115" y="0"/>
                    <a:pt x="115" y="0"/>
                  </a:cubicBezTo>
                  <a:cubicBezTo>
                    <a:pt x="115" y="120"/>
                    <a:pt x="115" y="120"/>
                    <a:pt x="115" y="120"/>
                  </a:cubicBezTo>
                  <a:cubicBezTo>
                    <a:pt x="61" y="120"/>
                    <a:pt x="61" y="120"/>
                    <a:pt x="61" y="120"/>
                  </a:cubicBezTo>
                  <a:cubicBezTo>
                    <a:pt x="27" y="120"/>
                    <a:pt x="0" y="93"/>
                    <a:pt x="0" y="60"/>
                  </a:cubicBezTo>
                  <a:close/>
                </a:path>
              </a:pathLst>
            </a:custGeom>
            <a:solidFill>
              <a:schemeClr val="accent6">
                <a:lumMod val="60000"/>
                <a:lumOff val="40000"/>
              </a:schemeClr>
            </a:solidFill>
            <a:ln>
              <a:noFill/>
            </a:ln>
          </p:spPr>
          <p:txBody>
            <a:bodyPr vert="horz" wrap="square" lIns="91440" tIns="45720" rIns="91440" bIns="45720" numCol="1" anchor="t" anchorCtr="0" compatLnSpc="1"/>
            <a:lstStyle/>
            <a:p>
              <a:endParaRPr lang="zh-CN" altLang="en-US"/>
            </a:p>
          </p:txBody>
        </p:sp>
      </p:grpSp>
      <p:grpSp>
        <p:nvGrpSpPr>
          <p:cNvPr id="51" name="组合 50"/>
          <p:cNvGrpSpPr/>
          <p:nvPr/>
        </p:nvGrpSpPr>
        <p:grpSpPr>
          <a:xfrm>
            <a:off x="3589704" y="3944751"/>
            <a:ext cx="5398100" cy="651600"/>
            <a:chOff x="3589704" y="4154301"/>
            <a:chExt cx="5398100" cy="651600"/>
          </a:xfrm>
        </p:grpSpPr>
        <p:sp>
          <p:nvSpPr>
            <p:cNvPr id="16" name="Freeform 7"/>
            <p:cNvSpPr/>
            <p:nvPr/>
          </p:nvSpPr>
          <p:spPr bwMode="auto">
            <a:xfrm>
              <a:off x="3592281" y="4155205"/>
              <a:ext cx="5395523" cy="649793"/>
            </a:xfrm>
            <a:custGeom>
              <a:avLst/>
              <a:gdLst>
                <a:gd name="T0" fmla="*/ 956 w 1017"/>
                <a:gd name="T1" fmla="*/ 121 h 121"/>
                <a:gd name="T2" fmla="*/ 60 w 1017"/>
                <a:gd name="T3" fmla="*/ 121 h 121"/>
                <a:gd name="T4" fmla="*/ 0 w 1017"/>
                <a:gd name="T5" fmla="*/ 60 h 121"/>
                <a:gd name="T6" fmla="*/ 18 w 1017"/>
                <a:gd name="T7" fmla="*/ 18 h 121"/>
                <a:gd name="T8" fmla="*/ 60 w 1017"/>
                <a:gd name="T9" fmla="*/ 0 h 121"/>
                <a:gd name="T10" fmla="*/ 956 w 1017"/>
                <a:gd name="T11" fmla="*/ 0 h 121"/>
                <a:gd name="T12" fmla="*/ 999 w 1017"/>
                <a:gd name="T13" fmla="*/ 18 h 121"/>
                <a:gd name="T14" fmla="*/ 1017 w 1017"/>
                <a:gd name="T15" fmla="*/ 60 h 121"/>
                <a:gd name="T16" fmla="*/ 956 w 1017"/>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7" h="121">
                  <a:moveTo>
                    <a:pt x="956" y="121"/>
                  </a:moveTo>
                  <a:cubicBezTo>
                    <a:pt x="60" y="121"/>
                    <a:pt x="60" y="121"/>
                    <a:pt x="60" y="121"/>
                  </a:cubicBezTo>
                  <a:cubicBezTo>
                    <a:pt x="27" y="121"/>
                    <a:pt x="0" y="94"/>
                    <a:pt x="0" y="60"/>
                  </a:cubicBezTo>
                  <a:cubicBezTo>
                    <a:pt x="0" y="44"/>
                    <a:pt x="6" y="29"/>
                    <a:pt x="18" y="18"/>
                  </a:cubicBezTo>
                  <a:cubicBezTo>
                    <a:pt x="29" y="6"/>
                    <a:pt x="44" y="0"/>
                    <a:pt x="60" y="0"/>
                  </a:cubicBezTo>
                  <a:cubicBezTo>
                    <a:pt x="956" y="0"/>
                    <a:pt x="956" y="0"/>
                    <a:pt x="956" y="0"/>
                  </a:cubicBezTo>
                  <a:cubicBezTo>
                    <a:pt x="972" y="0"/>
                    <a:pt x="988" y="6"/>
                    <a:pt x="999" y="18"/>
                  </a:cubicBezTo>
                  <a:cubicBezTo>
                    <a:pt x="1010" y="29"/>
                    <a:pt x="1017" y="44"/>
                    <a:pt x="1017" y="60"/>
                  </a:cubicBezTo>
                  <a:cubicBezTo>
                    <a:pt x="1017" y="94"/>
                    <a:pt x="990" y="121"/>
                    <a:pt x="956" y="121"/>
                  </a:cubicBezTo>
                  <a:close/>
                </a:path>
              </a:pathLst>
            </a:custGeom>
            <a:solidFill>
              <a:schemeClr val="accent5"/>
            </a:solidFill>
            <a:ln>
              <a:noFill/>
            </a:ln>
          </p:spPr>
          <p:txBody>
            <a:bodyPr vert="horz" wrap="square" lIns="91440" tIns="45720" rIns="91440" bIns="45720" numCol="1" anchor="t" anchorCtr="0" compatLnSpc="1"/>
            <a:lstStyle/>
            <a:p>
              <a:endParaRPr lang="zh-CN" altLang="en-US"/>
            </a:p>
          </p:txBody>
        </p:sp>
        <p:sp>
          <p:nvSpPr>
            <p:cNvPr id="17" name="Freeform 8"/>
            <p:cNvSpPr/>
            <p:nvPr/>
          </p:nvSpPr>
          <p:spPr bwMode="auto">
            <a:xfrm>
              <a:off x="7750956" y="4155205"/>
              <a:ext cx="1236847" cy="649793"/>
            </a:xfrm>
            <a:custGeom>
              <a:avLst/>
              <a:gdLst>
                <a:gd name="T0" fmla="*/ 233 w 233"/>
                <a:gd name="T1" fmla="*/ 60 h 121"/>
                <a:gd name="T2" fmla="*/ 215 w 233"/>
                <a:gd name="T3" fmla="*/ 18 h 121"/>
                <a:gd name="T4" fmla="*/ 172 w 233"/>
                <a:gd name="T5" fmla="*/ 0 h 121"/>
                <a:gd name="T6" fmla="*/ 0 w 233"/>
                <a:gd name="T7" fmla="*/ 0 h 121"/>
                <a:gd name="T8" fmla="*/ 0 w 233"/>
                <a:gd name="T9" fmla="*/ 121 h 121"/>
                <a:gd name="T10" fmla="*/ 172 w 233"/>
                <a:gd name="T11" fmla="*/ 121 h 121"/>
                <a:gd name="T12" fmla="*/ 233 w 233"/>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233" h="121">
                  <a:moveTo>
                    <a:pt x="233" y="60"/>
                  </a:moveTo>
                  <a:cubicBezTo>
                    <a:pt x="233" y="44"/>
                    <a:pt x="226" y="29"/>
                    <a:pt x="215" y="18"/>
                  </a:cubicBezTo>
                  <a:cubicBezTo>
                    <a:pt x="204" y="6"/>
                    <a:pt x="188" y="0"/>
                    <a:pt x="172" y="0"/>
                  </a:cubicBezTo>
                  <a:cubicBezTo>
                    <a:pt x="0" y="0"/>
                    <a:pt x="0" y="0"/>
                    <a:pt x="0" y="0"/>
                  </a:cubicBezTo>
                  <a:cubicBezTo>
                    <a:pt x="0" y="121"/>
                    <a:pt x="0" y="121"/>
                    <a:pt x="0" y="121"/>
                  </a:cubicBezTo>
                  <a:cubicBezTo>
                    <a:pt x="172" y="121"/>
                    <a:pt x="172" y="121"/>
                    <a:pt x="172" y="121"/>
                  </a:cubicBezTo>
                  <a:cubicBezTo>
                    <a:pt x="206" y="121"/>
                    <a:pt x="233" y="94"/>
                    <a:pt x="233" y="60"/>
                  </a:cubicBez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zh-CN" altLang="en-US"/>
            </a:p>
          </p:txBody>
        </p:sp>
        <p:sp>
          <p:nvSpPr>
            <p:cNvPr id="27" name="Freeform 12"/>
            <p:cNvSpPr/>
            <p:nvPr/>
          </p:nvSpPr>
          <p:spPr bwMode="auto">
            <a:xfrm>
              <a:off x="3589704" y="4154301"/>
              <a:ext cx="603657" cy="651600"/>
            </a:xfrm>
            <a:custGeom>
              <a:avLst/>
              <a:gdLst>
                <a:gd name="T0" fmla="*/ 0 w 115"/>
                <a:gd name="T1" fmla="*/ 60 h 120"/>
                <a:gd name="T2" fmla="*/ 18 w 115"/>
                <a:gd name="T3" fmla="*/ 17 h 120"/>
                <a:gd name="T4" fmla="*/ 61 w 115"/>
                <a:gd name="T5" fmla="*/ 0 h 120"/>
                <a:gd name="T6" fmla="*/ 115 w 115"/>
                <a:gd name="T7" fmla="*/ 0 h 120"/>
                <a:gd name="T8" fmla="*/ 115 w 115"/>
                <a:gd name="T9" fmla="*/ 120 h 120"/>
                <a:gd name="T10" fmla="*/ 61 w 115"/>
                <a:gd name="T11" fmla="*/ 120 h 120"/>
                <a:gd name="T12" fmla="*/ 0 w 115"/>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115" h="120">
                  <a:moveTo>
                    <a:pt x="0" y="60"/>
                  </a:moveTo>
                  <a:cubicBezTo>
                    <a:pt x="0" y="44"/>
                    <a:pt x="7" y="29"/>
                    <a:pt x="18" y="17"/>
                  </a:cubicBezTo>
                  <a:cubicBezTo>
                    <a:pt x="29" y="6"/>
                    <a:pt x="44" y="0"/>
                    <a:pt x="61" y="0"/>
                  </a:cubicBezTo>
                  <a:cubicBezTo>
                    <a:pt x="115" y="0"/>
                    <a:pt x="115" y="0"/>
                    <a:pt x="115" y="0"/>
                  </a:cubicBezTo>
                  <a:cubicBezTo>
                    <a:pt x="115" y="120"/>
                    <a:pt x="115" y="120"/>
                    <a:pt x="115" y="120"/>
                  </a:cubicBezTo>
                  <a:cubicBezTo>
                    <a:pt x="61" y="120"/>
                    <a:pt x="61" y="120"/>
                    <a:pt x="61" y="120"/>
                  </a:cubicBezTo>
                  <a:cubicBezTo>
                    <a:pt x="27" y="120"/>
                    <a:pt x="0" y="93"/>
                    <a:pt x="0" y="60"/>
                  </a:cubicBezTo>
                  <a:close/>
                </a:path>
              </a:pathLst>
            </a:custGeom>
            <a:solidFill>
              <a:schemeClr val="accent5">
                <a:lumMod val="60000"/>
                <a:lumOff val="40000"/>
              </a:schemeClr>
            </a:solidFill>
            <a:ln>
              <a:noFill/>
            </a:ln>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3589704" y="2742285"/>
            <a:ext cx="5398100" cy="651600"/>
            <a:chOff x="3589704" y="2951835"/>
            <a:chExt cx="5398100" cy="651600"/>
          </a:xfrm>
        </p:grpSpPr>
        <p:sp>
          <p:nvSpPr>
            <p:cNvPr id="12" name="Freeform 7"/>
            <p:cNvSpPr/>
            <p:nvPr/>
          </p:nvSpPr>
          <p:spPr bwMode="auto">
            <a:xfrm>
              <a:off x="3592281" y="2952739"/>
              <a:ext cx="5395523" cy="649793"/>
            </a:xfrm>
            <a:custGeom>
              <a:avLst/>
              <a:gdLst>
                <a:gd name="T0" fmla="*/ 956 w 1017"/>
                <a:gd name="T1" fmla="*/ 121 h 121"/>
                <a:gd name="T2" fmla="*/ 60 w 1017"/>
                <a:gd name="T3" fmla="*/ 121 h 121"/>
                <a:gd name="T4" fmla="*/ 0 w 1017"/>
                <a:gd name="T5" fmla="*/ 60 h 121"/>
                <a:gd name="T6" fmla="*/ 18 w 1017"/>
                <a:gd name="T7" fmla="*/ 18 h 121"/>
                <a:gd name="T8" fmla="*/ 60 w 1017"/>
                <a:gd name="T9" fmla="*/ 0 h 121"/>
                <a:gd name="T10" fmla="*/ 956 w 1017"/>
                <a:gd name="T11" fmla="*/ 0 h 121"/>
                <a:gd name="T12" fmla="*/ 999 w 1017"/>
                <a:gd name="T13" fmla="*/ 18 h 121"/>
                <a:gd name="T14" fmla="*/ 1017 w 1017"/>
                <a:gd name="T15" fmla="*/ 60 h 121"/>
                <a:gd name="T16" fmla="*/ 956 w 1017"/>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7" h="121">
                  <a:moveTo>
                    <a:pt x="956" y="121"/>
                  </a:moveTo>
                  <a:cubicBezTo>
                    <a:pt x="60" y="121"/>
                    <a:pt x="60" y="121"/>
                    <a:pt x="60" y="121"/>
                  </a:cubicBezTo>
                  <a:cubicBezTo>
                    <a:pt x="27" y="121"/>
                    <a:pt x="0" y="94"/>
                    <a:pt x="0" y="60"/>
                  </a:cubicBezTo>
                  <a:cubicBezTo>
                    <a:pt x="0" y="44"/>
                    <a:pt x="6" y="29"/>
                    <a:pt x="18" y="18"/>
                  </a:cubicBezTo>
                  <a:cubicBezTo>
                    <a:pt x="29" y="6"/>
                    <a:pt x="44" y="0"/>
                    <a:pt x="60" y="0"/>
                  </a:cubicBezTo>
                  <a:cubicBezTo>
                    <a:pt x="956" y="0"/>
                    <a:pt x="956" y="0"/>
                    <a:pt x="956" y="0"/>
                  </a:cubicBezTo>
                  <a:cubicBezTo>
                    <a:pt x="972" y="0"/>
                    <a:pt x="988" y="6"/>
                    <a:pt x="999" y="18"/>
                  </a:cubicBezTo>
                  <a:cubicBezTo>
                    <a:pt x="1010" y="29"/>
                    <a:pt x="1017" y="44"/>
                    <a:pt x="1017" y="60"/>
                  </a:cubicBezTo>
                  <a:cubicBezTo>
                    <a:pt x="1017" y="94"/>
                    <a:pt x="990" y="121"/>
                    <a:pt x="956" y="121"/>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13" name="Freeform 8"/>
            <p:cNvSpPr/>
            <p:nvPr/>
          </p:nvSpPr>
          <p:spPr bwMode="auto">
            <a:xfrm>
              <a:off x="7750956" y="2952739"/>
              <a:ext cx="1236847" cy="649793"/>
            </a:xfrm>
            <a:custGeom>
              <a:avLst/>
              <a:gdLst>
                <a:gd name="T0" fmla="*/ 233 w 233"/>
                <a:gd name="T1" fmla="*/ 60 h 121"/>
                <a:gd name="T2" fmla="*/ 215 w 233"/>
                <a:gd name="T3" fmla="*/ 18 h 121"/>
                <a:gd name="T4" fmla="*/ 172 w 233"/>
                <a:gd name="T5" fmla="*/ 0 h 121"/>
                <a:gd name="T6" fmla="*/ 0 w 233"/>
                <a:gd name="T7" fmla="*/ 0 h 121"/>
                <a:gd name="T8" fmla="*/ 0 w 233"/>
                <a:gd name="T9" fmla="*/ 121 h 121"/>
                <a:gd name="T10" fmla="*/ 172 w 233"/>
                <a:gd name="T11" fmla="*/ 121 h 121"/>
                <a:gd name="T12" fmla="*/ 233 w 233"/>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233" h="121">
                  <a:moveTo>
                    <a:pt x="233" y="60"/>
                  </a:moveTo>
                  <a:cubicBezTo>
                    <a:pt x="233" y="44"/>
                    <a:pt x="226" y="29"/>
                    <a:pt x="215" y="18"/>
                  </a:cubicBezTo>
                  <a:cubicBezTo>
                    <a:pt x="204" y="6"/>
                    <a:pt x="188" y="0"/>
                    <a:pt x="172" y="0"/>
                  </a:cubicBezTo>
                  <a:cubicBezTo>
                    <a:pt x="0" y="0"/>
                    <a:pt x="0" y="0"/>
                    <a:pt x="0" y="0"/>
                  </a:cubicBezTo>
                  <a:cubicBezTo>
                    <a:pt x="0" y="121"/>
                    <a:pt x="0" y="121"/>
                    <a:pt x="0" y="121"/>
                  </a:cubicBezTo>
                  <a:cubicBezTo>
                    <a:pt x="172" y="121"/>
                    <a:pt x="172" y="121"/>
                    <a:pt x="172" y="121"/>
                  </a:cubicBezTo>
                  <a:cubicBezTo>
                    <a:pt x="206" y="121"/>
                    <a:pt x="233" y="94"/>
                    <a:pt x="233" y="60"/>
                  </a:cubicBezTo>
                  <a:close/>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a:p>
          </p:txBody>
        </p:sp>
        <p:sp>
          <p:nvSpPr>
            <p:cNvPr id="26" name="Freeform 12"/>
            <p:cNvSpPr/>
            <p:nvPr/>
          </p:nvSpPr>
          <p:spPr bwMode="auto">
            <a:xfrm>
              <a:off x="3589704" y="2951835"/>
              <a:ext cx="603657" cy="651600"/>
            </a:xfrm>
            <a:custGeom>
              <a:avLst/>
              <a:gdLst>
                <a:gd name="T0" fmla="*/ 0 w 115"/>
                <a:gd name="T1" fmla="*/ 60 h 120"/>
                <a:gd name="T2" fmla="*/ 18 w 115"/>
                <a:gd name="T3" fmla="*/ 17 h 120"/>
                <a:gd name="T4" fmla="*/ 61 w 115"/>
                <a:gd name="T5" fmla="*/ 0 h 120"/>
                <a:gd name="T6" fmla="*/ 115 w 115"/>
                <a:gd name="T7" fmla="*/ 0 h 120"/>
                <a:gd name="T8" fmla="*/ 115 w 115"/>
                <a:gd name="T9" fmla="*/ 120 h 120"/>
                <a:gd name="T10" fmla="*/ 61 w 115"/>
                <a:gd name="T11" fmla="*/ 120 h 120"/>
                <a:gd name="T12" fmla="*/ 0 w 115"/>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115" h="120">
                  <a:moveTo>
                    <a:pt x="0" y="60"/>
                  </a:moveTo>
                  <a:cubicBezTo>
                    <a:pt x="0" y="44"/>
                    <a:pt x="7" y="29"/>
                    <a:pt x="18" y="17"/>
                  </a:cubicBezTo>
                  <a:cubicBezTo>
                    <a:pt x="29" y="6"/>
                    <a:pt x="44" y="0"/>
                    <a:pt x="61" y="0"/>
                  </a:cubicBezTo>
                  <a:cubicBezTo>
                    <a:pt x="115" y="0"/>
                    <a:pt x="115" y="0"/>
                    <a:pt x="115" y="0"/>
                  </a:cubicBezTo>
                  <a:cubicBezTo>
                    <a:pt x="115" y="120"/>
                    <a:pt x="115" y="120"/>
                    <a:pt x="115" y="120"/>
                  </a:cubicBezTo>
                  <a:cubicBezTo>
                    <a:pt x="61" y="120"/>
                    <a:pt x="61" y="120"/>
                    <a:pt x="61" y="120"/>
                  </a:cubicBezTo>
                  <a:cubicBezTo>
                    <a:pt x="27" y="120"/>
                    <a:pt x="0" y="93"/>
                    <a:pt x="0" y="60"/>
                  </a:cubicBezTo>
                  <a:close/>
                </a:path>
              </a:pathLst>
            </a:custGeom>
            <a:solidFill>
              <a:schemeClr val="accent3">
                <a:lumMod val="60000"/>
                <a:lumOff val="40000"/>
              </a:schemeClr>
            </a:solidFill>
            <a:ln>
              <a:no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3589704" y="1539819"/>
            <a:ext cx="5398099" cy="651600"/>
            <a:chOff x="3589704" y="1749369"/>
            <a:chExt cx="5398099" cy="651600"/>
          </a:xfrm>
        </p:grpSpPr>
        <p:sp>
          <p:nvSpPr>
            <p:cNvPr id="7" name="Freeform 7"/>
            <p:cNvSpPr/>
            <p:nvPr/>
          </p:nvSpPr>
          <p:spPr bwMode="auto">
            <a:xfrm>
              <a:off x="3592280" y="1750273"/>
              <a:ext cx="5395523" cy="649793"/>
            </a:xfrm>
            <a:custGeom>
              <a:avLst/>
              <a:gdLst>
                <a:gd name="T0" fmla="*/ 956 w 1017"/>
                <a:gd name="T1" fmla="*/ 121 h 121"/>
                <a:gd name="T2" fmla="*/ 60 w 1017"/>
                <a:gd name="T3" fmla="*/ 121 h 121"/>
                <a:gd name="T4" fmla="*/ 0 w 1017"/>
                <a:gd name="T5" fmla="*/ 60 h 121"/>
                <a:gd name="T6" fmla="*/ 18 w 1017"/>
                <a:gd name="T7" fmla="*/ 18 h 121"/>
                <a:gd name="T8" fmla="*/ 60 w 1017"/>
                <a:gd name="T9" fmla="*/ 0 h 121"/>
                <a:gd name="T10" fmla="*/ 956 w 1017"/>
                <a:gd name="T11" fmla="*/ 0 h 121"/>
                <a:gd name="T12" fmla="*/ 999 w 1017"/>
                <a:gd name="T13" fmla="*/ 18 h 121"/>
                <a:gd name="T14" fmla="*/ 1017 w 1017"/>
                <a:gd name="T15" fmla="*/ 60 h 121"/>
                <a:gd name="T16" fmla="*/ 956 w 1017"/>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7" h="121">
                  <a:moveTo>
                    <a:pt x="956" y="121"/>
                  </a:moveTo>
                  <a:cubicBezTo>
                    <a:pt x="60" y="121"/>
                    <a:pt x="60" y="121"/>
                    <a:pt x="60" y="121"/>
                  </a:cubicBezTo>
                  <a:cubicBezTo>
                    <a:pt x="27" y="121"/>
                    <a:pt x="0" y="94"/>
                    <a:pt x="0" y="60"/>
                  </a:cubicBezTo>
                  <a:cubicBezTo>
                    <a:pt x="0" y="44"/>
                    <a:pt x="6" y="29"/>
                    <a:pt x="18" y="18"/>
                  </a:cubicBezTo>
                  <a:cubicBezTo>
                    <a:pt x="29" y="6"/>
                    <a:pt x="44" y="0"/>
                    <a:pt x="60" y="0"/>
                  </a:cubicBezTo>
                  <a:cubicBezTo>
                    <a:pt x="956" y="0"/>
                    <a:pt x="956" y="0"/>
                    <a:pt x="956" y="0"/>
                  </a:cubicBezTo>
                  <a:cubicBezTo>
                    <a:pt x="972" y="0"/>
                    <a:pt x="988" y="6"/>
                    <a:pt x="999" y="18"/>
                  </a:cubicBezTo>
                  <a:cubicBezTo>
                    <a:pt x="1010" y="29"/>
                    <a:pt x="1017" y="44"/>
                    <a:pt x="1017" y="60"/>
                  </a:cubicBezTo>
                  <a:cubicBezTo>
                    <a:pt x="1017" y="94"/>
                    <a:pt x="990" y="121"/>
                    <a:pt x="956" y="121"/>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7750956" y="1750273"/>
              <a:ext cx="1236847" cy="649793"/>
            </a:xfrm>
            <a:custGeom>
              <a:avLst/>
              <a:gdLst>
                <a:gd name="T0" fmla="*/ 233 w 233"/>
                <a:gd name="T1" fmla="*/ 60 h 121"/>
                <a:gd name="T2" fmla="*/ 215 w 233"/>
                <a:gd name="T3" fmla="*/ 18 h 121"/>
                <a:gd name="T4" fmla="*/ 172 w 233"/>
                <a:gd name="T5" fmla="*/ 0 h 121"/>
                <a:gd name="T6" fmla="*/ 0 w 233"/>
                <a:gd name="T7" fmla="*/ 0 h 121"/>
                <a:gd name="T8" fmla="*/ 0 w 233"/>
                <a:gd name="T9" fmla="*/ 121 h 121"/>
                <a:gd name="T10" fmla="*/ 172 w 233"/>
                <a:gd name="T11" fmla="*/ 121 h 121"/>
                <a:gd name="T12" fmla="*/ 233 w 233"/>
                <a:gd name="T13" fmla="*/ 60 h 121"/>
              </a:gdLst>
              <a:ahLst/>
              <a:cxnLst>
                <a:cxn ang="0">
                  <a:pos x="T0" y="T1"/>
                </a:cxn>
                <a:cxn ang="0">
                  <a:pos x="T2" y="T3"/>
                </a:cxn>
                <a:cxn ang="0">
                  <a:pos x="T4" y="T5"/>
                </a:cxn>
                <a:cxn ang="0">
                  <a:pos x="T6" y="T7"/>
                </a:cxn>
                <a:cxn ang="0">
                  <a:pos x="T8" y="T9"/>
                </a:cxn>
                <a:cxn ang="0">
                  <a:pos x="T10" y="T11"/>
                </a:cxn>
                <a:cxn ang="0">
                  <a:pos x="T12" y="T13"/>
                </a:cxn>
              </a:cxnLst>
              <a:rect l="0" t="0" r="r" b="b"/>
              <a:pathLst>
                <a:path w="233" h="121">
                  <a:moveTo>
                    <a:pt x="233" y="60"/>
                  </a:moveTo>
                  <a:cubicBezTo>
                    <a:pt x="233" y="44"/>
                    <a:pt x="226" y="29"/>
                    <a:pt x="215" y="18"/>
                  </a:cubicBezTo>
                  <a:cubicBezTo>
                    <a:pt x="204" y="6"/>
                    <a:pt x="188" y="0"/>
                    <a:pt x="172" y="0"/>
                  </a:cubicBezTo>
                  <a:cubicBezTo>
                    <a:pt x="0" y="0"/>
                    <a:pt x="0" y="0"/>
                    <a:pt x="0" y="0"/>
                  </a:cubicBezTo>
                  <a:cubicBezTo>
                    <a:pt x="0" y="121"/>
                    <a:pt x="0" y="121"/>
                    <a:pt x="0" y="121"/>
                  </a:cubicBezTo>
                  <a:cubicBezTo>
                    <a:pt x="172" y="121"/>
                    <a:pt x="172" y="121"/>
                    <a:pt x="172" y="121"/>
                  </a:cubicBezTo>
                  <a:cubicBezTo>
                    <a:pt x="206" y="121"/>
                    <a:pt x="233" y="94"/>
                    <a:pt x="233" y="60"/>
                  </a:cubicBezTo>
                  <a:close/>
                </a:path>
              </a:pathLst>
            </a:custGeom>
            <a:solidFill>
              <a:srgbClr val="92D050"/>
            </a:solidFill>
            <a:ln>
              <a:noFill/>
            </a:ln>
          </p:spPr>
          <p:txBody>
            <a:bodyPr vert="horz" wrap="square" lIns="91440" tIns="45720" rIns="91440" bIns="45720" numCol="1" anchor="t" anchorCtr="0" compatLnSpc="1"/>
            <a:lstStyle/>
            <a:p>
              <a:endParaRPr lang="zh-CN" altLang="en-US"/>
            </a:p>
          </p:txBody>
        </p:sp>
        <p:sp>
          <p:nvSpPr>
            <p:cNvPr id="25" name="Freeform 12"/>
            <p:cNvSpPr/>
            <p:nvPr/>
          </p:nvSpPr>
          <p:spPr bwMode="auto">
            <a:xfrm>
              <a:off x="3589704" y="1749369"/>
              <a:ext cx="603657" cy="651600"/>
            </a:xfrm>
            <a:custGeom>
              <a:avLst/>
              <a:gdLst>
                <a:gd name="T0" fmla="*/ 0 w 115"/>
                <a:gd name="T1" fmla="*/ 60 h 120"/>
                <a:gd name="T2" fmla="*/ 18 w 115"/>
                <a:gd name="T3" fmla="*/ 17 h 120"/>
                <a:gd name="T4" fmla="*/ 61 w 115"/>
                <a:gd name="T5" fmla="*/ 0 h 120"/>
                <a:gd name="T6" fmla="*/ 115 w 115"/>
                <a:gd name="T7" fmla="*/ 0 h 120"/>
                <a:gd name="T8" fmla="*/ 115 w 115"/>
                <a:gd name="T9" fmla="*/ 120 h 120"/>
                <a:gd name="T10" fmla="*/ 61 w 115"/>
                <a:gd name="T11" fmla="*/ 120 h 120"/>
                <a:gd name="T12" fmla="*/ 0 w 115"/>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115" h="120">
                  <a:moveTo>
                    <a:pt x="0" y="60"/>
                  </a:moveTo>
                  <a:cubicBezTo>
                    <a:pt x="0" y="44"/>
                    <a:pt x="7" y="29"/>
                    <a:pt x="18" y="17"/>
                  </a:cubicBezTo>
                  <a:cubicBezTo>
                    <a:pt x="29" y="6"/>
                    <a:pt x="44" y="0"/>
                    <a:pt x="61" y="0"/>
                  </a:cubicBezTo>
                  <a:cubicBezTo>
                    <a:pt x="115" y="0"/>
                    <a:pt x="115" y="0"/>
                    <a:pt x="115" y="0"/>
                  </a:cubicBezTo>
                  <a:cubicBezTo>
                    <a:pt x="115" y="120"/>
                    <a:pt x="115" y="120"/>
                    <a:pt x="115" y="120"/>
                  </a:cubicBezTo>
                  <a:cubicBezTo>
                    <a:pt x="61" y="120"/>
                    <a:pt x="61" y="120"/>
                    <a:pt x="61" y="120"/>
                  </a:cubicBezTo>
                  <a:cubicBezTo>
                    <a:pt x="27" y="120"/>
                    <a:pt x="0" y="93"/>
                    <a:pt x="0" y="60"/>
                  </a:cubicBezTo>
                  <a:close/>
                </a:path>
              </a:pathLst>
            </a:custGeom>
            <a:solidFill>
              <a:schemeClr val="accent2">
                <a:lumMod val="60000"/>
                <a:lumOff val="40000"/>
              </a:schemeClr>
            </a:solidFill>
            <a:ln>
              <a:noFill/>
            </a:ln>
          </p:spPr>
          <p:txBody>
            <a:bodyPr vert="horz" wrap="square" lIns="91440" tIns="45720" rIns="91440" bIns="45720" numCol="1" anchor="t" anchorCtr="0" compatLnSpc="1"/>
            <a:lstStyle/>
            <a:p>
              <a:endParaRPr lang="zh-CN" altLang="en-US"/>
            </a:p>
          </p:txBody>
        </p:sp>
      </p:grpSp>
      <p:sp>
        <p:nvSpPr>
          <p:cNvPr id="18" name="Freeform 5"/>
          <p:cNvSpPr>
            <a:spLocks noEditPoints="1"/>
          </p:cNvSpPr>
          <p:nvPr/>
        </p:nvSpPr>
        <p:spPr bwMode="auto">
          <a:xfrm>
            <a:off x="3379417" y="4933018"/>
            <a:ext cx="5821249" cy="1080000"/>
          </a:xfrm>
          <a:custGeom>
            <a:avLst/>
            <a:gdLst>
              <a:gd name="T0" fmla="*/ 996 w 1097"/>
              <a:gd name="T1" fmla="*/ 0 h 201"/>
              <a:gd name="T2" fmla="*/ 100 w 1097"/>
              <a:gd name="T3" fmla="*/ 0 h 201"/>
              <a:gd name="T4" fmla="*/ 29 w 1097"/>
              <a:gd name="T5" fmla="*/ 29 h 201"/>
              <a:gd name="T6" fmla="*/ 0 w 1097"/>
              <a:gd name="T7" fmla="*/ 100 h 201"/>
              <a:gd name="T8" fmla="*/ 100 w 1097"/>
              <a:gd name="T9" fmla="*/ 201 h 201"/>
              <a:gd name="T10" fmla="*/ 996 w 1097"/>
              <a:gd name="T11" fmla="*/ 201 h 201"/>
              <a:gd name="T12" fmla="*/ 1097 w 1097"/>
              <a:gd name="T13" fmla="*/ 100 h 201"/>
              <a:gd name="T14" fmla="*/ 1067 w 1097"/>
              <a:gd name="T15" fmla="*/ 29 h 201"/>
              <a:gd name="T16" fmla="*/ 996 w 1097"/>
              <a:gd name="T17" fmla="*/ 0 h 201"/>
              <a:gd name="T18" fmla="*/ 1057 w 1097"/>
              <a:gd name="T19" fmla="*/ 100 h 201"/>
              <a:gd name="T20" fmla="*/ 996 w 1097"/>
              <a:gd name="T21" fmla="*/ 161 h 201"/>
              <a:gd name="T22" fmla="*/ 100 w 1097"/>
              <a:gd name="T23" fmla="*/ 161 h 201"/>
              <a:gd name="T24" fmla="*/ 40 w 1097"/>
              <a:gd name="T25" fmla="*/ 100 h 201"/>
              <a:gd name="T26" fmla="*/ 58 w 1097"/>
              <a:gd name="T27" fmla="*/ 58 h 201"/>
              <a:gd name="T28" fmla="*/ 100 w 1097"/>
              <a:gd name="T29" fmla="*/ 40 h 201"/>
              <a:gd name="T30" fmla="*/ 996 w 1097"/>
              <a:gd name="T31" fmla="*/ 40 h 201"/>
              <a:gd name="T32" fmla="*/ 1039 w 1097"/>
              <a:gd name="T33" fmla="*/ 58 h 201"/>
              <a:gd name="T34" fmla="*/ 1057 w 1097"/>
              <a:gd name="T35"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201">
                <a:moveTo>
                  <a:pt x="996" y="0"/>
                </a:moveTo>
                <a:cubicBezTo>
                  <a:pt x="100" y="0"/>
                  <a:pt x="100" y="0"/>
                  <a:pt x="100" y="0"/>
                </a:cubicBezTo>
                <a:cubicBezTo>
                  <a:pt x="74" y="0"/>
                  <a:pt x="48" y="11"/>
                  <a:pt x="29" y="29"/>
                </a:cubicBezTo>
                <a:cubicBezTo>
                  <a:pt x="11" y="48"/>
                  <a:pt x="0" y="74"/>
                  <a:pt x="0" y="100"/>
                </a:cubicBezTo>
                <a:cubicBezTo>
                  <a:pt x="0" y="156"/>
                  <a:pt x="45" y="201"/>
                  <a:pt x="100" y="201"/>
                </a:cubicBezTo>
                <a:cubicBezTo>
                  <a:pt x="996" y="201"/>
                  <a:pt x="996" y="201"/>
                  <a:pt x="996" y="201"/>
                </a:cubicBezTo>
                <a:cubicBezTo>
                  <a:pt x="1052" y="201"/>
                  <a:pt x="1097" y="156"/>
                  <a:pt x="1097" y="100"/>
                </a:cubicBezTo>
                <a:cubicBezTo>
                  <a:pt x="1097" y="74"/>
                  <a:pt x="1086" y="48"/>
                  <a:pt x="1067" y="29"/>
                </a:cubicBezTo>
                <a:cubicBezTo>
                  <a:pt x="1048" y="11"/>
                  <a:pt x="1023" y="0"/>
                  <a:pt x="996" y="0"/>
                </a:cubicBezTo>
                <a:close/>
                <a:moveTo>
                  <a:pt x="1057" y="100"/>
                </a:moveTo>
                <a:cubicBezTo>
                  <a:pt x="1057" y="134"/>
                  <a:pt x="1030" y="161"/>
                  <a:pt x="996" y="161"/>
                </a:cubicBezTo>
                <a:cubicBezTo>
                  <a:pt x="100" y="161"/>
                  <a:pt x="100" y="161"/>
                  <a:pt x="100" y="161"/>
                </a:cubicBezTo>
                <a:cubicBezTo>
                  <a:pt x="67" y="161"/>
                  <a:pt x="40" y="134"/>
                  <a:pt x="40" y="100"/>
                </a:cubicBezTo>
                <a:cubicBezTo>
                  <a:pt x="40" y="84"/>
                  <a:pt x="46" y="69"/>
                  <a:pt x="58" y="58"/>
                </a:cubicBezTo>
                <a:cubicBezTo>
                  <a:pt x="69" y="46"/>
                  <a:pt x="84" y="40"/>
                  <a:pt x="100" y="40"/>
                </a:cubicBezTo>
                <a:cubicBezTo>
                  <a:pt x="996" y="40"/>
                  <a:pt x="996" y="40"/>
                  <a:pt x="996" y="40"/>
                </a:cubicBezTo>
                <a:cubicBezTo>
                  <a:pt x="1012" y="40"/>
                  <a:pt x="1028" y="46"/>
                  <a:pt x="1039" y="58"/>
                </a:cubicBezTo>
                <a:cubicBezTo>
                  <a:pt x="1050" y="69"/>
                  <a:pt x="1057" y="84"/>
                  <a:pt x="1057" y="100"/>
                </a:cubicBezTo>
                <a:close/>
              </a:path>
            </a:pathLst>
          </a:custGeom>
          <a:solidFill>
            <a:srgbClr val="FFFFFF"/>
          </a:solidFill>
          <a:ln>
            <a:noFill/>
          </a:ln>
          <a:effectLst>
            <a:outerShdw blurRad="177800" dist="1143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
          <p:cNvSpPr>
            <a:spLocks noEditPoints="1"/>
          </p:cNvSpPr>
          <p:nvPr/>
        </p:nvSpPr>
        <p:spPr bwMode="auto">
          <a:xfrm>
            <a:off x="3486969" y="5040570"/>
            <a:ext cx="5608386" cy="864896"/>
          </a:xfrm>
          <a:custGeom>
            <a:avLst/>
            <a:gdLst>
              <a:gd name="T0" fmla="*/ 976 w 1057"/>
              <a:gd name="T1" fmla="*/ 0 h 161"/>
              <a:gd name="T2" fmla="*/ 80 w 1057"/>
              <a:gd name="T3" fmla="*/ 0 h 161"/>
              <a:gd name="T4" fmla="*/ 0 w 1057"/>
              <a:gd name="T5" fmla="*/ 80 h 161"/>
              <a:gd name="T6" fmla="*/ 80 w 1057"/>
              <a:gd name="T7" fmla="*/ 161 h 161"/>
              <a:gd name="T8" fmla="*/ 976 w 1057"/>
              <a:gd name="T9" fmla="*/ 161 h 161"/>
              <a:gd name="T10" fmla="*/ 1057 w 1057"/>
              <a:gd name="T11" fmla="*/ 80 h 161"/>
              <a:gd name="T12" fmla="*/ 976 w 1057"/>
              <a:gd name="T13" fmla="*/ 0 h 161"/>
              <a:gd name="T14" fmla="*/ 976 w 1057"/>
              <a:gd name="T15" fmla="*/ 141 h 161"/>
              <a:gd name="T16" fmla="*/ 80 w 1057"/>
              <a:gd name="T17" fmla="*/ 141 h 161"/>
              <a:gd name="T18" fmla="*/ 20 w 1057"/>
              <a:gd name="T19" fmla="*/ 80 h 161"/>
              <a:gd name="T20" fmla="*/ 38 w 1057"/>
              <a:gd name="T21" fmla="*/ 38 h 161"/>
              <a:gd name="T22" fmla="*/ 80 w 1057"/>
              <a:gd name="T23" fmla="*/ 20 h 161"/>
              <a:gd name="T24" fmla="*/ 976 w 1057"/>
              <a:gd name="T25" fmla="*/ 20 h 161"/>
              <a:gd name="T26" fmla="*/ 1019 w 1057"/>
              <a:gd name="T27" fmla="*/ 38 h 161"/>
              <a:gd name="T28" fmla="*/ 1037 w 1057"/>
              <a:gd name="T29" fmla="*/ 80 h 161"/>
              <a:gd name="T30" fmla="*/ 976 w 1057"/>
              <a:gd name="T31" fmla="*/ 14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7" h="161">
                <a:moveTo>
                  <a:pt x="976" y="0"/>
                </a:moveTo>
                <a:cubicBezTo>
                  <a:pt x="80" y="0"/>
                  <a:pt x="80" y="0"/>
                  <a:pt x="80" y="0"/>
                </a:cubicBezTo>
                <a:cubicBezTo>
                  <a:pt x="36" y="0"/>
                  <a:pt x="0" y="36"/>
                  <a:pt x="0" y="80"/>
                </a:cubicBezTo>
                <a:cubicBezTo>
                  <a:pt x="0" y="125"/>
                  <a:pt x="36" y="161"/>
                  <a:pt x="80" y="161"/>
                </a:cubicBezTo>
                <a:cubicBezTo>
                  <a:pt x="976" y="161"/>
                  <a:pt x="976" y="161"/>
                  <a:pt x="976" y="161"/>
                </a:cubicBezTo>
                <a:cubicBezTo>
                  <a:pt x="1021" y="161"/>
                  <a:pt x="1057" y="125"/>
                  <a:pt x="1057" y="80"/>
                </a:cubicBezTo>
                <a:cubicBezTo>
                  <a:pt x="1057" y="36"/>
                  <a:pt x="1021" y="0"/>
                  <a:pt x="976" y="0"/>
                </a:cubicBezTo>
                <a:close/>
                <a:moveTo>
                  <a:pt x="976" y="141"/>
                </a:moveTo>
                <a:cubicBezTo>
                  <a:pt x="80" y="141"/>
                  <a:pt x="80" y="141"/>
                  <a:pt x="80" y="141"/>
                </a:cubicBezTo>
                <a:cubicBezTo>
                  <a:pt x="47" y="141"/>
                  <a:pt x="20" y="114"/>
                  <a:pt x="20" y="80"/>
                </a:cubicBezTo>
                <a:cubicBezTo>
                  <a:pt x="20" y="64"/>
                  <a:pt x="26" y="49"/>
                  <a:pt x="38" y="38"/>
                </a:cubicBezTo>
                <a:cubicBezTo>
                  <a:pt x="49" y="26"/>
                  <a:pt x="64" y="20"/>
                  <a:pt x="80" y="20"/>
                </a:cubicBezTo>
                <a:cubicBezTo>
                  <a:pt x="976" y="20"/>
                  <a:pt x="976" y="20"/>
                  <a:pt x="976" y="20"/>
                </a:cubicBezTo>
                <a:cubicBezTo>
                  <a:pt x="992" y="20"/>
                  <a:pt x="1008" y="26"/>
                  <a:pt x="1019" y="38"/>
                </a:cubicBezTo>
                <a:cubicBezTo>
                  <a:pt x="1030" y="49"/>
                  <a:pt x="1037" y="64"/>
                  <a:pt x="1037" y="80"/>
                </a:cubicBezTo>
                <a:cubicBezTo>
                  <a:pt x="1037" y="114"/>
                  <a:pt x="1010" y="141"/>
                  <a:pt x="976" y="141"/>
                </a:cubicBezTo>
                <a:close/>
              </a:path>
            </a:pathLst>
          </a:custGeom>
          <a:solidFill>
            <a:srgbClr val="E5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文本框 35"/>
          <p:cNvSpPr txBox="1"/>
          <p:nvPr/>
        </p:nvSpPr>
        <p:spPr>
          <a:xfrm>
            <a:off x="4969891" y="5119075"/>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40" name="文本框 39"/>
          <p:cNvSpPr txBox="1"/>
          <p:nvPr/>
        </p:nvSpPr>
        <p:spPr>
          <a:xfrm>
            <a:off x="3649378" y="5213140"/>
            <a:ext cx="595035" cy="584775"/>
          </a:xfrm>
          <a:prstGeom prst="rect">
            <a:avLst/>
          </a:prstGeom>
          <a:noFill/>
        </p:spPr>
        <p:txBody>
          <a:bodyPr wrap="none" rtlCol="0">
            <a:spAutoFit/>
          </a:bodyPr>
          <a:lstStyle/>
          <a:p>
            <a:r>
              <a:rPr lang="en-US" altLang="zh-CN" sz="3200" dirty="0" smtClean="0">
                <a:solidFill>
                  <a:schemeClr val="bg1"/>
                </a:solidFill>
                <a:latin typeface="时尚中黑简体" panose="01010104010101010101" pitchFamily="2" charset="-122"/>
                <a:ea typeface="时尚中黑简体" panose="01010104010101010101" pitchFamily="2" charset="-122"/>
              </a:rPr>
              <a:t>04</a:t>
            </a:r>
            <a:endParaRPr lang="zh-CN" altLang="en-US" sz="3200" dirty="0">
              <a:solidFill>
                <a:schemeClr val="bg1"/>
              </a:solidFill>
              <a:latin typeface="时尚中黑简体" panose="01010104010101010101" pitchFamily="2" charset="-122"/>
              <a:ea typeface="时尚中黑简体" panose="01010104010101010101" pitchFamily="2" charset="-122"/>
            </a:endParaRPr>
          </a:p>
        </p:txBody>
      </p:sp>
      <p:sp>
        <p:nvSpPr>
          <p:cNvPr id="41" name="Freeform 27"/>
          <p:cNvSpPr>
            <a:spLocks noChangeAspect="1" noEditPoints="1"/>
          </p:cNvSpPr>
          <p:nvPr/>
        </p:nvSpPr>
        <p:spPr bwMode="auto">
          <a:xfrm>
            <a:off x="8063835" y="5239644"/>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14" name="Freeform 5"/>
          <p:cNvSpPr>
            <a:spLocks noEditPoints="1"/>
          </p:cNvSpPr>
          <p:nvPr/>
        </p:nvSpPr>
        <p:spPr bwMode="auto">
          <a:xfrm>
            <a:off x="3379417" y="3730551"/>
            <a:ext cx="5821249" cy="1080000"/>
          </a:xfrm>
          <a:custGeom>
            <a:avLst/>
            <a:gdLst>
              <a:gd name="T0" fmla="*/ 996 w 1097"/>
              <a:gd name="T1" fmla="*/ 0 h 201"/>
              <a:gd name="T2" fmla="*/ 100 w 1097"/>
              <a:gd name="T3" fmla="*/ 0 h 201"/>
              <a:gd name="T4" fmla="*/ 29 w 1097"/>
              <a:gd name="T5" fmla="*/ 29 h 201"/>
              <a:gd name="T6" fmla="*/ 0 w 1097"/>
              <a:gd name="T7" fmla="*/ 100 h 201"/>
              <a:gd name="T8" fmla="*/ 100 w 1097"/>
              <a:gd name="T9" fmla="*/ 201 h 201"/>
              <a:gd name="T10" fmla="*/ 996 w 1097"/>
              <a:gd name="T11" fmla="*/ 201 h 201"/>
              <a:gd name="T12" fmla="*/ 1097 w 1097"/>
              <a:gd name="T13" fmla="*/ 100 h 201"/>
              <a:gd name="T14" fmla="*/ 1067 w 1097"/>
              <a:gd name="T15" fmla="*/ 29 h 201"/>
              <a:gd name="T16" fmla="*/ 996 w 1097"/>
              <a:gd name="T17" fmla="*/ 0 h 201"/>
              <a:gd name="T18" fmla="*/ 1057 w 1097"/>
              <a:gd name="T19" fmla="*/ 100 h 201"/>
              <a:gd name="T20" fmla="*/ 996 w 1097"/>
              <a:gd name="T21" fmla="*/ 161 h 201"/>
              <a:gd name="T22" fmla="*/ 100 w 1097"/>
              <a:gd name="T23" fmla="*/ 161 h 201"/>
              <a:gd name="T24" fmla="*/ 40 w 1097"/>
              <a:gd name="T25" fmla="*/ 100 h 201"/>
              <a:gd name="T26" fmla="*/ 58 w 1097"/>
              <a:gd name="T27" fmla="*/ 58 h 201"/>
              <a:gd name="T28" fmla="*/ 100 w 1097"/>
              <a:gd name="T29" fmla="*/ 40 h 201"/>
              <a:gd name="T30" fmla="*/ 996 w 1097"/>
              <a:gd name="T31" fmla="*/ 40 h 201"/>
              <a:gd name="T32" fmla="*/ 1039 w 1097"/>
              <a:gd name="T33" fmla="*/ 58 h 201"/>
              <a:gd name="T34" fmla="*/ 1057 w 1097"/>
              <a:gd name="T35"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201">
                <a:moveTo>
                  <a:pt x="996" y="0"/>
                </a:moveTo>
                <a:cubicBezTo>
                  <a:pt x="100" y="0"/>
                  <a:pt x="100" y="0"/>
                  <a:pt x="100" y="0"/>
                </a:cubicBezTo>
                <a:cubicBezTo>
                  <a:pt x="74" y="0"/>
                  <a:pt x="48" y="11"/>
                  <a:pt x="29" y="29"/>
                </a:cubicBezTo>
                <a:cubicBezTo>
                  <a:pt x="11" y="48"/>
                  <a:pt x="0" y="74"/>
                  <a:pt x="0" y="100"/>
                </a:cubicBezTo>
                <a:cubicBezTo>
                  <a:pt x="0" y="156"/>
                  <a:pt x="45" y="201"/>
                  <a:pt x="100" y="201"/>
                </a:cubicBezTo>
                <a:cubicBezTo>
                  <a:pt x="996" y="201"/>
                  <a:pt x="996" y="201"/>
                  <a:pt x="996" y="201"/>
                </a:cubicBezTo>
                <a:cubicBezTo>
                  <a:pt x="1052" y="201"/>
                  <a:pt x="1097" y="156"/>
                  <a:pt x="1097" y="100"/>
                </a:cubicBezTo>
                <a:cubicBezTo>
                  <a:pt x="1097" y="74"/>
                  <a:pt x="1086" y="48"/>
                  <a:pt x="1067" y="29"/>
                </a:cubicBezTo>
                <a:cubicBezTo>
                  <a:pt x="1048" y="11"/>
                  <a:pt x="1023" y="0"/>
                  <a:pt x="996" y="0"/>
                </a:cubicBezTo>
                <a:close/>
                <a:moveTo>
                  <a:pt x="1057" y="100"/>
                </a:moveTo>
                <a:cubicBezTo>
                  <a:pt x="1057" y="134"/>
                  <a:pt x="1030" y="161"/>
                  <a:pt x="996" y="161"/>
                </a:cubicBezTo>
                <a:cubicBezTo>
                  <a:pt x="100" y="161"/>
                  <a:pt x="100" y="161"/>
                  <a:pt x="100" y="161"/>
                </a:cubicBezTo>
                <a:cubicBezTo>
                  <a:pt x="67" y="161"/>
                  <a:pt x="40" y="134"/>
                  <a:pt x="40" y="100"/>
                </a:cubicBezTo>
                <a:cubicBezTo>
                  <a:pt x="40" y="84"/>
                  <a:pt x="46" y="69"/>
                  <a:pt x="58" y="58"/>
                </a:cubicBezTo>
                <a:cubicBezTo>
                  <a:pt x="69" y="46"/>
                  <a:pt x="84" y="40"/>
                  <a:pt x="100" y="40"/>
                </a:cubicBezTo>
                <a:cubicBezTo>
                  <a:pt x="996" y="40"/>
                  <a:pt x="996" y="40"/>
                  <a:pt x="996" y="40"/>
                </a:cubicBezTo>
                <a:cubicBezTo>
                  <a:pt x="1012" y="40"/>
                  <a:pt x="1028" y="46"/>
                  <a:pt x="1039" y="58"/>
                </a:cubicBezTo>
                <a:cubicBezTo>
                  <a:pt x="1050" y="69"/>
                  <a:pt x="1057" y="84"/>
                  <a:pt x="1057" y="100"/>
                </a:cubicBezTo>
                <a:close/>
              </a:path>
            </a:pathLst>
          </a:custGeom>
          <a:solidFill>
            <a:srgbClr val="FFFFFF"/>
          </a:solidFill>
          <a:ln>
            <a:noFill/>
          </a:ln>
          <a:effectLst>
            <a:outerShdw blurRad="177800" dist="1143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
          <p:cNvSpPr>
            <a:spLocks noEditPoints="1"/>
          </p:cNvSpPr>
          <p:nvPr/>
        </p:nvSpPr>
        <p:spPr bwMode="auto">
          <a:xfrm>
            <a:off x="3486969" y="3838103"/>
            <a:ext cx="5608386" cy="864896"/>
          </a:xfrm>
          <a:custGeom>
            <a:avLst/>
            <a:gdLst>
              <a:gd name="T0" fmla="*/ 976 w 1057"/>
              <a:gd name="T1" fmla="*/ 0 h 161"/>
              <a:gd name="T2" fmla="*/ 80 w 1057"/>
              <a:gd name="T3" fmla="*/ 0 h 161"/>
              <a:gd name="T4" fmla="*/ 0 w 1057"/>
              <a:gd name="T5" fmla="*/ 80 h 161"/>
              <a:gd name="T6" fmla="*/ 80 w 1057"/>
              <a:gd name="T7" fmla="*/ 161 h 161"/>
              <a:gd name="T8" fmla="*/ 976 w 1057"/>
              <a:gd name="T9" fmla="*/ 161 h 161"/>
              <a:gd name="T10" fmla="*/ 1057 w 1057"/>
              <a:gd name="T11" fmla="*/ 80 h 161"/>
              <a:gd name="T12" fmla="*/ 976 w 1057"/>
              <a:gd name="T13" fmla="*/ 0 h 161"/>
              <a:gd name="T14" fmla="*/ 976 w 1057"/>
              <a:gd name="T15" fmla="*/ 141 h 161"/>
              <a:gd name="T16" fmla="*/ 80 w 1057"/>
              <a:gd name="T17" fmla="*/ 141 h 161"/>
              <a:gd name="T18" fmla="*/ 20 w 1057"/>
              <a:gd name="T19" fmla="*/ 80 h 161"/>
              <a:gd name="T20" fmla="*/ 38 w 1057"/>
              <a:gd name="T21" fmla="*/ 38 h 161"/>
              <a:gd name="T22" fmla="*/ 80 w 1057"/>
              <a:gd name="T23" fmla="*/ 20 h 161"/>
              <a:gd name="T24" fmla="*/ 976 w 1057"/>
              <a:gd name="T25" fmla="*/ 20 h 161"/>
              <a:gd name="T26" fmla="*/ 1019 w 1057"/>
              <a:gd name="T27" fmla="*/ 38 h 161"/>
              <a:gd name="T28" fmla="*/ 1037 w 1057"/>
              <a:gd name="T29" fmla="*/ 80 h 161"/>
              <a:gd name="T30" fmla="*/ 976 w 1057"/>
              <a:gd name="T31" fmla="*/ 14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7" h="161">
                <a:moveTo>
                  <a:pt x="976" y="0"/>
                </a:moveTo>
                <a:cubicBezTo>
                  <a:pt x="80" y="0"/>
                  <a:pt x="80" y="0"/>
                  <a:pt x="80" y="0"/>
                </a:cubicBezTo>
                <a:cubicBezTo>
                  <a:pt x="36" y="0"/>
                  <a:pt x="0" y="36"/>
                  <a:pt x="0" y="80"/>
                </a:cubicBezTo>
                <a:cubicBezTo>
                  <a:pt x="0" y="125"/>
                  <a:pt x="36" y="161"/>
                  <a:pt x="80" y="161"/>
                </a:cubicBezTo>
                <a:cubicBezTo>
                  <a:pt x="976" y="161"/>
                  <a:pt x="976" y="161"/>
                  <a:pt x="976" y="161"/>
                </a:cubicBezTo>
                <a:cubicBezTo>
                  <a:pt x="1021" y="161"/>
                  <a:pt x="1057" y="125"/>
                  <a:pt x="1057" y="80"/>
                </a:cubicBezTo>
                <a:cubicBezTo>
                  <a:pt x="1057" y="36"/>
                  <a:pt x="1021" y="0"/>
                  <a:pt x="976" y="0"/>
                </a:cubicBezTo>
                <a:close/>
                <a:moveTo>
                  <a:pt x="976" y="141"/>
                </a:moveTo>
                <a:cubicBezTo>
                  <a:pt x="80" y="141"/>
                  <a:pt x="80" y="141"/>
                  <a:pt x="80" y="141"/>
                </a:cubicBezTo>
                <a:cubicBezTo>
                  <a:pt x="47" y="141"/>
                  <a:pt x="20" y="114"/>
                  <a:pt x="20" y="80"/>
                </a:cubicBezTo>
                <a:cubicBezTo>
                  <a:pt x="20" y="64"/>
                  <a:pt x="26" y="49"/>
                  <a:pt x="38" y="38"/>
                </a:cubicBezTo>
                <a:cubicBezTo>
                  <a:pt x="49" y="26"/>
                  <a:pt x="64" y="20"/>
                  <a:pt x="80" y="20"/>
                </a:cubicBezTo>
                <a:cubicBezTo>
                  <a:pt x="976" y="20"/>
                  <a:pt x="976" y="20"/>
                  <a:pt x="976" y="20"/>
                </a:cubicBezTo>
                <a:cubicBezTo>
                  <a:pt x="992" y="20"/>
                  <a:pt x="1008" y="26"/>
                  <a:pt x="1019" y="38"/>
                </a:cubicBezTo>
                <a:cubicBezTo>
                  <a:pt x="1030" y="49"/>
                  <a:pt x="1037" y="64"/>
                  <a:pt x="1037" y="80"/>
                </a:cubicBezTo>
                <a:cubicBezTo>
                  <a:pt x="1037" y="114"/>
                  <a:pt x="1010" y="141"/>
                  <a:pt x="976" y="141"/>
                </a:cubicBezTo>
                <a:close/>
              </a:path>
            </a:pathLst>
          </a:custGeom>
          <a:solidFill>
            <a:srgbClr val="E5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文本框 34"/>
          <p:cNvSpPr txBox="1"/>
          <p:nvPr/>
        </p:nvSpPr>
        <p:spPr>
          <a:xfrm>
            <a:off x="4969891" y="3916608"/>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39" name="文本框 38"/>
          <p:cNvSpPr txBox="1"/>
          <p:nvPr/>
        </p:nvSpPr>
        <p:spPr>
          <a:xfrm>
            <a:off x="3649378" y="3990619"/>
            <a:ext cx="595035" cy="584775"/>
          </a:xfrm>
          <a:prstGeom prst="rect">
            <a:avLst/>
          </a:prstGeom>
          <a:noFill/>
        </p:spPr>
        <p:txBody>
          <a:bodyPr wrap="none" rtlCol="0">
            <a:spAutoFit/>
          </a:bodyPr>
          <a:lstStyle/>
          <a:p>
            <a:r>
              <a:rPr lang="en-US" altLang="zh-CN" sz="3200" dirty="0" smtClean="0">
                <a:solidFill>
                  <a:schemeClr val="bg1"/>
                </a:solidFill>
                <a:latin typeface="时尚中黑简体" panose="01010104010101010101" pitchFamily="2" charset="-122"/>
                <a:ea typeface="时尚中黑简体" panose="01010104010101010101" pitchFamily="2" charset="-122"/>
              </a:rPr>
              <a:t>03</a:t>
            </a:r>
            <a:endParaRPr lang="zh-CN" altLang="en-US" sz="3200" dirty="0">
              <a:solidFill>
                <a:schemeClr val="bg1"/>
              </a:solidFill>
              <a:latin typeface="时尚中黑简体" panose="01010104010101010101" pitchFamily="2" charset="-122"/>
              <a:ea typeface="时尚中黑简体" panose="01010104010101010101" pitchFamily="2" charset="-122"/>
            </a:endParaRPr>
          </a:p>
        </p:txBody>
      </p:sp>
      <p:sp>
        <p:nvSpPr>
          <p:cNvPr id="42" name="Freeform 13"/>
          <p:cNvSpPr>
            <a:spLocks noChangeAspect="1" noEditPoints="1"/>
          </p:cNvSpPr>
          <p:nvPr/>
        </p:nvSpPr>
        <p:spPr bwMode="auto">
          <a:xfrm>
            <a:off x="8033656" y="4074504"/>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a:p>
        </p:txBody>
      </p:sp>
      <p:sp>
        <p:nvSpPr>
          <p:cNvPr id="10" name="Freeform 5"/>
          <p:cNvSpPr>
            <a:spLocks noEditPoints="1"/>
          </p:cNvSpPr>
          <p:nvPr/>
        </p:nvSpPr>
        <p:spPr bwMode="auto">
          <a:xfrm>
            <a:off x="3379417" y="2528085"/>
            <a:ext cx="5821249" cy="1080000"/>
          </a:xfrm>
          <a:custGeom>
            <a:avLst/>
            <a:gdLst>
              <a:gd name="T0" fmla="*/ 996 w 1097"/>
              <a:gd name="T1" fmla="*/ 0 h 201"/>
              <a:gd name="T2" fmla="*/ 100 w 1097"/>
              <a:gd name="T3" fmla="*/ 0 h 201"/>
              <a:gd name="T4" fmla="*/ 29 w 1097"/>
              <a:gd name="T5" fmla="*/ 29 h 201"/>
              <a:gd name="T6" fmla="*/ 0 w 1097"/>
              <a:gd name="T7" fmla="*/ 100 h 201"/>
              <a:gd name="T8" fmla="*/ 100 w 1097"/>
              <a:gd name="T9" fmla="*/ 201 h 201"/>
              <a:gd name="T10" fmla="*/ 996 w 1097"/>
              <a:gd name="T11" fmla="*/ 201 h 201"/>
              <a:gd name="T12" fmla="*/ 1097 w 1097"/>
              <a:gd name="T13" fmla="*/ 100 h 201"/>
              <a:gd name="T14" fmla="*/ 1067 w 1097"/>
              <a:gd name="T15" fmla="*/ 29 h 201"/>
              <a:gd name="T16" fmla="*/ 996 w 1097"/>
              <a:gd name="T17" fmla="*/ 0 h 201"/>
              <a:gd name="T18" fmla="*/ 1057 w 1097"/>
              <a:gd name="T19" fmla="*/ 100 h 201"/>
              <a:gd name="T20" fmla="*/ 996 w 1097"/>
              <a:gd name="T21" fmla="*/ 161 h 201"/>
              <a:gd name="T22" fmla="*/ 100 w 1097"/>
              <a:gd name="T23" fmla="*/ 161 h 201"/>
              <a:gd name="T24" fmla="*/ 40 w 1097"/>
              <a:gd name="T25" fmla="*/ 100 h 201"/>
              <a:gd name="T26" fmla="*/ 58 w 1097"/>
              <a:gd name="T27" fmla="*/ 58 h 201"/>
              <a:gd name="T28" fmla="*/ 100 w 1097"/>
              <a:gd name="T29" fmla="*/ 40 h 201"/>
              <a:gd name="T30" fmla="*/ 996 w 1097"/>
              <a:gd name="T31" fmla="*/ 40 h 201"/>
              <a:gd name="T32" fmla="*/ 1039 w 1097"/>
              <a:gd name="T33" fmla="*/ 58 h 201"/>
              <a:gd name="T34" fmla="*/ 1057 w 1097"/>
              <a:gd name="T35"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201">
                <a:moveTo>
                  <a:pt x="996" y="0"/>
                </a:moveTo>
                <a:cubicBezTo>
                  <a:pt x="100" y="0"/>
                  <a:pt x="100" y="0"/>
                  <a:pt x="100" y="0"/>
                </a:cubicBezTo>
                <a:cubicBezTo>
                  <a:pt x="74" y="0"/>
                  <a:pt x="48" y="11"/>
                  <a:pt x="29" y="29"/>
                </a:cubicBezTo>
                <a:cubicBezTo>
                  <a:pt x="11" y="48"/>
                  <a:pt x="0" y="74"/>
                  <a:pt x="0" y="100"/>
                </a:cubicBezTo>
                <a:cubicBezTo>
                  <a:pt x="0" y="156"/>
                  <a:pt x="45" y="201"/>
                  <a:pt x="100" y="201"/>
                </a:cubicBezTo>
                <a:cubicBezTo>
                  <a:pt x="996" y="201"/>
                  <a:pt x="996" y="201"/>
                  <a:pt x="996" y="201"/>
                </a:cubicBezTo>
                <a:cubicBezTo>
                  <a:pt x="1052" y="201"/>
                  <a:pt x="1097" y="156"/>
                  <a:pt x="1097" y="100"/>
                </a:cubicBezTo>
                <a:cubicBezTo>
                  <a:pt x="1097" y="74"/>
                  <a:pt x="1086" y="48"/>
                  <a:pt x="1067" y="29"/>
                </a:cubicBezTo>
                <a:cubicBezTo>
                  <a:pt x="1048" y="11"/>
                  <a:pt x="1023" y="0"/>
                  <a:pt x="996" y="0"/>
                </a:cubicBezTo>
                <a:close/>
                <a:moveTo>
                  <a:pt x="1057" y="100"/>
                </a:moveTo>
                <a:cubicBezTo>
                  <a:pt x="1057" y="134"/>
                  <a:pt x="1030" y="161"/>
                  <a:pt x="996" y="161"/>
                </a:cubicBezTo>
                <a:cubicBezTo>
                  <a:pt x="100" y="161"/>
                  <a:pt x="100" y="161"/>
                  <a:pt x="100" y="161"/>
                </a:cubicBezTo>
                <a:cubicBezTo>
                  <a:pt x="67" y="161"/>
                  <a:pt x="40" y="134"/>
                  <a:pt x="40" y="100"/>
                </a:cubicBezTo>
                <a:cubicBezTo>
                  <a:pt x="40" y="84"/>
                  <a:pt x="46" y="69"/>
                  <a:pt x="58" y="58"/>
                </a:cubicBezTo>
                <a:cubicBezTo>
                  <a:pt x="69" y="46"/>
                  <a:pt x="84" y="40"/>
                  <a:pt x="100" y="40"/>
                </a:cubicBezTo>
                <a:cubicBezTo>
                  <a:pt x="996" y="40"/>
                  <a:pt x="996" y="40"/>
                  <a:pt x="996" y="40"/>
                </a:cubicBezTo>
                <a:cubicBezTo>
                  <a:pt x="1012" y="40"/>
                  <a:pt x="1028" y="46"/>
                  <a:pt x="1039" y="58"/>
                </a:cubicBezTo>
                <a:cubicBezTo>
                  <a:pt x="1050" y="69"/>
                  <a:pt x="1057" y="84"/>
                  <a:pt x="1057" y="100"/>
                </a:cubicBezTo>
                <a:close/>
              </a:path>
            </a:pathLst>
          </a:custGeom>
          <a:solidFill>
            <a:srgbClr val="FFFFFF"/>
          </a:solidFill>
          <a:ln>
            <a:noFill/>
          </a:ln>
          <a:effectLst>
            <a:outerShdw blurRad="177800" dist="1143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6"/>
          <p:cNvSpPr>
            <a:spLocks noEditPoints="1"/>
          </p:cNvSpPr>
          <p:nvPr/>
        </p:nvSpPr>
        <p:spPr bwMode="auto">
          <a:xfrm>
            <a:off x="3486969" y="2635637"/>
            <a:ext cx="5608386" cy="864896"/>
          </a:xfrm>
          <a:custGeom>
            <a:avLst/>
            <a:gdLst>
              <a:gd name="T0" fmla="*/ 976 w 1057"/>
              <a:gd name="T1" fmla="*/ 0 h 161"/>
              <a:gd name="T2" fmla="*/ 80 w 1057"/>
              <a:gd name="T3" fmla="*/ 0 h 161"/>
              <a:gd name="T4" fmla="*/ 0 w 1057"/>
              <a:gd name="T5" fmla="*/ 80 h 161"/>
              <a:gd name="T6" fmla="*/ 80 w 1057"/>
              <a:gd name="T7" fmla="*/ 161 h 161"/>
              <a:gd name="T8" fmla="*/ 976 w 1057"/>
              <a:gd name="T9" fmla="*/ 161 h 161"/>
              <a:gd name="T10" fmla="*/ 1057 w 1057"/>
              <a:gd name="T11" fmla="*/ 80 h 161"/>
              <a:gd name="T12" fmla="*/ 976 w 1057"/>
              <a:gd name="T13" fmla="*/ 0 h 161"/>
              <a:gd name="T14" fmla="*/ 976 w 1057"/>
              <a:gd name="T15" fmla="*/ 141 h 161"/>
              <a:gd name="T16" fmla="*/ 80 w 1057"/>
              <a:gd name="T17" fmla="*/ 141 h 161"/>
              <a:gd name="T18" fmla="*/ 20 w 1057"/>
              <a:gd name="T19" fmla="*/ 80 h 161"/>
              <a:gd name="T20" fmla="*/ 38 w 1057"/>
              <a:gd name="T21" fmla="*/ 38 h 161"/>
              <a:gd name="T22" fmla="*/ 80 w 1057"/>
              <a:gd name="T23" fmla="*/ 20 h 161"/>
              <a:gd name="T24" fmla="*/ 976 w 1057"/>
              <a:gd name="T25" fmla="*/ 20 h 161"/>
              <a:gd name="T26" fmla="*/ 1019 w 1057"/>
              <a:gd name="T27" fmla="*/ 38 h 161"/>
              <a:gd name="T28" fmla="*/ 1037 w 1057"/>
              <a:gd name="T29" fmla="*/ 80 h 161"/>
              <a:gd name="T30" fmla="*/ 976 w 1057"/>
              <a:gd name="T31" fmla="*/ 14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7" h="161">
                <a:moveTo>
                  <a:pt x="976" y="0"/>
                </a:moveTo>
                <a:cubicBezTo>
                  <a:pt x="80" y="0"/>
                  <a:pt x="80" y="0"/>
                  <a:pt x="80" y="0"/>
                </a:cubicBezTo>
                <a:cubicBezTo>
                  <a:pt x="36" y="0"/>
                  <a:pt x="0" y="36"/>
                  <a:pt x="0" y="80"/>
                </a:cubicBezTo>
                <a:cubicBezTo>
                  <a:pt x="0" y="125"/>
                  <a:pt x="36" y="161"/>
                  <a:pt x="80" y="161"/>
                </a:cubicBezTo>
                <a:cubicBezTo>
                  <a:pt x="976" y="161"/>
                  <a:pt x="976" y="161"/>
                  <a:pt x="976" y="161"/>
                </a:cubicBezTo>
                <a:cubicBezTo>
                  <a:pt x="1021" y="161"/>
                  <a:pt x="1057" y="125"/>
                  <a:pt x="1057" y="80"/>
                </a:cubicBezTo>
                <a:cubicBezTo>
                  <a:pt x="1057" y="36"/>
                  <a:pt x="1021" y="0"/>
                  <a:pt x="976" y="0"/>
                </a:cubicBezTo>
                <a:close/>
                <a:moveTo>
                  <a:pt x="976" y="141"/>
                </a:moveTo>
                <a:cubicBezTo>
                  <a:pt x="80" y="141"/>
                  <a:pt x="80" y="141"/>
                  <a:pt x="80" y="141"/>
                </a:cubicBezTo>
                <a:cubicBezTo>
                  <a:pt x="47" y="141"/>
                  <a:pt x="20" y="114"/>
                  <a:pt x="20" y="80"/>
                </a:cubicBezTo>
                <a:cubicBezTo>
                  <a:pt x="20" y="64"/>
                  <a:pt x="26" y="49"/>
                  <a:pt x="38" y="38"/>
                </a:cubicBezTo>
                <a:cubicBezTo>
                  <a:pt x="49" y="26"/>
                  <a:pt x="64" y="20"/>
                  <a:pt x="80" y="20"/>
                </a:cubicBezTo>
                <a:cubicBezTo>
                  <a:pt x="976" y="20"/>
                  <a:pt x="976" y="20"/>
                  <a:pt x="976" y="20"/>
                </a:cubicBezTo>
                <a:cubicBezTo>
                  <a:pt x="992" y="20"/>
                  <a:pt x="1008" y="26"/>
                  <a:pt x="1019" y="38"/>
                </a:cubicBezTo>
                <a:cubicBezTo>
                  <a:pt x="1030" y="49"/>
                  <a:pt x="1037" y="64"/>
                  <a:pt x="1037" y="80"/>
                </a:cubicBezTo>
                <a:cubicBezTo>
                  <a:pt x="1037" y="114"/>
                  <a:pt x="1010" y="141"/>
                  <a:pt x="976" y="141"/>
                </a:cubicBezTo>
                <a:close/>
              </a:path>
            </a:pathLst>
          </a:custGeom>
          <a:solidFill>
            <a:srgbClr val="E5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文本框 33"/>
          <p:cNvSpPr txBox="1"/>
          <p:nvPr/>
        </p:nvSpPr>
        <p:spPr>
          <a:xfrm>
            <a:off x="4969891" y="2714142"/>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38" name="文本框 37"/>
          <p:cNvSpPr txBox="1"/>
          <p:nvPr/>
        </p:nvSpPr>
        <p:spPr>
          <a:xfrm>
            <a:off x="3649378" y="2802216"/>
            <a:ext cx="595035" cy="584775"/>
          </a:xfrm>
          <a:prstGeom prst="rect">
            <a:avLst/>
          </a:prstGeom>
          <a:noFill/>
        </p:spPr>
        <p:txBody>
          <a:bodyPr wrap="none" rtlCol="0">
            <a:spAutoFit/>
          </a:bodyPr>
          <a:lstStyle/>
          <a:p>
            <a:r>
              <a:rPr lang="en-US" altLang="zh-CN" sz="3200" dirty="0" smtClean="0">
                <a:solidFill>
                  <a:schemeClr val="bg1"/>
                </a:solidFill>
                <a:latin typeface="时尚中黑简体" panose="01010104010101010101" pitchFamily="2" charset="-122"/>
                <a:ea typeface="时尚中黑简体" panose="01010104010101010101" pitchFamily="2" charset="-122"/>
              </a:rPr>
              <a:t>02</a:t>
            </a:r>
            <a:endParaRPr lang="zh-CN" altLang="en-US" sz="3200" dirty="0">
              <a:solidFill>
                <a:schemeClr val="bg1"/>
              </a:solidFill>
              <a:latin typeface="时尚中黑简体" panose="01010104010101010101" pitchFamily="2" charset="-122"/>
              <a:ea typeface="时尚中黑简体" panose="01010104010101010101" pitchFamily="2" charset="-122"/>
            </a:endParaRPr>
          </a:p>
        </p:txBody>
      </p:sp>
      <p:sp>
        <p:nvSpPr>
          <p:cNvPr id="43" name="Freeform 9"/>
          <p:cNvSpPr>
            <a:spLocks noChangeAspect="1" noEditPoints="1"/>
          </p:cNvSpPr>
          <p:nvPr/>
        </p:nvSpPr>
        <p:spPr bwMode="auto">
          <a:xfrm>
            <a:off x="7895212" y="2806617"/>
            <a:ext cx="835199" cy="484422"/>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5" name="Freeform 5"/>
          <p:cNvSpPr>
            <a:spLocks noEditPoints="1"/>
          </p:cNvSpPr>
          <p:nvPr/>
        </p:nvSpPr>
        <p:spPr bwMode="auto">
          <a:xfrm>
            <a:off x="3379417" y="1325619"/>
            <a:ext cx="5821249" cy="1080000"/>
          </a:xfrm>
          <a:custGeom>
            <a:avLst/>
            <a:gdLst>
              <a:gd name="T0" fmla="*/ 996 w 1097"/>
              <a:gd name="T1" fmla="*/ 0 h 201"/>
              <a:gd name="T2" fmla="*/ 100 w 1097"/>
              <a:gd name="T3" fmla="*/ 0 h 201"/>
              <a:gd name="T4" fmla="*/ 29 w 1097"/>
              <a:gd name="T5" fmla="*/ 29 h 201"/>
              <a:gd name="T6" fmla="*/ 0 w 1097"/>
              <a:gd name="T7" fmla="*/ 100 h 201"/>
              <a:gd name="T8" fmla="*/ 100 w 1097"/>
              <a:gd name="T9" fmla="*/ 201 h 201"/>
              <a:gd name="T10" fmla="*/ 996 w 1097"/>
              <a:gd name="T11" fmla="*/ 201 h 201"/>
              <a:gd name="T12" fmla="*/ 1097 w 1097"/>
              <a:gd name="T13" fmla="*/ 100 h 201"/>
              <a:gd name="T14" fmla="*/ 1067 w 1097"/>
              <a:gd name="T15" fmla="*/ 29 h 201"/>
              <a:gd name="T16" fmla="*/ 996 w 1097"/>
              <a:gd name="T17" fmla="*/ 0 h 201"/>
              <a:gd name="T18" fmla="*/ 1057 w 1097"/>
              <a:gd name="T19" fmla="*/ 100 h 201"/>
              <a:gd name="T20" fmla="*/ 996 w 1097"/>
              <a:gd name="T21" fmla="*/ 161 h 201"/>
              <a:gd name="T22" fmla="*/ 100 w 1097"/>
              <a:gd name="T23" fmla="*/ 161 h 201"/>
              <a:gd name="T24" fmla="*/ 40 w 1097"/>
              <a:gd name="T25" fmla="*/ 100 h 201"/>
              <a:gd name="T26" fmla="*/ 58 w 1097"/>
              <a:gd name="T27" fmla="*/ 58 h 201"/>
              <a:gd name="T28" fmla="*/ 100 w 1097"/>
              <a:gd name="T29" fmla="*/ 40 h 201"/>
              <a:gd name="T30" fmla="*/ 996 w 1097"/>
              <a:gd name="T31" fmla="*/ 40 h 201"/>
              <a:gd name="T32" fmla="*/ 1039 w 1097"/>
              <a:gd name="T33" fmla="*/ 58 h 201"/>
              <a:gd name="T34" fmla="*/ 1057 w 1097"/>
              <a:gd name="T35"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7" h="201">
                <a:moveTo>
                  <a:pt x="996" y="0"/>
                </a:moveTo>
                <a:cubicBezTo>
                  <a:pt x="100" y="0"/>
                  <a:pt x="100" y="0"/>
                  <a:pt x="100" y="0"/>
                </a:cubicBezTo>
                <a:cubicBezTo>
                  <a:pt x="74" y="0"/>
                  <a:pt x="48" y="11"/>
                  <a:pt x="29" y="29"/>
                </a:cubicBezTo>
                <a:cubicBezTo>
                  <a:pt x="11" y="48"/>
                  <a:pt x="0" y="74"/>
                  <a:pt x="0" y="100"/>
                </a:cubicBezTo>
                <a:cubicBezTo>
                  <a:pt x="0" y="156"/>
                  <a:pt x="45" y="201"/>
                  <a:pt x="100" y="201"/>
                </a:cubicBezTo>
                <a:cubicBezTo>
                  <a:pt x="996" y="201"/>
                  <a:pt x="996" y="201"/>
                  <a:pt x="996" y="201"/>
                </a:cubicBezTo>
                <a:cubicBezTo>
                  <a:pt x="1052" y="201"/>
                  <a:pt x="1097" y="156"/>
                  <a:pt x="1097" y="100"/>
                </a:cubicBezTo>
                <a:cubicBezTo>
                  <a:pt x="1097" y="74"/>
                  <a:pt x="1086" y="48"/>
                  <a:pt x="1067" y="29"/>
                </a:cubicBezTo>
                <a:cubicBezTo>
                  <a:pt x="1048" y="11"/>
                  <a:pt x="1023" y="0"/>
                  <a:pt x="996" y="0"/>
                </a:cubicBezTo>
                <a:close/>
                <a:moveTo>
                  <a:pt x="1057" y="100"/>
                </a:moveTo>
                <a:cubicBezTo>
                  <a:pt x="1057" y="134"/>
                  <a:pt x="1030" y="161"/>
                  <a:pt x="996" y="161"/>
                </a:cubicBezTo>
                <a:cubicBezTo>
                  <a:pt x="100" y="161"/>
                  <a:pt x="100" y="161"/>
                  <a:pt x="100" y="161"/>
                </a:cubicBezTo>
                <a:cubicBezTo>
                  <a:pt x="67" y="161"/>
                  <a:pt x="40" y="134"/>
                  <a:pt x="40" y="100"/>
                </a:cubicBezTo>
                <a:cubicBezTo>
                  <a:pt x="40" y="84"/>
                  <a:pt x="46" y="69"/>
                  <a:pt x="58" y="58"/>
                </a:cubicBezTo>
                <a:cubicBezTo>
                  <a:pt x="69" y="46"/>
                  <a:pt x="84" y="40"/>
                  <a:pt x="100" y="40"/>
                </a:cubicBezTo>
                <a:cubicBezTo>
                  <a:pt x="996" y="40"/>
                  <a:pt x="996" y="40"/>
                  <a:pt x="996" y="40"/>
                </a:cubicBezTo>
                <a:cubicBezTo>
                  <a:pt x="1012" y="40"/>
                  <a:pt x="1028" y="46"/>
                  <a:pt x="1039" y="58"/>
                </a:cubicBezTo>
                <a:cubicBezTo>
                  <a:pt x="1050" y="69"/>
                  <a:pt x="1057" y="84"/>
                  <a:pt x="1057" y="100"/>
                </a:cubicBezTo>
                <a:close/>
              </a:path>
            </a:pathLst>
          </a:custGeom>
          <a:solidFill>
            <a:srgbClr val="FFFFFF"/>
          </a:solidFill>
          <a:ln>
            <a:noFill/>
          </a:ln>
          <a:effectLst>
            <a:outerShdw blurRad="177800" dist="1143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6"/>
          <p:cNvSpPr>
            <a:spLocks noEditPoints="1"/>
          </p:cNvSpPr>
          <p:nvPr/>
        </p:nvSpPr>
        <p:spPr bwMode="auto">
          <a:xfrm>
            <a:off x="3486969" y="1433171"/>
            <a:ext cx="5608386" cy="864896"/>
          </a:xfrm>
          <a:custGeom>
            <a:avLst/>
            <a:gdLst>
              <a:gd name="T0" fmla="*/ 976 w 1057"/>
              <a:gd name="T1" fmla="*/ 0 h 161"/>
              <a:gd name="T2" fmla="*/ 80 w 1057"/>
              <a:gd name="T3" fmla="*/ 0 h 161"/>
              <a:gd name="T4" fmla="*/ 0 w 1057"/>
              <a:gd name="T5" fmla="*/ 80 h 161"/>
              <a:gd name="T6" fmla="*/ 80 w 1057"/>
              <a:gd name="T7" fmla="*/ 161 h 161"/>
              <a:gd name="T8" fmla="*/ 976 w 1057"/>
              <a:gd name="T9" fmla="*/ 161 h 161"/>
              <a:gd name="T10" fmla="*/ 1057 w 1057"/>
              <a:gd name="T11" fmla="*/ 80 h 161"/>
              <a:gd name="T12" fmla="*/ 976 w 1057"/>
              <a:gd name="T13" fmla="*/ 0 h 161"/>
              <a:gd name="T14" fmla="*/ 976 w 1057"/>
              <a:gd name="T15" fmla="*/ 141 h 161"/>
              <a:gd name="T16" fmla="*/ 80 w 1057"/>
              <a:gd name="T17" fmla="*/ 141 h 161"/>
              <a:gd name="T18" fmla="*/ 20 w 1057"/>
              <a:gd name="T19" fmla="*/ 80 h 161"/>
              <a:gd name="T20" fmla="*/ 38 w 1057"/>
              <a:gd name="T21" fmla="*/ 38 h 161"/>
              <a:gd name="T22" fmla="*/ 80 w 1057"/>
              <a:gd name="T23" fmla="*/ 20 h 161"/>
              <a:gd name="T24" fmla="*/ 976 w 1057"/>
              <a:gd name="T25" fmla="*/ 20 h 161"/>
              <a:gd name="T26" fmla="*/ 1019 w 1057"/>
              <a:gd name="T27" fmla="*/ 38 h 161"/>
              <a:gd name="T28" fmla="*/ 1037 w 1057"/>
              <a:gd name="T29" fmla="*/ 80 h 161"/>
              <a:gd name="T30" fmla="*/ 976 w 1057"/>
              <a:gd name="T31" fmla="*/ 14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7" h="161">
                <a:moveTo>
                  <a:pt x="976" y="0"/>
                </a:moveTo>
                <a:cubicBezTo>
                  <a:pt x="80" y="0"/>
                  <a:pt x="80" y="0"/>
                  <a:pt x="80" y="0"/>
                </a:cubicBezTo>
                <a:cubicBezTo>
                  <a:pt x="36" y="0"/>
                  <a:pt x="0" y="36"/>
                  <a:pt x="0" y="80"/>
                </a:cubicBezTo>
                <a:cubicBezTo>
                  <a:pt x="0" y="125"/>
                  <a:pt x="36" y="161"/>
                  <a:pt x="80" y="161"/>
                </a:cubicBezTo>
                <a:cubicBezTo>
                  <a:pt x="976" y="161"/>
                  <a:pt x="976" y="161"/>
                  <a:pt x="976" y="161"/>
                </a:cubicBezTo>
                <a:cubicBezTo>
                  <a:pt x="1021" y="161"/>
                  <a:pt x="1057" y="125"/>
                  <a:pt x="1057" y="80"/>
                </a:cubicBezTo>
                <a:cubicBezTo>
                  <a:pt x="1057" y="36"/>
                  <a:pt x="1021" y="0"/>
                  <a:pt x="976" y="0"/>
                </a:cubicBezTo>
                <a:close/>
                <a:moveTo>
                  <a:pt x="976" y="141"/>
                </a:moveTo>
                <a:cubicBezTo>
                  <a:pt x="80" y="141"/>
                  <a:pt x="80" y="141"/>
                  <a:pt x="80" y="141"/>
                </a:cubicBezTo>
                <a:cubicBezTo>
                  <a:pt x="47" y="141"/>
                  <a:pt x="20" y="114"/>
                  <a:pt x="20" y="80"/>
                </a:cubicBezTo>
                <a:cubicBezTo>
                  <a:pt x="20" y="64"/>
                  <a:pt x="26" y="49"/>
                  <a:pt x="38" y="38"/>
                </a:cubicBezTo>
                <a:cubicBezTo>
                  <a:pt x="49" y="26"/>
                  <a:pt x="64" y="20"/>
                  <a:pt x="80" y="20"/>
                </a:cubicBezTo>
                <a:cubicBezTo>
                  <a:pt x="976" y="20"/>
                  <a:pt x="976" y="20"/>
                  <a:pt x="976" y="20"/>
                </a:cubicBezTo>
                <a:cubicBezTo>
                  <a:pt x="992" y="20"/>
                  <a:pt x="1008" y="26"/>
                  <a:pt x="1019" y="38"/>
                </a:cubicBezTo>
                <a:cubicBezTo>
                  <a:pt x="1030" y="49"/>
                  <a:pt x="1037" y="64"/>
                  <a:pt x="1037" y="80"/>
                </a:cubicBezTo>
                <a:cubicBezTo>
                  <a:pt x="1037" y="114"/>
                  <a:pt x="1010" y="141"/>
                  <a:pt x="976" y="141"/>
                </a:cubicBezTo>
                <a:close/>
              </a:path>
            </a:pathLst>
          </a:custGeom>
          <a:solidFill>
            <a:srgbClr val="E5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文本框 28"/>
          <p:cNvSpPr txBox="1"/>
          <p:nvPr/>
        </p:nvSpPr>
        <p:spPr>
          <a:xfrm>
            <a:off x="4969891" y="1511676"/>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37" name="文本框 36"/>
          <p:cNvSpPr txBox="1"/>
          <p:nvPr/>
        </p:nvSpPr>
        <p:spPr>
          <a:xfrm>
            <a:off x="3646172" y="1587115"/>
            <a:ext cx="595035" cy="584775"/>
          </a:xfrm>
          <a:prstGeom prst="rect">
            <a:avLst/>
          </a:prstGeom>
          <a:noFill/>
        </p:spPr>
        <p:txBody>
          <a:bodyPr wrap="none" rtlCol="0">
            <a:spAutoFit/>
          </a:bodyPr>
          <a:lstStyle/>
          <a:p>
            <a:r>
              <a:rPr lang="en-US" altLang="zh-CN" sz="3200" dirty="0" smtClean="0">
                <a:solidFill>
                  <a:schemeClr val="bg1"/>
                </a:solidFill>
                <a:latin typeface="时尚中黑简体" panose="01010104010101010101" pitchFamily="2" charset="-122"/>
                <a:ea typeface="时尚中黑简体" panose="01010104010101010101" pitchFamily="2" charset="-122"/>
              </a:rPr>
              <a:t>01</a:t>
            </a:r>
            <a:endParaRPr lang="zh-CN" altLang="en-US" sz="3200" dirty="0">
              <a:solidFill>
                <a:schemeClr val="bg1"/>
              </a:solidFill>
              <a:latin typeface="时尚中黑简体" panose="01010104010101010101" pitchFamily="2" charset="-122"/>
              <a:ea typeface="时尚中黑简体" panose="01010104010101010101" pitchFamily="2" charset="-122"/>
            </a:endParaRPr>
          </a:p>
        </p:txBody>
      </p:sp>
      <p:sp>
        <p:nvSpPr>
          <p:cNvPr id="44" name="Freeform 29"/>
          <p:cNvSpPr>
            <a:spLocks noChangeAspect="1" noEditPoints="1"/>
          </p:cNvSpPr>
          <p:nvPr/>
        </p:nvSpPr>
        <p:spPr bwMode="auto">
          <a:xfrm>
            <a:off x="8032075" y="1593039"/>
            <a:ext cx="561473" cy="504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w="12700">
            <a:solidFill>
              <a:schemeClr val="bg1"/>
            </a:solidFill>
          </a:ln>
        </p:spPr>
        <p:txBody>
          <a:bodyPr vert="horz" wrap="square" lIns="91440" tIns="45720" rIns="91440" bIns="45720" numCol="1" anchor="t" anchorCtr="0" compatLnSpc="1"/>
          <a:lstStyle/>
          <a:p>
            <a:endParaRPr lang="zh-CN" altLang="en-US"/>
          </a:p>
        </p:txBody>
      </p:sp>
      <p:sp>
        <p:nvSpPr>
          <p:cNvPr id="47"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par>
                          <p:cTn id="12" fill="hold">
                            <p:stCondLst>
                              <p:cond delay="0"/>
                            </p:stCondLst>
                            <p:childTnLst>
                              <p:par>
                                <p:cTn id="13" presetID="31"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p:cTn id="15" dur="200" fill="hold"/>
                                        <p:tgtEl>
                                          <p:spTgt spid="49"/>
                                        </p:tgtEl>
                                        <p:attrNameLst>
                                          <p:attrName>ppt_w</p:attrName>
                                        </p:attrNameLst>
                                      </p:cBhvr>
                                      <p:tavLst>
                                        <p:tav tm="0">
                                          <p:val>
                                            <p:fltVal val="0"/>
                                          </p:val>
                                        </p:tav>
                                        <p:tav tm="100000">
                                          <p:val>
                                            <p:strVal val="#ppt_w"/>
                                          </p:val>
                                        </p:tav>
                                      </p:tavLst>
                                    </p:anim>
                                    <p:anim calcmode="lin" valueType="num">
                                      <p:cBhvr>
                                        <p:cTn id="16" dur="200" fill="hold"/>
                                        <p:tgtEl>
                                          <p:spTgt spid="49"/>
                                        </p:tgtEl>
                                        <p:attrNameLst>
                                          <p:attrName>ppt_h</p:attrName>
                                        </p:attrNameLst>
                                      </p:cBhvr>
                                      <p:tavLst>
                                        <p:tav tm="0">
                                          <p:val>
                                            <p:fltVal val="0"/>
                                          </p:val>
                                        </p:tav>
                                        <p:tav tm="100000">
                                          <p:val>
                                            <p:strVal val="#ppt_h"/>
                                          </p:val>
                                        </p:tav>
                                      </p:tavLst>
                                    </p:anim>
                                    <p:anim calcmode="lin" valueType="num">
                                      <p:cBhvr>
                                        <p:cTn id="17" dur="200" fill="hold"/>
                                        <p:tgtEl>
                                          <p:spTgt spid="49"/>
                                        </p:tgtEl>
                                        <p:attrNameLst>
                                          <p:attrName>style.rotation</p:attrName>
                                        </p:attrNameLst>
                                      </p:cBhvr>
                                      <p:tavLst>
                                        <p:tav tm="0">
                                          <p:val>
                                            <p:fltVal val="90"/>
                                          </p:val>
                                        </p:tav>
                                        <p:tav tm="100000">
                                          <p:val>
                                            <p:fltVal val="0"/>
                                          </p:val>
                                        </p:tav>
                                      </p:tavLst>
                                    </p:anim>
                                    <p:animEffect transition="in" filter="fade">
                                      <p:cBhvr>
                                        <p:cTn id="18" dur="200"/>
                                        <p:tgtEl>
                                          <p:spTgt spid="49"/>
                                        </p:tgtEl>
                                      </p:cBhvr>
                                    </p:animEffect>
                                  </p:childTnLst>
                                </p:cTn>
                              </p:par>
                            </p:childTnLst>
                          </p:cTn>
                        </p:par>
                        <p:par>
                          <p:cTn id="19" fill="hold">
                            <p:stCondLst>
                              <p:cond delay="500"/>
                            </p:stCondLst>
                            <p:childTnLst>
                              <p:par>
                                <p:cTn id="20" presetID="3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 fill="hold"/>
                                        <p:tgtEl>
                                          <p:spTgt spid="5"/>
                                        </p:tgtEl>
                                        <p:attrNameLst>
                                          <p:attrName>ppt_w</p:attrName>
                                        </p:attrNameLst>
                                      </p:cBhvr>
                                      <p:tavLst>
                                        <p:tav tm="0">
                                          <p:val>
                                            <p:fltVal val="0"/>
                                          </p:val>
                                        </p:tav>
                                        <p:tav tm="100000">
                                          <p:val>
                                            <p:strVal val="#ppt_w"/>
                                          </p:val>
                                        </p:tav>
                                      </p:tavLst>
                                    </p:anim>
                                    <p:anim calcmode="lin" valueType="num">
                                      <p:cBhvr>
                                        <p:cTn id="23" dur="200" fill="hold"/>
                                        <p:tgtEl>
                                          <p:spTgt spid="5"/>
                                        </p:tgtEl>
                                        <p:attrNameLst>
                                          <p:attrName>ppt_h</p:attrName>
                                        </p:attrNameLst>
                                      </p:cBhvr>
                                      <p:tavLst>
                                        <p:tav tm="0">
                                          <p:val>
                                            <p:fltVal val="0"/>
                                          </p:val>
                                        </p:tav>
                                        <p:tav tm="100000">
                                          <p:val>
                                            <p:strVal val="#ppt_h"/>
                                          </p:val>
                                        </p:tav>
                                      </p:tavLst>
                                    </p:anim>
                                    <p:anim calcmode="lin" valueType="num">
                                      <p:cBhvr>
                                        <p:cTn id="24" dur="200" fill="hold"/>
                                        <p:tgtEl>
                                          <p:spTgt spid="5"/>
                                        </p:tgtEl>
                                        <p:attrNameLst>
                                          <p:attrName>style.rotation</p:attrName>
                                        </p:attrNameLst>
                                      </p:cBhvr>
                                      <p:tavLst>
                                        <p:tav tm="0">
                                          <p:val>
                                            <p:fltVal val="90"/>
                                          </p:val>
                                        </p:tav>
                                        <p:tav tm="100000">
                                          <p:val>
                                            <p:fltVal val="0"/>
                                          </p:val>
                                        </p:tav>
                                      </p:tavLst>
                                    </p:anim>
                                    <p:animEffect transition="in" filter="fade">
                                      <p:cBhvr>
                                        <p:cTn id="25" dur="200"/>
                                        <p:tgtEl>
                                          <p:spTgt spid="5"/>
                                        </p:tgtEl>
                                      </p:cBhvr>
                                    </p:animEffect>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200" fill="hold"/>
                                        <p:tgtEl>
                                          <p:spTgt spid="6"/>
                                        </p:tgtEl>
                                        <p:attrNameLst>
                                          <p:attrName>ppt_w</p:attrName>
                                        </p:attrNameLst>
                                      </p:cBhvr>
                                      <p:tavLst>
                                        <p:tav tm="0">
                                          <p:val>
                                            <p:fltVal val="0"/>
                                          </p:val>
                                        </p:tav>
                                        <p:tav tm="100000">
                                          <p:val>
                                            <p:strVal val="#ppt_w"/>
                                          </p:val>
                                        </p:tav>
                                      </p:tavLst>
                                    </p:anim>
                                    <p:anim calcmode="lin" valueType="num">
                                      <p:cBhvr>
                                        <p:cTn id="30" dur="200" fill="hold"/>
                                        <p:tgtEl>
                                          <p:spTgt spid="6"/>
                                        </p:tgtEl>
                                        <p:attrNameLst>
                                          <p:attrName>ppt_h</p:attrName>
                                        </p:attrNameLst>
                                      </p:cBhvr>
                                      <p:tavLst>
                                        <p:tav tm="0">
                                          <p:val>
                                            <p:fltVal val="0"/>
                                          </p:val>
                                        </p:tav>
                                        <p:tav tm="100000">
                                          <p:val>
                                            <p:strVal val="#ppt_h"/>
                                          </p:val>
                                        </p:tav>
                                      </p:tavLst>
                                    </p:anim>
                                    <p:anim calcmode="lin" valueType="num">
                                      <p:cBhvr>
                                        <p:cTn id="31" dur="200" fill="hold"/>
                                        <p:tgtEl>
                                          <p:spTgt spid="6"/>
                                        </p:tgtEl>
                                        <p:attrNameLst>
                                          <p:attrName>style.rotation</p:attrName>
                                        </p:attrNameLst>
                                      </p:cBhvr>
                                      <p:tavLst>
                                        <p:tav tm="0">
                                          <p:val>
                                            <p:fltVal val="90"/>
                                          </p:val>
                                        </p:tav>
                                        <p:tav tm="100000">
                                          <p:val>
                                            <p:fltVal val="0"/>
                                          </p:val>
                                        </p:tav>
                                      </p:tavLst>
                                    </p:anim>
                                    <p:animEffect transition="in" filter="fade">
                                      <p:cBhvr>
                                        <p:cTn id="32" dur="200"/>
                                        <p:tgtEl>
                                          <p:spTgt spid="6"/>
                                        </p:tgtEl>
                                      </p:cBhvr>
                                    </p:animEffect>
                                  </p:childTnLst>
                                </p:cTn>
                              </p:par>
                            </p:childTnLst>
                          </p:cTn>
                        </p:par>
                        <p:par>
                          <p:cTn id="33" fill="hold">
                            <p:stCondLst>
                              <p:cond delay="15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200" fill="hold"/>
                                        <p:tgtEl>
                                          <p:spTgt spid="29"/>
                                        </p:tgtEl>
                                        <p:attrNameLst>
                                          <p:attrName>ppt_w</p:attrName>
                                        </p:attrNameLst>
                                      </p:cBhvr>
                                      <p:tavLst>
                                        <p:tav tm="0">
                                          <p:val>
                                            <p:fltVal val="0"/>
                                          </p:val>
                                        </p:tav>
                                        <p:tav tm="100000">
                                          <p:val>
                                            <p:strVal val="#ppt_w"/>
                                          </p:val>
                                        </p:tav>
                                      </p:tavLst>
                                    </p:anim>
                                    <p:anim calcmode="lin" valueType="num">
                                      <p:cBhvr>
                                        <p:cTn id="37" dur="200" fill="hold"/>
                                        <p:tgtEl>
                                          <p:spTgt spid="29"/>
                                        </p:tgtEl>
                                        <p:attrNameLst>
                                          <p:attrName>ppt_h</p:attrName>
                                        </p:attrNameLst>
                                      </p:cBhvr>
                                      <p:tavLst>
                                        <p:tav tm="0">
                                          <p:val>
                                            <p:fltVal val="0"/>
                                          </p:val>
                                        </p:tav>
                                        <p:tav tm="100000">
                                          <p:val>
                                            <p:strVal val="#ppt_h"/>
                                          </p:val>
                                        </p:tav>
                                      </p:tavLst>
                                    </p:anim>
                                    <p:anim calcmode="lin" valueType="num">
                                      <p:cBhvr>
                                        <p:cTn id="38" dur="200" fill="hold"/>
                                        <p:tgtEl>
                                          <p:spTgt spid="29"/>
                                        </p:tgtEl>
                                        <p:attrNameLst>
                                          <p:attrName>style.rotation</p:attrName>
                                        </p:attrNameLst>
                                      </p:cBhvr>
                                      <p:tavLst>
                                        <p:tav tm="0">
                                          <p:val>
                                            <p:fltVal val="90"/>
                                          </p:val>
                                        </p:tav>
                                        <p:tav tm="100000">
                                          <p:val>
                                            <p:fltVal val="0"/>
                                          </p:val>
                                        </p:tav>
                                      </p:tavLst>
                                    </p:anim>
                                    <p:animEffect transition="in" filter="fade">
                                      <p:cBhvr>
                                        <p:cTn id="39" dur="200"/>
                                        <p:tgtEl>
                                          <p:spTgt spid="29"/>
                                        </p:tgtEl>
                                      </p:cBhvr>
                                    </p:animEffect>
                                  </p:childTnLst>
                                </p:cTn>
                              </p:par>
                            </p:childTnLst>
                          </p:cTn>
                        </p:par>
                        <p:par>
                          <p:cTn id="40" fill="hold">
                            <p:stCondLst>
                              <p:cond delay="2000"/>
                            </p:stCondLst>
                            <p:childTnLst>
                              <p:par>
                                <p:cTn id="41" presetID="31"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200" fill="hold"/>
                                        <p:tgtEl>
                                          <p:spTgt spid="37"/>
                                        </p:tgtEl>
                                        <p:attrNameLst>
                                          <p:attrName>ppt_w</p:attrName>
                                        </p:attrNameLst>
                                      </p:cBhvr>
                                      <p:tavLst>
                                        <p:tav tm="0">
                                          <p:val>
                                            <p:fltVal val="0"/>
                                          </p:val>
                                        </p:tav>
                                        <p:tav tm="100000">
                                          <p:val>
                                            <p:strVal val="#ppt_w"/>
                                          </p:val>
                                        </p:tav>
                                      </p:tavLst>
                                    </p:anim>
                                    <p:anim calcmode="lin" valueType="num">
                                      <p:cBhvr>
                                        <p:cTn id="44" dur="200" fill="hold"/>
                                        <p:tgtEl>
                                          <p:spTgt spid="37"/>
                                        </p:tgtEl>
                                        <p:attrNameLst>
                                          <p:attrName>ppt_h</p:attrName>
                                        </p:attrNameLst>
                                      </p:cBhvr>
                                      <p:tavLst>
                                        <p:tav tm="0">
                                          <p:val>
                                            <p:fltVal val="0"/>
                                          </p:val>
                                        </p:tav>
                                        <p:tav tm="100000">
                                          <p:val>
                                            <p:strVal val="#ppt_h"/>
                                          </p:val>
                                        </p:tav>
                                      </p:tavLst>
                                    </p:anim>
                                    <p:anim calcmode="lin" valueType="num">
                                      <p:cBhvr>
                                        <p:cTn id="45" dur="200" fill="hold"/>
                                        <p:tgtEl>
                                          <p:spTgt spid="37"/>
                                        </p:tgtEl>
                                        <p:attrNameLst>
                                          <p:attrName>style.rotation</p:attrName>
                                        </p:attrNameLst>
                                      </p:cBhvr>
                                      <p:tavLst>
                                        <p:tav tm="0">
                                          <p:val>
                                            <p:fltVal val="90"/>
                                          </p:val>
                                        </p:tav>
                                        <p:tav tm="100000">
                                          <p:val>
                                            <p:fltVal val="0"/>
                                          </p:val>
                                        </p:tav>
                                      </p:tavLst>
                                    </p:anim>
                                    <p:animEffect transition="in" filter="fade">
                                      <p:cBhvr>
                                        <p:cTn id="46" dur="200"/>
                                        <p:tgtEl>
                                          <p:spTgt spid="37"/>
                                        </p:tgtEl>
                                      </p:cBhvr>
                                    </p:animEffect>
                                  </p:childTnLst>
                                </p:cTn>
                              </p:par>
                            </p:childTnLst>
                          </p:cTn>
                        </p:par>
                        <p:par>
                          <p:cTn id="47" fill="hold">
                            <p:stCondLst>
                              <p:cond delay="2500"/>
                            </p:stCondLst>
                            <p:childTnLst>
                              <p:par>
                                <p:cTn id="48" presetID="31"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p:cTn id="50" dur="200" fill="hold"/>
                                        <p:tgtEl>
                                          <p:spTgt spid="44"/>
                                        </p:tgtEl>
                                        <p:attrNameLst>
                                          <p:attrName>ppt_w</p:attrName>
                                        </p:attrNameLst>
                                      </p:cBhvr>
                                      <p:tavLst>
                                        <p:tav tm="0">
                                          <p:val>
                                            <p:fltVal val="0"/>
                                          </p:val>
                                        </p:tav>
                                        <p:tav tm="100000">
                                          <p:val>
                                            <p:strVal val="#ppt_w"/>
                                          </p:val>
                                        </p:tav>
                                      </p:tavLst>
                                    </p:anim>
                                    <p:anim calcmode="lin" valueType="num">
                                      <p:cBhvr>
                                        <p:cTn id="51" dur="200" fill="hold"/>
                                        <p:tgtEl>
                                          <p:spTgt spid="44"/>
                                        </p:tgtEl>
                                        <p:attrNameLst>
                                          <p:attrName>ppt_h</p:attrName>
                                        </p:attrNameLst>
                                      </p:cBhvr>
                                      <p:tavLst>
                                        <p:tav tm="0">
                                          <p:val>
                                            <p:fltVal val="0"/>
                                          </p:val>
                                        </p:tav>
                                        <p:tav tm="100000">
                                          <p:val>
                                            <p:strVal val="#ppt_h"/>
                                          </p:val>
                                        </p:tav>
                                      </p:tavLst>
                                    </p:anim>
                                    <p:anim calcmode="lin" valueType="num">
                                      <p:cBhvr>
                                        <p:cTn id="52" dur="200" fill="hold"/>
                                        <p:tgtEl>
                                          <p:spTgt spid="44"/>
                                        </p:tgtEl>
                                        <p:attrNameLst>
                                          <p:attrName>style.rotation</p:attrName>
                                        </p:attrNameLst>
                                      </p:cBhvr>
                                      <p:tavLst>
                                        <p:tav tm="0">
                                          <p:val>
                                            <p:fltVal val="90"/>
                                          </p:val>
                                        </p:tav>
                                        <p:tav tm="100000">
                                          <p:val>
                                            <p:fltVal val="0"/>
                                          </p:val>
                                        </p:tav>
                                      </p:tavLst>
                                    </p:anim>
                                    <p:animEffect transition="in" filter="fade">
                                      <p:cBhvr>
                                        <p:cTn id="53" dur="200"/>
                                        <p:tgtEl>
                                          <p:spTgt spid="44"/>
                                        </p:tgtEl>
                                      </p:cBhvr>
                                    </p:animEffect>
                                  </p:childTnLst>
                                </p:cTn>
                              </p:par>
                            </p:childTnLst>
                          </p:cTn>
                        </p:par>
                        <p:par>
                          <p:cTn id="54" fill="hold">
                            <p:stCondLst>
                              <p:cond delay="3000"/>
                            </p:stCondLst>
                            <p:childTnLst>
                              <p:par>
                                <p:cTn id="55" presetID="31" presetClass="entr" presetSubtype="0"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p:cTn id="57" dur="200" fill="hold"/>
                                        <p:tgtEl>
                                          <p:spTgt spid="50"/>
                                        </p:tgtEl>
                                        <p:attrNameLst>
                                          <p:attrName>ppt_w</p:attrName>
                                        </p:attrNameLst>
                                      </p:cBhvr>
                                      <p:tavLst>
                                        <p:tav tm="0">
                                          <p:val>
                                            <p:fltVal val="0"/>
                                          </p:val>
                                        </p:tav>
                                        <p:tav tm="100000">
                                          <p:val>
                                            <p:strVal val="#ppt_w"/>
                                          </p:val>
                                        </p:tav>
                                      </p:tavLst>
                                    </p:anim>
                                    <p:anim calcmode="lin" valueType="num">
                                      <p:cBhvr>
                                        <p:cTn id="58" dur="200" fill="hold"/>
                                        <p:tgtEl>
                                          <p:spTgt spid="50"/>
                                        </p:tgtEl>
                                        <p:attrNameLst>
                                          <p:attrName>ppt_h</p:attrName>
                                        </p:attrNameLst>
                                      </p:cBhvr>
                                      <p:tavLst>
                                        <p:tav tm="0">
                                          <p:val>
                                            <p:fltVal val="0"/>
                                          </p:val>
                                        </p:tav>
                                        <p:tav tm="100000">
                                          <p:val>
                                            <p:strVal val="#ppt_h"/>
                                          </p:val>
                                        </p:tav>
                                      </p:tavLst>
                                    </p:anim>
                                    <p:anim calcmode="lin" valueType="num">
                                      <p:cBhvr>
                                        <p:cTn id="59" dur="200" fill="hold"/>
                                        <p:tgtEl>
                                          <p:spTgt spid="50"/>
                                        </p:tgtEl>
                                        <p:attrNameLst>
                                          <p:attrName>style.rotation</p:attrName>
                                        </p:attrNameLst>
                                      </p:cBhvr>
                                      <p:tavLst>
                                        <p:tav tm="0">
                                          <p:val>
                                            <p:fltVal val="90"/>
                                          </p:val>
                                        </p:tav>
                                        <p:tav tm="100000">
                                          <p:val>
                                            <p:fltVal val="0"/>
                                          </p:val>
                                        </p:tav>
                                      </p:tavLst>
                                    </p:anim>
                                    <p:animEffect transition="in" filter="fade">
                                      <p:cBhvr>
                                        <p:cTn id="60" dur="200"/>
                                        <p:tgtEl>
                                          <p:spTgt spid="50"/>
                                        </p:tgtEl>
                                      </p:cBhvr>
                                    </p:animEffect>
                                  </p:childTnLst>
                                </p:cTn>
                              </p:par>
                            </p:childTnLst>
                          </p:cTn>
                        </p:par>
                        <p:par>
                          <p:cTn id="61" fill="hold">
                            <p:stCondLst>
                              <p:cond delay="3500"/>
                            </p:stCondLst>
                            <p:childTnLst>
                              <p:par>
                                <p:cTn id="62" presetID="31"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200" fill="hold"/>
                                        <p:tgtEl>
                                          <p:spTgt spid="10"/>
                                        </p:tgtEl>
                                        <p:attrNameLst>
                                          <p:attrName>ppt_w</p:attrName>
                                        </p:attrNameLst>
                                      </p:cBhvr>
                                      <p:tavLst>
                                        <p:tav tm="0">
                                          <p:val>
                                            <p:fltVal val="0"/>
                                          </p:val>
                                        </p:tav>
                                        <p:tav tm="100000">
                                          <p:val>
                                            <p:strVal val="#ppt_w"/>
                                          </p:val>
                                        </p:tav>
                                      </p:tavLst>
                                    </p:anim>
                                    <p:anim calcmode="lin" valueType="num">
                                      <p:cBhvr>
                                        <p:cTn id="65" dur="200" fill="hold"/>
                                        <p:tgtEl>
                                          <p:spTgt spid="10"/>
                                        </p:tgtEl>
                                        <p:attrNameLst>
                                          <p:attrName>ppt_h</p:attrName>
                                        </p:attrNameLst>
                                      </p:cBhvr>
                                      <p:tavLst>
                                        <p:tav tm="0">
                                          <p:val>
                                            <p:fltVal val="0"/>
                                          </p:val>
                                        </p:tav>
                                        <p:tav tm="100000">
                                          <p:val>
                                            <p:strVal val="#ppt_h"/>
                                          </p:val>
                                        </p:tav>
                                      </p:tavLst>
                                    </p:anim>
                                    <p:anim calcmode="lin" valueType="num">
                                      <p:cBhvr>
                                        <p:cTn id="66" dur="200" fill="hold"/>
                                        <p:tgtEl>
                                          <p:spTgt spid="10"/>
                                        </p:tgtEl>
                                        <p:attrNameLst>
                                          <p:attrName>style.rotation</p:attrName>
                                        </p:attrNameLst>
                                      </p:cBhvr>
                                      <p:tavLst>
                                        <p:tav tm="0">
                                          <p:val>
                                            <p:fltVal val="90"/>
                                          </p:val>
                                        </p:tav>
                                        <p:tav tm="100000">
                                          <p:val>
                                            <p:fltVal val="0"/>
                                          </p:val>
                                        </p:tav>
                                      </p:tavLst>
                                    </p:anim>
                                    <p:animEffect transition="in" filter="fade">
                                      <p:cBhvr>
                                        <p:cTn id="67" dur="200"/>
                                        <p:tgtEl>
                                          <p:spTgt spid="10"/>
                                        </p:tgtEl>
                                      </p:cBhvr>
                                    </p:animEffect>
                                  </p:childTnLst>
                                </p:cTn>
                              </p:par>
                            </p:childTnLst>
                          </p:cTn>
                        </p:par>
                        <p:par>
                          <p:cTn id="68" fill="hold">
                            <p:stCondLst>
                              <p:cond delay="4000"/>
                            </p:stCondLst>
                            <p:childTnLst>
                              <p:par>
                                <p:cTn id="69" presetID="3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200" fill="hold"/>
                                        <p:tgtEl>
                                          <p:spTgt spid="11"/>
                                        </p:tgtEl>
                                        <p:attrNameLst>
                                          <p:attrName>ppt_w</p:attrName>
                                        </p:attrNameLst>
                                      </p:cBhvr>
                                      <p:tavLst>
                                        <p:tav tm="0">
                                          <p:val>
                                            <p:fltVal val="0"/>
                                          </p:val>
                                        </p:tav>
                                        <p:tav tm="100000">
                                          <p:val>
                                            <p:strVal val="#ppt_w"/>
                                          </p:val>
                                        </p:tav>
                                      </p:tavLst>
                                    </p:anim>
                                    <p:anim calcmode="lin" valueType="num">
                                      <p:cBhvr>
                                        <p:cTn id="72" dur="200" fill="hold"/>
                                        <p:tgtEl>
                                          <p:spTgt spid="11"/>
                                        </p:tgtEl>
                                        <p:attrNameLst>
                                          <p:attrName>ppt_h</p:attrName>
                                        </p:attrNameLst>
                                      </p:cBhvr>
                                      <p:tavLst>
                                        <p:tav tm="0">
                                          <p:val>
                                            <p:fltVal val="0"/>
                                          </p:val>
                                        </p:tav>
                                        <p:tav tm="100000">
                                          <p:val>
                                            <p:strVal val="#ppt_h"/>
                                          </p:val>
                                        </p:tav>
                                      </p:tavLst>
                                    </p:anim>
                                    <p:anim calcmode="lin" valueType="num">
                                      <p:cBhvr>
                                        <p:cTn id="73" dur="200" fill="hold"/>
                                        <p:tgtEl>
                                          <p:spTgt spid="11"/>
                                        </p:tgtEl>
                                        <p:attrNameLst>
                                          <p:attrName>style.rotation</p:attrName>
                                        </p:attrNameLst>
                                      </p:cBhvr>
                                      <p:tavLst>
                                        <p:tav tm="0">
                                          <p:val>
                                            <p:fltVal val="90"/>
                                          </p:val>
                                        </p:tav>
                                        <p:tav tm="100000">
                                          <p:val>
                                            <p:fltVal val="0"/>
                                          </p:val>
                                        </p:tav>
                                      </p:tavLst>
                                    </p:anim>
                                    <p:animEffect transition="in" filter="fade">
                                      <p:cBhvr>
                                        <p:cTn id="74" dur="200"/>
                                        <p:tgtEl>
                                          <p:spTgt spid="11"/>
                                        </p:tgtEl>
                                      </p:cBhvr>
                                    </p:animEffect>
                                  </p:childTnLst>
                                </p:cTn>
                              </p:par>
                            </p:childTnLst>
                          </p:cTn>
                        </p:par>
                        <p:par>
                          <p:cTn id="75" fill="hold">
                            <p:stCondLst>
                              <p:cond delay="4500"/>
                            </p:stCondLst>
                            <p:childTnLst>
                              <p:par>
                                <p:cTn id="76" presetID="31"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200" fill="hold"/>
                                        <p:tgtEl>
                                          <p:spTgt spid="34"/>
                                        </p:tgtEl>
                                        <p:attrNameLst>
                                          <p:attrName>ppt_w</p:attrName>
                                        </p:attrNameLst>
                                      </p:cBhvr>
                                      <p:tavLst>
                                        <p:tav tm="0">
                                          <p:val>
                                            <p:fltVal val="0"/>
                                          </p:val>
                                        </p:tav>
                                        <p:tav tm="100000">
                                          <p:val>
                                            <p:strVal val="#ppt_w"/>
                                          </p:val>
                                        </p:tav>
                                      </p:tavLst>
                                    </p:anim>
                                    <p:anim calcmode="lin" valueType="num">
                                      <p:cBhvr>
                                        <p:cTn id="79" dur="200" fill="hold"/>
                                        <p:tgtEl>
                                          <p:spTgt spid="34"/>
                                        </p:tgtEl>
                                        <p:attrNameLst>
                                          <p:attrName>ppt_h</p:attrName>
                                        </p:attrNameLst>
                                      </p:cBhvr>
                                      <p:tavLst>
                                        <p:tav tm="0">
                                          <p:val>
                                            <p:fltVal val="0"/>
                                          </p:val>
                                        </p:tav>
                                        <p:tav tm="100000">
                                          <p:val>
                                            <p:strVal val="#ppt_h"/>
                                          </p:val>
                                        </p:tav>
                                      </p:tavLst>
                                    </p:anim>
                                    <p:anim calcmode="lin" valueType="num">
                                      <p:cBhvr>
                                        <p:cTn id="80" dur="200" fill="hold"/>
                                        <p:tgtEl>
                                          <p:spTgt spid="34"/>
                                        </p:tgtEl>
                                        <p:attrNameLst>
                                          <p:attrName>style.rotation</p:attrName>
                                        </p:attrNameLst>
                                      </p:cBhvr>
                                      <p:tavLst>
                                        <p:tav tm="0">
                                          <p:val>
                                            <p:fltVal val="90"/>
                                          </p:val>
                                        </p:tav>
                                        <p:tav tm="100000">
                                          <p:val>
                                            <p:fltVal val="0"/>
                                          </p:val>
                                        </p:tav>
                                      </p:tavLst>
                                    </p:anim>
                                    <p:animEffect transition="in" filter="fade">
                                      <p:cBhvr>
                                        <p:cTn id="81" dur="200"/>
                                        <p:tgtEl>
                                          <p:spTgt spid="34"/>
                                        </p:tgtEl>
                                      </p:cBhvr>
                                    </p:animEffect>
                                  </p:childTnLst>
                                </p:cTn>
                              </p:par>
                            </p:childTnLst>
                          </p:cTn>
                        </p:par>
                        <p:par>
                          <p:cTn id="82" fill="hold">
                            <p:stCondLst>
                              <p:cond delay="5000"/>
                            </p:stCondLst>
                            <p:childTnLst>
                              <p:par>
                                <p:cTn id="83" presetID="31" presetClass="entr" presetSubtype="0"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200" fill="hold"/>
                                        <p:tgtEl>
                                          <p:spTgt spid="38"/>
                                        </p:tgtEl>
                                        <p:attrNameLst>
                                          <p:attrName>ppt_w</p:attrName>
                                        </p:attrNameLst>
                                      </p:cBhvr>
                                      <p:tavLst>
                                        <p:tav tm="0">
                                          <p:val>
                                            <p:fltVal val="0"/>
                                          </p:val>
                                        </p:tav>
                                        <p:tav tm="100000">
                                          <p:val>
                                            <p:strVal val="#ppt_w"/>
                                          </p:val>
                                        </p:tav>
                                      </p:tavLst>
                                    </p:anim>
                                    <p:anim calcmode="lin" valueType="num">
                                      <p:cBhvr>
                                        <p:cTn id="86" dur="200" fill="hold"/>
                                        <p:tgtEl>
                                          <p:spTgt spid="38"/>
                                        </p:tgtEl>
                                        <p:attrNameLst>
                                          <p:attrName>ppt_h</p:attrName>
                                        </p:attrNameLst>
                                      </p:cBhvr>
                                      <p:tavLst>
                                        <p:tav tm="0">
                                          <p:val>
                                            <p:fltVal val="0"/>
                                          </p:val>
                                        </p:tav>
                                        <p:tav tm="100000">
                                          <p:val>
                                            <p:strVal val="#ppt_h"/>
                                          </p:val>
                                        </p:tav>
                                      </p:tavLst>
                                    </p:anim>
                                    <p:anim calcmode="lin" valueType="num">
                                      <p:cBhvr>
                                        <p:cTn id="87" dur="200" fill="hold"/>
                                        <p:tgtEl>
                                          <p:spTgt spid="38"/>
                                        </p:tgtEl>
                                        <p:attrNameLst>
                                          <p:attrName>style.rotation</p:attrName>
                                        </p:attrNameLst>
                                      </p:cBhvr>
                                      <p:tavLst>
                                        <p:tav tm="0">
                                          <p:val>
                                            <p:fltVal val="90"/>
                                          </p:val>
                                        </p:tav>
                                        <p:tav tm="100000">
                                          <p:val>
                                            <p:fltVal val="0"/>
                                          </p:val>
                                        </p:tav>
                                      </p:tavLst>
                                    </p:anim>
                                    <p:animEffect transition="in" filter="fade">
                                      <p:cBhvr>
                                        <p:cTn id="88" dur="200"/>
                                        <p:tgtEl>
                                          <p:spTgt spid="38"/>
                                        </p:tgtEl>
                                      </p:cBhvr>
                                    </p:animEffect>
                                  </p:childTnLst>
                                </p:cTn>
                              </p:par>
                            </p:childTnLst>
                          </p:cTn>
                        </p:par>
                        <p:par>
                          <p:cTn id="89" fill="hold">
                            <p:stCondLst>
                              <p:cond delay="5500"/>
                            </p:stCondLst>
                            <p:childTnLst>
                              <p:par>
                                <p:cTn id="90" presetID="31" presetClass="entr" presetSubtype="0" fill="hold" grpId="0" nodeType="afterEffect">
                                  <p:stCondLst>
                                    <p:cond delay="0"/>
                                  </p:stCondLst>
                                  <p:childTnLst>
                                    <p:set>
                                      <p:cBhvr>
                                        <p:cTn id="91" dur="1" fill="hold">
                                          <p:stCondLst>
                                            <p:cond delay="0"/>
                                          </p:stCondLst>
                                        </p:cTn>
                                        <p:tgtEl>
                                          <p:spTgt spid="43"/>
                                        </p:tgtEl>
                                        <p:attrNameLst>
                                          <p:attrName>style.visibility</p:attrName>
                                        </p:attrNameLst>
                                      </p:cBhvr>
                                      <p:to>
                                        <p:strVal val="visible"/>
                                      </p:to>
                                    </p:set>
                                    <p:anim calcmode="lin" valueType="num">
                                      <p:cBhvr>
                                        <p:cTn id="92" dur="200" fill="hold"/>
                                        <p:tgtEl>
                                          <p:spTgt spid="43"/>
                                        </p:tgtEl>
                                        <p:attrNameLst>
                                          <p:attrName>ppt_w</p:attrName>
                                        </p:attrNameLst>
                                      </p:cBhvr>
                                      <p:tavLst>
                                        <p:tav tm="0">
                                          <p:val>
                                            <p:fltVal val="0"/>
                                          </p:val>
                                        </p:tav>
                                        <p:tav tm="100000">
                                          <p:val>
                                            <p:strVal val="#ppt_w"/>
                                          </p:val>
                                        </p:tav>
                                      </p:tavLst>
                                    </p:anim>
                                    <p:anim calcmode="lin" valueType="num">
                                      <p:cBhvr>
                                        <p:cTn id="93" dur="200" fill="hold"/>
                                        <p:tgtEl>
                                          <p:spTgt spid="43"/>
                                        </p:tgtEl>
                                        <p:attrNameLst>
                                          <p:attrName>ppt_h</p:attrName>
                                        </p:attrNameLst>
                                      </p:cBhvr>
                                      <p:tavLst>
                                        <p:tav tm="0">
                                          <p:val>
                                            <p:fltVal val="0"/>
                                          </p:val>
                                        </p:tav>
                                        <p:tav tm="100000">
                                          <p:val>
                                            <p:strVal val="#ppt_h"/>
                                          </p:val>
                                        </p:tav>
                                      </p:tavLst>
                                    </p:anim>
                                    <p:anim calcmode="lin" valueType="num">
                                      <p:cBhvr>
                                        <p:cTn id="94" dur="200" fill="hold"/>
                                        <p:tgtEl>
                                          <p:spTgt spid="43"/>
                                        </p:tgtEl>
                                        <p:attrNameLst>
                                          <p:attrName>style.rotation</p:attrName>
                                        </p:attrNameLst>
                                      </p:cBhvr>
                                      <p:tavLst>
                                        <p:tav tm="0">
                                          <p:val>
                                            <p:fltVal val="90"/>
                                          </p:val>
                                        </p:tav>
                                        <p:tav tm="100000">
                                          <p:val>
                                            <p:fltVal val="0"/>
                                          </p:val>
                                        </p:tav>
                                      </p:tavLst>
                                    </p:anim>
                                    <p:animEffect transition="in" filter="fade">
                                      <p:cBhvr>
                                        <p:cTn id="95" dur="200"/>
                                        <p:tgtEl>
                                          <p:spTgt spid="43"/>
                                        </p:tgtEl>
                                      </p:cBhvr>
                                    </p:animEffect>
                                  </p:childTnLst>
                                </p:cTn>
                              </p:par>
                            </p:childTnLst>
                          </p:cTn>
                        </p:par>
                        <p:par>
                          <p:cTn id="96" fill="hold">
                            <p:stCondLst>
                              <p:cond delay="6000"/>
                            </p:stCondLst>
                            <p:childTnLst>
                              <p:par>
                                <p:cTn id="97" presetID="31" presetClass="entr" presetSubtype="0" fill="hold" nodeType="after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p:cTn id="99" dur="200" fill="hold"/>
                                        <p:tgtEl>
                                          <p:spTgt spid="51"/>
                                        </p:tgtEl>
                                        <p:attrNameLst>
                                          <p:attrName>ppt_w</p:attrName>
                                        </p:attrNameLst>
                                      </p:cBhvr>
                                      <p:tavLst>
                                        <p:tav tm="0">
                                          <p:val>
                                            <p:fltVal val="0"/>
                                          </p:val>
                                        </p:tav>
                                        <p:tav tm="100000">
                                          <p:val>
                                            <p:strVal val="#ppt_w"/>
                                          </p:val>
                                        </p:tav>
                                      </p:tavLst>
                                    </p:anim>
                                    <p:anim calcmode="lin" valueType="num">
                                      <p:cBhvr>
                                        <p:cTn id="100" dur="200" fill="hold"/>
                                        <p:tgtEl>
                                          <p:spTgt spid="51"/>
                                        </p:tgtEl>
                                        <p:attrNameLst>
                                          <p:attrName>ppt_h</p:attrName>
                                        </p:attrNameLst>
                                      </p:cBhvr>
                                      <p:tavLst>
                                        <p:tav tm="0">
                                          <p:val>
                                            <p:fltVal val="0"/>
                                          </p:val>
                                        </p:tav>
                                        <p:tav tm="100000">
                                          <p:val>
                                            <p:strVal val="#ppt_h"/>
                                          </p:val>
                                        </p:tav>
                                      </p:tavLst>
                                    </p:anim>
                                    <p:anim calcmode="lin" valueType="num">
                                      <p:cBhvr>
                                        <p:cTn id="101" dur="200" fill="hold"/>
                                        <p:tgtEl>
                                          <p:spTgt spid="51"/>
                                        </p:tgtEl>
                                        <p:attrNameLst>
                                          <p:attrName>style.rotation</p:attrName>
                                        </p:attrNameLst>
                                      </p:cBhvr>
                                      <p:tavLst>
                                        <p:tav tm="0">
                                          <p:val>
                                            <p:fltVal val="90"/>
                                          </p:val>
                                        </p:tav>
                                        <p:tav tm="100000">
                                          <p:val>
                                            <p:fltVal val="0"/>
                                          </p:val>
                                        </p:tav>
                                      </p:tavLst>
                                    </p:anim>
                                    <p:animEffect transition="in" filter="fade">
                                      <p:cBhvr>
                                        <p:cTn id="102" dur="200"/>
                                        <p:tgtEl>
                                          <p:spTgt spid="51"/>
                                        </p:tgtEl>
                                      </p:cBhvr>
                                    </p:animEffect>
                                  </p:childTnLst>
                                </p:cTn>
                              </p:par>
                            </p:childTnLst>
                          </p:cTn>
                        </p:par>
                        <p:par>
                          <p:cTn id="103" fill="hold">
                            <p:stCondLst>
                              <p:cond delay="6500"/>
                            </p:stCondLst>
                            <p:childTnLst>
                              <p:par>
                                <p:cTn id="104" presetID="31" presetClass="entr" presetSubtype="0" fill="hold" grpId="0" nodeType="afterEffect">
                                  <p:stCondLst>
                                    <p:cond delay="0"/>
                                  </p:stCondLst>
                                  <p:childTnLst>
                                    <p:set>
                                      <p:cBhvr>
                                        <p:cTn id="105" dur="1" fill="hold">
                                          <p:stCondLst>
                                            <p:cond delay="0"/>
                                          </p:stCondLst>
                                        </p:cTn>
                                        <p:tgtEl>
                                          <p:spTgt spid="14"/>
                                        </p:tgtEl>
                                        <p:attrNameLst>
                                          <p:attrName>style.visibility</p:attrName>
                                        </p:attrNameLst>
                                      </p:cBhvr>
                                      <p:to>
                                        <p:strVal val="visible"/>
                                      </p:to>
                                    </p:set>
                                    <p:anim calcmode="lin" valueType="num">
                                      <p:cBhvr>
                                        <p:cTn id="106" dur="200" fill="hold"/>
                                        <p:tgtEl>
                                          <p:spTgt spid="14"/>
                                        </p:tgtEl>
                                        <p:attrNameLst>
                                          <p:attrName>ppt_w</p:attrName>
                                        </p:attrNameLst>
                                      </p:cBhvr>
                                      <p:tavLst>
                                        <p:tav tm="0">
                                          <p:val>
                                            <p:fltVal val="0"/>
                                          </p:val>
                                        </p:tav>
                                        <p:tav tm="100000">
                                          <p:val>
                                            <p:strVal val="#ppt_w"/>
                                          </p:val>
                                        </p:tav>
                                      </p:tavLst>
                                    </p:anim>
                                    <p:anim calcmode="lin" valueType="num">
                                      <p:cBhvr>
                                        <p:cTn id="107" dur="200" fill="hold"/>
                                        <p:tgtEl>
                                          <p:spTgt spid="14"/>
                                        </p:tgtEl>
                                        <p:attrNameLst>
                                          <p:attrName>ppt_h</p:attrName>
                                        </p:attrNameLst>
                                      </p:cBhvr>
                                      <p:tavLst>
                                        <p:tav tm="0">
                                          <p:val>
                                            <p:fltVal val="0"/>
                                          </p:val>
                                        </p:tav>
                                        <p:tav tm="100000">
                                          <p:val>
                                            <p:strVal val="#ppt_h"/>
                                          </p:val>
                                        </p:tav>
                                      </p:tavLst>
                                    </p:anim>
                                    <p:anim calcmode="lin" valueType="num">
                                      <p:cBhvr>
                                        <p:cTn id="108" dur="200" fill="hold"/>
                                        <p:tgtEl>
                                          <p:spTgt spid="14"/>
                                        </p:tgtEl>
                                        <p:attrNameLst>
                                          <p:attrName>style.rotation</p:attrName>
                                        </p:attrNameLst>
                                      </p:cBhvr>
                                      <p:tavLst>
                                        <p:tav tm="0">
                                          <p:val>
                                            <p:fltVal val="90"/>
                                          </p:val>
                                        </p:tav>
                                        <p:tav tm="100000">
                                          <p:val>
                                            <p:fltVal val="0"/>
                                          </p:val>
                                        </p:tav>
                                      </p:tavLst>
                                    </p:anim>
                                    <p:animEffect transition="in" filter="fade">
                                      <p:cBhvr>
                                        <p:cTn id="109" dur="200"/>
                                        <p:tgtEl>
                                          <p:spTgt spid="14"/>
                                        </p:tgtEl>
                                      </p:cBhvr>
                                    </p:animEffect>
                                  </p:childTnLst>
                                </p:cTn>
                              </p:par>
                            </p:childTnLst>
                          </p:cTn>
                        </p:par>
                        <p:par>
                          <p:cTn id="110" fill="hold">
                            <p:stCondLst>
                              <p:cond delay="7000"/>
                            </p:stCondLst>
                            <p:childTnLst>
                              <p:par>
                                <p:cTn id="111" presetID="31"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200" fill="hold"/>
                                        <p:tgtEl>
                                          <p:spTgt spid="15"/>
                                        </p:tgtEl>
                                        <p:attrNameLst>
                                          <p:attrName>ppt_w</p:attrName>
                                        </p:attrNameLst>
                                      </p:cBhvr>
                                      <p:tavLst>
                                        <p:tav tm="0">
                                          <p:val>
                                            <p:fltVal val="0"/>
                                          </p:val>
                                        </p:tav>
                                        <p:tav tm="100000">
                                          <p:val>
                                            <p:strVal val="#ppt_w"/>
                                          </p:val>
                                        </p:tav>
                                      </p:tavLst>
                                    </p:anim>
                                    <p:anim calcmode="lin" valueType="num">
                                      <p:cBhvr>
                                        <p:cTn id="114" dur="200" fill="hold"/>
                                        <p:tgtEl>
                                          <p:spTgt spid="15"/>
                                        </p:tgtEl>
                                        <p:attrNameLst>
                                          <p:attrName>ppt_h</p:attrName>
                                        </p:attrNameLst>
                                      </p:cBhvr>
                                      <p:tavLst>
                                        <p:tav tm="0">
                                          <p:val>
                                            <p:fltVal val="0"/>
                                          </p:val>
                                        </p:tav>
                                        <p:tav tm="100000">
                                          <p:val>
                                            <p:strVal val="#ppt_h"/>
                                          </p:val>
                                        </p:tav>
                                      </p:tavLst>
                                    </p:anim>
                                    <p:anim calcmode="lin" valueType="num">
                                      <p:cBhvr>
                                        <p:cTn id="115" dur="200" fill="hold"/>
                                        <p:tgtEl>
                                          <p:spTgt spid="15"/>
                                        </p:tgtEl>
                                        <p:attrNameLst>
                                          <p:attrName>style.rotation</p:attrName>
                                        </p:attrNameLst>
                                      </p:cBhvr>
                                      <p:tavLst>
                                        <p:tav tm="0">
                                          <p:val>
                                            <p:fltVal val="90"/>
                                          </p:val>
                                        </p:tav>
                                        <p:tav tm="100000">
                                          <p:val>
                                            <p:fltVal val="0"/>
                                          </p:val>
                                        </p:tav>
                                      </p:tavLst>
                                    </p:anim>
                                    <p:animEffect transition="in" filter="fade">
                                      <p:cBhvr>
                                        <p:cTn id="116" dur="200"/>
                                        <p:tgtEl>
                                          <p:spTgt spid="15"/>
                                        </p:tgtEl>
                                      </p:cBhvr>
                                    </p:animEffect>
                                  </p:childTnLst>
                                </p:cTn>
                              </p:par>
                            </p:childTnLst>
                          </p:cTn>
                        </p:par>
                        <p:par>
                          <p:cTn id="117" fill="hold">
                            <p:stCondLst>
                              <p:cond delay="7500"/>
                            </p:stCondLst>
                            <p:childTnLst>
                              <p:par>
                                <p:cTn id="118" presetID="31" presetClass="entr" presetSubtype="0" fill="hold" grpId="0" nodeType="after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200" fill="hold"/>
                                        <p:tgtEl>
                                          <p:spTgt spid="35"/>
                                        </p:tgtEl>
                                        <p:attrNameLst>
                                          <p:attrName>ppt_w</p:attrName>
                                        </p:attrNameLst>
                                      </p:cBhvr>
                                      <p:tavLst>
                                        <p:tav tm="0">
                                          <p:val>
                                            <p:fltVal val="0"/>
                                          </p:val>
                                        </p:tav>
                                        <p:tav tm="100000">
                                          <p:val>
                                            <p:strVal val="#ppt_w"/>
                                          </p:val>
                                        </p:tav>
                                      </p:tavLst>
                                    </p:anim>
                                    <p:anim calcmode="lin" valueType="num">
                                      <p:cBhvr>
                                        <p:cTn id="121" dur="200" fill="hold"/>
                                        <p:tgtEl>
                                          <p:spTgt spid="35"/>
                                        </p:tgtEl>
                                        <p:attrNameLst>
                                          <p:attrName>ppt_h</p:attrName>
                                        </p:attrNameLst>
                                      </p:cBhvr>
                                      <p:tavLst>
                                        <p:tav tm="0">
                                          <p:val>
                                            <p:fltVal val="0"/>
                                          </p:val>
                                        </p:tav>
                                        <p:tav tm="100000">
                                          <p:val>
                                            <p:strVal val="#ppt_h"/>
                                          </p:val>
                                        </p:tav>
                                      </p:tavLst>
                                    </p:anim>
                                    <p:anim calcmode="lin" valueType="num">
                                      <p:cBhvr>
                                        <p:cTn id="122" dur="200" fill="hold"/>
                                        <p:tgtEl>
                                          <p:spTgt spid="35"/>
                                        </p:tgtEl>
                                        <p:attrNameLst>
                                          <p:attrName>style.rotation</p:attrName>
                                        </p:attrNameLst>
                                      </p:cBhvr>
                                      <p:tavLst>
                                        <p:tav tm="0">
                                          <p:val>
                                            <p:fltVal val="90"/>
                                          </p:val>
                                        </p:tav>
                                        <p:tav tm="100000">
                                          <p:val>
                                            <p:fltVal val="0"/>
                                          </p:val>
                                        </p:tav>
                                      </p:tavLst>
                                    </p:anim>
                                    <p:animEffect transition="in" filter="fade">
                                      <p:cBhvr>
                                        <p:cTn id="123" dur="200"/>
                                        <p:tgtEl>
                                          <p:spTgt spid="35"/>
                                        </p:tgtEl>
                                      </p:cBhvr>
                                    </p:animEffect>
                                  </p:childTnLst>
                                </p:cTn>
                              </p:par>
                            </p:childTnLst>
                          </p:cTn>
                        </p:par>
                        <p:par>
                          <p:cTn id="124" fill="hold">
                            <p:stCondLst>
                              <p:cond delay="8000"/>
                            </p:stCondLst>
                            <p:childTnLst>
                              <p:par>
                                <p:cTn id="125" presetID="31" presetClass="entr" presetSubtype="0" fill="hold" grpId="0" nodeType="after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p:cTn id="127" dur="200" fill="hold"/>
                                        <p:tgtEl>
                                          <p:spTgt spid="39"/>
                                        </p:tgtEl>
                                        <p:attrNameLst>
                                          <p:attrName>ppt_w</p:attrName>
                                        </p:attrNameLst>
                                      </p:cBhvr>
                                      <p:tavLst>
                                        <p:tav tm="0">
                                          <p:val>
                                            <p:fltVal val="0"/>
                                          </p:val>
                                        </p:tav>
                                        <p:tav tm="100000">
                                          <p:val>
                                            <p:strVal val="#ppt_w"/>
                                          </p:val>
                                        </p:tav>
                                      </p:tavLst>
                                    </p:anim>
                                    <p:anim calcmode="lin" valueType="num">
                                      <p:cBhvr>
                                        <p:cTn id="128" dur="200" fill="hold"/>
                                        <p:tgtEl>
                                          <p:spTgt spid="39"/>
                                        </p:tgtEl>
                                        <p:attrNameLst>
                                          <p:attrName>ppt_h</p:attrName>
                                        </p:attrNameLst>
                                      </p:cBhvr>
                                      <p:tavLst>
                                        <p:tav tm="0">
                                          <p:val>
                                            <p:fltVal val="0"/>
                                          </p:val>
                                        </p:tav>
                                        <p:tav tm="100000">
                                          <p:val>
                                            <p:strVal val="#ppt_h"/>
                                          </p:val>
                                        </p:tav>
                                      </p:tavLst>
                                    </p:anim>
                                    <p:anim calcmode="lin" valueType="num">
                                      <p:cBhvr>
                                        <p:cTn id="129" dur="200" fill="hold"/>
                                        <p:tgtEl>
                                          <p:spTgt spid="39"/>
                                        </p:tgtEl>
                                        <p:attrNameLst>
                                          <p:attrName>style.rotation</p:attrName>
                                        </p:attrNameLst>
                                      </p:cBhvr>
                                      <p:tavLst>
                                        <p:tav tm="0">
                                          <p:val>
                                            <p:fltVal val="90"/>
                                          </p:val>
                                        </p:tav>
                                        <p:tav tm="100000">
                                          <p:val>
                                            <p:fltVal val="0"/>
                                          </p:val>
                                        </p:tav>
                                      </p:tavLst>
                                    </p:anim>
                                    <p:animEffect transition="in" filter="fade">
                                      <p:cBhvr>
                                        <p:cTn id="130" dur="200"/>
                                        <p:tgtEl>
                                          <p:spTgt spid="39"/>
                                        </p:tgtEl>
                                      </p:cBhvr>
                                    </p:animEffect>
                                  </p:childTnLst>
                                </p:cTn>
                              </p:par>
                            </p:childTnLst>
                          </p:cTn>
                        </p:par>
                        <p:par>
                          <p:cTn id="131" fill="hold">
                            <p:stCondLst>
                              <p:cond delay="8500"/>
                            </p:stCondLst>
                            <p:childTnLst>
                              <p:par>
                                <p:cTn id="132" presetID="31" presetClass="entr" presetSubtype="0" fill="hold" grpId="0" nodeType="afterEffect">
                                  <p:stCondLst>
                                    <p:cond delay="0"/>
                                  </p:stCondLst>
                                  <p:childTnLst>
                                    <p:set>
                                      <p:cBhvr>
                                        <p:cTn id="133" dur="1" fill="hold">
                                          <p:stCondLst>
                                            <p:cond delay="0"/>
                                          </p:stCondLst>
                                        </p:cTn>
                                        <p:tgtEl>
                                          <p:spTgt spid="42"/>
                                        </p:tgtEl>
                                        <p:attrNameLst>
                                          <p:attrName>style.visibility</p:attrName>
                                        </p:attrNameLst>
                                      </p:cBhvr>
                                      <p:to>
                                        <p:strVal val="visible"/>
                                      </p:to>
                                    </p:set>
                                    <p:anim calcmode="lin" valueType="num">
                                      <p:cBhvr>
                                        <p:cTn id="134" dur="200" fill="hold"/>
                                        <p:tgtEl>
                                          <p:spTgt spid="42"/>
                                        </p:tgtEl>
                                        <p:attrNameLst>
                                          <p:attrName>ppt_w</p:attrName>
                                        </p:attrNameLst>
                                      </p:cBhvr>
                                      <p:tavLst>
                                        <p:tav tm="0">
                                          <p:val>
                                            <p:fltVal val="0"/>
                                          </p:val>
                                        </p:tav>
                                        <p:tav tm="100000">
                                          <p:val>
                                            <p:strVal val="#ppt_w"/>
                                          </p:val>
                                        </p:tav>
                                      </p:tavLst>
                                    </p:anim>
                                    <p:anim calcmode="lin" valueType="num">
                                      <p:cBhvr>
                                        <p:cTn id="135" dur="200" fill="hold"/>
                                        <p:tgtEl>
                                          <p:spTgt spid="42"/>
                                        </p:tgtEl>
                                        <p:attrNameLst>
                                          <p:attrName>ppt_h</p:attrName>
                                        </p:attrNameLst>
                                      </p:cBhvr>
                                      <p:tavLst>
                                        <p:tav tm="0">
                                          <p:val>
                                            <p:fltVal val="0"/>
                                          </p:val>
                                        </p:tav>
                                        <p:tav tm="100000">
                                          <p:val>
                                            <p:strVal val="#ppt_h"/>
                                          </p:val>
                                        </p:tav>
                                      </p:tavLst>
                                    </p:anim>
                                    <p:anim calcmode="lin" valueType="num">
                                      <p:cBhvr>
                                        <p:cTn id="136" dur="200" fill="hold"/>
                                        <p:tgtEl>
                                          <p:spTgt spid="42"/>
                                        </p:tgtEl>
                                        <p:attrNameLst>
                                          <p:attrName>style.rotation</p:attrName>
                                        </p:attrNameLst>
                                      </p:cBhvr>
                                      <p:tavLst>
                                        <p:tav tm="0">
                                          <p:val>
                                            <p:fltVal val="90"/>
                                          </p:val>
                                        </p:tav>
                                        <p:tav tm="100000">
                                          <p:val>
                                            <p:fltVal val="0"/>
                                          </p:val>
                                        </p:tav>
                                      </p:tavLst>
                                    </p:anim>
                                    <p:animEffect transition="in" filter="fade">
                                      <p:cBhvr>
                                        <p:cTn id="137" dur="200"/>
                                        <p:tgtEl>
                                          <p:spTgt spid="42"/>
                                        </p:tgtEl>
                                      </p:cBhvr>
                                    </p:animEffect>
                                  </p:childTnLst>
                                </p:cTn>
                              </p:par>
                            </p:childTnLst>
                          </p:cTn>
                        </p:par>
                        <p:par>
                          <p:cTn id="138" fill="hold">
                            <p:stCondLst>
                              <p:cond delay="9000"/>
                            </p:stCondLst>
                            <p:childTnLst>
                              <p:par>
                                <p:cTn id="139" presetID="31" presetClass="entr" presetSubtype="0" fill="hold" nodeType="afterEffect">
                                  <p:stCondLst>
                                    <p:cond delay="0"/>
                                  </p:stCondLst>
                                  <p:childTnLst>
                                    <p:set>
                                      <p:cBhvr>
                                        <p:cTn id="140" dur="1" fill="hold">
                                          <p:stCondLst>
                                            <p:cond delay="0"/>
                                          </p:stCondLst>
                                        </p:cTn>
                                        <p:tgtEl>
                                          <p:spTgt spid="52"/>
                                        </p:tgtEl>
                                        <p:attrNameLst>
                                          <p:attrName>style.visibility</p:attrName>
                                        </p:attrNameLst>
                                      </p:cBhvr>
                                      <p:to>
                                        <p:strVal val="visible"/>
                                      </p:to>
                                    </p:set>
                                    <p:anim calcmode="lin" valueType="num">
                                      <p:cBhvr>
                                        <p:cTn id="141" dur="200" fill="hold"/>
                                        <p:tgtEl>
                                          <p:spTgt spid="52"/>
                                        </p:tgtEl>
                                        <p:attrNameLst>
                                          <p:attrName>ppt_w</p:attrName>
                                        </p:attrNameLst>
                                      </p:cBhvr>
                                      <p:tavLst>
                                        <p:tav tm="0">
                                          <p:val>
                                            <p:fltVal val="0"/>
                                          </p:val>
                                        </p:tav>
                                        <p:tav tm="100000">
                                          <p:val>
                                            <p:strVal val="#ppt_w"/>
                                          </p:val>
                                        </p:tav>
                                      </p:tavLst>
                                    </p:anim>
                                    <p:anim calcmode="lin" valueType="num">
                                      <p:cBhvr>
                                        <p:cTn id="142" dur="200" fill="hold"/>
                                        <p:tgtEl>
                                          <p:spTgt spid="52"/>
                                        </p:tgtEl>
                                        <p:attrNameLst>
                                          <p:attrName>ppt_h</p:attrName>
                                        </p:attrNameLst>
                                      </p:cBhvr>
                                      <p:tavLst>
                                        <p:tav tm="0">
                                          <p:val>
                                            <p:fltVal val="0"/>
                                          </p:val>
                                        </p:tav>
                                        <p:tav tm="100000">
                                          <p:val>
                                            <p:strVal val="#ppt_h"/>
                                          </p:val>
                                        </p:tav>
                                      </p:tavLst>
                                    </p:anim>
                                    <p:anim calcmode="lin" valueType="num">
                                      <p:cBhvr>
                                        <p:cTn id="143" dur="200" fill="hold"/>
                                        <p:tgtEl>
                                          <p:spTgt spid="52"/>
                                        </p:tgtEl>
                                        <p:attrNameLst>
                                          <p:attrName>style.rotation</p:attrName>
                                        </p:attrNameLst>
                                      </p:cBhvr>
                                      <p:tavLst>
                                        <p:tav tm="0">
                                          <p:val>
                                            <p:fltVal val="90"/>
                                          </p:val>
                                        </p:tav>
                                        <p:tav tm="100000">
                                          <p:val>
                                            <p:fltVal val="0"/>
                                          </p:val>
                                        </p:tav>
                                      </p:tavLst>
                                    </p:anim>
                                    <p:animEffect transition="in" filter="fade">
                                      <p:cBhvr>
                                        <p:cTn id="144" dur="200"/>
                                        <p:tgtEl>
                                          <p:spTgt spid="52"/>
                                        </p:tgtEl>
                                      </p:cBhvr>
                                    </p:animEffect>
                                  </p:childTnLst>
                                </p:cTn>
                              </p:par>
                            </p:childTnLst>
                          </p:cTn>
                        </p:par>
                        <p:par>
                          <p:cTn id="145" fill="hold">
                            <p:stCondLst>
                              <p:cond delay="9500"/>
                            </p:stCondLst>
                            <p:childTnLst>
                              <p:par>
                                <p:cTn id="146" presetID="31" presetClass="entr" presetSubtype="0" fill="hold" grpId="0" nodeType="afterEffect">
                                  <p:stCondLst>
                                    <p:cond delay="0"/>
                                  </p:stCondLst>
                                  <p:childTnLst>
                                    <p:set>
                                      <p:cBhvr>
                                        <p:cTn id="147" dur="1" fill="hold">
                                          <p:stCondLst>
                                            <p:cond delay="0"/>
                                          </p:stCondLst>
                                        </p:cTn>
                                        <p:tgtEl>
                                          <p:spTgt spid="18"/>
                                        </p:tgtEl>
                                        <p:attrNameLst>
                                          <p:attrName>style.visibility</p:attrName>
                                        </p:attrNameLst>
                                      </p:cBhvr>
                                      <p:to>
                                        <p:strVal val="visible"/>
                                      </p:to>
                                    </p:set>
                                    <p:anim calcmode="lin" valueType="num">
                                      <p:cBhvr>
                                        <p:cTn id="148" dur="200" fill="hold"/>
                                        <p:tgtEl>
                                          <p:spTgt spid="18"/>
                                        </p:tgtEl>
                                        <p:attrNameLst>
                                          <p:attrName>ppt_w</p:attrName>
                                        </p:attrNameLst>
                                      </p:cBhvr>
                                      <p:tavLst>
                                        <p:tav tm="0">
                                          <p:val>
                                            <p:fltVal val="0"/>
                                          </p:val>
                                        </p:tav>
                                        <p:tav tm="100000">
                                          <p:val>
                                            <p:strVal val="#ppt_w"/>
                                          </p:val>
                                        </p:tav>
                                      </p:tavLst>
                                    </p:anim>
                                    <p:anim calcmode="lin" valueType="num">
                                      <p:cBhvr>
                                        <p:cTn id="149" dur="200" fill="hold"/>
                                        <p:tgtEl>
                                          <p:spTgt spid="18"/>
                                        </p:tgtEl>
                                        <p:attrNameLst>
                                          <p:attrName>ppt_h</p:attrName>
                                        </p:attrNameLst>
                                      </p:cBhvr>
                                      <p:tavLst>
                                        <p:tav tm="0">
                                          <p:val>
                                            <p:fltVal val="0"/>
                                          </p:val>
                                        </p:tav>
                                        <p:tav tm="100000">
                                          <p:val>
                                            <p:strVal val="#ppt_h"/>
                                          </p:val>
                                        </p:tav>
                                      </p:tavLst>
                                    </p:anim>
                                    <p:anim calcmode="lin" valueType="num">
                                      <p:cBhvr>
                                        <p:cTn id="150" dur="200" fill="hold"/>
                                        <p:tgtEl>
                                          <p:spTgt spid="18"/>
                                        </p:tgtEl>
                                        <p:attrNameLst>
                                          <p:attrName>style.rotation</p:attrName>
                                        </p:attrNameLst>
                                      </p:cBhvr>
                                      <p:tavLst>
                                        <p:tav tm="0">
                                          <p:val>
                                            <p:fltVal val="90"/>
                                          </p:val>
                                        </p:tav>
                                        <p:tav tm="100000">
                                          <p:val>
                                            <p:fltVal val="0"/>
                                          </p:val>
                                        </p:tav>
                                      </p:tavLst>
                                    </p:anim>
                                    <p:animEffect transition="in" filter="fade">
                                      <p:cBhvr>
                                        <p:cTn id="151" dur="200"/>
                                        <p:tgtEl>
                                          <p:spTgt spid="18"/>
                                        </p:tgtEl>
                                      </p:cBhvr>
                                    </p:animEffect>
                                  </p:childTnLst>
                                </p:cTn>
                              </p:par>
                            </p:childTnLst>
                          </p:cTn>
                        </p:par>
                        <p:par>
                          <p:cTn id="152" fill="hold">
                            <p:stCondLst>
                              <p:cond delay="10000"/>
                            </p:stCondLst>
                            <p:childTnLst>
                              <p:par>
                                <p:cTn id="153" presetID="31" presetClass="entr" presetSubtype="0" fill="hold" grpId="0" nodeType="afterEffect">
                                  <p:stCondLst>
                                    <p:cond delay="0"/>
                                  </p:stCondLst>
                                  <p:childTnLst>
                                    <p:set>
                                      <p:cBhvr>
                                        <p:cTn id="154" dur="1" fill="hold">
                                          <p:stCondLst>
                                            <p:cond delay="0"/>
                                          </p:stCondLst>
                                        </p:cTn>
                                        <p:tgtEl>
                                          <p:spTgt spid="19"/>
                                        </p:tgtEl>
                                        <p:attrNameLst>
                                          <p:attrName>style.visibility</p:attrName>
                                        </p:attrNameLst>
                                      </p:cBhvr>
                                      <p:to>
                                        <p:strVal val="visible"/>
                                      </p:to>
                                    </p:set>
                                    <p:anim calcmode="lin" valueType="num">
                                      <p:cBhvr>
                                        <p:cTn id="155" dur="200" fill="hold"/>
                                        <p:tgtEl>
                                          <p:spTgt spid="19"/>
                                        </p:tgtEl>
                                        <p:attrNameLst>
                                          <p:attrName>ppt_w</p:attrName>
                                        </p:attrNameLst>
                                      </p:cBhvr>
                                      <p:tavLst>
                                        <p:tav tm="0">
                                          <p:val>
                                            <p:fltVal val="0"/>
                                          </p:val>
                                        </p:tav>
                                        <p:tav tm="100000">
                                          <p:val>
                                            <p:strVal val="#ppt_w"/>
                                          </p:val>
                                        </p:tav>
                                      </p:tavLst>
                                    </p:anim>
                                    <p:anim calcmode="lin" valueType="num">
                                      <p:cBhvr>
                                        <p:cTn id="156" dur="200" fill="hold"/>
                                        <p:tgtEl>
                                          <p:spTgt spid="19"/>
                                        </p:tgtEl>
                                        <p:attrNameLst>
                                          <p:attrName>ppt_h</p:attrName>
                                        </p:attrNameLst>
                                      </p:cBhvr>
                                      <p:tavLst>
                                        <p:tav tm="0">
                                          <p:val>
                                            <p:fltVal val="0"/>
                                          </p:val>
                                        </p:tav>
                                        <p:tav tm="100000">
                                          <p:val>
                                            <p:strVal val="#ppt_h"/>
                                          </p:val>
                                        </p:tav>
                                      </p:tavLst>
                                    </p:anim>
                                    <p:anim calcmode="lin" valueType="num">
                                      <p:cBhvr>
                                        <p:cTn id="157" dur="200" fill="hold"/>
                                        <p:tgtEl>
                                          <p:spTgt spid="19"/>
                                        </p:tgtEl>
                                        <p:attrNameLst>
                                          <p:attrName>style.rotation</p:attrName>
                                        </p:attrNameLst>
                                      </p:cBhvr>
                                      <p:tavLst>
                                        <p:tav tm="0">
                                          <p:val>
                                            <p:fltVal val="90"/>
                                          </p:val>
                                        </p:tav>
                                        <p:tav tm="100000">
                                          <p:val>
                                            <p:fltVal val="0"/>
                                          </p:val>
                                        </p:tav>
                                      </p:tavLst>
                                    </p:anim>
                                    <p:animEffect transition="in" filter="fade">
                                      <p:cBhvr>
                                        <p:cTn id="158" dur="200"/>
                                        <p:tgtEl>
                                          <p:spTgt spid="19"/>
                                        </p:tgtEl>
                                      </p:cBhvr>
                                    </p:animEffect>
                                  </p:childTnLst>
                                </p:cTn>
                              </p:par>
                            </p:childTnLst>
                          </p:cTn>
                        </p:par>
                        <p:par>
                          <p:cTn id="159" fill="hold">
                            <p:stCondLst>
                              <p:cond delay="10500"/>
                            </p:stCondLst>
                            <p:childTnLst>
                              <p:par>
                                <p:cTn id="160" presetID="31" presetClass="entr" presetSubtype="0" fill="hold" grpId="0" nodeType="after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p:cTn id="162" dur="200" fill="hold"/>
                                        <p:tgtEl>
                                          <p:spTgt spid="36"/>
                                        </p:tgtEl>
                                        <p:attrNameLst>
                                          <p:attrName>ppt_w</p:attrName>
                                        </p:attrNameLst>
                                      </p:cBhvr>
                                      <p:tavLst>
                                        <p:tav tm="0">
                                          <p:val>
                                            <p:fltVal val="0"/>
                                          </p:val>
                                        </p:tav>
                                        <p:tav tm="100000">
                                          <p:val>
                                            <p:strVal val="#ppt_w"/>
                                          </p:val>
                                        </p:tav>
                                      </p:tavLst>
                                    </p:anim>
                                    <p:anim calcmode="lin" valueType="num">
                                      <p:cBhvr>
                                        <p:cTn id="163" dur="200" fill="hold"/>
                                        <p:tgtEl>
                                          <p:spTgt spid="36"/>
                                        </p:tgtEl>
                                        <p:attrNameLst>
                                          <p:attrName>ppt_h</p:attrName>
                                        </p:attrNameLst>
                                      </p:cBhvr>
                                      <p:tavLst>
                                        <p:tav tm="0">
                                          <p:val>
                                            <p:fltVal val="0"/>
                                          </p:val>
                                        </p:tav>
                                        <p:tav tm="100000">
                                          <p:val>
                                            <p:strVal val="#ppt_h"/>
                                          </p:val>
                                        </p:tav>
                                      </p:tavLst>
                                    </p:anim>
                                    <p:anim calcmode="lin" valueType="num">
                                      <p:cBhvr>
                                        <p:cTn id="164" dur="200" fill="hold"/>
                                        <p:tgtEl>
                                          <p:spTgt spid="36"/>
                                        </p:tgtEl>
                                        <p:attrNameLst>
                                          <p:attrName>style.rotation</p:attrName>
                                        </p:attrNameLst>
                                      </p:cBhvr>
                                      <p:tavLst>
                                        <p:tav tm="0">
                                          <p:val>
                                            <p:fltVal val="90"/>
                                          </p:val>
                                        </p:tav>
                                        <p:tav tm="100000">
                                          <p:val>
                                            <p:fltVal val="0"/>
                                          </p:val>
                                        </p:tav>
                                      </p:tavLst>
                                    </p:anim>
                                    <p:animEffect transition="in" filter="fade">
                                      <p:cBhvr>
                                        <p:cTn id="165" dur="200"/>
                                        <p:tgtEl>
                                          <p:spTgt spid="36"/>
                                        </p:tgtEl>
                                      </p:cBhvr>
                                    </p:animEffect>
                                  </p:childTnLst>
                                </p:cTn>
                              </p:par>
                            </p:childTnLst>
                          </p:cTn>
                        </p:par>
                        <p:par>
                          <p:cTn id="166" fill="hold">
                            <p:stCondLst>
                              <p:cond delay="11000"/>
                            </p:stCondLst>
                            <p:childTnLst>
                              <p:par>
                                <p:cTn id="167" presetID="31" presetClass="entr" presetSubtype="0" fill="hold" grpId="0" nodeType="afterEffect">
                                  <p:stCondLst>
                                    <p:cond delay="0"/>
                                  </p:stCondLst>
                                  <p:childTnLst>
                                    <p:set>
                                      <p:cBhvr>
                                        <p:cTn id="168" dur="1" fill="hold">
                                          <p:stCondLst>
                                            <p:cond delay="0"/>
                                          </p:stCondLst>
                                        </p:cTn>
                                        <p:tgtEl>
                                          <p:spTgt spid="40"/>
                                        </p:tgtEl>
                                        <p:attrNameLst>
                                          <p:attrName>style.visibility</p:attrName>
                                        </p:attrNameLst>
                                      </p:cBhvr>
                                      <p:to>
                                        <p:strVal val="visible"/>
                                      </p:to>
                                    </p:set>
                                    <p:anim calcmode="lin" valueType="num">
                                      <p:cBhvr>
                                        <p:cTn id="169" dur="200" fill="hold"/>
                                        <p:tgtEl>
                                          <p:spTgt spid="40"/>
                                        </p:tgtEl>
                                        <p:attrNameLst>
                                          <p:attrName>ppt_w</p:attrName>
                                        </p:attrNameLst>
                                      </p:cBhvr>
                                      <p:tavLst>
                                        <p:tav tm="0">
                                          <p:val>
                                            <p:fltVal val="0"/>
                                          </p:val>
                                        </p:tav>
                                        <p:tav tm="100000">
                                          <p:val>
                                            <p:strVal val="#ppt_w"/>
                                          </p:val>
                                        </p:tav>
                                      </p:tavLst>
                                    </p:anim>
                                    <p:anim calcmode="lin" valueType="num">
                                      <p:cBhvr>
                                        <p:cTn id="170" dur="200" fill="hold"/>
                                        <p:tgtEl>
                                          <p:spTgt spid="40"/>
                                        </p:tgtEl>
                                        <p:attrNameLst>
                                          <p:attrName>ppt_h</p:attrName>
                                        </p:attrNameLst>
                                      </p:cBhvr>
                                      <p:tavLst>
                                        <p:tav tm="0">
                                          <p:val>
                                            <p:fltVal val="0"/>
                                          </p:val>
                                        </p:tav>
                                        <p:tav tm="100000">
                                          <p:val>
                                            <p:strVal val="#ppt_h"/>
                                          </p:val>
                                        </p:tav>
                                      </p:tavLst>
                                    </p:anim>
                                    <p:anim calcmode="lin" valueType="num">
                                      <p:cBhvr>
                                        <p:cTn id="171" dur="200" fill="hold"/>
                                        <p:tgtEl>
                                          <p:spTgt spid="40"/>
                                        </p:tgtEl>
                                        <p:attrNameLst>
                                          <p:attrName>style.rotation</p:attrName>
                                        </p:attrNameLst>
                                      </p:cBhvr>
                                      <p:tavLst>
                                        <p:tav tm="0">
                                          <p:val>
                                            <p:fltVal val="90"/>
                                          </p:val>
                                        </p:tav>
                                        <p:tav tm="100000">
                                          <p:val>
                                            <p:fltVal val="0"/>
                                          </p:val>
                                        </p:tav>
                                      </p:tavLst>
                                    </p:anim>
                                    <p:animEffect transition="in" filter="fade">
                                      <p:cBhvr>
                                        <p:cTn id="172" dur="200"/>
                                        <p:tgtEl>
                                          <p:spTgt spid="40"/>
                                        </p:tgtEl>
                                      </p:cBhvr>
                                    </p:animEffect>
                                  </p:childTnLst>
                                </p:cTn>
                              </p:par>
                            </p:childTnLst>
                          </p:cTn>
                        </p:par>
                        <p:par>
                          <p:cTn id="173" fill="hold">
                            <p:stCondLst>
                              <p:cond delay="11500"/>
                            </p:stCondLst>
                            <p:childTnLst>
                              <p:par>
                                <p:cTn id="174" presetID="31" presetClass="entr" presetSubtype="0" fill="hold" grpId="0" nodeType="afterEffect">
                                  <p:stCondLst>
                                    <p:cond delay="0"/>
                                  </p:stCondLst>
                                  <p:childTnLst>
                                    <p:set>
                                      <p:cBhvr>
                                        <p:cTn id="175" dur="1" fill="hold">
                                          <p:stCondLst>
                                            <p:cond delay="0"/>
                                          </p:stCondLst>
                                        </p:cTn>
                                        <p:tgtEl>
                                          <p:spTgt spid="41"/>
                                        </p:tgtEl>
                                        <p:attrNameLst>
                                          <p:attrName>style.visibility</p:attrName>
                                        </p:attrNameLst>
                                      </p:cBhvr>
                                      <p:to>
                                        <p:strVal val="visible"/>
                                      </p:to>
                                    </p:set>
                                    <p:anim calcmode="lin" valueType="num">
                                      <p:cBhvr>
                                        <p:cTn id="176" dur="200" fill="hold"/>
                                        <p:tgtEl>
                                          <p:spTgt spid="41"/>
                                        </p:tgtEl>
                                        <p:attrNameLst>
                                          <p:attrName>ppt_w</p:attrName>
                                        </p:attrNameLst>
                                      </p:cBhvr>
                                      <p:tavLst>
                                        <p:tav tm="0">
                                          <p:val>
                                            <p:fltVal val="0"/>
                                          </p:val>
                                        </p:tav>
                                        <p:tav tm="100000">
                                          <p:val>
                                            <p:strVal val="#ppt_w"/>
                                          </p:val>
                                        </p:tav>
                                      </p:tavLst>
                                    </p:anim>
                                    <p:anim calcmode="lin" valueType="num">
                                      <p:cBhvr>
                                        <p:cTn id="177" dur="200" fill="hold"/>
                                        <p:tgtEl>
                                          <p:spTgt spid="41"/>
                                        </p:tgtEl>
                                        <p:attrNameLst>
                                          <p:attrName>ppt_h</p:attrName>
                                        </p:attrNameLst>
                                      </p:cBhvr>
                                      <p:tavLst>
                                        <p:tav tm="0">
                                          <p:val>
                                            <p:fltVal val="0"/>
                                          </p:val>
                                        </p:tav>
                                        <p:tav tm="100000">
                                          <p:val>
                                            <p:strVal val="#ppt_h"/>
                                          </p:val>
                                        </p:tav>
                                      </p:tavLst>
                                    </p:anim>
                                    <p:anim calcmode="lin" valueType="num">
                                      <p:cBhvr>
                                        <p:cTn id="178" dur="200" fill="hold"/>
                                        <p:tgtEl>
                                          <p:spTgt spid="41"/>
                                        </p:tgtEl>
                                        <p:attrNameLst>
                                          <p:attrName>style.rotation</p:attrName>
                                        </p:attrNameLst>
                                      </p:cBhvr>
                                      <p:tavLst>
                                        <p:tav tm="0">
                                          <p:val>
                                            <p:fltVal val="90"/>
                                          </p:val>
                                        </p:tav>
                                        <p:tav tm="100000">
                                          <p:val>
                                            <p:fltVal val="0"/>
                                          </p:val>
                                        </p:tav>
                                      </p:tavLst>
                                    </p:anim>
                                    <p:animEffect transition="in" filter="fade">
                                      <p:cBhvr>
                                        <p:cTn id="179"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6" grpId="0"/>
      <p:bldP spid="40" grpId="0"/>
      <p:bldP spid="41" grpId="0" animBg="1"/>
      <p:bldP spid="14" grpId="0" animBg="1"/>
      <p:bldP spid="15" grpId="0" animBg="1"/>
      <p:bldP spid="35" grpId="0"/>
      <p:bldP spid="39" grpId="0"/>
      <p:bldP spid="42" grpId="0" animBg="1"/>
      <p:bldP spid="10" grpId="0" animBg="1"/>
      <p:bldP spid="11" grpId="0" animBg="1"/>
      <p:bldP spid="34" grpId="0"/>
      <p:bldP spid="38" grpId="0"/>
      <p:bldP spid="43" grpId="0" animBg="1"/>
      <p:bldP spid="5" grpId="0" animBg="1"/>
      <p:bldP spid="6" grpId="0" animBg="1"/>
      <p:bldP spid="29" grpId="0"/>
      <p:bldP spid="37" grpId="0"/>
      <p:bldP spid="44" grpId="0" animBg="1"/>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a:spLocks noChangeAspect="1"/>
          </p:cNvSpPr>
          <p:nvPr/>
        </p:nvSpPr>
        <p:spPr>
          <a:xfrm>
            <a:off x="6925793" y="4197112"/>
            <a:ext cx="1296000" cy="1296000"/>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a:spLocks noChangeAspect="1"/>
          </p:cNvSpPr>
          <p:nvPr/>
        </p:nvSpPr>
        <p:spPr>
          <a:xfrm>
            <a:off x="5642969" y="3472493"/>
            <a:ext cx="1584000" cy="1584000"/>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a:spLocks noChangeAspect="1"/>
          </p:cNvSpPr>
          <p:nvPr/>
        </p:nvSpPr>
        <p:spPr>
          <a:xfrm>
            <a:off x="4098294" y="2714445"/>
            <a:ext cx="1872000" cy="1872000"/>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2352315" y="1797349"/>
            <a:ext cx="2087592" cy="2087592"/>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537410" y="1982444"/>
            <a:ext cx="1717403" cy="1717403"/>
          </a:xfrm>
          <a:prstGeom prst="ellipse">
            <a:avLst/>
          </a:prstGeom>
          <a:solidFill>
            <a:schemeClr val="accent2"/>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a:spLocks noChangeAspect="1"/>
          </p:cNvSpPr>
          <p:nvPr/>
        </p:nvSpPr>
        <p:spPr>
          <a:xfrm>
            <a:off x="4278294" y="2894445"/>
            <a:ext cx="1512000" cy="1512000"/>
          </a:xfrm>
          <a:prstGeom prst="ellipse">
            <a:avLst/>
          </a:prstGeom>
          <a:solidFill>
            <a:schemeClr val="accent3"/>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5858969" y="3688493"/>
            <a:ext cx="1152000" cy="1152000"/>
          </a:xfrm>
          <a:prstGeom prst="ellipse">
            <a:avLst/>
          </a:prstGeom>
          <a:solidFill>
            <a:schemeClr val="accent5"/>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7105793" y="4377112"/>
            <a:ext cx="936000" cy="936000"/>
          </a:xfrm>
          <a:prstGeom prst="ellipse">
            <a:avLst/>
          </a:prstGeom>
          <a:solidFill>
            <a:schemeClr val="accent6"/>
          </a:solidFill>
          <a:ln>
            <a:noFill/>
          </a:ln>
          <a:effectLst>
            <a:innerShdw blurRad="1143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27"/>
          <p:cNvSpPr>
            <a:spLocks noChangeAspect="1" noEditPoints="1"/>
          </p:cNvSpPr>
          <p:nvPr/>
        </p:nvSpPr>
        <p:spPr bwMode="auto">
          <a:xfrm>
            <a:off x="7324817" y="4593112"/>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11" name="Freeform 13"/>
          <p:cNvSpPr>
            <a:spLocks noChangeAspect="1" noEditPoints="1"/>
          </p:cNvSpPr>
          <p:nvPr/>
        </p:nvSpPr>
        <p:spPr bwMode="auto">
          <a:xfrm>
            <a:off x="6155814" y="4012493"/>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a:p>
        </p:txBody>
      </p:sp>
      <p:sp>
        <p:nvSpPr>
          <p:cNvPr id="12" name="Freeform 9"/>
          <p:cNvSpPr>
            <a:spLocks noChangeAspect="1" noEditPoints="1"/>
          </p:cNvSpPr>
          <p:nvPr/>
        </p:nvSpPr>
        <p:spPr bwMode="auto">
          <a:xfrm>
            <a:off x="4616695" y="3408234"/>
            <a:ext cx="835199" cy="484422"/>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13" name="Freeform 29"/>
          <p:cNvSpPr>
            <a:spLocks noChangeAspect="1" noEditPoints="1"/>
          </p:cNvSpPr>
          <p:nvPr/>
        </p:nvSpPr>
        <p:spPr bwMode="auto">
          <a:xfrm>
            <a:off x="3115375" y="2589145"/>
            <a:ext cx="561473" cy="504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p>
        </p:txBody>
      </p:sp>
      <p:sp>
        <p:nvSpPr>
          <p:cNvPr id="14" name="文本框 13"/>
          <p:cNvSpPr txBox="1"/>
          <p:nvPr/>
        </p:nvSpPr>
        <p:spPr>
          <a:xfrm>
            <a:off x="5097287" y="1724409"/>
            <a:ext cx="2031325"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5" name="文本框 14"/>
          <p:cNvSpPr txBox="1"/>
          <p:nvPr/>
        </p:nvSpPr>
        <p:spPr>
          <a:xfrm>
            <a:off x="4340241" y="1693631"/>
            <a:ext cx="704039" cy="707886"/>
          </a:xfrm>
          <a:prstGeom prst="rect">
            <a:avLst/>
          </a:prstGeom>
          <a:noFill/>
        </p:spPr>
        <p:txBody>
          <a:bodyPr wrap="none" rtlCol="0">
            <a:spAutoFit/>
          </a:bodyPr>
          <a:lstStyle/>
          <a:p>
            <a:r>
              <a:rPr lang="en-US" altLang="zh-CN" sz="4000" dirty="0" smtClean="0">
                <a:solidFill>
                  <a:schemeClr val="accent2"/>
                </a:solidFill>
              </a:rPr>
              <a:t>01</a:t>
            </a:r>
            <a:endParaRPr lang="zh-CN" altLang="en-US" sz="4000" dirty="0">
              <a:solidFill>
                <a:schemeClr val="accent2"/>
              </a:solidFill>
            </a:endParaRPr>
          </a:p>
        </p:txBody>
      </p:sp>
      <p:sp>
        <p:nvSpPr>
          <p:cNvPr id="16" name="文本框 15"/>
          <p:cNvSpPr txBox="1"/>
          <p:nvPr/>
        </p:nvSpPr>
        <p:spPr>
          <a:xfrm>
            <a:off x="2195465" y="4011958"/>
            <a:ext cx="2031325"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7" name="文本框 16"/>
          <p:cNvSpPr txBox="1"/>
          <p:nvPr/>
        </p:nvSpPr>
        <p:spPr>
          <a:xfrm>
            <a:off x="1438419" y="3981180"/>
            <a:ext cx="757046" cy="707886"/>
          </a:xfrm>
          <a:prstGeom prst="rect">
            <a:avLst/>
          </a:prstGeom>
          <a:noFill/>
        </p:spPr>
        <p:txBody>
          <a:bodyPr wrap="square" rtlCol="0">
            <a:spAutoFit/>
          </a:bodyPr>
          <a:lstStyle/>
          <a:p>
            <a:r>
              <a:rPr lang="en-US" altLang="zh-CN" sz="4000" dirty="0" smtClean="0">
                <a:solidFill>
                  <a:schemeClr val="accent3"/>
                </a:solidFill>
              </a:rPr>
              <a:t>02</a:t>
            </a:r>
            <a:endParaRPr lang="zh-CN" altLang="en-US" sz="4000" dirty="0">
              <a:solidFill>
                <a:schemeClr val="accent3"/>
              </a:solidFill>
            </a:endParaRPr>
          </a:p>
        </p:txBody>
      </p:sp>
      <p:sp>
        <p:nvSpPr>
          <p:cNvPr id="18" name="文本框 17"/>
          <p:cNvSpPr txBox="1"/>
          <p:nvPr/>
        </p:nvSpPr>
        <p:spPr>
          <a:xfrm>
            <a:off x="7954084" y="3536493"/>
            <a:ext cx="2031325"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9" name="文本框 18"/>
          <p:cNvSpPr txBox="1"/>
          <p:nvPr/>
        </p:nvSpPr>
        <p:spPr>
          <a:xfrm>
            <a:off x="7197038" y="3505715"/>
            <a:ext cx="704039" cy="707886"/>
          </a:xfrm>
          <a:prstGeom prst="rect">
            <a:avLst/>
          </a:prstGeom>
          <a:noFill/>
        </p:spPr>
        <p:txBody>
          <a:bodyPr wrap="none" rtlCol="0">
            <a:spAutoFit/>
          </a:bodyPr>
          <a:lstStyle/>
          <a:p>
            <a:r>
              <a:rPr lang="en-US" altLang="zh-CN" sz="4000" dirty="0" smtClean="0">
                <a:solidFill>
                  <a:schemeClr val="accent5"/>
                </a:solidFill>
              </a:rPr>
              <a:t>03</a:t>
            </a:r>
            <a:endParaRPr lang="zh-CN" altLang="en-US" sz="4000" dirty="0">
              <a:solidFill>
                <a:schemeClr val="accent5"/>
              </a:solidFill>
            </a:endParaRPr>
          </a:p>
        </p:txBody>
      </p:sp>
      <p:sp>
        <p:nvSpPr>
          <p:cNvPr id="20" name="文本框 19"/>
          <p:cNvSpPr txBox="1"/>
          <p:nvPr/>
        </p:nvSpPr>
        <p:spPr>
          <a:xfrm>
            <a:off x="4936780" y="5199844"/>
            <a:ext cx="2031325"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21" name="文本框 20"/>
          <p:cNvSpPr txBox="1"/>
          <p:nvPr/>
        </p:nvSpPr>
        <p:spPr>
          <a:xfrm>
            <a:off x="4179734" y="5169066"/>
            <a:ext cx="704039" cy="707886"/>
          </a:xfrm>
          <a:prstGeom prst="rect">
            <a:avLst/>
          </a:prstGeom>
          <a:noFill/>
        </p:spPr>
        <p:txBody>
          <a:bodyPr wrap="none" rtlCol="0">
            <a:spAutoFit/>
          </a:bodyPr>
          <a:lstStyle/>
          <a:p>
            <a:r>
              <a:rPr lang="en-US" altLang="zh-CN" sz="4000" dirty="0" smtClean="0">
                <a:solidFill>
                  <a:schemeClr val="accent6"/>
                </a:solidFill>
              </a:rPr>
              <a:t>04</a:t>
            </a:r>
            <a:endParaRPr lang="zh-CN" altLang="en-US" sz="4000" dirty="0">
              <a:solidFill>
                <a:schemeClr val="accent6"/>
              </a:solidFill>
            </a:endParaRPr>
          </a:p>
        </p:txBody>
      </p:sp>
      <p:sp>
        <p:nvSpPr>
          <p:cNvPr id="24"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par>
                                <p:cTn id="12" presetID="26"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80">
                                          <p:stCondLst>
                                            <p:cond delay="0"/>
                                          </p:stCondLst>
                                        </p:cTn>
                                        <p:tgtEl>
                                          <p:spTgt spid="7"/>
                                        </p:tgtEl>
                                      </p:cBhvr>
                                    </p:animEffect>
                                    <p:anim calcmode="lin" valueType="num">
                                      <p:cBhvr>
                                        <p:cTn id="4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2" dur="26">
                                          <p:stCondLst>
                                            <p:cond delay="650"/>
                                          </p:stCondLst>
                                        </p:cTn>
                                        <p:tgtEl>
                                          <p:spTgt spid="7"/>
                                        </p:tgtEl>
                                      </p:cBhvr>
                                      <p:to x="100000" y="60000"/>
                                    </p:animScale>
                                    <p:animScale>
                                      <p:cBhvr>
                                        <p:cTn id="53" dur="166" decel="50000">
                                          <p:stCondLst>
                                            <p:cond delay="676"/>
                                          </p:stCondLst>
                                        </p:cTn>
                                        <p:tgtEl>
                                          <p:spTgt spid="7"/>
                                        </p:tgtEl>
                                      </p:cBhvr>
                                      <p:to x="100000" y="100000"/>
                                    </p:animScale>
                                    <p:animScale>
                                      <p:cBhvr>
                                        <p:cTn id="54" dur="26">
                                          <p:stCondLst>
                                            <p:cond delay="1312"/>
                                          </p:stCondLst>
                                        </p:cTn>
                                        <p:tgtEl>
                                          <p:spTgt spid="7"/>
                                        </p:tgtEl>
                                      </p:cBhvr>
                                      <p:to x="100000" y="80000"/>
                                    </p:animScale>
                                    <p:animScale>
                                      <p:cBhvr>
                                        <p:cTn id="55" dur="166" decel="50000">
                                          <p:stCondLst>
                                            <p:cond delay="1338"/>
                                          </p:stCondLst>
                                        </p:cTn>
                                        <p:tgtEl>
                                          <p:spTgt spid="7"/>
                                        </p:tgtEl>
                                      </p:cBhvr>
                                      <p:to x="100000" y="100000"/>
                                    </p:animScale>
                                    <p:animScale>
                                      <p:cBhvr>
                                        <p:cTn id="56" dur="26">
                                          <p:stCondLst>
                                            <p:cond delay="1642"/>
                                          </p:stCondLst>
                                        </p:cTn>
                                        <p:tgtEl>
                                          <p:spTgt spid="7"/>
                                        </p:tgtEl>
                                      </p:cBhvr>
                                      <p:to x="100000" y="90000"/>
                                    </p:animScale>
                                    <p:animScale>
                                      <p:cBhvr>
                                        <p:cTn id="57" dur="166" decel="50000">
                                          <p:stCondLst>
                                            <p:cond delay="1668"/>
                                          </p:stCondLst>
                                        </p:cTn>
                                        <p:tgtEl>
                                          <p:spTgt spid="7"/>
                                        </p:tgtEl>
                                      </p:cBhvr>
                                      <p:to x="100000" y="100000"/>
                                    </p:animScale>
                                    <p:animScale>
                                      <p:cBhvr>
                                        <p:cTn id="58" dur="26">
                                          <p:stCondLst>
                                            <p:cond delay="1808"/>
                                          </p:stCondLst>
                                        </p:cTn>
                                        <p:tgtEl>
                                          <p:spTgt spid="7"/>
                                        </p:tgtEl>
                                      </p:cBhvr>
                                      <p:to x="100000" y="95000"/>
                                    </p:animScale>
                                    <p:animScale>
                                      <p:cBhvr>
                                        <p:cTn id="59" dur="166" decel="50000">
                                          <p:stCondLst>
                                            <p:cond delay="1834"/>
                                          </p:stCondLst>
                                        </p:cTn>
                                        <p:tgtEl>
                                          <p:spTgt spid="7"/>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580">
                                          <p:stCondLst>
                                            <p:cond delay="0"/>
                                          </p:stCondLst>
                                        </p:cTn>
                                        <p:tgtEl>
                                          <p:spTgt spid="3"/>
                                        </p:tgtEl>
                                      </p:cBhvr>
                                    </p:animEffect>
                                    <p:anim calcmode="lin" valueType="num">
                                      <p:cBhvr>
                                        <p:cTn id="6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8" dur="26">
                                          <p:stCondLst>
                                            <p:cond delay="650"/>
                                          </p:stCondLst>
                                        </p:cTn>
                                        <p:tgtEl>
                                          <p:spTgt spid="3"/>
                                        </p:tgtEl>
                                      </p:cBhvr>
                                      <p:to x="100000" y="60000"/>
                                    </p:animScale>
                                    <p:animScale>
                                      <p:cBhvr>
                                        <p:cTn id="69" dur="166" decel="50000">
                                          <p:stCondLst>
                                            <p:cond delay="676"/>
                                          </p:stCondLst>
                                        </p:cTn>
                                        <p:tgtEl>
                                          <p:spTgt spid="3"/>
                                        </p:tgtEl>
                                      </p:cBhvr>
                                      <p:to x="100000" y="100000"/>
                                    </p:animScale>
                                    <p:animScale>
                                      <p:cBhvr>
                                        <p:cTn id="70" dur="26">
                                          <p:stCondLst>
                                            <p:cond delay="1312"/>
                                          </p:stCondLst>
                                        </p:cTn>
                                        <p:tgtEl>
                                          <p:spTgt spid="3"/>
                                        </p:tgtEl>
                                      </p:cBhvr>
                                      <p:to x="100000" y="80000"/>
                                    </p:animScale>
                                    <p:animScale>
                                      <p:cBhvr>
                                        <p:cTn id="71" dur="166" decel="50000">
                                          <p:stCondLst>
                                            <p:cond delay="1338"/>
                                          </p:stCondLst>
                                        </p:cTn>
                                        <p:tgtEl>
                                          <p:spTgt spid="3"/>
                                        </p:tgtEl>
                                      </p:cBhvr>
                                      <p:to x="100000" y="100000"/>
                                    </p:animScale>
                                    <p:animScale>
                                      <p:cBhvr>
                                        <p:cTn id="72" dur="26">
                                          <p:stCondLst>
                                            <p:cond delay="1642"/>
                                          </p:stCondLst>
                                        </p:cTn>
                                        <p:tgtEl>
                                          <p:spTgt spid="3"/>
                                        </p:tgtEl>
                                      </p:cBhvr>
                                      <p:to x="100000" y="90000"/>
                                    </p:animScale>
                                    <p:animScale>
                                      <p:cBhvr>
                                        <p:cTn id="73" dur="166" decel="50000">
                                          <p:stCondLst>
                                            <p:cond delay="1668"/>
                                          </p:stCondLst>
                                        </p:cTn>
                                        <p:tgtEl>
                                          <p:spTgt spid="3"/>
                                        </p:tgtEl>
                                      </p:cBhvr>
                                      <p:to x="100000" y="100000"/>
                                    </p:animScale>
                                    <p:animScale>
                                      <p:cBhvr>
                                        <p:cTn id="74" dur="26">
                                          <p:stCondLst>
                                            <p:cond delay="1808"/>
                                          </p:stCondLst>
                                        </p:cTn>
                                        <p:tgtEl>
                                          <p:spTgt spid="3"/>
                                        </p:tgtEl>
                                      </p:cBhvr>
                                      <p:to x="100000" y="95000"/>
                                    </p:animScale>
                                    <p:animScale>
                                      <p:cBhvr>
                                        <p:cTn id="75" dur="166" decel="50000">
                                          <p:stCondLst>
                                            <p:cond delay="1834"/>
                                          </p:stCondLst>
                                        </p:cTn>
                                        <p:tgtEl>
                                          <p:spTgt spid="3"/>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wipe(down)">
                                      <p:cBhvr>
                                        <p:cTn id="78" dur="580">
                                          <p:stCondLst>
                                            <p:cond delay="0"/>
                                          </p:stCondLst>
                                        </p:cTn>
                                        <p:tgtEl>
                                          <p:spTgt spid="8"/>
                                        </p:tgtEl>
                                      </p:cBhvr>
                                    </p:animEffect>
                                    <p:anim calcmode="lin" valueType="num">
                                      <p:cBhvr>
                                        <p:cTn id="7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4" dur="26">
                                          <p:stCondLst>
                                            <p:cond delay="650"/>
                                          </p:stCondLst>
                                        </p:cTn>
                                        <p:tgtEl>
                                          <p:spTgt spid="8"/>
                                        </p:tgtEl>
                                      </p:cBhvr>
                                      <p:to x="100000" y="60000"/>
                                    </p:animScale>
                                    <p:animScale>
                                      <p:cBhvr>
                                        <p:cTn id="85" dur="166" decel="50000">
                                          <p:stCondLst>
                                            <p:cond delay="676"/>
                                          </p:stCondLst>
                                        </p:cTn>
                                        <p:tgtEl>
                                          <p:spTgt spid="8"/>
                                        </p:tgtEl>
                                      </p:cBhvr>
                                      <p:to x="100000" y="100000"/>
                                    </p:animScale>
                                    <p:animScale>
                                      <p:cBhvr>
                                        <p:cTn id="86" dur="26">
                                          <p:stCondLst>
                                            <p:cond delay="1312"/>
                                          </p:stCondLst>
                                        </p:cTn>
                                        <p:tgtEl>
                                          <p:spTgt spid="8"/>
                                        </p:tgtEl>
                                      </p:cBhvr>
                                      <p:to x="100000" y="80000"/>
                                    </p:animScale>
                                    <p:animScale>
                                      <p:cBhvr>
                                        <p:cTn id="87" dur="166" decel="50000">
                                          <p:stCondLst>
                                            <p:cond delay="1338"/>
                                          </p:stCondLst>
                                        </p:cTn>
                                        <p:tgtEl>
                                          <p:spTgt spid="8"/>
                                        </p:tgtEl>
                                      </p:cBhvr>
                                      <p:to x="100000" y="100000"/>
                                    </p:animScale>
                                    <p:animScale>
                                      <p:cBhvr>
                                        <p:cTn id="88" dur="26">
                                          <p:stCondLst>
                                            <p:cond delay="1642"/>
                                          </p:stCondLst>
                                        </p:cTn>
                                        <p:tgtEl>
                                          <p:spTgt spid="8"/>
                                        </p:tgtEl>
                                      </p:cBhvr>
                                      <p:to x="100000" y="90000"/>
                                    </p:animScale>
                                    <p:animScale>
                                      <p:cBhvr>
                                        <p:cTn id="89" dur="166" decel="50000">
                                          <p:stCondLst>
                                            <p:cond delay="1668"/>
                                          </p:stCondLst>
                                        </p:cTn>
                                        <p:tgtEl>
                                          <p:spTgt spid="8"/>
                                        </p:tgtEl>
                                      </p:cBhvr>
                                      <p:to x="100000" y="100000"/>
                                    </p:animScale>
                                    <p:animScale>
                                      <p:cBhvr>
                                        <p:cTn id="90" dur="26">
                                          <p:stCondLst>
                                            <p:cond delay="1808"/>
                                          </p:stCondLst>
                                        </p:cTn>
                                        <p:tgtEl>
                                          <p:spTgt spid="8"/>
                                        </p:tgtEl>
                                      </p:cBhvr>
                                      <p:to x="100000" y="95000"/>
                                    </p:animScale>
                                    <p:animScale>
                                      <p:cBhvr>
                                        <p:cTn id="91" dur="166" decel="50000">
                                          <p:stCondLst>
                                            <p:cond delay="1834"/>
                                          </p:stCondLst>
                                        </p:cTn>
                                        <p:tgtEl>
                                          <p:spTgt spid="8"/>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wipe(down)">
                                      <p:cBhvr>
                                        <p:cTn id="94" dur="580">
                                          <p:stCondLst>
                                            <p:cond delay="0"/>
                                          </p:stCondLst>
                                        </p:cTn>
                                        <p:tgtEl>
                                          <p:spTgt spid="4"/>
                                        </p:tgtEl>
                                      </p:cBhvr>
                                    </p:animEffect>
                                    <p:anim calcmode="lin" valueType="num">
                                      <p:cBhvr>
                                        <p:cTn id="9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00" dur="26">
                                          <p:stCondLst>
                                            <p:cond delay="650"/>
                                          </p:stCondLst>
                                        </p:cTn>
                                        <p:tgtEl>
                                          <p:spTgt spid="4"/>
                                        </p:tgtEl>
                                      </p:cBhvr>
                                      <p:to x="100000" y="60000"/>
                                    </p:animScale>
                                    <p:animScale>
                                      <p:cBhvr>
                                        <p:cTn id="101" dur="166" decel="50000">
                                          <p:stCondLst>
                                            <p:cond delay="676"/>
                                          </p:stCondLst>
                                        </p:cTn>
                                        <p:tgtEl>
                                          <p:spTgt spid="4"/>
                                        </p:tgtEl>
                                      </p:cBhvr>
                                      <p:to x="100000" y="100000"/>
                                    </p:animScale>
                                    <p:animScale>
                                      <p:cBhvr>
                                        <p:cTn id="102" dur="26">
                                          <p:stCondLst>
                                            <p:cond delay="1312"/>
                                          </p:stCondLst>
                                        </p:cTn>
                                        <p:tgtEl>
                                          <p:spTgt spid="4"/>
                                        </p:tgtEl>
                                      </p:cBhvr>
                                      <p:to x="100000" y="80000"/>
                                    </p:animScale>
                                    <p:animScale>
                                      <p:cBhvr>
                                        <p:cTn id="103" dur="166" decel="50000">
                                          <p:stCondLst>
                                            <p:cond delay="1338"/>
                                          </p:stCondLst>
                                        </p:cTn>
                                        <p:tgtEl>
                                          <p:spTgt spid="4"/>
                                        </p:tgtEl>
                                      </p:cBhvr>
                                      <p:to x="100000" y="100000"/>
                                    </p:animScale>
                                    <p:animScale>
                                      <p:cBhvr>
                                        <p:cTn id="104" dur="26">
                                          <p:stCondLst>
                                            <p:cond delay="1642"/>
                                          </p:stCondLst>
                                        </p:cTn>
                                        <p:tgtEl>
                                          <p:spTgt spid="4"/>
                                        </p:tgtEl>
                                      </p:cBhvr>
                                      <p:to x="100000" y="90000"/>
                                    </p:animScale>
                                    <p:animScale>
                                      <p:cBhvr>
                                        <p:cTn id="105" dur="166" decel="50000">
                                          <p:stCondLst>
                                            <p:cond delay="1668"/>
                                          </p:stCondLst>
                                        </p:cTn>
                                        <p:tgtEl>
                                          <p:spTgt spid="4"/>
                                        </p:tgtEl>
                                      </p:cBhvr>
                                      <p:to x="100000" y="100000"/>
                                    </p:animScale>
                                    <p:animScale>
                                      <p:cBhvr>
                                        <p:cTn id="106" dur="26">
                                          <p:stCondLst>
                                            <p:cond delay="1808"/>
                                          </p:stCondLst>
                                        </p:cTn>
                                        <p:tgtEl>
                                          <p:spTgt spid="4"/>
                                        </p:tgtEl>
                                      </p:cBhvr>
                                      <p:to x="100000" y="95000"/>
                                    </p:animScale>
                                    <p:animScale>
                                      <p:cBhvr>
                                        <p:cTn id="107" dur="166" decel="50000">
                                          <p:stCondLst>
                                            <p:cond delay="1834"/>
                                          </p:stCondLst>
                                        </p:cTn>
                                        <p:tgtEl>
                                          <p:spTgt spid="4"/>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down)">
                                      <p:cBhvr>
                                        <p:cTn id="110" dur="580">
                                          <p:stCondLst>
                                            <p:cond delay="0"/>
                                          </p:stCondLst>
                                        </p:cTn>
                                        <p:tgtEl>
                                          <p:spTgt spid="9"/>
                                        </p:tgtEl>
                                      </p:cBhvr>
                                    </p:animEffect>
                                    <p:anim calcmode="lin" valueType="num">
                                      <p:cBhvr>
                                        <p:cTn id="1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6" dur="26">
                                          <p:stCondLst>
                                            <p:cond delay="650"/>
                                          </p:stCondLst>
                                        </p:cTn>
                                        <p:tgtEl>
                                          <p:spTgt spid="9"/>
                                        </p:tgtEl>
                                      </p:cBhvr>
                                      <p:to x="100000" y="60000"/>
                                    </p:animScale>
                                    <p:animScale>
                                      <p:cBhvr>
                                        <p:cTn id="117" dur="166" decel="50000">
                                          <p:stCondLst>
                                            <p:cond delay="676"/>
                                          </p:stCondLst>
                                        </p:cTn>
                                        <p:tgtEl>
                                          <p:spTgt spid="9"/>
                                        </p:tgtEl>
                                      </p:cBhvr>
                                      <p:to x="100000" y="100000"/>
                                    </p:animScale>
                                    <p:animScale>
                                      <p:cBhvr>
                                        <p:cTn id="118" dur="26">
                                          <p:stCondLst>
                                            <p:cond delay="1312"/>
                                          </p:stCondLst>
                                        </p:cTn>
                                        <p:tgtEl>
                                          <p:spTgt spid="9"/>
                                        </p:tgtEl>
                                      </p:cBhvr>
                                      <p:to x="100000" y="80000"/>
                                    </p:animScale>
                                    <p:animScale>
                                      <p:cBhvr>
                                        <p:cTn id="119" dur="166" decel="50000">
                                          <p:stCondLst>
                                            <p:cond delay="1338"/>
                                          </p:stCondLst>
                                        </p:cTn>
                                        <p:tgtEl>
                                          <p:spTgt spid="9"/>
                                        </p:tgtEl>
                                      </p:cBhvr>
                                      <p:to x="100000" y="100000"/>
                                    </p:animScale>
                                    <p:animScale>
                                      <p:cBhvr>
                                        <p:cTn id="120" dur="26">
                                          <p:stCondLst>
                                            <p:cond delay="1642"/>
                                          </p:stCondLst>
                                        </p:cTn>
                                        <p:tgtEl>
                                          <p:spTgt spid="9"/>
                                        </p:tgtEl>
                                      </p:cBhvr>
                                      <p:to x="100000" y="90000"/>
                                    </p:animScale>
                                    <p:animScale>
                                      <p:cBhvr>
                                        <p:cTn id="121" dur="166" decel="50000">
                                          <p:stCondLst>
                                            <p:cond delay="1668"/>
                                          </p:stCondLst>
                                        </p:cTn>
                                        <p:tgtEl>
                                          <p:spTgt spid="9"/>
                                        </p:tgtEl>
                                      </p:cBhvr>
                                      <p:to x="100000" y="100000"/>
                                    </p:animScale>
                                    <p:animScale>
                                      <p:cBhvr>
                                        <p:cTn id="122" dur="26">
                                          <p:stCondLst>
                                            <p:cond delay="1808"/>
                                          </p:stCondLst>
                                        </p:cTn>
                                        <p:tgtEl>
                                          <p:spTgt spid="9"/>
                                        </p:tgtEl>
                                      </p:cBhvr>
                                      <p:to x="100000" y="95000"/>
                                    </p:animScale>
                                    <p:animScale>
                                      <p:cBhvr>
                                        <p:cTn id="123" dur="166" decel="50000">
                                          <p:stCondLst>
                                            <p:cond delay="1834"/>
                                          </p:stCondLst>
                                        </p:cTn>
                                        <p:tgtEl>
                                          <p:spTgt spid="9"/>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wipe(down)">
                                      <p:cBhvr>
                                        <p:cTn id="126" dur="580">
                                          <p:stCondLst>
                                            <p:cond delay="0"/>
                                          </p:stCondLst>
                                        </p:cTn>
                                        <p:tgtEl>
                                          <p:spTgt spid="5"/>
                                        </p:tgtEl>
                                      </p:cBhvr>
                                    </p:animEffect>
                                    <p:anim calcmode="lin" valueType="num">
                                      <p:cBhvr>
                                        <p:cTn id="1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2" dur="26">
                                          <p:stCondLst>
                                            <p:cond delay="650"/>
                                          </p:stCondLst>
                                        </p:cTn>
                                        <p:tgtEl>
                                          <p:spTgt spid="5"/>
                                        </p:tgtEl>
                                      </p:cBhvr>
                                      <p:to x="100000" y="60000"/>
                                    </p:animScale>
                                    <p:animScale>
                                      <p:cBhvr>
                                        <p:cTn id="133" dur="166" decel="50000">
                                          <p:stCondLst>
                                            <p:cond delay="676"/>
                                          </p:stCondLst>
                                        </p:cTn>
                                        <p:tgtEl>
                                          <p:spTgt spid="5"/>
                                        </p:tgtEl>
                                      </p:cBhvr>
                                      <p:to x="100000" y="100000"/>
                                    </p:animScale>
                                    <p:animScale>
                                      <p:cBhvr>
                                        <p:cTn id="134" dur="26">
                                          <p:stCondLst>
                                            <p:cond delay="1312"/>
                                          </p:stCondLst>
                                        </p:cTn>
                                        <p:tgtEl>
                                          <p:spTgt spid="5"/>
                                        </p:tgtEl>
                                      </p:cBhvr>
                                      <p:to x="100000" y="80000"/>
                                    </p:animScale>
                                    <p:animScale>
                                      <p:cBhvr>
                                        <p:cTn id="135" dur="166" decel="50000">
                                          <p:stCondLst>
                                            <p:cond delay="1338"/>
                                          </p:stCondLst>
                                        </p:cTn>
                                        <p:tgtEl>
                                          <p:spTgt spid="5"/>
                                        </p:tgtEl>
                                      </p:cBhvr>
                                      <p:to x="100000" y="100000"/>
                                    </p:animScale>
                                    <p:animScale>
                                      <p:cBhvr>
                                        <p:cTn id="136" dur="26">
                                          <p:stCondLst>
                                            <p:cond delay="1642"/>
                                          </p:stCondLst>
                                        </p:cTn>
                                        <p:tgtEl>
                                          <p:spTgt spid="5"/>
                                        </p:tgtEl>
                                      </p:cBhvr>
                                      <p:to x="100000" y="90000"/>
                                    </p:animScale>
                                    <p:animScale>
                                      <p:cBhvr>
                                        <p:cTn id="137" dur="166" decel="50000">
                                          <p:stCondLst>
                                            <p:cond delay="1668"/>
                                          </p:stCondLst>
                                        </p:cTn>
                                        <p:tgtEl>
                                          <p:spTgt spid="5"/>
                                        </p:tgtEl>
                                      </p:cBhvr>
                                      <p:to x="100000" y="100000"/>
                                    </p:animScale>
                                    <p:animScale>
                                      <p:cBhvr>
                                        <p:cTn id="138" dur="26">
                                          <p:stCondLst>
                                            <p:cond delay="1808"/>
                                          </p:stCondLst>
                                        </p:cTn>
                                        <p:tgtEl>
                                          <p:spTgt spid="5"/>
                                        </p:tgtEl>
                                      </p:cBhvr>
                                      <p:to x="100000" y="95000"/>
                                    </p:animScale>
                                    <p:animScale>
                                      <p:cBhvr>
                                        <p:cTn id="139" dur="166" decel="50000">
                                          <p:stCondLst>
                                            <p:cond delay="1834"/>
                                          </p:stCondLst>
                                        </p:cTn>
                                        <p:tgtEl>
                                          <p:spTgt spid="5"/>
                                        </p:tgtEl>
                                      </p:cBhvr>
                                      <p:to x="100000" y="100000"/>
                                    </p:animScale>
                                  </p:childTnLst>
                                </p:cTn>
                              </p:par>
                            </p:childTnLst>
                          </p:cTn>
                        </p:par>
                        <p:par>
                          <p:cTn id="140" fill="hold">
                            <p:stCondLst>
                              <p:cond delay="0"/>
                            </p:stCondLst>
                            <p:childTnLst>
                              <p:par>
                                <p:cTn id="141" presetID="53" presetClass="entr" presetSubtype="16" fill="hold" grpId="0" nodeType="afterEffect">
                                  <p:stCondLst>
                                    <p:cond delay="0"/>
                                  </p:stCondLst>
                                  <p:childTnLst>
                                    <p:set>
                                      <p:cBhvr>
                                        <p:cTn id="142" dur="1" fill="hold">
                                          <p:stCondLst>
                                            <p:cond delay="0"/>
                                          </p:stCondLst>
                                        </p:cTn>
                                        <p:tgtEl>
                                          <p:spTgt spid="12"/>
                                        </p:tgtEl>
                                        <p:attrNameLst>
                                          <p:attrName>style.visibility</p:attrName>
                                        </p:attrNameLst>
                                      </p:cBhvr>
                                      <p:to>
                                        <p:strVal val="visible"/>
                                      </p:to>
                                    </p:set>
                                    <p:anim calcmode="lin" valueType="num">
                                      <p:cBhvr>
                                        <p:cTn id="143" dur="1000" fill="hold"/>
                                        <p:tgtEl>
                                          <p:spTgt spid="12"/>
                                        </p:tgtEl>
                                        <p:attrNameLst>
                                          <p:attrName>ppt_w</p:attrName>
                                        </p:attrNameLst>
                                      </p:cBhvr>
                                      <p:tavLst>
                                        <p:tav tm="0">
                                          <p:val>
                                            <p:fltVal val="0"/>
                                          </p:val>
                                        </p:tav>
                                        <p:tav tm="100000">
                                          <p:val>
                                            <p:strVal val="#ppt_w"/>
                                          </p:val>
                                        </p:tav>
                                      </p:tavLst>
                                    </p:anim>
                                    <p:anim calcmode="lin" valueType="num">
                                      <p:cBhvr>
                                        <p:cTn id="144" dur="1000" fill="hold"/>
                                        <p:tgtEl>
                                          <p:spTgt spid="12"/>
                                        </p:tgtEl>
                                        <p:attrNameLst>
                                          <p:attrName>ppt_h</p:attrName>
                                        </p:attrNameLst>
                                      </p:cBhvr>
                                      <p:tavLst>
                                        <p:tav tm="0">
                                          <p:val>
                                            <p:fltVal val="0"/>
                                          </p:val>
                                        </p:tav>
                                        <p:tav tm="100000">
                                          <p:val>
                                            <p:strVal val="#ppt_h"/>
                                          </p:val>
                                        </p:tav>
                                      </p:tavLst>
                                    </p:anim>
                                    <p:animEffect transition="in" filter="fade">
                                      <p:cBhvr>
                                        <p:cTn id="145" dur="1000"/>
                                        <p:tgtEl>
                                          <p:spTgt spid="12"/>
                                        </p:tgtEl>
                                      </p:cBhvr>
                                    </p:animEffect>
                                  </p:childTnLst>
                                </p:cTn>
                              </p:par>
                            </p:childTnLst>
                          </p:cTn>
                        </p:par>
                        <p:par>
                          <p:cTn id="146" fill="hold">
                            <p:stCondLst>
                              <p:cond delay="1000"/>
                            </p:stCondLst>
                            <p:childTnLst>
                              <p:par>
                                <p:cTn id="147" presetID="53" presetClass="entr" presetSubtype="16" fill="hold" grpId="0" nodeType="after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p:cTn id="149" dur="1000" fill="hold"/>
                                        <p:tgtEl>
                                          <p:spTgt spid="13"/>
                                        </p:tgtEl>
                                        <p:attrNameLst>
                                          <p:attrName>ppt_w</p:attrName>
                                        </p:attrNameLst>
                                      </p:cBhvr>
                                      <p:tavLst>
                                        <p:tav tm="0">
                                          <p:val>
                                            <p:fltVal val="0"/>
                                          </p:val>
                                        </p:tav>
                                        <p:tav tm="100000">
                                          <p:val>
                                            <p:strVal val="#ppt_w"/>
                                          </p:val>
                                        </p:tav>
                                      </p:tavLst>
                                    </p:anim>
                                    <p:anim calcmode="lin" valueType="num">
                                      <p:cBhvr>
                                        <p:cTn id="150" dur="1000" fill="hold"/>
                                        <p:tgtEl>
                                          <p:spTgt spid="13"/>
                                        </p:tgtEl>
                                        <p:attrNameLst>
                                          <p:attrName>ppt_h</p:attrName>
                                        </p:attrNameLst>
                                      </p:cBhvr>
                                      <p:tavLst>
                                        <p:tav tm="0">
                                          <p:val>
                                            <p:fltVal val="0"/>
                                          </p:val>
                                        </p:tav>
                                        <p:tav tm="100000">
                                          <p:val>
                                            <p:strVal val="#ppt_h"/>
                                          </p:val>
                                        </p:tav>
                                      </p:tavLst>
                                    </p:anim>
                                    <p:animEffect transition="in" filter="fade">
                                      <p:cBhvr>
                                        <p:cTn id="151" dur="1000"/>
                                        <p:tgtEl>
                                          <p:spTgt spid="13"/>
                                        </p:tgtEl>
                                      </p:cBhvr>
                                    </p:animEffect>
                                  </p:childTnLst>
                                </p:cTn>
                              </p:par>
                            </p:childTnLst>
                          </p:cTn>
                        </p:par>
                        <p:par>
                          <p:cTn id="152" fill="hold">
                            <p:stCondLst>
                              <p:cond delay="2000"/>
                            </p:stCondLst>
                            <p:childTnLst>
                              <p:par>
                                <p:cTn id="153" presetID="53" presetClass="entr" presetSubtype="16" fill="hold" grpId="0" nodeType="afterEffect">
                                  <p:stCondLst>
                                    <p:cond delay="0"/>
                                  </p:stCondLst>
                                  <p:childTnLst>
                                    <p:set>
                                      <p:cBhvr>
                                        <p:cTn id="154" dur="1" fill="hold">
                                          <p:stCondLst>
                                            <p:cond delay="0"/>
                                          </p:stCondLst>
                                        </p:cTn>
                                        <p:tgtEl>
                                          <p:spTgt spid="11"/>
                                        </p:tgtEl>
                                        <p:attrNameLst>
                                          <p:attrName>style.visibility</p:attrName>
                                        </p:attrNameLst>
                                      </p:cBhvr>
                                      <p:to>
                                        <p:strVal val="visible"/>
                                      </p:to>
                                    </p:set>
                                    <p:anim calcmode="lin" valueType="num">
                                      <p:cBhvr>
                                        <p:cTn id="155" dur="1000" fill="hold"/>
                                        <p:tgtEl>
                                          <p:spTgt spid="11"/>
                                        </p:tgtEl>
                                        <p:attrNameLst>
                                          <p:attrName>ppt_w</p:attrName>
                                        </p:attrNameLst>
                                      </p:cBhvr>
                                      <p:tavLst>
                                        <p:tav tm="0">
                                          <p:val>
                                            <p:fltVal val="0"/>
                                          </p:val>
                                        </p:tav>
                                        <p:tav tm="100000">
                                          <p:val>
                                            <p:strVal val="#ppt_w"/>
                                          </p:val>
                                        </p:tav>
                                      </p:tavLst>
                                    </p:anim>
                                    <p:anim calcmode="lin" valueType="num">
                                      <p:cBhvr>
                                        <p:cTn id="156" dur="1000" fill="hold"/>
                                        <p:tgtEl>
                                          <p:spTgt spid="11"/>
                                        </p:tgtEl>
                                        <p:attrNameLst>
                                          <p:attrName>ppt_h</p:attrName>
                                        </p:attrNameLst>
                                      </p:cBhvr>
                                      <p:tavLst>
                                        <p:tav tm="0">
                                          <p:val>
                                            <p:fltVal val="0"/>
                                          </p:val>
                                        </p:tav>
                                        <p:tav tm="100000">
                                          <p:val>
                                            <p:strVal val="#ppt_h"/>
                                          </p:val>
                                        </p:tav>
                                      </p:tavLst>
                                    </p:anim>
                                    <p:animEffect transition="in" filter="fade">
                                      <p:cBhvr>
                                        <p:cTn id="157" dur="1000"/>
                                        <p:tgtEl>
                                          <p:spTgt spid="11"/>
                                        </p:tgtEl>
                                      </p:cBhvr>
                                    </p:animEffect>
                                  </p:childTnLst>
                                </p:cTn>
                              </p:par>
                            </p:childTnLst>
                          </p:cTn>
                        </p:par>
                        <p:par>
                          <p:cTn id="158" fill="hold">
                            <p:stCondLst>
                              <p:cond delay="3000"/>
                            </p:stCondLst>
                            <p:childTnLst>
                              <p:par>
                                <p:cTn id="159" presetID="53" presetClass="entr" presetSubtype="16" fill="hold" grpId="0" nodeType="afterEffect">
                                  <p:stCondLst>
                                    <p:cond delay="0"/>
                                  </p:stCondLst>
                                  <p:childTnLst>
                                    <p:set>
                                      <p:cBhvr>
                                        <p:cTn id="160" dur="1" fill="hold">
                                          <p:stCondLst>
                                            <p:cond delay="0"/>
                                          </p:stCondLst>
                                        </p:cTn>
                                        <p:tgtEl>
                                          <p:spTgt spid="10"/>
                                        </p:tgtEl>
                                        <p:attrNameLst>
                                          <p:attrName>style.visibility</p:attrName>
                                        </p:attrNameLst>
                                      </p:cBhvr>
                                      <p:to>
                                        <p:strVal val="visible"/>
                                      </p:to>
                                    </p:set>
                                    <p:anim calcmode="lin" valueType="num">
                                      <p:cBhvr>
                                        <p:cTn id="161" dur="1000" fill="hold"/>
                                        <p:tgtEl>
                                          <p:spTgt spid="10"/>
                                        </p:tgtEl>
                                        <p:attrNameLst>
                                          <p:attrName>ppt_w</p:attrName>
                                        </p:attrNameLst>
                                      </p:cBhvr>
                                      <p:tavLst>
                                        <p:tav tm="0">
                                          <p:val>
                                            <p:fltVal val="0"/>
                                          </p:val>
                                        </p:tav>
                                        <p:tav tm="100000">
                                          <p:val>
                                            <p:strVal val="#ppt_w"/>
                                          </p:val>
                                        </p:tav>
                                      </p:tavLst>
                                    </p:anim>
                                    <p:anim calcmode="lin" valueType="num">
                                      <p:cBhvr>
                                        <p:cTn id="162" dur="1000" fill="hold"/>
                                        <p:tgtEl>
                                          <p:spTgt spid="10"/>
                                        </p:tgtEl>
                                        <p:attrNameLst>
                                          <p:attrName>ppt_h</p:attrName>
                                        </p:attrNameLst>
                                      </p:cBhvr>
                                      <p:tavLst>
                                        <p:tav tm="0">
                                          <p:val>
                                            <p:fltVal val="0"/>
                                          </p:val>
                                        </p:tav>
                                        <p:tav tm="100000">
                                          <p:val>
                                            <p:strVal val="#ppt_h"/>
                                          </p:val>
                                        </p:tav>
                                      </p:tavLst>
                                    </p:anim>
                                    <p:animEffect transition="in" filter="fade">
                                      <p:cBhvr>
                                        <p:cTn id="163" dur="1000"/>
                                        <p:tgtEl>
                                          <p:spTgt spid="10"/>
                                        </p:tgtEl>
                                      </p:cBhvr>
                                    </p:animEffect>
                                  </p:childTnLst>
                                </p:cTn>
                              </p:par>
                              <p:par>
                                <p:cTn id="164" presetID="42" presetClass="entr" presetSubtype="0" fill="hold" grpId="0" nodeType="withEffect">
                                  <p:stCondLst>
                                    <p:cond delay="0"/>
                                  </p:stCondLst>
                                  <p:childTnLst>
                                    <p:set>
                                      <p:cBhvr>
                                        <p:cTn id="165" dur="1" fill="hold">
                                          <p:stCondLst>
                                            <p:cond delay="0"/>
                                          </p:stCondLst>
                                        </p:cTn>
                                        <p:tgtEl>
                                          <p:spTgt spid="17"/>
                                        </p:tgtEl>
                                        <p:attrNameLst>
                                          <p:attrName>style.visibility</p:attrName>
                                        </p:attrNameLst>
                                      </p:cBhvr>
                                      <p:to>
                                        <p:strVal val="visible"/>
                                      </p:to>
                                    </p:set>
                                    <p:animEffect transition="in" filter="fade">
                                      <p:cBhvr>
                                        <p:cTn id="166" dur="2000"/>
                                        <p:tgtEl>
                                          <p:spTgt spid="17"/>
                                        </p:tgtEl>
                                      </p:cBhvr>
                                    </p:animEffect>
                                    <p:anim calcmode="lin" valueType="num">
                                      <p:cBhvr>
                                        <p:cTn id="167" dur="2000" fill="hold"/>
                                        <p:tgtEl>
                                          <p:spTgt spid="17"/>
                                        </p:tgtEl>
                                        <p:attrNameLst>
                                          <p:attrName>ppt_x</p:attrName>
                                        </p:attrNameLst>
                                      </p:cBhvr>
                                      <p:tavLst>
                                        <p:tav tm="0">
                                          <p:val>
                                            <p:strVal val="#ppt_x"/>
                                          </p:val>
                                        </p:tav>
                                        <p:tav tm="100000">
                                          <p:val>
                                            <p:strVal val="#ppt_x"/>
                                          </p:val>
                                        </p:tav>
                                      </p:tavLst>
                                    </p:anim>
                                    <p:anim calcmode="lin" valueType="num">
                                      <p:cBhvr>
                                        <p:cTn id="168" dur="2000" fill="hold"/>
                                        <p:tgtEl>
                                          <p:spTgt spid="17"/>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fade">
                                      <p:cBhvr>
                                        <p:cTn id="171" dur="2000"/>
                                        <p:tgtEl>
                                          <p:spTgt spid="21"/>
                                        </p:tgtEl>
                                      </p:cBhvr>
                                    </p:animEffect>
                                    <p:anim calcmode="lin" valueType="num">
                                      <p:cBhvr>
                                        <p:cTn id="172" dur="2000" fill="hold"/>
                                        <p:tgtEl>
                                          <p:spTgt spid="21"/>
                                        </p:tgtEl>
                                        <p:attrNameLst>
                                          <p:attrName>ppt_x</p:attrName>
                                        </p:attrNameLst>
                                      </p:cBhvr>
                                      <p:tavLst>
                                        <p:tav tm="0">
                                          <p:val>
                                            <p:strVal val="#ppt_x"/>
                                          </p:val>
                                        </p:tav>
                                        <p:tav tm="100000">
                                          <p:val>
                                            <p:strVal val="#ppt_x"/>
                                          </p:val>
                                        </p:tav>
                                      </p:tavLst>
                                    </p:anim>
                                    <p:anim calcmode="lin" valueType="num">
                                      <p:cBhvr>
                                        <p:cTn id="173" dur="2000" fill="hold"/>
                                        <p:tgtEl>
                                          <p:spTgt spid="21"/>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20"/>
                                        </p:tgtEl>
                                        <p:attrNameLst>
                                          <p:attrName>style.visibility</p:attrName>
                                        </p:attrNameLst>
                                      </p:cBhvr>
                                      <p:to>
                                        <p:strVal val="visible"/>
                                      </p:to>
                                    </p:set>
                                    <p:animEffect transition="in" filter="fade">
                                      <p:cBhvr>
                                        <p:cTn id="176" dur="2000"/>
                                        <p:tgtEl>
                                          <p:spTgt spid="20"/>
                                        </p:tgtEl>
                                      </p:cBhvr>
                                    </p:animEffect>
                                    <p:anim calcmode="lin" valueType="num">
                                      <p:cBhvr>
                                        <p:cTn id="177" dur="2000" fill="hold"/>
                                        <p:tgtEl>
                                          <p:spTgt spid="20"/>
                                        </p:tgtEl>
                                        <p:attrNameLst>
                                          <p:attrName>ppt_x</p:attrName>
                                        </p:attrNameLst>
                                      </p:cBhvr>
                                      <p:tavLst>
                                        <p:tav tm="0">
                                          <p:val>
                                            <p:strVal val="#ppt_x"/>
                                          </p:val>
                                        </p:tav>
                                        <p:tav tm="100000">
                                          <p:val>
                                            <p:strVal val="#ppt_x"/>
                                          </p:val>
                                        </p:tav>
                                      </p:tavLst>
                                    </p:anim>
                                    <p:anim calcmode="lin" valueType="num">
                                      <p:cBhvr>
                                        <p:cTn id="178" dur="2000" fill="hold"/>
                                        <p:tgtEl>
                                          <p:spTgt spid="20"/>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19"/>
                                        </p:tgtEl>
                                        <p:attrNameLst>
                                          <p:attrName>style.visibility</p:attrName>
                                        </p:attrNameLst>
                                      </p:cBhvr>
                                      <p:to>
                                        <p:strVal val="visible"/>
                                      </p:to>
                                    </p:set>
                                    <p:animEffect transition="in" filter="fade">
                                      <p:cBhvr>
                                        <p:cTn id="181" dur="2000"/>
                                        <p:tgtEl>
                                          <p:spTgt spid="19"/>
                                        </p:tgtEl>
                                      </p:cBhvr>
                                    </p:animEffect>
                                    <p:anim calcmode="lin" valueType="num">
                                      <p:cBhvr>
                                        <p:cTn id="182" dur="2000" fill="hold"/>
                                        <p:tgtEl>
                                          <p:spTgt spid="19"/>
                                        </p:tgtEl>
                                        <p:attrNameLst>
                                          <p:attrName>ppt_x</p:attrName>
                                        </p:attrNameLst>
                                      </p:cBhvr>
                                      <p:tavLst>
                                        <p:tav tm="0">
                                          <p:val>
                                            <p:strVal val="#ppt_x"/>
                                          </p:val>
                                        </p:tav>
                                        <p:tav tm="100000">
                                          <p:val>
                                            <p:strVal val="#ppt_x"/>
                                          </p:val>
                                        </p:tav>
                                      </p:tavLst>
                                    </p:anim>
                                    <p:anim calcmode="lin" valueType="num">
                                      <p:cBhvr>
                                        <p:cTn id="183" dur="2000" fill="hold"/>
                                        <p:tgtEl>
                                          <p:spTgt spid="19"/>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18"/>
                                        </p:tgtEl>
                                        <p:attrNameLst>
                                          <p:attrName>style.visibility</p:attrName>
                                        </p:attrNameLst>
                                      </p:cBhvr>
                                      <p:to>
                                        <p:strVal val="visible"/>
                                      </p:to>
                                    </p:set>
                                    <p:animEffect transition="in" filter="fade">
                                      <p:cBhvr>
                                        <p:cTn id="186" dur="2000"/>
                                        <p:tgtEl>
                                          <p:spTgt spid="18"/>
                                        </p:tgtEl>
                                      </p:cBhvr>
                                    </p:animEffect>
                                    <p:anim calcmode="lin" valueType="num">
                                      <p:cBhvr>
                                        <p:cTn id="187" dur="2000" fill="hold"/>
                                        <p:tgtEl>
                                          <p:spTgt spid="18"/>
                                        </p:tgtEl>
                                        <p:attrNameLst>
                                          <p:attrName>ppt_x</p:attrName>
                                        </p:attrNameLst>
                                      </p:cBhvr>
                                      <p:tavLst>
                                        <p:tav tm="0">
                                          <p:val>
                                            <p:strVal val="#ppt_x"/>
                                          </p:val>
                                        </p:tav>
                                        <p:tav tm="100000">
                                          <p:val>
                                            <p:strVal val="#ppt_x"/>
                                          </p:val>
                                        </p:tav>
                                      </p:tavLst>
                                    </p:anim>
                                    <p:anim calcmode="lin" valueType="num">
                                      <p:cBhvr>
                                        <p:cTn id="188" dur="2000" fill="hold"/>
                                        <p:tgtEl>
                                          <p:spTgt spid="18"/>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fade">
                                      <p:cBhvr>
                                        <p:cTn id="191" dur="2000"/>
                                        <p:tgtEl>
                                          <p:spTgt spid="15"/>
                                        </p:tgtEl>
                                      </p:cBhvr>
                                    </p:animEffect>
                                    <p:anim calcmode="lin" valueType="num">
                                      <p:cBhvr>
                                        <p:cTn id="192" dur="2000" fill="hold"/>
                                        <p:tgtEl>
                                          <p:spTgt spid="15"/>
                                        </p:tgtEl>
                                        <p:attrNameLst>
                                          <p:attrName>ppt_x</p:attrName>
                                        </p:attrNameLst>
                                      </p:cBhvr>
                                      <p:tavLst>
                                        <p:tav tm="0">
                                          <p:val>
                                            <p:strVal val="#ppt_x"/>
                                          </p:val>
                                        </p:tav>
                                        <p:tav tm="100000">
                                          <p:val>
                                            <p:strVal val="#ppt_x"/>
                                          </p:val>
                                        </p:tav>
                                      </p:tavLst>
                                    </p:anim>
                                    <p:anim calcmode="lin" valueType="num">
                                      <p:cBhvr>
                                        <p:cTn id="193" dur="2000" fill="hold"/>
                                        <p:tgtEl>
                                          <p:spTgt spid="15"/>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14"/>
                                        </p:tgtEl>
                                        <p:attrNameLst>
                                          <p:attrName>style.visibility</p:attrName>
                                        </p:attrNameLst>
                                      </p:cBhvr>
                                      <p:to>
                                        <p:strVal val="visible"/>
                                      </p:to>
                                    </p:set>
                                    <p:animEffect transition="in" filter="fade">
                                      <p:cBhvr>
                                        <p:cTn id="196" dur="2000"/>
                                        <p:tgtEl>
                                          <p:spTgt spid="14"/>
                                        </p:tgtEl>
                                      </p:cBhvr>
                                    </p:animEffect>
                                    <p:anim calcmode="lin" valueType="num">
                                      <p:cBhvr>
                                        <p:cTn id="197" dur="2000" fill="hold"/>
                                        <p:tgtEl>
                                          <p:spTgt spid="14"/>
                                        </p:tgtEl>
                                        <p:attrNameLst>
                                          <p:attrName>ppt_x</p:attrName>
                                        </p:attrNameLst>
                                      </p:cBhvr>
                                      <p:tavLst>
                                        <p:tav tm="0">
                                          <p:val>
                                            <p:strVal val="#ppt_x"/>
                                          </p:val>
                                        </p:tav>
                                        <p:tav tm="100000">
                                          <p:val>
                                            <p:strVal val="#ppt_x"/>
                                          </p:val>
                                        </p:tav>
                                      </p:tavLst>
                                    </p:anim>
                                    <p:anim calcmode="lin" valueType="num">
                                      <p:cBhvr>
                                        <p:cTn id="198"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2"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7" grpId="0"/>
      <p:bldP spid="18" grpId="0"/>
      <p:bldP spid="19" grpId="0"/>
      <p:bldP spid="20" grpId="0"/>
      <p:bldP spid="21"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2873083" y="4337072"/>
            <a:ext cx="1007999" cy="1007999"/>
          </a:xfrm>
          <a:prstGeom prst="ellipse">
            <a:avLst/>
          </a:prstGeom>
          <a:solidFill>
            <a:schemeClr val="bg2"/>
          </a:solidFill>
          <a:ln w="730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741500" y="4210175"/>
            <a:ext cx="1007999" cy="1007999"/>
          </a:xfrm>
          <a:prstGeom prst="ellipse">
            <a:avLst/>
          </a:prstGeom>
          <a:solidFill>
            <a:schemeClr val="accent6"/>
          </a:solidFill>
          <a:ln w="88900">
            <a:gradFill flip="none" rotWithShape="1">
              <a:gsLst>
                <a:gs pos="0">
                  <a:schemeClr val="accent1">
                    <a:lumMod val="5000"/>
                    <a:lumOff val="95000"/>
                  </a:schemeClr>
                </a:gs>
                <a:gs pos="100000">
                  <a:schemeClr val="bg1">
                    <a:lumMod val="50000"/>
                  </a:schemeClr>
                </a:gs>
              </a:gsLst>
              <a:lin ang="2700000" scaled="1"/>
              <a:tileRect/>
            </a:gradFill>
          </a:ln>
          <a:effectLst>
            <a:innerShdw blurRad="1270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3749499" y="4273623"/>
            <a:ext cx="5536691" cy="1008000"/>
          </a:xfrm>
          <a:custGeom>
            <a:avLst/>
            <a:gdLst>
              <a:gd name="connsiteX0" fmla="*/ 463923 w 5096436"/>
              <a:gd name="connsiteY0" fmla="*/ 0 h 927848"/>
              <a:gd name="connsiteX1" fmla="*/ 463924 w 5096436"/>
              <a:gd name="connsiteY1" fmla="*/ 0 h 927848"/>
              <a:gd name="connsiteX2" fmla="*/ 5096436 w 5096436"/>
              <a:gd name="connsiteY2" fmla="*/ 0 h 927848"/>
              <a:gd name="connsiteX3" fmla="*/ 5096436 w 5096436"/>
              <a:gd name="connsiteY3" fmla="*/ 121924 h 927848"/>
              <a:gd name="connsiteX4" fmla="*/ 3926681 w 5096436"/>
              <a:gd name="connsiteY4" fmla="*/ 121924 h 927848"/>
              <a:gd name="connsiteX5" fmla="*/ 2508394 w 5096436"/>
              <a:gd name="connsiteY5" fmla="*/ 121924 h 927848"/>
              <a:gd name="connsiteX6" fmla="*/ 511641 w 5096436"/>
              <a:gd name="connsiteY6" fmla="*/ 121924 h 927848"/>
              <a:gd name="connsiteX7" fmla="*/ 511640 w 5096436"/>
              <a:gd name="connsiteY7" fmla="*/ 121924 h 927848"/>
              <a:gd name="connsiteX8" fmla="*/ 442716 w 5096436"/>
              <a:gd name="connsiteY8" fmla="*/ 128872 h 927848"/>
              <a:gd name="connsiteX9" fmla="*/ 169641 w 5096436"/>
              <a:gd name="connsiteY9" fmla="*/ 463924 h 927848"/>
              <a:gd name="connsiteX10" fmla="*/ 511641 w 5096436"/>
              <a:gd name="connsiteY10" fmla="*/ 805924 h 927848"/>
              <a:gd name="connsiteX11" fmla="*/ 511648 w 5096436"/>
              <a:gd name="connsiteY11" fmla="*/ 805923 h 927848"/>
              <a:gd name="connsiteX12" fmla="*/ 2508394 w 5096436"/>
              <a:gd name="connsiteY12" fmla="*/ 805923 h 927848"/>
              <a:gd name="connsiteX13" fmla="*/ 3926681 w 5096436"/>
              <a:gd name="connsiteY13" fmla="*/ 805923 h 927848"/>
              <a:gd name="connsiteX14" fmla="*/ 5096436 w 5096436"/>
              <a:gd name="connsiteY14" fmla="*/ 805923 h 927848"/>
              <a:gd name="connsiteX15" fmla="*/ 5096436 w 5096436"/>
              <a:gd name="connsiteY15" fmla="*/ 927847 h 927848"/>
              <a:gd name="connsiteX16" fmla="*/ 463934 w 5096436"/>
              <a:gd name="connsiteY16" fmla="*/ 927847 h 927848"/>
              <a:gd name="connsiteX17" fmla="*/ 463924 w 5096436"/>
              <a:gd name="connsiteY17" fmla="*/ 927848 h 927848"/>
              <a:gd name="connsiteX18" fmla="*/ 0 w 5096436"/>
              <a:gd name="connsiteY18" fmla="*/ 463924 h 927848"/>
              <a:gd name="connsiteX19" fmla="*/ 370427 w 5096436"/>
              <a:gd name="connsiteY19" fmla="*/ 9425 h 9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6436" h="927848">
                <a:moveTo>
                  <a:pt x="463923" y="0"/>
                </a:moveTo>
                <a:lnTo>
                  <a:pt x="463924" y="0"/>
                </a:lnTo>
                <a:lnTo>
                  <a:pt x="5096436" y="0"/>
                </a:lnTo>
                <a:lnTo>
                  <a:pt x="5096436" y="121924"/>
                </a:lnTo>
                <a:lnTo>
                  <a:pt x="3926681" y="121924"/>
                </a:lnTo>
                <a:lnTo>
                  <a:pt x="2508394" y="121924"/>
                </a:lnTo>
                <a:lnTo>
                  <a:pt x="511641" y="121924"/>
                </a:lnTo>
                <a:lnTo>
                  <a:pt x="511640" y="121924"/>
                </a:lnTo>
                <a:lnTo>
                  <a:pt x="442716" y="128872"/>
                </a:lnTo>
                <a:cubicBezTo>
                  <a:pt x="286872" y="160763"/>
                  <a:pt x="169641" y="298653"/>
                  <a:pt x="169641" y="463924"/>
                </a:cubicBezTo>
                <a:cubicBezTo>
                  <a:pt x="169641" y="652805"/>
                  <a:pt x="322760" y="805924"/>
                  <a:pt x="511641" y="805924"/>
                </a:cubicBezTo>
                <a:lnTo>
                  <a:pt x="511648" y="805923"/>
                </a:lnTo>
                <a:lnTo>
                  <a:pt x="2508394" y="805923"/>
                </a:lnTo>
                <a:lnTo>
                  <a:pt x="3926681" y="805923"/>
                </a:lnTo>
                <a:lnTo>
                  <a:pt x="5096436" y="805923"/>
                </a:lnTo>
                <a:lnTo>
                  <a:pt x="5096436" y="927847"/>
                </a:lnTo>
                <a:lnTo>
                  <a:pt x="463934" y="927847"/>
                </a:lnTo>
                <a:lnTo>
                  <a:pt x="463924" y="927848"/>
                </a:lnTo>
                <a:cubicBezTo>
                  <a:pt x="207706" y="927848"/>
                  <a:pt x="0" y="720142"/>
                  <a:pt x="0" y="463924"/>
                </a:cubicBezTo>
                <a:cubicBezTo>
                  <a:pt x="0" y="239733"/>
                  <a:pt x="159025" y="52685"/>
                  <a:pt x="370427" y="9425"/>
                </a:cubicBezTo>
                <a:close/>
              </a:path>
            </a:pathLst>
          </a:custGeom>
          <a:gradFill flip="none" rotWithShape="1">
            <a:gsLst>
              <a:gs pos="0">
                <a:schemeClr val="bg1">
                  <a:alpha val="3000"/>
                </a:schemeClr>
              </a:gs>
              <a:gs pos="88000">
                <a:schemeClr val="bg1"/>
              </a:gs>
            </a:gsLst>
            <a:lin ang="10800000" scaled="1"/>
            <a:tileRect/>
          </a:gradFill>
          <a:ln>
            <a:no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080337" y="4546791"/>
            <a:ext cx="2646878" cy="461665"/>
          </a:xfrm>
          <a:prstGeom prst="rect">
            <a:avLst/>
          </a:prstGeom>
        </p:spPr>
        <p:txBody>
          <a:bodyPr wrap="none">
            <a:spAutoFit/>
          </a:bodyPr>
          <a:lstStyle/>
          <a:p>
            <a:r>
              <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4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1" name="文本框 30"/>
          <p:cNvSpPr txBox="1"/>
          <p:nvPr/>
        </p:nvSpPr>
        <p:spPr>
          <a:xfrm>
            <a:off x="8154683" y="4423680"/>
            <a:ext cx="704039" cy="707886"/>
          </a:xfrm>
          <a:prstGeom prst="rect">
            <a:avLst/>
          </a:prstGeom>
          <a:noFill/>
        </p:spPr>
        <p:txBody>
          <a:bodyPr wrap="none" rtlCol="0">
            <a:spAutoFit/>
          </a:bodyPr>
          <a:lstStyle/>
          <a:p>
            <a:r>
              <a:rPr lang="en-US" altLang="zh-CN" sz="4000" dirty="0" smtClean="0">
                <a:solidFill>
                  <a:schemeClr val="accent6"/>
                </a:solidFill>
                <a:latin typeface="时尚中黑简体" panose="01010104010101010101" pitchFamily="2" charset="-122"/>
                <a:ea typeface="时尚中黑简体" panose="01010104010101010101" pitchFamily="2" charset="-122"/>
              </a:rPr>
              <a:t>03</a:t>
            </a:r>
            <a:endParaRPr lang="zh-CN" altLang="en-US" sz="4000" dirty="0">
              <a:solidFill>
                <a:schemeClr val="accent6"/>
              </a:solidFill>
              <a:latin typeface="时尚中黑简体" panose="01010104010101010101" pitchFamily="2" charset="-122"/>
              <a:ea typeface="时尚中黑简体" panose="01010104010101010101" pitchFamily="2" charset="-122"/>
            </a:endParaRPr>
          </a:p>
        </p:txBody>
      </p:sp>
      <p:cxnSp>
        <p:nvCxnSpPr>
          <p:cNvPr id="35" name="直接连接符 34"/>
          <p:cNvCxnSpPr/>
          <p:nvPr/>
        </p:nvCxnSpPr>
        <p:spPr>
          <a:xfrm>
            <a:off x="8023100" y="4525345"/>
            <a:ext cx="0" cy="504557"/>
          </a:xfrm>
          <a:prstGeom prst="line">
            <a:avLst/>
          </a:prstGeom>
          <a:gradFill flip="none" rotWithShape="1">
            <a:gsLst>
              <a:gs pos="0">
                <a:schemeClr val="bg1">
                  <a:alpha val="3000"/>
                </a:schemeClr>
              </a:gs>
              <a:gs pos="88000">
                <a:schemeClr val="bg1"/>
              </a:gs>
            </a:gsLst>
            <a:lin ang="10800000" scaled="1"/>
            <a:tileRect/>
          </a:gradFill>
          <a:ln w="25400">
            <a:solidFill>
              <a:schemeClr val="accent6"/>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7" name="任意多边形 16"/>
          <p:cNvSpPr/>
          <p:nvPr/>
        </p:nvSpPr>
        <p:spPr>
          <a:xfrm flipH="1">
            <a:off x="3831654" y="2959240"/>
            <a:ext cx="5536691" cy="1008000"/>
          </a:xfrm>
          <a:custGeom>
            <a:avLst/>
            <a:gdLst>
              <a:gd name="connsiteX0" fmla="*/ 463923 w 5096436"/>
              <a:gd name="connsiteY0" fmla="*/ 0 h 927848"/>
              <a:gd name="connsiteX1" fmla="*/ 463924 w 5096436"/>
              <a:gd name="connsiteY1" fmla="*/ 0 h 927848"/>
              <a:gd name="connsiteX2" fmla="*/ 5096436 w 5096436"/>
              <a:gd name="connsiteY2" fmla="*/ 0 h 927848"/>
              <a:gd name="connsiteX3" fmla="*/ 5096436 w 5096436"/>
              <a:gd name="connsiteY3" fmla="*/ 121924 h 927848"/>
              <a:gd name="connsiteX4" fmla="*/ 3926681 w 5096436"/>
              <a:gd name="connsiteY4" fmla="*/ 121924 h 927848"/>
              <a:gd name="connsiteX5" fmla="*/ 2508394 w 5096436"/>
              <a:gd name="connsiteY5" fmla="*/ 121924 h 927848"/>
              <a:gd name="connsiteX6" fmla="*/ 511641 w 5096436"/>
              <a:gd name="connsiteY6" fmla="*/ 121924 h 927848"/>
              <a:gd name="connsiteX7" fmla="*/ 511640 w 5096436"/>
              <a:gd name="connsiteY7" fmla="*/ 121924 h 927848"/>
              <a:gd name="connsiteX8" fmla="*/ 442716 w 5096436"/>
              <a:gd name="connsiteY8" fmla="*/ 128872 h 927848"/>
              <a:gd name="connsiteX9" fmla="*/ 169641 w 5096436"/>
              <a:gd name="connsiteY9" fmla="*/ 463924 h 927848"/>
              <a:gd name="connsiteX10" fmla="*/ 511641 w 5096436"/>
              <a:gd name="connsiteY10" fmla="*/ 805924 h 927848"/>
              <a:gd name="connsiteX11" fmla="*/ 511648 w 5096436"/>
              <a:gd name="connsiteY11" fmla="*/ 805923 h 927848"/>
              <a:gd name="connsiteX12" fmla="*/ 2508394 w 5096436"/>
              <a:gd name="connsiteY12" fmla="*/ 805923 h 927848"/>
              <a:gd name="connsiteX13" fmla="*/ 3926681 w 5096436"/>
              <a:gd name="connsiteY13" fmla="*/ 805923 h 927848"/>
              <a:gd name="connsiteX14" fmla="*/ 5096436 w 5096436"/>
              <a:gd name="connsiteY14" fmla="*/ 805923 h 927848"/>
              <a:gd name="connsiteX15" fmla="*/ 5096436 w 5096436"/>
              <a:gd name="connsiteY15" fmla="*/ 927847 h 927848"/>
              <a:gd name="connsiteX16" fmla="*/ 463934 w 5096436"/>
              <a:gd name="connsiteY16" fmla="*/ 927847 h 927848"/>
              <a:gd name="connsiteX17" fmla="*/ 463924 w 5096436"/>
              <a:gd name="connsiteY17" fmla="*/ 927848 h 927848"/>
              <a:gd name="connsiteX18" fmla="*/ 0 w 5096436"/>
              <a:gd name="connsiteY18" fmla="*/ 463924 h 927848"/>
              <a:gd name="connsiteX19" fmla="*/ 370427 w 5096436"/>
              <a:gd name="connsiteY19" fmla="*/ 9425 h 9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6436" h="927848">
                <a:moveTo>
                  <a:pt x="463923" y="0"/>
                </a:moveTo>
                <a:lnTo>
                  <a:pt x="463924" y="0"/>
                </a:lnTo>
                <a:lnTo>
                  <a:pt x="5096436" y="0"/>
                </a:lnTo>
                <a:lnTo>
                  <a:pt x="5096436" y="121924"/>
                </a:lnTo>
                <a:lnTo>
                  <a:pt x="3926681" y="121924"/>
                </a:lnTo>
                <a:lnTo>
                  <a:pt x="2508394" y="121924"/>
                </a:lnTo>
                <a:lnTo>
                  <a:pt x="511641" y="121924"/>
                </a:lnTo>
                <a:lnTo>
                  <a:pt x="511640" y="121924"/>
                </a:lnTo>
                <a:lnTo>
                  <a:pt x="442716" y="128872"/>
                </a:lnTo>
                <a:cubicBezTo>
                  <a:pt x="286872" y="160763"/>
                  <a:pt x="169641" y="298653"/>
                  <a:pt x="169641" y="463924"/>
                </a:cubicBezTo>
                <a:cubicBezTo>
                  <a:pt x="169641" y="652805"/>
                  <a:pt x="322760" y="805924"/>
                  <a:pt x="511641" y="805924"/>
                </a:cubicBezTo>
                <a:lnTo>
                  <a:pt x="511648" y="805923"/>
                </a:lnTo>
                <a:lnTo>
                  <a:pt x="2508394" y="805923"/>
                </a:lnTo>
                <a:lnTo>
                  <a:pt x="3926681" y="805923"/>
                </a:lnTo>
                <a:lnTo>
                  <a:pt x="5096436" y="805923"/>
                </a:lnTo>
                <a:lnTo>
                  <a:pt x="5096436" y="927847"/>
                </a:lnTo>
                <a:lnTo>
                  <a:pt x="463934" y="927847"/>
                </a:lnTo>
                <a:lnTo>
                  <a:pt x="463924" y="927848"/>
                </a:lnTo>
                <a:cubicBezTo>
                  <a:pt x="207706" y="927848"/>
                  <a:pt x="0" y="720142"/>
                  <a:pt x="0" y="463924"/>
                </a:cubicBezTo>
                <a:cubicBezTo>
                  <a:pt x="0" y="239733"/>
                  <a:pt x="159025" y="52685"/>
                  <a:pt x="370427" y="9425"/>
                </a:cubicBezTo>
                <a:close/>
              </a:path>
            </a:pathLst>
          </a:custGeom>
          <a:gradFill flip="none" rotWithShape="1">
            <a:gsLst>
              <a:gs pos="0">
                <a:schemeClr val="bg1">
                  <a:alpha val="3000"/>
                </a:schemeClr>
              </a:gs>
              <a:gs pos="88000">
                <a:schemeClr val="bg1"/>
              </a:gs>
            </a:gsLst>
            <a:lin ang="10800000" scaled="1"/>
            <a:tileRect/>
          </a:gradFill>
          <a:ln>
            <a:no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9447838" y="3022689"/>
            <a:ext cx="1007999" cy="1007999"/>
          </a:xfrm>
          <a:prstGeom prst="ellipse">
            <a:avLst/>
          </a:prstGeom>
          <a:solidFill>
            <a:schemeClr val="bg2"/>
          </a:solidFill>
          <a:ln w="730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9316255" y="2895792"/>
            <a:ext cx="1007999" cy="1007999"/>
          </a:xfrm>
          <a:prstGeom prst="ellipse">
            <a:avLst/>
          </a:prstGeom>
          <a:solidFill>
            <a:schemeClr val="accent5"/>
          </a:solidFill>
          <a:ln w="88900">
            <a:gradFill flip="none" rotWithShape="1">
              <a:gsLst>
                <a:gs pos="0">
                  <a:schemeClr val="accent1">
                    <a:lumMod val="5000"/>
                    <a:lumOff val="95000"/>
                  </a:schemeClr>
                </a:gs>
                <a:gs pos="100000">
                  <a:schemeClr val="bg1">
                    <a:lumMod val="50000"/>
                  </a:schemeClr>
                </a:gs>
              </a:gsLst>
              <a:lin ang="2700000" scaled="1"/>
              <a:tileRect/>
            </a:gradFill>
          </a:ln>
          <a:effectLst>
            <a:innerShdw blurRad="1270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5080337" y="3232408"/>
            <a:ext cx="2646878" cy="461665"/>
          </a:xfrm>
          <a:prstGeom prst="rect">
            <a:avLst/>
          </a:prstGeom>
        </p:spPr>
        <p:txBody>
          <a:bodyPr wrap="none">
            <a:spAutoFit/>
          </a:bodyPr>
          <a:lstStyle/>
          <a:p>
            <a:r>
              <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4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3" name="文本框 32"/>
          <p:cNvSpPr txBox="1"/>
          <p:nvPr/>
        </p:nvSpPr>
        <p:spPr>
          <a:xfrm>
            <a:off x="4212661" y="3109297"/>
            <a:ext cx="704039" cy="707886"/>
          </a:xfrm>
          <a:prstGeom prst="rect">
            <a:avLst/>
          </a:prstGeom>
          <a:noFill/>
        </p:spPr>
        <p:txBody>
          <a:bodyPr wrap="none" rtlCol="0">
            <a:spAutoFit/>
          </a:bodyPr>
          <a:lstStyle/>
          <a:p>
            <a:r>
              <a:rPr lang="en-US" altLang="zh-CN" sz="4000" dirty="0" smtClean="0">
                <a:solidFill>
                  <a:schemeClr val="accent5"/>
                </a:solidFill>
                <a:latin typeface="时尚中黑简体" panose="01010104010101010101" pitchFamily="2" charset="-122"/>
                <a:ea typeface="时尚中黑简体" panose="01010104010101010101" pitchFamily="2" charset="-122"/>
              </a:rPr>
              <a:t>02</a:t>
            </a:r>
            <a:endParaRPr lang="zh-CN" altLang="en-US" sz="4000" dirty="0">
              <a:solidFill>
                <a:schemeClr val="accent5"/>
              </a:solidFill>
              <a:latin typeface="时尚中黑简体" panose="01010104010101010101" pitchFamily="2" charset="-122"/>
              <a:ea typeface="时尚中黑简体" panose="01010104010101010101" pitchFamily="2" charset="-122"/>
            </a:endParaRPr>
          </a:p>
        </p:txBody>
      </p:sp>
      <p:cxnSp>
        <p:nvCxnSpPr>
          <p:cNvPr id="36" name="直接连接符 35"/>
          <p:cNvCxnSpPr/>
          <p:nvPr/>
        </p:nvCxnSpPr>
        <p:spPr>
          <a:xfrm>
            <a:off x="4942956" y="3210962"/>
            <a:ext cx="0" cy="504557"/>
          </a:xfrm>
          <a:prstGeom prst="line">
            <a:avLst/>
          </a:prstGeom>
          <a:gradFill flip="none" rotWithShape="1">
            <a:gsLst>
              <a:gs pos="0">
                <a:schemeClr val="bg1">
                  <a:alpha val="3000"/>
                </a:schemeClr>
              </a:gs>
              <a:gs pos="88000">
                <a:schemeClr val="bg1"/>
              </a:gs>
            </a:gsLst>
            <a:lin ang="10800000" scaled="1"/>
            <a:tileRect/>
          </a:gradFill>
          <a:ln w="25400">
            <a:solidFill>
              <a:schemeClr val="accent5"/>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1" name="椭圆 20"/>
          <p:cNvSpPr/>
          <p:nvPr/>
        </p:nvSpPr>
        <p:spPr>
          <a:xfrm>
            <a:off x="2873083" y="1708306"/>
            <a:ext cx="1007999" cy="1007999"/>
          </a:xfrm>
          <a:prstGeom prst="ellipse">
            <a:avLst/>
          </a:prstGeom>
          <a:solidFill>
            <a:schemeClr val="bg2"/>
          </a:solidFill>
          <a:ln w="730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741500" y="1581409"/>
            <a:ext cx="1007999" cy="1007999"/>
          </a:xfrm>
          <a:prstGeom prst="ellipse">
            <a:avLst/>
          </a:prstGeom>
          <a:solidFill>
            <a:schemeClr val="accent3"/>
          </a:solidFill>
          <a:ln w="88900">
            <a:gradFill flip="none" rotWithShape="1">
              <a:gsLst>
                <a:gs pos="0">
                  <a:schemeClr val="accent1">
                    <a:lumMod val="5000"/>
                    <a:lumOff val="95000"/>
                  </a:schemeClr>
                </a:gs>
                <a:gs pos="100000">
                  <a:schemeClr val="bg1">
                    <a:lumMod val="50000"/>
                  </a:schemeClr>
                </a:gs>
              </a:gsLst>
              <a:lin ang="2700000" scaled="1"/>
              <a:tileRect/>
            </a:gradFill>
          </a:ln>
          <a:effectLst>
            <a:innerShdw blurRad="1270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3749499" y="1644857"/>
            <a:ext cx="5536691" cy="1008000"/>
          </a:xfrm>
          <a:custGeom>
            <a:avLst/>
            <a:gdLst>
              <a:gd name="connsiteX0" fmla="*/ 463923 w 5096436"/>
              <a:gd name="connsiteY0" fmla="*/ 0 h 927848"/>
              <a:gd name="connsiteX1" fmla="*/ 463924 w 5096436"/>
              <a:gd name="connsiteY1" fmla="*/ 0 h 927848"/>
              <a:gd name="connsiteX2" fmla="*/ 5096436 w 5096436"/>
              <a:gd name="connsiteY2" fmla="*/ 0 h 927848"/>
              <a:gd name="connsiteX3" fmla="*/ 5096436 w 5096436"/>
              <a:gd name="connsiteY3" fmla="*/ 121924 h 927848"/>
              <a:gd name="connsiteX4" fmla="*/ 3926681 w 5096436"/>
              <a:gd name="connsiteY4" fmla="*/ 121924 h 927848"/>
              <a:gd name="connsiteX5" fmla="*/ 2508394 w 5096436"/>
              <a:gd name="connsiteY5" fmla="*/ 121924 h 927848"/>
              <a:gd name="connsiteX6" fmla="*/ 511641 w 5096436"/>
              <a:gd name="connsiteY6" fmla="*/ 121924 h 927848"/>
              <a:gd name="connsiteX7" fmla="*/ 511640 w 5096436"/>
              <a:gd name="connsiteY7" fmla="*/ 121924 h 927848"/>
              <a:gd name="connsiteX8" fmla="*/ 442716 w 5096436"/>
              <a:gd name="connsiteY8" fmla="*/ 128872 h 927848"/>
              <a:gd name="connsiteX9" fmla="*/ 169641 w 5096436"/>
              <a:gd name="connsiteY9" fmla="*/ 463924 h 927848"/>
              <a:gd name="connsiteX10" fmla="*/ 511641 w 5096436"/>
              <a:gd name="connsiteY10" fmla="*/ 805924 h 927848"/>
              <a:gd name="connsiteX11" fmla="*/ 511648 w 5096436"/>
              <a:gd name="connsiteY11" fmla="*/ 805923 h 927848"/>
              <a:gd name="connsiteX12" fmla="*/ 2508394 w 5096436"/>
              <a:gd name="connsiteY12" fmla="*/ 805923 h 927848"/>
              <a:gd name="connsiteX13" fmla="*/ 3926681 w 5096436"/>
              <a:gd name="connsiteY13" fmla="*/ 805923 h 927848"/>
              <a:gd name="connsiteX14" fmla="*/ 5096436 w 5096436"/>
              <a:gd name="connsiteY14" fmla="*/ 805923 h 927848"/>
              <a:gd name="connsiteX15" fmla="*/ 5096436 w 5096436"/>
              <a:gd name="connsiteY15" fmla="*/ 927847 h 927848"/>
              <a:gd name="connsiteX16" fmla="*/ 463934 w 5096436"/>
              <a:gd name="connsiteY16" fmla="*/ 927847 h 927848"/>
              <a:gd name="connsiteX17" fmla="*/ 463924 w 5096436"/>
              <a:gd name="connsiteY17" fmla="*/ 927848 h 927848"/>
              <a:gd name="connsiteX18" fmla="*/ 0 w 5096436"/>
              <a:gd name="connsiteY18" fmla="*/ 463924 h 927848"/>
              <a:gd name="connsiteX19" fmla="*/ 370427 w 5096436"/>
              <a:gd name="connsiteY19" fmla="*/ 9425 h 9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6436" h="927848">
                <a:moveTo>
                  <a:pt x="463923" y="0"/>
                </a:moveTo>
                <a:lnTo>
                  <a:pt x="463924" y="0"/>
                </a:lnTo>
                <a:lnTo>
                  <a:pt x="5096436" y="0"/>
                </a:lnTo>
                <a:lnTo>
                  <a:pt x="5096436" y="121924"/>
                </a:lnTo>
                <a:lnTo>
                  <a:pt x="3926681" y="121924"/>
                </a:lnTo>
                <a:lnTo>
                  <a:pt x="2508394" y="121924"/>
                </a:lnTo>
                <a:lnTo>
                  <a:pt x="511641" y="121924"/>
                </a:lnTo>
                <a:lnTo>
                  <a:pt x="511640" y="121924"/>
                </a:lnTo>
                <a:lnTo>
                  <a:pt x="442716" y="128872"/>
                </a:lnTo>
                <a:cubicBezTo>
                  <a:pt x="286872" y="160763"/>
                  <a:pt x="169641" y="298653"/>
                  <a:pt x="169641" y="463924"/>
                </a:cubicBezTo>
                <a:cubicBezTo>
                  <a:pt x="169641" y="652805"/>
                  <a:pt x="322760" y="805924"/>
                  <a:pt x="511641" y="805924"/>
                </a:cubicBezTo>
                <a:lnTo>
                  <a:pt x="511648" y="805923"/>
                </a:lnTo>
                <a:lnTo>
                  <a:pt x="2508394" y="805923"/>
                </a:lnTo>
                <a:lnTo>
                  <a:pt x="3926681" y="805923"/>
                </a:lnTo>
                <a:lnTo>
                  <a:pt x="5096436" y="805923"/>
                </a:lnTo>
                <a:lnTo>
                  <a:pt x="5096436" y="927847"/>
                </a:lnTo>
                <a:lnTo>
                  <a:pt x="463934" y="927847"/>
                </a:lnTo>
                <a:lnTo>
                  <a:pt x="463924" y="927848"/>
                </a:lnTo>
                <a:cubicBezTo>
                  <a:pt x="207706" y="927848"/>
                  <a:pt x="0" y="720142"/>
                  <a:pt x="0" y="463924"/>
                </a:cubicBezTo>
                <a:cubicBezTo>
                  <a:pt x="0" y="239733"/>
                  <a:pt x="159025" y="52685"/>
                  <a:pt x="370427" y="9425"/>
                </a:cubicBezTo>
                <a:close/>
              </a:path>
            </a:pathLst>
          </a:custGeom>
          <a:gradFill flip="none" rotWithShape="1">
            <a:gsLst>
              <a:gs pos="0">
                <a:schemeClr val="bg1">
                  <a:alpha val="3000"/>
                </a:schemeClr>
              </a:gs>
              <a:gs pos="88000">
                <a:schemeClr val="bg1"/>
              </a:gs>
            </a:gsLst>
            <a:lin ang="10800000" scaled="1"/>
            <a:tileRect/>
          </a:gradFill>
          <a:ln>
            <a:no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080337" y="1918025"/>
            <a:ext cx="2646878" cy="461665"/>
          </a:xfrm>
          <a:prstGeom prst="rect">
            <a:avLst/>
          </a:prstGeom>
        </p:spPr>
        <p:txBody>
          <a:bodyPr wrap="none">
            <a:spAutoFit/>
          </a:bodyPr>
          <a:lstStyle/>
          <a:p>
            <a:r>
              <a:rPr lang="zh-CN" altLang="en-US" sz="2400" dirty="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4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29" name="文本框 28"/>
          <p:cNvSpPr txBox="1"/>
          <p:nvPr/>
        </p:nvSpPr>
        <p:spPr>
          <a:xfrm>
            <a:off x="8154683" y="1794914"/>
            <a:ext cx="704039" cy="707886"/>
          </a:xfrm>
          <a:prstGeom prst="rect">
            <a:avLst/>
          </a:prstGeom>
          <a:noFill/>
        </p:spPr>
        <p:txBody>
          <a:bodyPr wrap="none" rtlCol="0">
            <a:spAutoFit/>
          </a:bodyPr>
          <a:lstStyle/>
          <a:p>
            <a:r>
              <a:rPr lang="en-US" altLang="zh-CN" sz="4000" dirty="0" smtClean="0">
                <a:solidFill>
                  <a:schemeClr val="accent3"/>
                </a:solidFill>
                <a:latin typeface="时尚中黑简体" panose="01010104010101010101" pitchFamily="2" charset="-122"/>
                <a:ea typeface="时尚中黑简体" panose="01010104010101010101" pitchFamily="2" charset="-122"/>
              </a:rPr>
              <a:t>01</a:t>
            </a:r>
            <a:endParaRPr lang="zh-CN" altLang="en-US" sz="4000" dirty="0">
              <a:solidFill>
                <a:schemeClr val="accent3"/>
              </a:solidFill>
              <a:latin typeface="时尚中黑简体" panose="01010104010101010101" pitchFamily="2" charset="-122"/>
              <a:ea typeface="时尚中黑简体" panose="01010104010101010101" pitchFamily="2" charset="-122"/>
            </a:endParaRPr>
          </a:p>
        </p:txBody>
      </p:sp>
      <p:cxnSp>
        <p:nvCxnSpPr>
          <p:cNvPr id="37" name="直接连接符 36"/>
          <p:cNvCxnSpPr/>
          <p:nvPr/>
        </p:nvCxnSpPr>
        <p:spPr>
          <a:xfrm>
            <a:off x="8023100" y="1896579"/>
            <a:ext cx="0" cy="504557"/>
          </a:xfrm>
          <a:prstGeom prst="line">
            <a:avLst/>
          </a:prstGeom>
          <a:gradFill flip="none" rotWithShape="1">
            <a:gsLst>
              <a:gs pos="0">
                <a:schemeClr val="bg1">
                  <a:alpha val="3000"/>
                </a:schemeClr>
              </a:gs>
              <a:gs pos="88000">
                <a:schemeClr val="bg1"/>
              </a:gs>
            </a:gsLst>
            <a:lin ang="10800000" scaled="1"/>
            <a:tileRect/>
          </a:gradFill>
          <a:ln w="25400">
            <a:solidFill>
              <a:schemeClr val="accent3"/>
            </a:solid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3" name="Freeform 13"/>
          <p:cNvSpPr>
            <a:spLocks noChangeAspect="1" noEditPoints="1"/>
          </p:cNvSpPr>
          <p:nvPr/>
        </p:nvSpPr>
        <p:spPr bwMode="auto">
          <a:xfrm>
            <a:off x="9561921" y="3166270"/>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a:p>
        </p:txBody>
      </p:sp>
      <p:sp>
        <p:nvSpPr>
          <p:cNvPr id="44" name="Freeform 9"/>
          <p:cNvSpPr>
            <a:spLocks noChangeAspect="1" noEditPoints="1"/>
          </p:cNvSpPr>
          <p:nvPr/>
        </p:nvSpPr>
        <p:spPr bwMode="auto">
          <a:xfrm>
            <a:off x="2833732" y="4460462"/>
            <a:ext cx="835199" cy="484422"/>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45" name="Freeform 29"/>
          <p:cNvSpPr>
            <a:spLocks noChangeAspect="1" noEditPoints="1"/>
          </p:cNvSpPr>
          <p:nvPr/>
        </p:nvSpPr>
        <p:spPr bwMode="auto">
          <a:xfrm>
            <a:off x="2949772" y="1803428"/>
            <a:ext cx="561473" cy="504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w="12700">
            <a:solidFill>
              <a:schemeClr val="bg1"/>
            </a:solidFill>
          </a:ln>
        </p:spPr>
        <p:txBody>
          <a:bodyPr vert="horz" wrap="square" lIns="91440" tIns="45720" rIns="91440" bIns="45720" numCol="1" anchor="t" anchorCtr="0" compatLnSpc="1"/>
          <a:lstStyle/>
          <a:p>
            <a:endParaRPr lang="zh-CN" altLang="en-US"/>
          </a:p>
        </p:txBody>
      </p:sp>
      <p:sp>
        <p:nvSpPr>
          <p:cNvPr id="26"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
                                        </p:tgtEl>
                                        <p:attrNameLst>
                                          <p:attrName>ppt_y</p:attrName>
                                        </p:attrNameLst>
                                      </p:cBhvr>
                                      <p:tavLst>
                                        <p:tav tm="0">
                                          <p:val>
                                            <p:strVal val="#ppt_y"/>
                                          </p:val>
                                        </p:tav>
                                        <p:tav tm="100000">
                                          <p:val>
                                            <p:strVal val="#ppt_y"/>
                                          </p:val>
                                        </p:tav>
                                      </p:tavLst>
                                    </p:anim>
                                    <p:anim calcmode="lin" valueType="num">
                                      <p:cBhvr>
                                        <p:cTn id="9"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10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childTnLst>
                          </p:cTn>
                        </p:par>
                        <p:par>
                          <p:cTn id="24" fill="hold">
                            <p:stCondLst>
                              <p:cond delay="3000"/>
                            </p:stCondLst>
                            <p:childTnLst>
                              <p:par>
                                <p:cTn id="25" presetID="26"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87">
                                          <p:stCondLst>
                                            <p:cond delay="0"/>
                                          </p:stCondLst>
                                        </p:cTn>
                                        <p:tgtEl>
                                          <p:spTgt spid="21"/>
                                        </p:tgtEl>
                                      </p:cBhvr>
                                    </p:animEffect>
                                    <p:anim calcmode="lin" valueType="num">
                                      <p:cBhvr>
                                        <p:cTn id="28" dur="27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9" dur="100"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0" dur="100" tmFilter="0, 0; 0.125,0.2665; 0.25,0.4; 0.375,0.465; 0.5,0.5;  0.625,0.535; 0.75,0.6; 0.875,0.7335; 1,1">
                                          <p:stCondLst>
                                            <p:cond delay="100"/>
                                          </p:stCondLst>
                                        </p:cTn>
                                        <p:tgtEl>
                                          <p:spTgt spid="21"/>
                                        </p:tgtEl>
                                        <p:attrNameLst>
                                          <p:attrName>ppt_y</p:attrName>
                                        </p:attrNameLst>
                                      </p:cBhvr>
                                      <p:tavLst>
                                        <p:tav tm="0" fmla="#ppt_y-sin(pi*$)/9">
                                          <p:val>
                                            <p:fltVal val="0"/>
                                          </p:val>
                                        </p:tav>
                                        <p:tav tm="100000">
                                          <p:val>
                                            <p:fltVal val="1"/>
                                          </p:val>
                                        </p:tav>
                                      </p:tavLst>
                                    </p:anim>
                                    <p:anim calcmode="lin" valueType="num">
                                      <p:cBhvr>
                                        <p:cTn id="31" dur="50" tmFilter="0, 0; 0.125,0.2665; 0.25,0.4; 0.375,0.465; 0.5,0.5;  0.625,0.535; 0.75,0.6; 0.875,0.7335; 1,1">
                                          <p:stCondLst>
                                            <p:cond delay="199"/>
                                          </p:stCondLst>
                                        </p:cTn>
                                        <p:tgtEl>
                                          <p:spTgt spid="21"/>
                                        </p:tgtEl>
                                        <p:attrNameLst>
                                          <p:attrName>ppt_y</p:attrName>
                                        </p:attrNameLst>
                                      </p:cBhvr>
                                      <p:tavLst>
                                        <p:tav tm="0" fmla="#ppt_y-sin(pi*$)/27">
                                          <p:val>
                                            <p:fltVal val="0"/>
                                          </p:val>
                                        </p:tav>
                                        <p:tav tm="100000">
                                          <p:val>
                                            <p:fltVal val="1"/>
                                          </p:val>
                                        </p:tav>
                                      </p:tavLst>
                                    </p:anim>
                                    <p:anim calcmode="lin" valueType="num">
                                      <p:cBhvr>
                                        <p:cTn id="32" dur="25" tmFilter="0, 0; 0.125,0.2665; 0.25,0.4; 0.375,0.465; 0.5,0.5;  0.625,0.535; 0.75,0.6; 0.875,0.7335; 1,1">
                                          <p:stCondLst>
                                            <p:cond delay="248"/>
                                          </p:stCondLst>
                                        </p:cTn>
                                        <p:tgtEl>
                                          <p:spTgt spid="21"/>
                                        </p:tgtEl>
                                        <p:attrNameLst>
                                          <p:attrName>ppt_y</p:attrName>
                                        </p:attrNameLst>
                                      </p:cBhvr>
                                      <p:tavLst>
                                        <p:tav tm="0" fmla="#ppt_y-sin(pi*$)/81">
                                          <p:val>
                                            <p:fltVal val="0"/>
                                          </p:val>
                                        </p:tav>
                                        <p:tav tm="100000">
                                          <p:val>
                                            <p:fltVal val="1"/>
                                          </p:val>
                                        </p:tav>
                                      </p:tavLst>
                                    </p:anim>
                                    <p:animScale>
                                      <p:cBhvr>
                                        <p:cTn id="33" dur="4">
                                          <p:stCondLst>
                                            <p:cond delay="98"/>
                                          </p:stCondLst>
                                        </p:cTn>
                                        <p:tgtEl>
                                          <p:spTgt spid="21"/>
                                        </p:tgtEl>
                                      </p:cBhvr>
                                      <p:to x="100000" y="60000"/>
                                    </p:animScale>
                                    <p:animScale>
                                      <p:cBhvr>
                                        <p:cTn id="34" dur="25" decel="50000">
                                          <p:stCondLst>
                                            <p:cond delay="101"/>
                                          </p:stCondLst>
                                        </p:cTn>
                                        <p:tgtEl>
                                          <p:spTgt spid="21"/>
                                        </p:tgtEl>
                                      </p:cBhvr>
                                      <p:to x="100000" y="100000"/>
                                    </p:animScale>
                                    <p:animScale>
                                      <p:cBhvr>
                                        <p:cTn id="35" dur="4">
                                          <p:stCondLst>
                                            <p:cond delay="197"/>
                                          </p:stCondLst>
                                        </p:cTn>
                                        <p:tgtEl>
                                          <p:spTgt spid="21"/>
                                        </p:tgtEl>
                                      </p:cBhvr>
                                      <p:to x="100000" y="80000"/>
                                    </p:animScale>
                                    <p:animScale>
                                      <p:cBhvr>
                                        <p:cTn id="36" dur="25" decel="50000">
                                          <p:stCondLst>
                                            <p:cond delay="201"/>
                                          </p:stCondLst>
                                        </p:cTn>
                                        <p:tgtEl>
                                          <p:spTgt spid="21"/>
                                        </p:tgtEl>
                                      </p:cBhvr>
                                      <p:to x="100000" y="100000"/>
                                    </p:animScale>
                                    <p:animScale>
                                      <p:cBhvr>
                                        <p:cTn id="37" dur="4">
                                          <p:stCondLst>
                                            <p:cond delay="246"/>
                                          </p:stCondLst>
                                        </p:cTn>
                                        <p:tgtEl>
                                          <p:spTgt spid="21"/>
                                        </p:tgtEl>
                                      </p:cBhvr>
                                      <p:to x="100000" y="90000"/>
                                    </p:animScale>
                                    <p:animScale>
                                      <p:cBhvr>
                                        <p:cTn id="38" dur="25" decel="50000">
                                          <p:stCondLst>
                                            <p:cond delay="250"/>
                                          </p:stCondLst>
                                        </p:cTn>
                                        <p:tgtEl>
                                          <p:spTgt spid="21"/>
                                        </p:tgtEl>
                                      </p:cBhvr>
                                      <p:to x="100000" y="100000"/>
                                    </p:animScale>
                                    <p:animScale>
                                      <p:cBhvr>
                                        <p:cTn id="39" dur="4">
                                          <p:stCondLst>
                                            <p:cond delay="271"/>
                                          </p:stCondLst>
                                        </p:cTn>
                                        <p:tgtEl>
                                          <p:spTgt spid="21"/>
                                        </p:tgtEl>
                                      </p:cBhvr>
                                      <p:to x="100000" y="95000"/>
                                    </p:animScale>
                                    <p:animScale>
                                      <p:cBhvr>
                                        <p:cTn id="40" dur="25" decel="50000">
                                          <p:stCondLst>
                                            <p:cond delay="275"/>
                                          </p:stCondLst>
                                        </p:cTn>
                                        <p:tgtEl>
                                          <p:spTgt spid="21"/>
                                        </p:tgtEl>
                                      </p:cBhvr>
                                      <p:to x="100000" y="100000"/>
                                    </p:animScale>
                                  </p:childTnLst>
                                </p:cTn>
                              </p:par>
                            </p:childTnLst>
                          </p:cTn>
                        </p:par>
                        <p:par>
                          <p:cTn id="41" fill="hold">
                            <p:stCondLst>
                              <p:cond delay="3500"/>
                            </p:stCondLst>
                            <p:childTnLst>
                              <p:par>
                                <p:cTn id="42" presetID="26"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87">
                                          <p:stCondLst>
                                            <p:cond delay="0"/>
                                          </p:stCondLst>
                                        </p:cTn>
                                        <p:tgtEl>
                                          <p:spTgt spid="22"/>
                                        </p:tgtEl>
                                      </p:cBhvr>
                                    </p:animEffect>
                                    <p:anim calcmode="lin" valueType="num">
                                      <p:cBhvr>
                                        <p:cTn id="45" dur="273"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6" dur="100"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7" dur="100" tmFilter="0, 0; 0.125,0.2665; 0.25,0.4; 0.375,0.465; 0.5,0.5;  0.625,0.535; 0.75,0.6; 0.875,0.7335; 1,1">
                                          <p:stCondLst>
                                            <p:cond delay="100"/>
                                          </p:stCondLst>
                                        </p:cTn>
                                        <p:tgtEl>
                                          <p:spTgt spid="22"/>
                                        </p:tgtEl>
                                        <p:attrNameLst>
                                          <p:attrName>ppt_y</p:attrName>
                                        </p:attrNameLst>
                                      </p:cBhvr>
                                      <p:tavLst>
                                        <p:tav tm="0" fmla="#ppt_y-sin(pi*$)/9">
                                          <p:val>
                                            <p:fltVal val="0"/>
                                          </p:val>
                                        </p:tav>
                                        <p:tav tm="100000">
                                          <p:val>
                                            <p:fltVal val="1"/>
                                          </p:val>
                                        </p:tav>
                                      </p:tavLst>
                                    </p:anim>
                                    <p:anim calcmode="lin" valueType="num">
                                      <p:cBhvr>
                                        <p:cTn id="48" dur="50" tmFilter="0, 0; 0.125,0.2665; 0.25,0.4; 0.375,0.465; 0.5,0.5;  0.625,0.535; 0.75,0.6; 0.875,0.7335; 1,1">
                                          <p:stCondLst>
                                            <p:cond delay="199"/>
                                          </p:stCondLst>
                                        </p:cTn>
                                        <p:tgtEl>
                                          <p:spTgt spid="22"/>
                                        </p:tgtEl>
                                        <p:attrNameLst>
                                          <p:attrName>ppt_y</p:attrName>
                                        </p:attrNameLst>
                                      </p:cBhvr>
                                      <p:tavLst>
                                        <p:tav tm="0" fmla="#ppt_y-sin(pi*$)/27">
                                          <p:val>
                                            <p:fltVal val="0"/>
                                          </p:val>
                                        </p:tav>
                                        <p:tav tm="100000">
                                          <p:val>
                                            <p:fltVal val="1"/>
                                          </p:val>
                                        </p:tav>
                                      </p:tavLst>
                                    </p:anim>
                                    <p:anim calcmode="lin" valueType="num">
                                      <p:cBhvr>
                                        <p:cTn id="49" dur="25" tmFilter="0, 0; 0.125,0.2665; 0.25,0.4; 0.375,0.465; 0.5,0.5;  0.625,0.535; 0.75,0.6; 0.875,0.7335; 1,1">
                                          <p:stCondLst>
                                            <p:cond delay="248"/>
                                          </p:stCondLst>
                                        </p:cTn>
                                        <p:tgtEl>
                                          <p:spTgt spid="22"/>
                                        </p:tgtEl>
                                        <p:attrNameLst>
                                          <p:attrName>ppt_y</p:attrName>
                                        </p:attrNameLst>
                                      </p:cBhvr>
                                      <p:tavLst>
                                        <p:tav tm="0" fmla="#ppt_y-sin(pi*$)/81">
                                          <p:val>
                                            <p:fltVal val="0"/>
                                          </p:val>
                                        </p:tav>
                                        <p:tav tm="100000">
                                          <p:val>
                                            <p:fltVal val="1"/>
                                          </p:val>
                                        </p:tav>
                                      </p:tavLst>
                                    </p:anim>
                                    <p:animScale>
                                      <p:cBhvr>
                                        <p:cTn id="50" dur="4">
                                          <p:stCondLst>
                                            <p:cond delay="98"/>
                                          </p:stCondLst>
                                        </p:cTn>
                                        <p:tgtEl>
                                          <p:spTgt spid="22"/>
                                        </p:tgtEl>
                                      </p:cBhvr>
                                      <p:to x="100000" y="60000"/>
                                    </p:animScale>
                                    <p:animScale>
                                      <p:cBhvr>
                                        <p:cTn id="51" dur="25" decel="50000">
                                          <p:stCondLst>
                                            <p:cond delay="101"/>
                                          </p:stCondLst>
                                        </p:cTn>
                                        <p:tgtEl>
                                          <p:spTgt spid="22"/>
                                        </p:tgtEl>
                                      </p:cBhvr>
                                      <p:to x="100000" y="100000"/>
                                    </p:animScale>
                                    <p:animScale>
                                      <p:cBhvr>
                                        <p:cTn id="52" dur="4">
                                          <p:stCondLst>
                                            <p:cond delay="197"/>
                                          </p:stCondLst>
                                        </p:cTn>
                                        <p:tgtEl>
                                          <p:spTgt spid="22"/>
                                        </p:tgtEl>
                                      </p:cBhvr>
                                      <p:to x="100000" y="80000"/>
                                    </p:animScale>
                                    <p:animScale>
                                      <p:cBhvr>
                                        <p:cTn id="53" dur="25" decel="50000">
                                          <p:stCondLst>
                                            <p:cond delay="201"/>
                                          </p:stCondLst>
                                        </p:cTn>
                                        <p:tgtEl>
                                          <p:spTgt spid="22"/>
                                        </p:tgtEl>
                                      </p:cBhvr>
                                      <p:to x="100000" y="100000"/>
                                    </p:animScale>
                                    <p:animScale>
                                      <p:cBhvr>
                                        <p:cTn id="54" dur="4">
                                          <p:stCondLst>
                                            <p:cond delay="246"/>
                                          </p:stCondLst>
                                        </p:cTn>
                                        <p:tgtEl>
                                          <p:spTgt spid="22"/>
                                        </p:tgtEl>
                                      </p:cBhvr>
                                      <p:to x="100000" y="90000"/>
                                    </p:animScale>
                                    <p:animScale>
                                      <p:cBhvr>
                                        <p:cTn id="55" dur="25" decel="50000">
                                          <p:stCondLst>
                                            <p:cond delay="250"/>
                                          </p:stCondLst>
                                        </p:cTn>
                                        <p:tgtEl>
                                          <p:spTgt spid="22"/>
                                        </p:tgtEl>
                                      </p:cBhvr>
                                      <p:to x="100000" y="100000"/>
                                    </p:animScale>
                                    <p:animScale>
                                      <p:cBhvr>
                                        <p:cTn id="56" dur="4">
                                          <p:stCondLst>
                                            <p:cond delay="271"/>
                                          </p:stCondLst>
                                        </p:cTn>
                                        <p:tgtEl>
                                          <p:spTgt spid="22"/>
                                        </p:tgtEl>
                                      </p:cBhvr>
                                      <p:to x="100000" y="95000"/>
                                    </p:animScale>
                                    <p:animScale>
                                      <p:cBhvr>
                                        <p:cTn id="57" dur="25" decel="50000">
                                          <p:stCondLst>
                                            <p:cond delay="275"/>
                                          </p:stCondLst>
                                        </p:cTn>
                                        <p:tgtEl>
                                          <p:spTgt spid="22"/>
                                        </p:tgtEl>
                                      </p:cBhvr>
                                      <p:to x="100000" y="100000"/>
                                    </p:animScale>
                                  </p:childTnLst>
                                </p:cTn>
                              </p:par>
                            </p:childTnLst>
                          </p:cTn>
                        </p:par>
                        <p:par>
                          <p:cTn id="58" fill="hold">
                            <p:stCondLst>
                              <p:cond delay="4000"/>
                            </p:stCondLst>
                            <p:childTnLst>
                              <p:par>
                                <p:cTn id="59" presetID="26" presetClass="entr" presetSubtype="0"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87">
                                          <p:stCondLst>
                                            <p:cond delay="0"/>
                                          </p:stCondLst>
                                        </p:cTn>
                                        <p:tgtEl>
                                          <p:spTgt spid="45"/>
                                        </p:tgtEl>
                                      </p:cBhvr>
                                    </p:animEffect>
                                    <p:anim calcmode="lin" valueType="num">
                                      <p:cBhvr>
                                        <p:cTn id="62" dur="27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100"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100" tmFilter="0, 0; 0.125,0.2665; 0.25,0.4; 0.375,0.465; 0.5,0.5;  0.625,0.535; 0.75,0.6; 0.875,0.7335; 1,1">
                                          <p:stCondLst>
                                            <p:cond delay="100"/>
                                          </p:stCondLst>
                                        </p:cTn>
                                        <p:tgtEl>
                                          <p:spTgt spid="45"/>
                                        </p:tgtEl>
                                        <p:attrNameLst>
                                          <p:attrName>ppt_y</p:attrName>
                                        </p:attrNameLst>
                                      </p:cBhvr>
                                      <p:tavLst>
                                        <p:tav tm="0" fmla="#ppt_y-sin(pi*$)/9">
                                          <p:val>
                                            <p:fltVal val="0"/>
                                          </p:val>
                                        </p:tav>
                                        <p:tav tm="100000">
                                          <p:val>
                                            <p:fltVal val="1"/>
                                          </p:val>
                                        </p:tav>
                                      </p:tavLst>
                                    </p:anim>
                                    <p:anim calcmode="lin" valueType="num">
                                      <p:cBhvr>
                                        <p:cTn id="65" dur="50" tmFilter="0, 0; 0.125,0.2665; 0.25,0.4; 0.375,0.465; 0.5,0.5;  0.625,0.535; 0.75,0.6; 0.875,0.7335; 1,1">
                                          <p:stCondLst>
                                            <p:cond delay="199"/>
                                          </p:stCondLst>
                                        </p:cTn>
                                        <p:tgtEl>
                                          <p:spTgt spid="45"/>
                                        </p:tgtEl>
                                        <p:attrNameLst>
                                          <p:attrName>ppt_y</p:attrName>
                                        </p:attrNameLst>
                                      </p:cBhvr>
                                      <p:tavLst>
                                        <p:tav tm="0" fmla="#ppt_y-sin(pi*$)/27">
                                          <p:val>
                                            <p:fltVal val="0"/>
                                          </p:val>
                                        </p:tav>
                                        <p:tav tm="100000">
                                          <p:val>
                                            <p:fltVal val="1"/>
                                          </p:val>
                                        </p:tav>
                                      </p:tavLst>
                                    </p:anim>
                                    <p:anim calcmode="lin" valueType="num">
                                      <p:cBhvr>
                                        <p:cTn id="66" dur="25" tmFilter="0, 0; 0.125,0.2665; 0.25,0.4; 0.375,0.465; 0.5,0.5;  0.625,0.535; 0.75,0.6; 0.875,0.7335; 1,1">
                                          <p:stCondLst>
                                            <p:cond delay="248"/>
                                          </p:stCondLst>
                                        </p:cTn>
                                        <p:tgtEl>
                                          <p:spTgt spid="45"/>
                                        </p:tgtEl>
                                        <p:attrNameLst>
                                          <p:attrName>ppt_y</p:attrName>
                                        </p:attrNameLst>
                                      </p:cBhvr>
                                      <p:tavLst>
                                        <p:tav tm="0" fmla="#ppt_y-sin(pi*$)/81">
                                          <p:val>
                                            <p:fltVal val="0"/>
                                          </p:val>
                                        </p:tav>
                                        <p:tav tm="100000">
                                          <p:val>
                                            <p:fltVal val="1"/>
                                          </p:val>
                                        </p:tav>
                                      </p:tavLst>
                                    </p:anim>
                                    <p:animScale>
                                      <p:cBhvr>
                                        <p:cTn id="67" dur="4">
                                          <p:stCondLst>
                                            <p:cond delay="98"/>
                                          </p:stCondLst>
                                        </p:cTn>
                                        <p:tgtEl>
                                          <p:spTgt spid="45"/>
                                        </p:tgtEl>
                                      </p:cBhvr>
                                      <p:to x="100000" y="60000"/>
                                    </p:animScale>
                                    <p:animScale>
                                      <p:cBhvr>
                                        <p:cTn id="68" dur="25" decel="50000">
                                          <p:stCondLst>
                                            <p:cond delay="101"/>
                                          </p:stCondLst>
                                        </p:cTn>
                                        <p:tgtEl>
                                          <p:spTgt spid="45"/>
                                        </p:tgtEl>
                                      </p:cBhvr>
                                      <p:to x="100000" y="100000"/>
                                    </p:animScale>
                                    <p:animScale>
                                      <p:cBhvr>
                                        <p:cTn id="69" dur="4">
                                          <p:stCondLst>
                                            <p:cond delay="197"/>
                                          </p:stCondLst>
                                        </p:cTn>
                                        <p:tgtEl>
                                          <p:spTgt spid="45"/>
                                        </p:tgtEl>
                                      </p:cBhvr>
                                      <p:to x="100000" y="80000"/>
                                    </p:animScale>
                                    <p:animScale>
                                      <p:cBhvr>
                                        <p:cTn id="70" dur="25" decel="50000">
                                          <p:stCondLst>
                                            <p:cond delay="201"/>
                                          </p:stCondLst>
                                        </p:cTn>
                                        <p:tgtEl>
                                          <p:spTgt spid="45"/>
                                        </p:tgtEl>
                                      </p:cBhvr>
                                      <p:to x="100000" y="100000"/>
                                    </p:animScale>
                                    <p:animScale>
                                      <p:cBhvr>
                                        <p:cTn id="71" dur="4">
                                          <p:stCondLst>
                                            <p:cond delay="246"/>
                                          </p:stCondLst>
                                        </p:cTn>
                                        <p:tgtEl>
                                          <p:spTgt spid="45"/>
                                        </p:tgtEl>
                                      </p:cBhvr>
                                      <p:to x="100000" y="90000"/>
                                    </p:animScale>
                                    <p:animScale>
                                      <p:cBhvr>
                                        <p:cTn id="72" dur="25" decel="50000">
                                          <p:stCondLst>
                                            <p:cond delay="250"/>
                                          </p:stCondLst>
                                        </p:cTn>
                                        <p:tgtEl>
                                          <p:spTgt spid="45"/>
                                        </p:tgtEl>
                                      </p:cBhvr>
                                      <p:to x="100000" y="100000"/>
                                    </p:animScale>
                                    <p:animScale>
                                      <p:cBhvr>
                                        <p:cTn id="73" dur="4">
                                          <p:stCondLst>
                                            <p:cond delay="271"/>
                                          </p:stCondLst>
                                        </p:cTn>
                                        <p:tgtEl>
                                          <p:spTgt spid="45"/>
                                        </p:tgtEl>
                                      </p:cBhvr>
                                      <p:to x="100000" y="95000"/>
                                    </p:animScale>
                                    <p:animScale>
                                      <p:cBhvr>
                                        <p:cTn id="74" dur="25" decel="50000">
                                          <p:stCondLst>
                                            <p:cond delay="275"/>
                                          </p:stCondLst>
                                        </p:cTn>
                                        <p:tgtEl>
                                          <p:spTgt spid="45"/>
                                        </p:tgtEl>
                                      </p:cBhvr>
                                      <p:to x="100000" y="100000"/>
                                    </p:animScale>
                                  </p:childTnLst>
                                </p:cTn>
                              </p:par>
                            </p:childTnLst>
                          </p:cTn>
                        </p:par>
                        <p:par>
                          <p:cTn id="75" fill="hold">
                            <p:stCondLst>
                              <p:cond delay="4500"/>
                            </p:stCondLst>
                            <p:childTnLst>
                              <p:par>
                                <p:cTn id="76" presetID="26"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87">
                                          <p:stCondLst>
                                            <p:cond delay="0"/>
                                          </p:stCondLst>
                                        </p:cTn>
                                        <p:tgtEl>
                                          <p:spTgt spid="23"/>
                                        </p:tgtEl>
                                      </p:cBhvr>
                                    </p:animEffect>
                                    <p:anim calcmode="lin" valueType="num">
                                      <p:cBhvr>
                                        <p:cTn id="79" dur="273"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0" dur="100"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1" dur="100" tmFilter="0, 0; 0.125,0.2665; 0.25,0.4; 0.375,0.465; 0.5,0.5;  0.625,0.535; 0.75,0.6; 0.875,0.7335; 1,1">
                                          <p:stCondLst>
                                            <p:cond delay="100"/>
                                          </p:stCondLst>
                                        </p:cTn>
                                        <p:tgtEl>
                                          <p:spTgt spid="23"/>
                                        </p:tgtEl>
                                        <p:attrNameLst>
                                          <p:attrName>ppt_y</p:attrName>
                                        </p:attrNameLst>
                                      </p:cBhvr>
                                      <p:tavLst>
                                        <p:tav tm="0" fmla="#ppt_y-sin(pi*$)/9">
                                          <p:val>
                                            <p:fltVal val="0"/>
                                          </p:val>
                                        </p:tav>
                                        <p:tav tm="100000">
                                          <p:val>
                                            <p:fltVal val="1"/>
                                          </p:val>
                                        </p:tav>
                                      </p:tavLst>
                                    </p:anim>
                                    <p:anim calcmode="lin" valueType="num">
                                      <p:cBhvr>
                                        <p:cTn id="82" dur="50" tmFilter="0, 0; 0.125,0.2665; 0.25,0.4; 0.375,0.465; 0.5,0.5;  0.625,0.535; 0.75,0.6; 0.875,0.7335; 1,1">
                                          <p:stCondLst>
                                            <p:cond delay="199"/>
                                          </p:stCondLst>
                                        </p:cTn>
                                        <p:tgtEl>
                                          <p:spTgt spid="23"/>
                                        </p:tgtEl>
                                        <p:attrNameLst>
                                          <p:attrName>ppt_y</p:attrName>
                                        </p:attrNameLst>
                                      </p:cBhvr>
                                      <p:tavLst>
                                        <p:tav tm="0" fmla="#ppt_y-sin(pi*$)/27">
                                          <p:val>
                                            <p:fltVal val="0"/>
                                          </p:val>
                                        </p:tav>
                                        <p:tav tm="100000">
                                          <p:val>
                                            <p:fltVal val="1"/>
                                          </p:val>
                                        </p:tav>
                                      </p:tavLst>
                                    </p:anim>
                                    <p:anim calcmode="lin" valueType="num">
                                      <p:cBhvr>
                                        <p:cTn id="83" dur="25" tmFilter="0, 0; 0.125,0.2665; 0.25,0.4; 0.375,0.465; 0.5,0.5;  0.625,0.535; 0.75,0.6; 0.875,0.7335; 1,1">
                                          <p:stCondLst>
                                            <p:cond delay="248"/>
                                          </p:stCondLst>
                                        </p:cTn>
                                        <p:tgtEl>
                                          <p:spTgt spid="23"/>
                                        </p:tgtEl>
                                        <p:attrNameLst>
                                          <p:attrName>ppt_y</p:attrName>
                                        </p:attrNameLst>
                                      </p:cBhvr>
                                      <p:tavLst>
                                        <p:tav tm="0" fmla="#ppt_y-sin(pi*$)/81">
                                          <p:val>
                                            <p:fltVal val="0"/>
                                          </p:val>
                                        </p:tav>
                                        <p:tav tm="100000">
                                          <p:val>
                                            <p:fltVal val="1"/>
                                          </p:val>
                                        </p:tav>
                                      </p:tavLst>
                                    </p:anim>
                                    <p:animScale>
                                      <p:cBhvr>
                                        <p:cTn id="84" dur="4">
                                          <p:stCondLst>
                                            <p:cond delay="98"/>
                                          </p:stCondLst>
                                        </p:cTn>
                                        <p:tgtEl>
                                          <p:spTgt spid="23"/>
                                        </p:tgtEl>
                                      </p:cBhvr>
                                      <p:to x="100000" y="60000"/>
                                    </p:animScale>
                                    <p:animScale>
                                      <p:cBhvr>
                                        <p:cTn id="85" dur="25" decel="50000">
                                          <p:stCondLst>
                                            <p:cond delay="101"/>
                                          </p:stCondLst>
                                        </p:cTn>
                                        <p:tgtEl>
                                          <p:spTgt spid="23"/>
                                        </p:tgtEl>
                                      </p:cBhvr>
                                      <p:to x="100000" y="100000"/>
                                    </p:animScale>
                                    <p:animScale>
                                      <p:cBhvr>
                                        <p:cTn id="86" dur="4">
                                          <p:stCondLst>
                                            <p:cond delay="197"/>
                                          </p:stCondLst>
                                        </p:cTn>
                                        <p:tgtEl>
                                          <p:spTgt spid="23"/>
                                        </p:tgtEl>
                                      </p:cBhvr>
                                      <p:to x="100000" y="80000"/>
                                    </p:animScale>
                                    <p:animScale>
                                      <p:cBhvr>
                                        <p:cTn id="87" dur="25" decel="50000">
                                          <p:stCondLst>
                                            <p:cond delay="201"/>
                                          </p:stCondLst>
                                        </p:cTn>
                                        <p:tgtEl>
                                          <p:spTgt spid="23"/>
                                        </p:tgtEl>
                                      </p:cBhvr>
                                      <p:to x="100000" y="100000"/>
                                    </p:animScale>
                                    <p:animScale>
                                      <p:cBhvr>
                                        <p:cTn id="88" dur="4">
                                          <p:stCondLst>
                                            <p:cond delay="246"/>
                                          </p:stCondLst>
                                        </p:cTn>
                                        <p:tgtEl>
                                          <p:spTgt spid="23"/>
                                        </p:tgtEl>
                                      </p:cBhvr>
                                      <p:to x="100000" y="90000"/>
                                    </p:animScale>
                                    <p:animScale>
                                      <p:cBhvr>
                                        <p:cTn id="89" dur="25" decel="50000">
                                          <p:stCondLst>
                                            <p:cond delay="250"/>
                                          </p:stCondLst>
                                        </p:cTn>
                                        <p:tgtEl>
                                          <p:spTgt spid="23"/>
                                        </p:tgtEl>
                                      </p:cBhvr>
                                      <p:to x="100000" y="100000"/>
                                    </p:animScale>
                                    <p:animScale>
                                      <p:cBhvr>
                                        <p:cTn id="90" dur="4">
                                          <p:stCondLst>
                                            <p:cond delay="271"/>
                                          </p:stCondLst>
                                        </p:cTn>
                                        <p:tgtEl>
                                          <p:spTgt spid="23"/>
                                        </p:tgtEl>
                                      </p:cBhvr>
                                      <p:to x="100000" y="95000"/>
                                    </p:animScale>
                                    <p:animScale>
                                      <p:cBhvr>
                                        <p:cTn id="91" dur="25" decel="50000">
                                          <p:stCondLst>
                                            <p:cond delay="275"/>
                                          </p:stCondLst>
                                        </p:cTn>
                                        <p:tgtEl>
                                          <p:spTgt spid="23"/>
                                        </p:tgtEl>
                                      </p:cBhvr>
                                      <p:to x="100000" y="100000"/>
                                    </p:animScale>
                                  </p:childTnLst>
                                </p:cTn>
                              </p:par>
                            </p:childTnLst>
                          </p:cTn>
                        </p:par>
                        <p:par>
                          <p:cTn id="92" fill="hold">
                            <p:stCondLst>
                              <p:cond delay="5000"/>
                            </p:stCondLst>
                            <p:childTnLst>
                              <p:par>
                                <p:cTn id="93" presetID="26" presetClass="entr" presetSubtype="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down)">
                                      <p:cBhvr>
                                        <p:cTn id="95" dur="87">
                                          <p:stCondLst>
                                            <p:cond delay="0"/>
                                          </p:stCondLst>
                                        </p:cTn>
                                        <p:tgtEl>
                                          <p:spTgt spid="24"/>
                                        </p:tgtEl>
                                      </p:cBhvr>
                                    </p:animEffect>
                                    <p:anim calcmode="lin" valueType="num">
                                      <p:cBhvr>
                                        <p:cTn id="96" dur="273"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7" dur="100"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8" dur="100" tmFilter="0, 0; 0.125,0.2665; 0.25,0.4; 0.375,0.465; 0.5,0.5;  0.625,0.535; 0.75,0.6; 0.875,0.7335; 1,1">
                                          <p:stCondLst>
                                            <p:cond delay="100"/>
                                          </p:stCondLst>
                                        </p:cTn>
                                        <p:tgtEl>
                                          <p:spTgt spid="24"/>
                                        </p:tgtEl>
                                        <p:attrNameLst>
                                          <p:attrName>ppt_y</p:attrName>
                                        </p:attrNameLst>
                                      </p:cBhvr>
                                      <p:tavLst>
                                        <p:tav tm="0" fmla="#ppt_y-sin(pi*$)/9">
                                          <p:val>
                                            <p:fltVal val="0"/>
                                          </p:val>
                                        </p:tav>
                                        <p:tav tm="100000">
                                          <p:val>
                                            <p:fltVal val="1"/>
                                          </p:val>
                                        </p:tav>
                                      </p:tavLst>
                                    </p:anim>
                                    <p:anim calcmode="lin" valueType="num">
                                      <p:cBhvr>
                                        <p:cTn id="99" dur="50" tmFilter="0, 0; 0.125,0.2665; 0.25,0.4; 0.375,0.465; 0.5,0.5;  0.625,0.535; 0.75,0.6; 0.875,0.7335; 1,1">
                                          <p:stCondLst>
                                            <p:cond delay="199"/>
                                          </p:stCondLst>
                                        </p:cTn>
                                        <p:tgtEl>
                                          <p:spTgt spid="24"/>
                                        </p:tgtEl>
                                        <p:attrNameLst>
                                          <p:attrName>ppt_y</p:attrName>
                                        </p:attrNameLst>
                                      </p:cBhvr>
                                      <p:tavLst>
                                        <p:tav tm="0" fmla="#ppt_y-sin(pi*$)/27">
                                          <p:val>
                                            <p:fltVal val="0"/>
                                          </p:val>
                                        </p:tav>
                                        <p:tav tm="100000">
                                          <p:val>
                                            <p:fltVal val="1"/>
                                          </p:val>
                                        </p:tav>
                                      </p:tavLst>
                                    </p:anim>
                                    <p:anim calcmode="lin" valueType="num">
                                      <p:cBhvr>
                                        <p:cTn id="100" dur="25" tmFilter="0, 0; 0.125,0.2665; 0.25,0.4; 0.375,0.465; 0.5,0.5;  0.625,0.535; 0.75,0.6; 0.875,0.7335; 1,1">
                                          <p:stCondLst>
                                            <p:cond delay="248"/>
                                          </p:stCondLst>
                                        </p:cTn>
                                        <p:tgtEl>
                                          <p:spTgt spid="24"/>
                                        </p:tgtEl>
                                        <p:attrNameLst>
                                          <p:attrName>ppt_y</p:attrName>
                                        </p:attrNameLst>
                                      </p:cBhvr>
                                      <p:tavLst>
                                        <p:tav tm="0" fmla="#ppt_y-sin(pi*$)/81">
                                          <p:val>
                                            <p:fltVal val="0"/>
                                          </p:val>
                                        </p:tav>
                                        <p:tav tm="100000">
                                          <p:val>
                                            <p:fltVal val="1"/>
                                          </p:val>
                                        </p:tav>
                                      </p:tavLst>
                                    </p:anim>
                                    <p:animScale>
                                      <p:cBhvr>
                                        <p:cTn id="101" dur="4">
                                          <p:stCondLst>
                                            <p:cond delay="98"/>
                                          </p:stCondLst>
                                        </p:cTn>
                                        <p:tgtEl>
                                          <p:spTgt spid="24"/>
                                        </p:tgtEl>
                                      </p:cBhvr>
                                      <p:to x="100000" y="60000"/>
                                    </p:animScale>
                                    <p:animScale>
                                      <p:cBhvr>
                                        <p:cTn id="102" dur="25" decel="50000">
                                          <p:stCondLst>
                                            <p:cond delay="101"/>
                                          </p:stCondLst>
                                        </p:cTn>
                                        <p:tgtEl>
                                          <p:spTgt spid="24"/>
                                        </p:tgtEl>
                                      </p:cBhvr>
                                      <p:to x="100000" y="100000"/>
                                    </p:animScale>
                                    <p:animScale>
                                      <p:cBhvr>
                                        <p:cTn id="103" dur="4">
                                          <p:stCondLst>
                                            <p:cond delay="197"/>
                                          </p:stCondLst>
                                        </p:cTn>
                                        <p:tgtEl>
                                          <p:spTgt spid="24"/>
                                        </p:tgtEl>
                                      </p:cBhvr>
                                      <p:to x="100000" y="80000"/>
                                    </p:animScale>
                                    <p:animScale>
                                      <p:cBhvr>
                                        <p:cTn id="104" dur="25" decel="50000">
                                          <p:stCondLst>
                                            <p:cond delay="201"/>
                                          </p:stCondLst>
                                        </p:cTn>
                                        <p:tgtEl>
                                          <p:spTgt spid="24"/>
                                        </p:tgtEl>
                                      </p:cBhvr>
                                      <p:to x="100000" y="100000"/>
                                    </p:animScale>
                                    <p:animScale>
                                      <p:cBhvr>
                                        <p:cTn id="105" dur="4">
                                          <p:stCondLst>
                                            <p:cond delay="246"/>
                                          </p:stCondLst>
                                        </p:cTn>
                                        <p:tgtEl>
                                          <p:spTgt spid="24"/>
                                        </p:tgtEl>
                                      </p:cBhvr>
                                      <p:to x="100000" y="90000"/>
                                    </p:animScale>
                                    <p:animScale>
                                      <p:cBhvr>
                                        <p:cTn id="106" dur="25" decel="50000">
                                          <p:stCondLst>
                                            <p:cond delay="250"/>
                                          </p:stCondLst>
                                        </p:cTn>
                                        <p:tgtEl>
                                          <p:spTgt spid="24"/>
                                        </p:tgtEl>
                                      </p:cBhvr>
                                      <p:to x="100000" y="100000"/>
                                    </p:animScale>
                                    <p:animScale>
                                      <p:cBhvr>
                                        <p:cTn id="107" dur="4">
                                          <p:stCondLst>
                                            <p:cond delay="271"/>
                                          </p:stCondLst>
                                        </p:cTn>
                                        <p:tgtEl>
                                          <p:spTgt spid="24"/>
                                        </p:tgtEl>
                                      </p:cBhvr>
                                      <p:to x="100000" y="95000"/>
                                    </p:animScale>
                                    <p:animScale>
                                      <p:cBhvr>
                                        <p:cTn id="108" dur="25" decel="50000">
                                          <p:stCondLst>
                                            <p:cond delay="275"/>
                                          </p:stCondLst>
                                        </p:cTn>
                                        <p:tgtEl>
                                          <p:spTgt spid="24"/>
                                        </p:tgtEl>
                                      </p:cBhvr>
                                      <p:to x="100000" y="100000"/>
                                    </p:animScale>
                                  </p:childTnLst>
                                </p:cTn>
                              </p:par>
                            </p:childTnLst>
                          </p:cTn>
                        </p:par>
                        <p:par>
                          <p:cTn id="109" fill="hold">
                            <p:stCondLst>
                              <p:cond delay="5500"/>
                            </p:stCondLst>
                            <p:childTnLst>
                              <p:par>
                                <p:cTn id="110" presetID="26" presetClass="entr" presetSubtype="0" fill="hold" grpId="0" nodeType="after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wipe(down)">
                                      <p:cBhvr>
                                        <p:cTn id="112" dur="87">
                                          <p:stCondLst>
                                            <p:cond delay="0"/>
                                          </p:stCondLst>
                                        </p:cTn>
                                        <p:tgtEl>
                                          <p:spTgt spid="43"/>
                                        </p:tgtEl>
                                      </p:cBhvr>
                                    </p:animEffect>
                                    <p:anim calcmode="lin" valueType="num">
                                      <p:cBhvr>
                                        <p:cTn id="113" dur="273"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14" dur="100"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15" dur="100" tmFilter="0, 0; 0.125,0.2665; 0.25,0.4; 0.375,0.465; 0.5,0.5;  0.625,0.535; 0.75,0.6; 0.875,0.7335; 1,1">
                                          <p:stCondLst>
                                            <p:cond delay="100"/>
                                          </p:stCondLst>
                                        </p:cTn>
                                        <p:tgtEl>
                                          <p:spTgt spid="43"/>
                                        </p:tgtEl>
                                        <p:attrNameLst>
                                          <p:attrName>ppt_y</p:attrName>
                                        </p:attrNameLst>
                                      </p:cBhvr>
                                      <p:tavLst>
                                        <p:tav tm="0" fmla="#ppt_y-sin(pi*$)/9">
                                          <p:val>
                                            <p:fltVal val="0"/>
                                          </p:val>
                                        </p:tav>
                                        <p:tav tm="100000">
                                          <p:val>
                                            <p:fltVal val="1"/>
                                          </p:val>
                                        </p:tav>
                                      </p:tavLst>
                                    </p:anim>
                                    <p:anim calcmode="lin" valueType="num">
                                      <p:cBhvr>
                                        <p:cTn id="116" dur="50" tmFilter="0, 0; 0.125,0.2665; 0.25,0.4; 0.375,0.465; 0.5,0.5;  0.625,0.535; 0.75,0.6; 0.875,0.7335; 1,1">
                                          <p:stCondLst>
                                            <p:cond delay="199"/>
                                          </p:stCondLst>
                                        </p:cTn>
                                        <p:tgtEl>
                                          <p:spTgt spid="43"/>
                                        </p:tgtEl>
                                        <p:attrNameLst>
                                          <p:attrName>ppt_y</p:attrName>
                                        </p:attrNameLst>
                                      </p:cBhvr>
                                      <p:tavLst>
                                        <p:tav tm="0" fmla="#ppt_y-sin(pi*$)/27">
                                          <p:val>
                                            <p:fltVal val="0"/>
                                          </p:val>
                                        </p:tav>
                                        <p:tav tm="100000">
                                          <p:val>
                                            <p:fltVal val="1"/>
                                          </p:val>
                                        </p:tav>
                                      </p:tavLst>
                                    </p:anim>
                                    <p:anim calcmode="lin" valueType="num">
                                      <p:cBhvr>
                                        <p:cTn id="117" dur="25" tmFilter="0, 0; 0.125,0.2665; 0.25,0.4; 0.375,0.465; 0.5,0.5;  0.625,0.535; 0.75,0.6; 0.875,0.7335; 1,1">
                                          <p:stCondLst>
                                            <p:cond delay="248"/>
                                          </p:stCondLst>
                                        </p:cTn>
                                        <p:tgtEl>
                                          <p:spTgt spid="43"/>
                                        </p:tgtEl>
                                        <p:attrNameLst>
                                          <p:attrName>ppt_y</p:attrName>
                                        </p:attrNameLst>
                                      </p:cBhvr>
                                      <p:tavLst>
                                        <p:tav tm="0" fmla="#ppt_y-sin(pi*$)/81">
                                          <p:val>
                                            <p:fltVal val="0"/>
                                          </p:val>
                                        </p:tav>
                                        <p:tav tm="100000">
                                          <p:val>
                                            <p:fltVal val="1"/>
                                          </p:val>
                                        </p:tav>
                                      </p:tavLst>
                                    </p:anim>
                                    <p:animScale>
                                      <p:cBhvr>
                                        <p:cTn id="118" dur="4">
                                          <p:stCondLst>
                                            <p:cond delay="98"/>
                                          </p:stCondLst>
                                        </p:cTn>
                                        <p:tgtEl>
                                          <p:spTgt spid="43"/>
                                        </p:tgtEl>
                                      </p:cBhvr>
                                      <p:to x="100000" y="60000"/>
                                    </p:animScale>
                                    <p:animScale>
                                      <p:cBhvr>
                                        <p:cTn id="119" dur="25" decel="50000">
                                          <p:stCondLst>
                                            <p:cond delay="101"/>
                                          </p:stCondLst>
                                        </p:cTn>
                                        <p:tgtEl>
                                          <p:spTgt spid="43"/>
                                        </p:tgtEl>
                                      </p:cBhvr>
                                      <p:to x="100000" y="100000"/>
                                    </p:animScale>
                                    <p:animScale>
                                      <p:cBhvr>
                                        <p:cTn id="120" dur="4">
                                          <p:stCondLst>
                                            <p:cond delay="197"/>
                                          </p:stCondLst>
                                        </p:cTn>
                                        <p:tgtEl>
                                          <p:spTgt spid="43"/>
                                        </p:tgtEl>
                                      </p:cBhvr>
                                      <p:to x="100000" y="80000"/>
                                    </p:animScale>
                                    <p:animScale>
                                      <p:cBhvr>
                                        <p:cTn id="121" dur="25" decel="50000">
                                          <p:stCondLst>
                                            <p:cond delay="201"/>
                                          </p:stCondLst>
                                        </p:cTn>
                                        <p:tgtEl>
                                          <p:spTgt spid="43"/>
                                        </p:tgtEl>
                                      </p:cBhvr>
                                      <p:to x="100000" y="100000"/>
                                    </p:animScale>
                                    <p:animScale>
                                      <p:cBhvr>
                                        <p:cTn id="122" dur="4">
                                          <p:stCondLst>
                                            <p:cond delay="246"/>
                                          </p:stCondLst>
                                        </p:cTn>
                                        <p:tgtEl>
                                          <p:spTgt spid="43"/>
                                        </p:tgtEl>
                                      </p:cBhvr>
                                      <p:to x="100000" y="90000"/>
                                    </p:animScale>
                                    <p:animScale>
                                      <p:cBhvr>
                                        <p:cTn id="123" dur="25" decel="50000">
                                          <p:stCondLst>
                                            <p:cond delay="250"/>
                                          </p:stCondLst>
                                        </p:cTn>
                                        <p:tgtEl>
                                          <p:spTgt spid="43"/>
                                        </p:tgtEl>
                                      </p:cBhvr>
                                      <p:to x="100000" y="100000"/>
                                    </p:animScale>
                                    <p:animScale>
                                      <p:cBhvr>
                                        <p:cTn id="124" dur="4">
                                          <p:stCondLst>
                                            <p:cond delay="271"/>
                                          </p:stCondLst>
                                        </p:cTn>
                                        <p:tgtEl>
                                          <p:spTgt spid="43"/>
                                        </p:tgtEl>
                                      </p:cBhvr>
                                      <p:to x="100000" y="95000"/>
                                    </p:animScale>
                                    <p:animScale>
                                      <p:cBhvr>
                                        <p:cTn id="125" dur="25" decel="50000">
                                          <p:stCondLst>
                                            <p:cond delay="275"/>
                                          </p:stCondLst>
                                        </p:cTn>
                                        <p:tgtEl>
                                          <p:spTgt spid="43"/>
                                        </p:tgtEl>
                                      </p:cBhvr>
                                      <p:to x="100000" y="100000"/>
                                    </p:animScale>
                                  </p:childTnLst>
                                </p:cTn>
                              </p:par>
                            </p:childTnLst>
                          </p:cTn>
                        </p:par>
                        <p:par>
                          <p:cTn id="126" fill="hold">
                            <p:stCondLst>
                              <p:cond delay="6000"/>
                            </p:stCondLst>
                            <p:childTnLst>
                              <p:par>
                                <p:cTn id="127" presetID="26" presetClass="entr" presetSubtype="0" fill="hold" grpId="0" nodeType="after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wipe(down)">
                                      <p:cBhvr>
                                        <p:cTn id="129" dur="87">
                                          <p:stCondLst>
                                            <p:cond delay="0"/>
                                          </p:stCondLst>
                                        </p:cTn>
                                        <p:tgtEl>
                                          <p:spTgt spid="20"/>
                                        </p:tgtEl>
                                      </p:cBhvr>
                                    </p:animEffect>
                                    <p:anim calcmode="lin" valueType="num">
                                      <p:cBhvr>
                                        <p:cTn id="130" dur="273"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1" dur="100"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32" dur="100" tmFilter="0, 0; 0.125,0.2665; 0.25,0.4; 0.375,0.465; 0.5,0.5;  0.625,0.535; 0.75,0.6; 0.875,0.7335; 1,1">
                                          <p:stCondLst>
                                            <p:cond delay="100"/>
                                          </p:stCondLst>
                                        </p:cTn>
                                        <p:tgtEl>
                                          <p:spTgt spid="20"/>
                                        </p:tgtEl>
                                        <p:attrNameLst>
                                          <p:attrName>ppt_y</p:attrName>
                                        </p:attrNameLst>
                                      </p:cBhvr>
                                      <p:tavLst>
                                        <p:tav tm="0" fmla="#ppt_y-sin(pi*$)/9">
                                          <p:val>
                                            <p:fltVal val="0"/>
                                          </p:val>
                                        </p:tav>
                                        <p:tav tm="100000">
                                          <p:val>
                                            <p:fltVal val="1"/>
                                          </p:val>
                                        </p:tav>
                                      </p:tavLst>
                                    </p:anim>
                                    <p:anim calcmode="lin" valueType="num">
                                      <p:cBhvr>
                                        <p:cTn id="133" dur="50" tmFilter="0, 0; 0.125,0.2665; 0.25,0.4; 0.375,0.465; 0.5,0.5;  0.625,0.535; 0.75,0.6; 0.875,0.7335; 1,1">
                                          <p:stCondLst>
                                            <p:cond delay="199"/>
                                          </p:stCondLst>
                                        </p:cTn>
                                        <p:tgtEl>
                                          <p:spTgt spid="20"/>
                                        </p:tgtEl>
                                        <p:attrNameLst>
                                          <p:attrName>ppt_y</p:attrName>
                                        </p:attrNameLst>
                                      </p:cBhvr>
                                      <p:tavLst>
                                        <p:tav tm="0" fmla="#ppt_y-sin(pi*$)/27">
                                          <p:val>
                                            <p:fltVal val="0"/>
                                          </p:val>
                                        </p:tav>
                                        <p:tav tm="100000">
                                          <p:val>
                                            <p:fltVal val="1"/>
                                          </p:val>
                                        </p:tav>
                                      </p:tavLst>
                                    </p:anim>
                                    <p:anim calcmode="lin" valueType="num">
                                      <p:cBhvr>
                                        <p:cTn id="134" dur="25" tmFilter="0, 0; 0.125,0.2665; 0.25,0.4; 0.375,0.465; 0.5,0.5;  0.625,0.535; 0.75,0.6; 0.875,0.7335; 1,1">
                                          <p:stCondLst>
                                            <p:cond delay="248"/>
                                          </p:stCondLst>
                                        </p:cTn>
                                        <p:tgtEl>
                                          <p:spTgt spid="20"/>
                                        </p:tgtEl>
                                        <p:attrNameLst>
                                          <p:attrName>ppt_y</p:attrName>
                                        </p:attrNameLst>
                                      </p:cBhvr>
                                      <p:tavLst>
                                        <p:tav tm="0" fmla="#ppt_y-sin(pi*$)/81">
                                          <p:val>
                                            <p:fltVal val="0"/>
                                          </p:val>
                                        </p:tav>
                                        <p:tav tm="100000">
                                          <p:val>
                                            <p:fltVal val="1"/>
                                          </p:val>
                                        </p:tav>
                                      </p:tavLst>
                                    </p:anim>
                                    <p:animScale>
                                      <p:cBhvr>
                                        <p:cTn id="135" dur="4">
                                          <p:stCondLst>
                                            <p:cond delay="98"/>
                                          </p:stCondLst>
                                        </p:cTn>
                                        <p:tgtEl>
                                          <p:spTgt spid="20"/>
                                        </p:tgtEl>
                                      </p:cBhvr>
                                      <p:to x="100000" y="60000"/>
                                    </p:animScale>
                                    <p:animScale>
                                      <p:cBhvr>
                                        <p:cTn id="136" dur="25" decel="50000">
                                          <p:stCondLst>
                                            <p:cond delay="101"/>
                                          </p:stCondLst>
                                        </p:cTn>
                                        <p:tgtEl>
                                          <p:spTgt spid="20"/>
                                        </p:tgtEl>
                                      </p:cBhvr>
                                      <p:to x="100000" y="100000"/>
                                    </p:animScale>
                                    <p:animScale>
                                      <p:cBhvr>
                                        <p:cTn id="137" dur="4">
                                          <p:stCondLst>
                                            <p:cond delay="197"/>
                                          </p:stCondLst>
                                        </p:cTn>
                                        <p:tgtEl>
                                          <p:spTgt spid="20"/>
                                        </p:tgtEl>
                                      </p:cBhvr>
                                      <p:to x="100000" y="80000"/>
                                    </p:animScale>
                                    <p:animScale>
                                      <p:cBhvr>
                                        <p:cTn id="138" dur="25" decel="50000">
                                          <p:stCondLst>
                                            <p:cond delay="201"/>
                                          </p:stCondLst>
                                        </p:cTn>
                                        <p:tgtEl>
                                          <p:spTgt spid="20"/>
                                        </p:tgtEl>
                                      </p:cBhvr>
                                      <p:to x="100000" y="100000"/>
                                    </p:animScale>
                                    <p:animScale>
                                      <p:cBhvr>
                                        <p:cTn id="139" dur="4">
                                          <p:stCondLst>
                                            <p:cond delay="246"/>
                                          </p:stCondLst>
                                        </p:cTn>
                                        <p:tgtEl>
                                          <p:spTgt spid="20"/>
                                        </p:tgtEl>
                                      </p:cBhvr>
                                      <p:to x="100000" y="90000"/>
                                    </p:animScale>
                                    <p:animScale>
                                      <p:cBhvr>
                                        <p:cTn id="140" dur="25" decel="50000">
                                          <p:stCondLst>
                                            <p:cond delay="250"/>
                                          </p:stCondLst>
                                        </p:cTn>
                                        <p:tgtEl>
                                          <p:spTgt spid="20"/>
                                        </p:tgtEl>
                                      </p:cBhvr>
                                      <p:to x="100000" y="100000"/>
                                    </p:animScale>
                                    <p:animScale>
                                      <p:cBhvr>
                                        <p:cTn id="141" dur="4">
                                          <p:stCondLst>
                                            <p:cond delay="271"/>
                                          </p:stCondLst>
                                        </p:cTn>
                                        <p:tgtEl>
                                          <p:spTgt spid="20"/>
                                        </p:tgtEl>
                                      </p:cBhvr>
                                      <p:to x="100000" y="95000"/>
                                    </p:animScale>
                                    <p:animScale>
                                      <p:cBhvr>
                                        <p:cTn id="142" dur="25" decel="50000">
                                          <p:stCondLst>
                                            <p:cond delay="275"/>
                                          </p:stCondLst>
                                        </p:cTn>
                                        <p:tgtEl>
                                          <p:spTgt spid="20"/>
                                        </p:tgtEl>
                                      </p:cBhvr>
                                      <p:to x="100000" y="100000"/>
                                    </p:animScale>
                                  </p:childTnLst>
                                </p:cTn>
                              </p:par>
                            </p:childTnLst>
                          </p:cTn>
                        </p:par>
                        <p:par>
                          <p:cTn id="143" fill="hold">
                            <p:stCondLst>
                              <p:cond delay="6500"/>
                            </p:stCondLst>
                            <p:childTnLst>
                              <p:par>
                                <p:cTn id="144" presetID="26" presetClass="entr" presetSubtype="0" fill="hold" grpId="0" nodeType="after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wipe(down)">
                                      <p:cBhvr>
                                        <p:cTn id="146" dur="87">
                                          <p:stCondLst>
                                            <p:cond delay="0"/>
                                          </p:stCondLst>
                                        </p:cTn>
                                        <p:tgtEl>
                                          <p:spTgt spid="13"/>
                                        </p:tgtEl>
                                      </p:cBhvr>
                                    </p:animEffect>
                                    <p:anim calcmode="lin" valueType="num">
                                      <p:cBhvr>
                                        <p:cTn id="147" dur="27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8" dur="100"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9" dur="100" tmFilter="0, 0; 0.125,0.2665; 0.25,0.4; 0.375,0.465; 0.5,0.5;  0.625,0.535; 0.75,0.6; 0.875,0.7335; 1,1">
                                          <p:stCondLst>
                                            <p:cond delay="100"/>
                                          </p:stCondLst>
                                        </p:cTn>
                                        <p:tgtEl>
                                          <p:spTgt spid="13"/>
                                        </p:tgtEl>
                                        <p:attrNameLst>
                                          <p:attrName>ppt_y</p:attrName>
                                        </p:attrNameLst>
                                      </p:cBhvr>
                                      <p:tavLst>
                                        <p:tav tm="0" fmla="#ppt_y-sin(pi*$)/9">
                                          <p:val>
                                            <p:fltVal val="0"/>
                                          </p:val>
                                        </p:tav>
                                        <p:tav tm="100000">
                                          <p:val>
                                            <p:fltVal val="1"/>
                                          </p:val>
                                        </p:tav>
                                      </p:tavLst>
                                    </p:anim>
                                    <p:anim calcmode="lin" valueType="num">
                                      <p:cBhvr>
                                        <p:cTn id="150" dur="50" tmFilter="0, 0; 0.125,0.2665; 0.25,0.4; 0.375,0.465; 0.5,0.5;  0.625,0.535; 0.75,0.6; 0.875,0.7335; 1,1">
                                          <p:stCondLst>
                                            <p:cond delay="199"/>
                                          </p:stCondLst>
                                        </p:cTn>
                                        <p:tgtEl>
                                          <p:spTgt spid="13"/>
                                        </p:tgtEl>
                                        <p:attrNameLst>
                                          <p:attrName>ppt_y</p:attrName>
                                        </p:attrNameLst>
                                      </p:cBhvr>
                                      <p:tavLst>
                                        <p:tav tm="0" fmla="#ppt_y-sin(pi*$)/27">
                                          <p:val>
                                            <p:fltVal val="0"/>
                                          </p:val>
                                        </p:tav>
                                        <p:tav tm="100000">
                                          <p:val>
                                            <p:fltVal val="1"/>
                                          </p:val>
                                        </p:tav>
                                      </p:tavLst>
                                    </p:anim>
                                    <p:anim calcmode="lin" valueType="num">
                                      <p:cBhvr>
                                        <p:cTn id="151" dur="25" tmFilter="0, 0; 0.125,0.2665; 0.25,0.4; 0.375,0.465; 0.5,0.5;  0.625,0.535; 0.75,0.6; 0.875,0.7335; 1,1">
                                          <p:stCondLst>
                                            <p:cond delay="248"/>
                                          </p:stCondLst>
                                        </p:cTn>
                                        <p:tgtEl>
                                          <p:spTgt spid="13"/>
                                        </p:tgtEl>
                                        <p:attrNameLst>
                                          <p:attrName>ppt_y</p:attrName>
                                        </p:attrNameLst>
                                      </p:cBhvr>
                                      <p:tavLst>
                                        <p:tav tm="0" fmla="#ppt_y-sin(pi*$)/81">
                                          <p:val>
                                            <p:fltVal val="0"/>
                                          </p:val>
                                        </p:tav>
                                        <p:tav tm="100000">
                                          <p:val>
                                            <p:fltVal val="1"/>
                                          </p:val>
                                        </p:tav>
                                      </p:tavLst>
                                    </p:anim>
                                    <p:animScale>
                                      <p:cBhvr>
                                        <p:cTn id="152" dur="4">
                                          <p:stCondLst>
                                            <p:cond delay="98"/>
                                          </p:stCondLst>
                                        </p:cTn>
                                        <p:tgtEl>
                                          <p:spTgt spid="13"/>
                                        </p:tgtEl>
                                      </p:cBhvr>
                                      <p:to x="100000" y="60000"/>
                                    </p:animScale>
                                    <p:animScale>
                                      <p:cBhvr>
                                        <p:cTn id="153" dur="25" decel="50000">
                                          <p:stCondLst>
                                            <p:cond delay="101"/>
                                          </p:stCondLst>
                                        </p:cTn>
                                        <p:tgtEl>
                                          <p:spTgt spid="13"/>
                                        </p:tgtEl>
                                      </p:cBhvr>
                                      <p:to x="100000" y="100000"/>
                                    </p:animScale>
                                    <p:animScale>
                                      <p:cBhvr>
                                        <p:cTn id="154" dur="4">
                                          <p:stCondLst>
                                            <p:cond delay="197"/>
                                          </p:stCondLst>
                                        </p:cTn>
                                        <p:tgtEl>
                                          <p:spTgt spid="13"/>
                                        </p:tgtEl>
                                      </p:cBhvr>
                                      <p:to x="100000" y="80000"/>
                                    </p:animScale>
                                    <p:animScale>
                                      <p:cBhvr>
                                        <p:cTn id="155" dur="25" decel="50000">
                                          <p:stCondLst>
                                            <p:cond delay="201"/>
                                          </p:stCondLst>
                                        </p:cTn>
                                        <p:tgtEl>
                                          <p:spTgt spid="13"/>
                                        </p:tgtEl>
                                      </p:cBhvr>
                                      <p:to x="100000" y="100000"/>
                                    </p:animScale>
                                    <p:animScale>
                                      <p:cBhvr>
                                        <p:cTn id="156" dur="4">
                                          <p:stCondLst>
                                            <p:cond delay="246"/>
                                          </p:stCondLst>
                                        </p:cTn>
                                        <p:tgtEl>
                                          <p:spTgt spid="13"/>
                                        </p:tgtEl>
                                      </p:cBhvr>
                                      <p:to x="100000" y="90000"/>
                                    </p:animScale>
                                    <p:animScale>
                                      <p:cBhvr>
                                        <p:cTn id="157" dur="25" decel="50000">
                                          <p:stCondLst>
                                            <p:cond delay="250"/>
                                          </p:stCondLst>
                                        </p:cTn>
                                        <p:tgtEl>
                                          <p:spTgt spid="13"/>
                                        </p:tgtEl>
                                      </p:cBhvr>
                                      <p:to x="100000" y="100000"/>
                                    </p:animScale>
                                    <p:animScale>
                                      <p:cBhvr>
                                        <p:cTn id="158" dur="4">
                                          <p:stCondLst>
                                            <p:cond delay="271"/>
                                          </p:stCondLst>
                                        </p:cTn>
                                        <p:tgtEl>
                                          <p:spTgt spid="13"/>
                                        </p:tgtEl>
                                      </p:cBhvr>
                                      <p:to x="100000" y="95000"/>
                                    </p:animScale>
                                    <p:animScale>
                                      <p:cBhvr>
                                        <p:cTn id="159" dur="25" decel="50000">
                                          <p:stCondLst>
                                            <p:cond delay="275"/>
                                          </p:stCondLst>
                                        </p:cTn>
                                        <p:tgtEl>
                                          <p:spTgt spid="13"/>
                                        </p:tgtEl>
                                      </p:cBhvr>
                                      <p:to x="100000" y="100000"/>
                                    </p:animScale>
                                  </p:childTnLst>
                                </p:cTn>
                              </p:par>
                            </p:childTnLst>
                          </p:cTn>
                        </p:par>
                        <p:par>
                          <p:cTn id="160" fill="hold">
                            <p:stCondLst>
                              <p:cond delay="7000"/>
                            </p:stCondLst>
                            <p:childTnLst>
                              <p:par>
                                <p:cTn id="161" presetID="26" presetClass="entr" presetSubtype="0"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wipe(down)">
                                      <p:cBhvr>
                                        <p:cTn id="163" dur="87">
                                          <p:stCondLst>
                                            <p:cond delay="0"/>
                                          </p:stCondLst>
                                        </p:cTn>
                                        <p:tgtEl>
                                          <p:spTgt spid="44"/>
                                        </p:tgtEl>
                                      </p:cBhvr>
                                    </p:animEffect>
                                    <p:anim calcmode="lin" valueType="num">
                                      <p:cBhvr>
                                        <p:cTn id="164" dur="273"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65" dur="100"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66" dur="100" tmFilter="0, 0; 0.125,0.2665; 0.25,0.4; 0.375,0.465; 0.5,0.5;  0.625,0.535; 0.75,0.6; 0.875,0.7335; 1,1">
                                          <p:stCondLst>
                                            <p:cond delay="100"/>
                                          </p:stCondLst>
                                        </p:cTn>
                                        <p:tgtEl>
                                          <p:spTgt spid="44"/>
                                        </p:tgtEl>
                                        <p:attrNameLst>
                                          <p:attrName>ppt_y</p:attrName>
                                        </p:attrNameLst>
                                      </p:cBhvr>
                                      <p:tavLst>
                                        <p:tav tm="0" fmla="#ppt_y-sin(pi*$)/9">
                                          <p:val>
                                            <p:fltVal val="0"/>
                                          </p:val>
                                        </p:tav>
                                        <p:tav tm="100000">
                                          <p:val>
                                            <p:fltVal val="1"/>
                                          </p:val>
                                        </p:tav>
                                      </p:tavLst>
                                    </p:anim>
                                    <p:anim calcmode="lin" valueType="num">
                                      <p:cBhvr>
                                        <p:cTn id="167" dur="50" tmFilter="0, 0; 0.125,0.2665; 0.25,0.4; 0.375,0.465; 0.5,0.5;  0.625,0.535; 0.75,0.6; 0.875,0.7335; 1,1">
                                          <p:stCondLst>
                                            <p:cond delay="199"/>
                                          </p:stCondLst>
                                        </p:cTn>
                                        <p:tgtEl>
                                          <p:spTgt spid="44"/>
                                        </p:tgtEl>
                                        <p:attrNameLst>
                                          <p:attrName>ppt_y</p:attrName>
                                        </p:attrNameLst>
                                      </p:cBhvr>
                                      <p:tavLst>
                                        <p:tav tm="0" fmla="#ppt_y-sin(pi*$)/27">
                                          <p:val>
                                            <p:fltVal val="0"/>
                                          </p:val>
                                        </p:tav>
                                        <p:tav tm="100000">
                                          <p:val>
                                            <p:fltVal val="1"/>
                                          </p:val>
                                        </p:tav>
                                      </p:tavLst>
                                    </p:anim>
                                    <p:anim calcmode="lin" valueType="num">
                                      <p:cBhvr>
                                        <p:cTn id="168" dur="25" tmFilter="0, 0; 0.125,0.2665; 0.25,0.4; 0.375,0.465; 0.5,0.5;  0.625,0.535; 0.75,0.6; 0.875,0.7335; 1,1">
                                          <p:stCondLst>
                                            <p:cond delay="248"/>
                                          </p:stCondLst>
                                        </p:cTn>
                                        <p:tgtEl>
                                          <p:spTgt spid="44"/>
                                        </p:tgtEl>
                                        <p:attrNameLst>
                                          <p:attrName>ppt_y</p:attrName>
                                        </p:attrNameLst>
                                      </p:cBhvr>
                                      <p:tavLst>
                                        <p:tav tm="0" fmla="#ppt_y-sin(pi*$)/81">
                                          <p:val>
                                            <p:fltVal val="0"/>
                                          </p:val>
                                        </p:tav>
                                        <p:tav tm="100000">
                                          <p:val>
                                            <p:fltVal val="1"/>
                                          </p:val>
                                        </p:tav>
                                      </p:tavLst>
                                    </p:anim>
                                    <p:animScale>
                                      <p:cBhvr>
                                        <p:cTn id="169" dur="4">
                                          <p:stCondLst>
                                            <p:cond delay="98"/>
                                          </p:stCondLst>
                                        </p:cTn>
                                        <p:tgtEl>
                                          <p:spTgt spid="44"/>
                                        </p:tgtEl>
                                      </p:cBhvr>
                                      <p:to x="100000" y="60000"/>
                                    </p:animScale>
                                    <p:animScale>
                                      <p:cBhvr>
                                        <p:cTn id="170" dur="25" decel="50000">
                                          <p:stCondLst>
                                            <p:cond delay="101"/>
                                          </p:stCondLst>
                                        </p:cTn>
                                        <p:tgtEl>
                                          <p:spTgt spid="44"/>
                                        </p:tgtEl>
                                      </p:cBhvr>
                                      <p:to x="100000" y="100000"/>
                                    </p:animScale>
                                    <p:animScale>
                                      <p:cBhvr>
                                        <p:cTn id="171" dur="4">
                                          <p:stCondLst>
                                            <p:cond delay="197"/>
                                          </p:stCondLst>
                                        </p:cTn>
                                        <p:tgtEl>
                                          <p:spTgt spid="44"/>
                                        </p:tgtEl>
                                      </p:cBhvr>
                                      <p:to x="100000" y="80000"/>
                                    </p:animScale>
                                    <p:animScale>
                                      <p:cBhvr>
                                        <p:cTn id="172" dur="25" decel="50000">
                                          <p:stCondLst>
                                            <p:cond delay="201"/>
                                          </p:stCondLst>
                                        </p:cTn>
                                        <p:tgtEl>
                                          <p:spTgt spid="44"/>
                                        </p:tgtEl>
                                      </p:cBhvr>
                                      <p:to x="100000" y="100000"/>
                                    </p:animScale>
                                    <p:animScale>
                                      <p:cBhvr>
                                        <p:cTn id="173" dur="4">
                                          <p:stCondLst>
                                            <p:cond delay="246"/>
                                          </p:stCondLst>
                                        </p:cTn>
                                        <p:tgtEl>
                                          <p:spTgt spid="44"/>
                                        </p:tgtEl>
                                      </p:cBhvr>
                                      <p:to x="100000" y="90000"/>
                                    </p:animScale>
                                    <p:animScale>
                                      <p:cBhvr>
                                        <p:cTn id="174" dur="25" decel="50000">
                                          <p:stCondLst>
                                            <p:cond delay="250"/>
                                          </p:stCondLst>
                                        </p:cTn>
                                        <p:tgtEl>
                                          <p:spTgt spid="44"/>
                                        </p:tgtEl>
                                      </p:cBhvr>
                                      <p:to x="100000" y="100000"/>
                                    </p:animScale>
                                    <p:animScale>
                                      <p:cBhvr>
                                        <p:cTn id="175" dur="4">
                                          <p:stCondLst>
                                            <p:cond delay="271"/>
                                          </p:stCondLst>
                                        </p:cTn>
                                        <p:tgtEl>
                                          <p:spTgt spid="44"/>
                                        </p:tgtEl>
                                      </p:cBhvr>
                                      <p:to x="100000" y="95000"/>
                                    </p:animScale>
                                    <p:animScale>
                                      <p:cBhvr>
                                        <p:cTn id="176" dur="25" decel="50000">
                                          <p:stCondLst>
                                            <p:cond delay="275"/>
                                          </p:stCondLst>
                                        </p:cTn>
                                        <p:tgtEl>
                                          <p:spTgt spid="44"/>
                                        </p:tgtEl>
                                      </p:cBhvr>
                                      <p:to x="100000" y="100000"/>
                                    </p:animScale>
                                  </p:childTnLst>
                                </p:cTn>
                              </p:par>
                            </p:childTnLst>
                          </p:cTn>
                        </p:par>
                        <p:par>
                          <p:cTn id="177" fill="hold">
                            <p:stCondLst>
                              <p:cond delay="7500"/>
                            </p:stCondLst>
                            <p:childTnLst>
                              <p:par>
                                <p:cTn id="178" presetID="42" presetClass="entr" presetSubtype="0" fill="hold" grpId="0" nodeType="afterEffect">
                                  <p:stCondLst>
                                    <p:cond delay="0"/>
                                  </p:stCondLst>
                                  <p:childTnLst>
                                    <p:set>
                                      <p:cBhvr>
                                        <p:cTn id="179" dur="1" fill="hold">
                                          <p:stCondLst>
                                            <p:cond delay="0"/>
                                          </p:stCondLst>
                                        </p:cTn>
                                        <p:tgtEl>
                                          <p:spTgt spid="30"/>
                                        </p:tgtEl>
                                        <p:attrNameLst>
                                          <p:attrName>style.visibility</p:attrName>
                                        </p:attrNameLst>
                                      </p:cBhvr>
                                      <p:to>
                                        <p:strVal val="visible"/>
                                      </p:to>
                                    </p:set>
                                    <p:animEffect transition="in" filter="fade">
                                      <p:cBhvr>
                                        <p:cTn id="180" dur="2000"/>
                                        <p:tgtEl>
                                          <p:spTgt spid="30"/>
                                        </p:tgtEl>
                                      </p:cBhvr>
                                    </p:animEffect>
                                    <p:anim calcmode="lin" valueType="num">
                                      <p:cBhvr>
                                        <p:cTn id="181" dur="2000" fill="hold"/>
                                        <p:tgtEl>
                                          <p:spTgt spid="30"/>
                                        </p:tgtEl>
                                        <p:attrNameLst>
                                          <p:attrName>ppt_x</p:attrName>
                                        </p:attrNameLst>
                                      </p:cBhvr>
                                      <p:tavLst>
                                        <p:tav tm="0">
                                          <p:val>
                                            <p:strVal val="#ppt_x"/>
                                          </p:val>
                                        </p:tav>
                                        <p:tav tm="100000">
                                          <p:val>
                                            <p:strVal val="#ppt_x"/>
                                          </p:val>
                                        </p:tav>
                                      </p:tavLst>
                                    </p:anim>
                                    <p:anim calcmode="lin" valueType="num">
                                      <p:cBhvr>
                                        <p:cTn id="182" dur="2000" fill="hold"/>
                                        <p:tgtEl>
                                          <p:spTgt spid="30"/>
                                        </p:tgtEl>
                                        <p:attrNameLst>
                                          <p:attrName>ppt_y</p:attrName>
                                        </p:attrNameLst>
                                      </p:cBhvr>
                                      <p:tavLst>
                                        <p:tav tm="0">
                                          <p:val>
                                            <p:strVal val="#ppt_y+.1"/>
                                          </p:val>
                                        </p:tav>
                                        <p:tav tm="100000">
                                          <p:val>
                                            <p:strVal val="#ppt_y"/>
                                          </p:val>
                                        </p:tav>
                                      </p:tavLst>
                                    </p:anim>
                                  </p:childTnLst>
                                </p:cTn>
                              </p:par>
                            </p:childTnLst>
                          </p:cTn>
                        </p:par>
                        <p:par>
                          <p:cTn id="183" fill="hold">
                            <p:stCondLst>
                              <p:cond delay="9500"/>
                            </p:stCondLst>
                            <p:childTnLst>
                              <p:par>
                                <p:cTn id="184" presetID="42" presetClass="entr" presetSubtype="0" fill="hold" grpId="0" nodeType="afterEffect">
                                  <p:stCondLst>
                                    <p:cond delay="0"/>
                                  </p:stCondLst>
                                  <p:childTnLst>
                                    <p:set>
                                      <p:cBhvr>
                                        <p:cTn id="185" dur="1" fill="hold">
                                          <p:stCondLst>
                                            <p:cond delay="0"/>
                                          </p:stCondLst>
                                        </p:cTn>
                                        <p:tgtEl>
                                          <p:spTgt spid="31"/>
                                        </p:tgtEl>
                                        <p:attrNameLst>
                                          <p:attrName>style.visibility</p:attrName>
                                        </p:attrNameLst>
                                      </p:cBhvr>
                                      <p:to>
                                        <p:strVal val="visible"/>
                                      </p:to>
                                    </p:set>
                                    <p:animEffect transition="in" filter="fade">
                                      <p:cBhvr>
                                        <p:cTn id="186" dur="2000"/>
                                        <p:tgtEl>
                                          <p:spTgt spid="31"/>
                                        </p:tgtEl>
                                      </p:cBhvr>
                                    </p:animEffect>
                                    <p:anim calcmode="lin" valueType="num">
                                      <p:cBhvr>
                                        <p:cTn id="187" dur="2000" fill="hold"/>
                                        <p:tgtEl>
                                          <p:spTgt spid="31"/>
                                        </p:tgtEl>
                                        <p:attrNameLst>
                                          <p:attrName>ppt_x</p:attrName>
                                        </p:attrNameLst>
                                      </p:cBhvr>
                                      <p:tavLst>
                                        <p:tav tm="0">
                                          <p:val>
                                            <p:strVal val="#ppt_x"/>
                                          </p:val>
                                        </p:tav>
                                        <p:tav tm="100000">
                                          <p:val>
                                            <p:strVal val="#ppt_x"/>
                                          </p:val>
                                        </p:tav>
                                      </p:tavLst>
                                    </p:anim>
                                    <p:anim calcmode="lin" valueType="num">
                                      <p:cBhvr>
                                        <p:cTn id="188" dur="2000" fill="hold"/>
                                        <p:tgtEl>
                                          <p:spTgt spid="31"/>
                                        </p:tgtEl>
                                        <p:attrNameLst>
                                          <p:attrName>ppt_y</p:attrName>
                                        </p:attrNameLst>
                                      </p:cBhvr>
                                      <p:tavLst>
                                        <p:tav tm="0">
                                          <p:val>
                                            <p:strVal val="#ppt_y+.1"/>
                                          </p:val>
                                        </p:tav>
                                        <p:tav tm="100000">
                                          <p:val>
                                            <p:strVal val="#ppt_y"/>
                                          </p:val>
                                        </p:tav>
                                      </p:tavLst>
                                    </p:anim>
                                  </p:childTnLst>
                                </p:cTn>
                              </p:par>
                            </p:childTnLst>
                          </p:cTn>
                        </p:par>
                        <p:par>
                          <p:cTn id="189" fill="hold">
                            <p:stCondLst>
                              <p:cond delay="11500"/>
                            </p:stCondLst>
                            <p:childTnLst>
                              <p:par>
                                <p:cTn id="190" presetID="42" presetClass="entr" presetSubtype="0" fill="hold" nodeType="afterEffect">
                                  <p:stCondLst>
                                    <p:cond delay="0"/>
                                  </p:stCondLst>
                                  <p:childTnLst>
                                    <p:set>
                                      <p:cBhvr>
                                        <p:cTn id="191" dur="1" fill="hold">
                                          <p:stCondLst>
                                            <p:cond delay="0"/>
                                          </p:stCondLst>
                                        </p:cTn>
                                        <p:tgtEl>
                                          <p:spTgt spid="35"/>
                                        </p:tgtEl>
                                        <p:attrNameLst>
                                          <p:attrName>style.visibility</p:attrName>
                                        </p:attrNameLst>
                                      </p:cBhvr>
                                      <p:to>
                                        <p:strVal val="visible"/>
                                      </p:to>
                                    </p:set>
                                    <p:animEffect transition="in" filter="fade">
                                      <p:cBhvr>
                                        <p:cTn id="192" dur="2000"/>
                                        <p:tgtEl>
                                          <p:spTgt spid="35"/>
                                        </p:tgtEl>
                                      </p:cBhvr>
                                    </p:animEffect>
                                    <p:anim calcmode="lin" valueType="num">
                                      <p:cBhvr>
                                        <p:cTn id="193" dur="2000" fill="hold"/>
                                        <p:tgtEl>
                                          <p:spTgt spid="35"/>
                                        </p:tgtEl>
                                        <p:attrNameLst>
                                          <p:attrName>ppt_x</p:attrName>
                                        </p:attrNameLst>
                                      </p:cBhvr>
                                      <p:tavLst>
                                        <p:tav tm="0">
                                          <p:val>
                                            <p:strVal val="#ppt_x"/>
                                          </p:val>
                                        </p:tav>
                                        <p:tav tm="100000">
                                          <p:val>
                                            <p:strVal val="#ppt_x"/>
                                          </p:val>
                                        </p:tav>
                                      </p:tavLst>
                                    </p:anim>
                                    <p:anim calcmode="lin" valueType="num">
                                      <p:cBhvr>
                                        <p:cTn id="194" dur="2000" fill="hold"/>
                                        <p:tgtEl>
                                          <p:spTgt spid="35"/>
                                        </p:tgtEl>
                                        <p:attrNameLst>
                                          <p:attrName>ppt_y</p:attrName>
                                        </p:attrNameLst>
                                      </p:cBhvr>
                                      <p:tavLst>
                                        <p:tav tm="0">
                                          <p:val>
                                            <p:strVal val="#ppt_y+.1"/>
                                          </p:val>
                                        </p:tav>
                                        <p:tav tm="100000">
                                          <p:val>
                                            <p:strVal val="#ppt_y"/>
                                          </p:val>
                                        </p:tav>
                                      </p:tavLst>
                                    </p:anim>
                                  </p:childTnLst>
                                </p:cTn>
                              </p:par>
                            </p:childTnLst>
                          </p:cTn>
                        </p:par>
                        <p:par>
                          <p:cTn id="195" fill="hold">
                            <p:stCondLst>
                              <p:cond delay="13500"/>
                            </p:stCondLst>
                            <p:childTnLst>
                              <p:par>
                                <p:cTn id="196" presetID="42" presetClass="entr" presetSubtype="0" fill="hold" grpId="0" nodeType="afterEffect">
                                  <p:stCondLst>
                                    <p:cond delay="0"/>
                                  </p:stCondLst>
                                  <p:childTnLst>
                                    <p:set>
                                      <p:cBhvr>
                                        <p:cTn id="197" dur="1" fill="hold">
                                          <p:stCondLst>
                                            <p:cond delay="0"/>
                                          </p:stCondLst>
                                        </p:cTn>
                                        <p:tgtEl>
                                          <p:spTgt spid="32"/>
                                        </p:tgtEl>
                                        <p:attrNameLst>
                                          <p:attrName>style.visibility</p:attrName>
                                        </p:attrNameLst>
                                      </p:cBhvr>
                                      <p:to>
                                        <p:strVal val="visible"/>
                                      </p:to>
                                    </p:set>
                                    <p:animEffect transition="in" filter="fade">
                                      <p:cBhvr>
                                        <p:cTn id="198" dur="2000"/>
                                        <p:tgtEl>
                                          <p:spTgt spid="32"/>
                                        </p:tgtEl>
                                      </p:cBhvr>
                                    </p:animEffect>
                                    <p:anim calcmode="lin" valueType="num">
                                      <p:cBhvr>
                                        <p:cTn id="199" dur="2000" fill="hold"/>
                                        <p:tgtEl>
                                          <p:spTgt spid="32"/>
                                        </p:tgtEl>
                                        <p:attrNameLst>
                                          <p:attrName>ppt_x</p:attrName>
                                        </p:attrNameLst>
                                      </p:cBhvr>
                                      <p:tavLst>
                                        <p:tav tm="0">
                                          <p:val>
                                            <p:strVal val="#ppt_x"/>
                                          </p:val>
                                        </p:tav>
                                        <p:tav tm="100000">
                                          <p:val>
                                            <p:strVal val="#ppt_x"/>
                                          </p:val>
                                        </p:tav>
                                      </p:tavLst>
                                    </p:anim>
                                    <p:anim calcmode="lin" valueType="num">
                                      <p:cBhvr>
                                        <p:cTn id="200" dur="2000" fill="hold"/>
                                        <p:tgtEl>
                                          <p:spTgt spid="32"/>
                                        </p:tgtEl>
                                        <p:attrNameLst>
                                          <p:attrName>ppt_y</p:attrName>
                                        </p:attrNameLst>
                                      </p:cBhvr>
                                      <p:tavLst>
                                        <p:tav tm="0">
                                          <p:val>
                                            <p:strVal val="#ppt_y+.1"/>
                                          </p:val>
                                        </p:tav>
                                        <p:tav tm="100000">
                                          <p:val>
                                            <p:strVal val="#ppt_y"/>
                                          </p:val>
                                        </p:tav>
                                      </p:tavLst>
                                    </p:anim>
                                  </p:childTnLst>
                                </p:cTn>
                              </p:par>
                            </p:childTnLst>
                          </p:cTn>
                        </p:par>
                        <p:par>
                          <p:cTn id="201" fill="hold">
                            <p:stCondLst>
                              <p:cond delay="15500"/>
                            </p:stCondLst>
                            <p:childTnLst>
                              <p:par>
                                <p:cTn id="202" presetID="42" presetClass="entr" presetSubtype="0" fill="hold" nodeType="afterEffect">
                                  <p:stCondLst>
                                    <p:cond delay="0"/>
                                  </p:stCondLst>
                                  <p:childTnLst>
                                    <p:set>
                                      <p:cBhvr>
                                        <p:cTn id="203" dur="1" fill="hold">
                                          <p:stCondLst>
                                            <p:cond delay="0"/>
                                          </p:stCondLst>
                                        </p:cTn>
                                        <p:tgtEl>
                                          <p:spTgt spid="36"/>
                                        </p:tgtEl>
                                        <p:attrNameLst>
                                          <p:attrName>style.visibility</p:attrName>
                                        </p:attrNameLst>
                                      </p:cBhvr>
                                      <p:to>
                                        <p:strVal val="visible"/>
                                      </p:to>
                                    </p:set>
                                    <p:animEffect transition="in" filter="fade">
                                      <p:cBhvr>
                                        <p:cTn id="204" dur="2000"/>
                                        <p:tgtEl>
                                          <p:spTgt spid="36"/>
                                        </p:tgtEl>
                                      </p:cBhvr>
                                    </p:animEffect>
                                    <p:anim calcmode="lin" valueType="num">
                                      <p:cBhvr>
                                        <p:cTn id="205" dur="2000" fill="hold"/>
                                        <p:tgtEl>
                                          <p:spTgt spid="36"/>
                                        </p:tgtEl>
                                        <p:attrNameLst>
                                          <p:attrName>ppt_x</p:attrName>
                                        </p:attrNameLst>
                                      </p:cBhvr>
                                      <p:tavLst>
                                        <p:tav tm="0">
                                          <p:val>
                                            <p:strVal val="#ppt_x"/>
                                          </p:val>
                                        </p:tav>
                                        <p:tav tm="100000">
                                          <p:val>
                                            <p:strVal val="#ppt_x"/>
                                          </p:val>
                                        </p:tav>
                                      </p:tavLst>
                                    </p:anim>
                                    <p:anim calcmode="lin" valueType="num">
                                      <p:cBhvr>
                                        <p:cTn id="206" dur="2000" fill="hold"/>
                                        <p:tgtEl>
                                          <p:spTgt spid="36"/>
                                        </p:tgtEl>
                                        <p:attrNameLst>
                                          <p:attrName>ppt_y</p:attrName>
                                        </p:attrNameLst>
                                      </p:cBhvr>
                                      <p:tavLst>
                                        <p:tav tm="0">
                                          <p:val>
                                            <p:strVal val="#ppt_y+.1"/>
                                          </p:val>
                                        </p:tav>
                                        <p:tav tm="100000">
                                          <p:val>
                                            <p:strVal val="#ppt_y"/>
                                          </p:val>
                                        </p:tav>
                                      </p:tavLst>
                                    </p:anim>
                                  </p:childTnLst>
                                </p:cTn>
                              </p:par>
                            </p:childTnLst>
                          </p:cTn>
                        </p:par>
                        <p:par>
                          <p:cTn id="207" fill="hold">
                            <p:stCondLst>
                              <p:cond delay="17500"/>
                            </p:stCondLst>
                            <p:childTnLst>
                              <p:par>
                                <p:cTn id="208" presetID="42" presetClass="entr" presetSubtype="0" fill="hold" grpId="0" nodeType="afterEffect">
                                  <p:stCondLst>
                                    <p:cond delay="0"/>
                                  </p:stCondLst>
                                  <p:childTnLst>
                                    <p:set>
                                      <p:cBhvr>
                                        <p:cTn id="209" dur="1" fill="hold">
                                          <p:stCondLst>
                                            <p:cond delay="0"/>
                                          </p:stCondLst>
                                        </p:cTn>
                                        <p:tgtEl>
                                          <p:spTgt spid="28"/>
                                        </p:tgtEl>
                                        <p:attrNameLst>
                                          <p:attrName>style.visibility</p:attrName>
                                        </p:attrNameLst>
                                      </p:cBhvr>
                                      <p:to>
                                        <p:strVal val="visible"/>
                                      </p:to>
                                    </p:set>
                                    <p:animEffect transition="in" filter="fade">
                                      <p:cBhvr>
                                        <p:cTn id="210" dur="2000"/>
                                        <p:tgtEl>
                                          <p:spTgt spid="28"/>
                                        </p:tgtEl>
                                      </p:cBhvr>
                                    </p:animEffect>
                                    <p:anim calcmode="lin" valueType="num">
                                      <p:cBhvr>
                                        <p:cTn id="211" dur="2000" fill="hold"/>
                                        <p:tgtEl>
                                          <p:spTgt spid="28"/>
                                        </p:tgtEl>
                                        <p:attrNameLst>
                                          <p:attrName>ppt_x</p:attrName>
                                        </p:attrNameLst>
                                      </p:cBhvr>
                                      <p:tavLst>
                                        <p:tav tm="0">
                                          <p:val>
                                            <p:strVal val="#ppt_x"/>
                                          </p:val>
                                        </p:tav>
                                        <p:tav tm="100000">
                                          <p:val>
                                            <p:strVal val="#ppt_x"/>
                                          </p:val>
                                        </p:tav>
                                      </p:tavLst>
                                    </p:anim>
                                    <p:anim calcmode="lin" valueType="num">
                                      <p:cBhvr>
                                        <p:cTn id="212" dur="2000" fill="hold"/>
                                        <p:tgtEl>
                                          <p:spTgt spid="28"/>
                                        </p:tgtEl>
                                        <p:attrNameLst>
                                          <p:attrName>ppt_y</p:attrName>
                                        </p:attrNameLst>
                                      </p:cBhvr>
                                      <p:tavLst>
                                        <p:tav tm="0">
                                          <p:val>
                                            <p:strVal val="#ppt_y+.1"/>
                                          </p:val>
                                        </p:tav>
                                        <p:tav tm="100000">
                                          <p:val>
                                            <p:strVal val="#ppt_y"/>
                                          </p:val>
                                        </p:tav>
                                      </p:tavLst>
                                    </p:anim>
                                  </p:childTnLst>
                                </p:cTn>
                              </p:par>
                            </p:childTnLst>
                          </p:cTn>
                        </p:par>
                        <p:par>
                          <p:cTn id="213" fill="hold">
                            <p:stCondLst>
                              <p:cond delay="19500"/>
                            </p:stCondLst>
                            <p:childTnLst>
                              <p:par>
                                <p:cTn id="214" presetID="42" presetClass="entr" presetSubtype="0" fill="hold" grpId="0" nodeType="afterEffect">
                                  <p:stCondLst>
                                    <p:cond delay="0"/>
                                  </p:stCondLst>
                                  <p:childTnLst>
                                    <p:set>
                                      <p:cBhvr>
                                        <p:cTn id="215" dur="1" fill="hold">
                                          <p:stCondLst>
                                            <p:cond delay="0"/>
                                          </p:stCondLst>
                                        </p:cTn>
                                        <p:tgtEl>
                                          <p:spTgt spid="29"/>
                                        </p:tgtEl>
                                        <p:attrNameLst>
                                          <p:attrName>style.visibility</p:attrName>
                                        </p:attrNameLst>
                                      </p:cBhvr>
                                      <p:to>
                                        <p:strVal val="visible"/>
                                      </p:to>
                                    </p:set>
                                    <p:animEffect transition="in" filter="fade">
                                      <p:cBhvr>
                                        <p:cTn id="216" dur="2000"/>
                                        <p:tgtEl>
                                          <p:spTgt spid="29"/>
                                        </p:tgtEl>
                                      </p:cBhvr>
                                    </p:animEffect>
                                    <p:anim calcmode="lin" valueType="num">
                                      <p:cBhvr>
                                        <p:cTn id="217" dur="2000" fill="hold"/>
                                        <p:tgtEl>
                                          <p:spTgt spid="29"/>
                                        </p:tgtEl>
                                        <p:attrNameLst>
                                          <p:attrName>ppt_x</p:attrName>
                                        </p:attrNameLst>
                                      </p:cBhvr>
                                      <p:tavLst>
                                        <p:tav tm="0">
                                          <p:val>
                                            <p:strVal val="#ppt_x"/>
                                          </p:val>
                                        </p:tav>
                                        <p:tav tm="100000">
                                          <p:val>
                                            <p:strVal val="#ppt_x"/>
                                          </p:val>
                                        </p:tav>
                                      </p:tavLst>
                                    </p:anim>
                                    <p:anim calcmode="lin" valueType="num">
                                      <p:cBhvr>
                                        <p:cTn id="218" dur="2000" fill="hold"/>
                                        <p:tgtEl>
                                          <p:spTgt spid="29"/>
                                        </p:tgtEl>
                                        <p:attrNameLst>
                                          <p:attrName>ppt_y</p:attrName>
                                        </p:attrNameLst>
                                      </p:cBhvr>
                                      <p:tavLst>
                                        <p:tav tm="0">
                                          <p:val>
                                            <p:strVal val="#ppt_y+.1"/>
                                          </p:val>
                                        </p:tav>
                                        <p:tav tm="100000">
                                          <p:val>
                                            <p:strVal val="#ppt_y"/>
                                          </p:val>
                                        </p:tav>
                                      </p:tavLst>
                                    </p:anim>
                                  </p:childTnLst>
                                </p:cTn>
                              </p:par>
                            </p:childTnLst>
                          </p:cTn>
                        </p:par>
                        <p:par>
                          <p:cTn id="219" fill="hold">
                            <p:stCondLst>
                              <p:cond delay="21500"/>
                            </p:stCondLst>
                            <p:childTnLst>
                              <p:par>
                                <p:cTn id="220" presetID="42" presetClass="entr" presetSubtype="0" fill="hold" nodeType="afterEffect">
                                  <p:stCondLst>
                                    <p:cond delay="0"/>
                                  </p:stCondLst>
                                  <p:childTnLst>
                                    <p:set>
                                      <p:cBhvr>
                                        <p:cTn id="221" dur="1" fill="hold">
                                          <p:stCondLst>
                                            <p:cond delay="0"/>
                                          </p:stCondLst>
                                        </p:cTn>
                                        <p:tgtEl>
                                          <p:spTgt spid="37"/>
                                        </p:tgtEl>
                                        <p:attrNameLst>
                                          <p:attrName>style.visibility</p:attrName>
                                        </p:attrNameLst>
                                      </p:cBhvr>
                                      <p:to>
                                        <p:strVal val="visible"/>
                                      </p:to>
                                    </p:set>
                                    <p:animEffect transition="in" filter="fade">
                                      <p:cBhvr>
                                        <p:cTn id="222" dur="2000"/>
                                        <p:tgtEl>
                                          <p:spTgt spid="37"/>
                                        </p:tgtEl>
                                      </p:cBhvr>
                                    </p:animEffect>
                                    <p:anim calcmode="lin" valueType="num">
                                      <p:cBhvr>
                                        <p:cTn id="223" dur="2000" fill="hold"/>
                                        <p:tgtEl>
                                          <p:spTgt spid="37"/>
                                        </p:tgtEl>
                                        <p:attrNameLst>
                                          <p:attrName>ppt_x</p:attrName>
                                        </p:attrNameLst>
                                      </p:cBhvr>
                                      <p:tavLst>
                                        <p:tav tm="0">
                                          <p:val>
                                            <p:strVal val="#ppt_x"/>
                                          </p:val>
                                        </p:tav>
                                        <p:tav tm="100000">
                                          <p:val>
                                            <p:strVal val="#ppt_x"/>
                                          </p:val>
                                        </p:tav>
                                      </p:tavLst>
                                    </p:anim>
                                    <p:anim calcmode="lin" valueType="num">
                                      <p:cBhvr>
                                        <p:cTn id="224" dur="2000" fill="hold"/>
                                        <p:tgtEl>
                                          <p:spTgt spid="37"/>
                                        </p:tgtEl>
                                        <p:attrNameLst>
                                          <p:attrName>ppt_y</p:attrName>
                                        </p:attrNameLst>
                                      </p:cBhvr>
                                      <p:tavLst>
                                        <p:tav tm="0">
                                          <p:val>
                                            <p:strVal val="#ppt_y+.1"/>
                                          </p:val>
                                        </p:tav>
                                        <p:tav tm="100000">
                                          <p:val>
                                            <p:strVal val="#ppt_y"/>
                                          </p:val>
                                        </p:tav>
                                      </p:tavLst>
                                    </p:anim>
                                  </p:childTnLst>
                                </p:cTn>
                              </p:par>
                            </p:childTnLst>
                          </p:cTn>
                        </p:par>
                        <p:par>
                          <p:cTn id="225" fill="hold">
                            <p:stCondLst>
                              <p:cond delay="23500"/>
                            </p:stCondLst>
                            <p:childTnLst>
                              <p:par>
                                <p:cTn id="226" presetID="42" presetClass="entr" presetSubtype="0" fill="hold" grpId="0" nodeType="afterEffect">
                                  <p:stCondLst>
                                    <p:cond delay="0"/>
                                  </p:stCondLst>
                                  <p:childTnLst>
                                    <p:set>
                                      <p:cBhvr>
                                        <p:cTn id="227" dur="1" fill="hold">
                                          <p:stCondLst>
                                            <p:cond delay="0"/>
                                          </p:stCondLst>
                                        </p:cTn>
                                        <p:tgtEl>
                                          <p:spTgt spid="33"/>
                                        </p:tgtEl>
                                        <p:attrNameLst>
                                          <p:attrName>style.visibility</p:attrName>
                                        </p:attrNameLst>
                                      </p:cBhvr>
                                      <p:to>
                                        <p:strVal val="visible"/>
                                      </p:to>
                                    </p:set>
                                    <p:animEffect transition="in" filter="fade">
                                      <p:cBhvr>
                                        <p:cTn id="228" dur="2000"/>
                                        <p:tgtEl>
                                          <p:spTgt spid="33"/>
                                        </p:tgtEl>
                                      </p:cBhvr>
                                    </p:animEffect>
                                    <p:anim calcmode="lin" valueType="num">
                                      <p:cBhvr>
                                        <p:cTn id="229" dur="2000" fill="hold"/>
                                        <p:tgtEl>
                                          <p:spTgt spid="33"/>
                                        </p:tgtEl>
                                        <p:attrNameLst>
                                          <p:attrName>ppt_x</p:attrName>
                                        </p:attrNameLst>
                                      </p:cBhvr>
                                      <p:tavLst>
                                        <p:tav tm="0">
                                          <p:val>
                                            <p:strVal val="#ppt_x"/>
                                          </p:val>
                                        </p:tav>
                                        <p:tav tm="100000">
                                          <p:val>
                                            <p:strVal val="#ppt_x"/>
                                          </p:val>
                                        </p:tav>
                                      </p:tavLst>
                                    </p:anim>
                                    <p:anim calcmode="lin" valueType="num">
                                      <p:cBhvr>
                                        <p:cTn id="230" dur="2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P spid="14" grpId="0" animBg="1"/>
      <p:bldP spid="30" grpId="0"/>
      <p:bldP spid="31" grpId="0"/>
      <p:bldP spid="17" grpId="0" animBg="1"/>
      <p:bldP spid="23" grpId="0" animBg="1"/>
      <p:bldP spid="24" grpId="0" animBg="1"/>
      <p:bldP spid="32" grpId="0"/>
      <p:bldP spid="33" grpId="0"/>
      <p:bldP spid="21" grpId="0" animBg="1"/>
      <p:bldP spid="22" grpId="0" animBg="1"/>
      <p:bldP spid="10" grpId="0" animBg="1"/>
      <p:bldP spid="28" grpId="0"/>
      <p:bldP spid="29" grpId="0"/>
      <p:bldP spid="43" grpId="0" animBg="1"/>
      <p:bldP spid="44" grpId="0" animBg="1"/>
      <p:bldP spid="45"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035384" y="1218472"/>
            <a:ext cx="1764000" cy="17640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6272544" y="2455265"/>
            <a:ext cx="1764000" cy="17640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790535" y="2455265"/>
            <a:ext cx="1764000" cy="17640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5035384" y="3702858"/>
            <a:ext cx="1764000" cy="1764000"/>
          </a:xfrm>
          <a:prstGeom prst="ellipse">
            <a:avLst/>
          </a:prstGeom>
          <a:gradFill flip="none" rotWithShape="1">
            <a:gsLst>
              <a:gs pos="0">
                <a:schemeClr val="bg1"/>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a:spLocks noChangeAspect="1"/>
          </p:cNvSpPr>
          <p:nvPr/>
        </p:nvSpPr>
        <p:spPr>
          <a:xfrm>
            <a:off x="5485384" y="4152858"/>
            <a:ext cx="864000" cy="864000"/>
          </a:xfrm>
          <a:prstGeom prst="rect">
            <a:avLst/>
          </a:prstGeom>
          <a:solidFill>
            <a:schemeClr val="accent5"/>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13"/>
          <p:cNvSpPr>
            <a:spLocks noChangeAspect="1" noEditPoints="1"/>
          </p:cNvSpPr>
          <p:nvPr/>
        </p:nvSpPr>
        <p:spPr bwMode="auto">
          <a:xfrm>
            <a:off x="5638229" y="4332858"/>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alpha val="89000"/>
            </a:schemeClr>
          </a:solidFill>
          <a:ln>
            <a:noFill/>
          </a:ln>
        </p:spPr>
        <p:txBody>
          <a:bodyPr vert="horz" wrap="square" lIns="91440" tIns="45720" rIns="91440" bIns="45720" numCol="1" anchor="t" anchorCtr="0" compatLnSpc="1"/>
          <a:lstStyle/>
          <a:p>
            <a:endParaRPr lang="zh-CN" altLang="en-US"/>
          </a:p>
        </p:txBody>
      </p:sp>
      <p:sp>
        <p:nvSpPr>
          <p:cNvPr id="8" name="矩形 7"/>
          <p:cNvSpPr>
            <a:spLocks noChangeAspect="1"/>
          </p:cNvSpPr>
          <p:nvPr/>
        </p:nvSpPr>
        <p:spPr>
          <a:xfrm>
            <a:off x="4240535" y="2905265"/>
            <a:ext cx="864000" cy="864000"/>
          </a:xfrm>
          <a:prstGeom prst="rect">
            <a:avLst/>
          </a:prstGeom>
          <a:solidFill>
            <a:schemeClr val="accent6"/>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27"/>
          <p:cNvSpPr>
            <a:spLocks noChangeAspect="1" noEditPoints="1"/>
          </p:cNvSpPr>
          <p:nvPr/>
        </p:nvSpPr>
        <p:spPr bwMode="auto">
          <a:xfrm>
            <a:off x="4423559" y="3085265"/>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9" name="矩形 8"/>
          <p:cNvSpPr>
            <a:spLocks noChangeAspect="1"/>
          </p:cNvSpPr>
          <p:nvPr/>
        </p:nvSpPr>
        <p:spPr>
          <a:xfrm>
            <a:off x="6722544" y="2905265"/>
            <a:ext cx="864000" cy="864000"/>
          </a:xfrm>
          <a:prstGeom prst="rect">
            <a:avLst/>
          </a:prstGeom>
          <a:solidFill>
            <a:schemeClr val="accent3"/>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9"/>
          <p:cNvSpPr>
            <a:spLocks noChangeAspect="1" noEditPoints="1"/>
          </p:cNvSpPr>
          <p:nvPr/>
        </p:nvSpPr>
        <p:spPr bwMode="auto">
          <a:xfrm>
            <a:off x="6736945" y="3095054"/>
            <a:ext cx="835199" cy="484422"/>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6" name="矩形 5"/>
          <p:cNvSpPr>
            <a:spLocks noChangeAspect="1"/>
          </p:cNvSpPr>
          <p:nvPr/>
        </p:nvSpPr>
        <p:spPr>
          <a:xfrm>
            <a:off x="5485384" y="1668472"/>
            <a:ext cx="864000" cy="864000"/>
          </a:xfrm>
          <a:prstGeom prst="rect">
            <a:avLst/>
          </a:prstGeom>
          <a:solidFill>
            <a:schemeClr val="accent2"/>
          </a:solidFill>
          <a:ln>
            <a:gradFill flip="none" rotWithShape="1">
              <a:gsLst>
                <a:gs pos="0">
                  <a:schemeClr val="accent1">
                    <a:lumMod val="5000"/>
                    <a:lumOff val="95000"/>
                  </a:schemeClr>
                </a:gs>
                <a:gs pos="100000">
                  <a:schemeClr val="bg1">
                    <a:lumMod val="65000"/>
                  </a:schemeClr>
                </a:gs>
              </a:gsLst>
              <a:lin ang="13500000" scaled="1"/>
              <a:tileRect/>
            </a:grad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9"/>
          <p:cNvSpPr>
            <a:spLocks noChangeAspect="1" noEditPoints="1"/>
          </p:cNvSpPr>
          <p:nvPr/>
        </p:nvSpPr>
        <p:spPr bwMode="auto">
          <a:xfrm>
            <a:off x="5636648" y="1848472"/>
            <a:ext cx="561473" cy="504000"/>
          </a:xfrm>
          <a:custGeom>
            <a:avLst/>
            <a:gdLst>
              <a:gd name="T0" fmla="*/ 124 w 254"/>
              <a:gd name="T1" fmla="*/ 162 h 228"/>
              <a:gd name="T2" fmla="*/ 105 w 254"/>
              <a:gd name="T3" fmla="*/ 162 h 228"/>
              <a:gd name="T4" fmla="*/ 105 w 254"/>
              <a:gd name="T5" fmla="*/ 178 h 228"/>
              <a:gd name="T6" fmla="*/ 124 w 254"/>
              <a:gd name="T7" fmla="*/ 178 h 228"/>
              <a:gd name="T8" fmla="*/ 124 w 254"/>
              <a:gd name="T9" fmla="*/ 162 h 228"/>
              <a:gd name="T10" fmla="*/ 43 w 254"/>
              <a:gd name="T11" fmla="*/ 109 h 228"/>
              <a:gd name="T12" fmla="*/ 129 w 254"/>
              <a:gd name="T13" fmla="*/ 26 h 228"/>
              <a:gd name="T14" fmla="*/ 212 w 254"/>
              <a:gd name="T15" fmla="*/ 109 h 228"/>
              <a:gd name="T16" fmla="*/ 55 w 254"/>
              <a:gd name="T17" fmla="*/ 109 h 228"/>
              <a:gd name="T18" fmla="*/ 43 w 254"/>
              <a:gd name="T19" fmla="*/ 109 h 228"/>
              <a:gd name="T20" fmla="*/ 129 w 254"/>
              <a:gd name="T21" fmla="*/ 0 h 228"/>
              <a:gd name="T22" fmla="*/ 121 w 254"/>
              <a:gd name="T23" fmla="*/ 7 h 228"/>
              <a:gd name="T24" fmla="*/ 15 w 254"/>
              <a:gd name="T25" fmla="*/ 112 h 228"/>
              <a:gd name="T26" fmla="*/ 0 w 254"/>
              <a:gd name="T27" fmla="*/ 128 h 228"/>
              <a:gd name="T28" fmla="*/ 53 w 254"/>
              <a:gd name="T29" fmla="*/ 128 h 228"/>
              <a:gd name="T30" fmla="*/ 53 w 254"/>
              <a:gd name="T31" fmla="*/ 228 h 228"/>
              <a:gd name="T32" fmla="*/ 69 w 254"/>
              <a:gd name="T33" fmla="*/ 228 h 228"/>
              <a:gd name="T34" fmla="*/ 69 w 254"/>
              <a:gd name="T35" fmla="*/ 128 h 228"/>
              <a:gd name="T36" fmla="*/ 181 w 254"/>
              <a:gd name="T37" fmla="*/ 128 h 228"/>
              <a:gd name="T38" fmla="*/ 181 w 254"/>
              <a:gd name="T39" fmla="*/ 228 h 228"/>
              <a:gd name="T40" fmla="*/ 197 w 254"/>
              <a:gd name="T41" fmla="*/ 228 h 228"/>
              <a:gd name="T42" fmla="*/ 197 w 254"/>
              <a:gd name="T43" fmla="*/ 128 h 228"/>
              <a:gd name="T44" fmla="*/ 254 w 254"/>
              <a:gd name="T45" fmla="*/ 128 h 228"/>
              <a:gd name="T46" fmla="*/ 240 w 254"/>
              <a:gd name="T47" fmla="*/ 112 h 228"/>
              <a:gd name="T48" fmla="*/ 242 w 254"/>
              <a:gd name="T49" fmla="*/ 109 h 228"/>
              <a:gd name="T50" fmla="*/ 240 w 254"/>
              <a:gd name="T51" fmla="*/ 112 h 228"/>
              <a:gd name="T52" fmla="*/ 133 w 254"/>
              <a:gd name="T53" fmla="*/ 7 h 228"/>
              <a:gd name="T54" fmla="*/ 129 w 254"/>
              <a:gd name="T5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8">
                <a:moveTo>
                  <a:pt x="124" y="162"/>
                </a:moveTo>
                <a:lnTo>
                  <a:pt x="105" y="162"/>
                </a:lnTo>
                <a:lnTo>
                  <a:pt x="105" y="178"/>
                </a:lnTo>
                <a:lnTo>
                  <a:pt x="124" y="178"/>
                </a:lnTo>
                <a:lnTo>
                  <a:pt x="124" y="162"/>
                </a:lnTo>
                <a:close/>
                <a:moveTo>
                  <a:pt x="43" y="109"/>
                </a:moveTo>
                <a:lnTo>
                  <a:pt x="129" y="26"/>
                </a:lnTo>
                <a:lnTo>
                  <a:pt x="212" y="109"/>
                </a:lnTo>
                <a:lnTo>
                  <a:pt x="55" y="109"/>
                </a:lnTo>
                <a:lnTo>
                  <a:pt x="43" y="109"/>
                </a:lnTo>
                <a:close/>
                <a:moveTo>
                  <a:pt x="129" y="0"/>
                </a:moveTo>
                <a:lnTo>
                  <a:pt x="121" y="7"/>
                </a:lnTo>
                <a:lnTo>
                  <a:pt x="15" y="112"/>
                </a:lnTo>
                <a:lnTo>
                  <a:pt x="0" y="128"/>
                </a:lnTo>
                <a:lnTo>
                  <a:pt x="53" y="128"/>
                </a:lnTo>
                <a:lnTo>
                  <a:pt x="53" y="228"/>
                </a:lnTo>
                <a:lnTo>
                  <a:pt x="69" y="228"/>
                </a:lnTo>
                <a:lnTo>
                  <a:pt x="69" y="128"/>
                </a:lnTo>
                <a:lnTo>
                  <a:pt x="181" y="128"/>
                </a:lnTo>
                <a:lnTo>
                  <a:pt x="181" y="228"/>
                </a:lnTo>
                <a:lnTo>
                  <a:pt x="197" y="228"/>
                </a:lnTo>
                <a:lnTo>
                  <a:pt x="197" y="128"/>
                </a:lnTo>
                <a:lnTo>
                  <a:pt x="254" y="128"/>
                </a:lnTo>
                <a:lnTo>
                  <a:pt x="240" y="112"/>
                </a:lnTo>
                <a:lnTo>
                  <a:pt x="242" y="109"/>
                </a:lnTo>
                <a:lnTo>
                  <a:pt x="240" y="112"/>
                </a:lnTo>
                <a:lnTo>
                  <a:pt x="133" y="7"/>
                </a:lnTo>
                <a:lnTo>
                  <a:pt x="129" y="0"/>
                </a:lnTo>
                <a:close/>
              </a:path>
            </a:pathLst>
          </a:custGeom>
          <a:solidFill>
            <a:schemeClr val="bg1"/>
          </a:solidFill>
          <a:ln w="12700">
            <a:solidFill>
              <a:schemeClr val="bg1"/>
            </a:solidFill>
          </a:ln>
        </p:spPr>
        <p:txBody>
          <a:bodyPr vert="horz" wrap="square" lIns="91440" tIns="45720" rIns="91440" bIns="45720" numCol="1" anchor="t" anchorCtr="0" compatLnSpc="1"/>
          <a:lstStyle/>
          <a:p>
            <a:endParaRPr lang="zh-CN" altLang="en-US"/>
          </a:p>
        </p:txBody>
      </p:sp>
      <p:sp>
        <p:nvSpPr>
          <p:cNvPr id="15" name="文本框 14"/>
          <p:cNvSpPr txBox="1"/>
          <p:nvPr/>
        </p:nvSpPr>
        <p:spPr>
          <a:xfrm>
            <a:off x="2844978" y="1630390"/>
            <a:ext cx="2236510" cy="707886"/>
          </a:xfrm>
          <a:prstGeom prst="rect">
            <a:avLst/>
          </a:prstGeom>
          <a:noFill/>
        </p:spPr>
        <p:txBody>
          <a:bodyPr wrap="none" rtlCol="0">
            <a:spAutoFit/>
          </a:bodyPr>
          <a:lstStyle/>
          <a:p>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6" name="文本框 15"/>
          <p:cNvSpPr txBox="1"/>
          <p:nvPr/>
        </p:nvSpPr>
        <p:spPr>
          <a:xfrm>
            <a:off x="2308475" y="1630390"/>
            <a:ext cx="704039" cy="707886"/>
          </a:xfrm>
          <a:prstGeom prst="rect">
            <a:avLst/>
          </a:prstGeom>
          <a:noFill/>
        </p:spPr>
        <p:txBody>
          <a:bodyPr wrap="none" rtlCol="0">
            <a:spAutoFit/>
          </a:bodyPr>
          <a:lstStyle/>
          <a:p>
            <a:r>
              <a:rPr lang="en-US" altLang="zh-CN" sz="4000" dirty="0" smtClean="0">
                <a:solidFill>
                  <a:schemeClr val="accent2"/>
                </a:solidFill>
                <a:latin typeface="时尚中黑简体" panose="01010104010101010101" pitchFamily="2" charset="-122"/>
                <a:ea typeface="时尚中黑简体" panose="01010104010101010101" pitchFamily="2" charset="-122"/>
              </a:rPr>
              <a:t>01</a:t>
            </a:r>
            <a:endParaRPr lang="zh-CN" altLang="en-US" sz="4000" dirty="0">
              <a:solidFill>
                <a:schemeClr val="accent2"/>
              </a:solidFill>
              <a:latin typeface="时尚中黑简体" panose="01010104010101010101" pitchFamily="2" charset="-122"/>
              <a:ea typeface="时尚中黑简体" panose="01010104010101010101" pitchFamily="2" charset="-122"/>
            </a:endParaRPr>
          </a:p>
        </p:txBody>
      </p:sp>
      <p:sp>
        <p:nvSpPr>
          <p:cNvPr id="17" name="文本框 16"/>
          <p:cNvSpPr txBox="1"/>
          <p:nvPr/>
        </p:nvSpPr>
        <p:spPr>
          <a:xfrm>
            <a:off x="2844978" y="4344001"/>
            <a:ext cx="2236510" cy="707886"/>
          </a:xfrm>
          <a:prstGeom prst="rect">
            <a:avLst/>
          </a:prstGeom>
          <a:noFill/>
        </p:spPr>
        <p:txBody>
          <a:bodyPr wrap="none" rtlCol="0">
            <a:spAutoFit/>
          </a:bodyPr>
          <a:lstStyle/>
          <a:p>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8" name="文本框 17"/>
          <p:cNvSpPr txBox="1"/>
          <p:nvPr/>
        </p:nvSpPr>
        <p:spPr>
          <a:xfrm>
            <a:off x="2308475" y="4344001"/>
            <a:ext cx="697627" cy="707886"/>
          </a:xfrm>
          <a:prstGeom prst="rect">
            <a:avLst/>
          </a:prstGeom>
          <a:noFill/>
        </p:spPr>
        <p:txBody>
          <a:bodyPr wrap="none" rtlCol="0">
            <a:spAutoFit/>
          </a:bodyPr>
          <a:lstStyle/>
          <a:p>
            <a:r>
              <a:rPr lang="en-US" altLang="zh-CN" sz="4000" dirty="0" smtClean="0">
                <a:solidFill>
                  <a:schemeClr val="accent6"/>
                </a:solidFill>
                <a:latin typeface="时尚中黑简体" panose="01010104010101010101" pitchFamily="2" charset="-122"/>
                <a:ea typeface="时尚中黑简体" panose="01010104010101010101" pitchFamily="2" charset="-122"/>
              </a:rPr>
              <a:t>04</a:t>
            </a:r>
            <a:endParaRPr lang="zh-CN" altLang="en-US" sz="4000" dirty="0">
              <a:solidFill>
                <a:schemeClr val="accent6"/>
              </a:solidFill>
              <a:latin typeface="时尚中黑简体" panose="01010104010101010101" pitchFamily="2" charset="-122"/>
              <a:ea typeface="时尚中黑简体" panose="01010104010101010101" pitchFamily="2" charset="-122"/>
            </a:endParaRPr>
          </a:p>
        </p:txBody>
      </p:sp>
      <p:sp>
        <p:nvSpPr>
          <p:cNvPr id="19" name="文本框 18"/>
          <p:cNvSpPr txBox="1"/>
          <p:nvPr/>
        </p:nvSpPr>
        <p:spPr>
          <a:xfrm>
            <a:off x="7340367" y="4448931"/>
            <a:ext cx="2236510" cy="707886"/>
          </a:xfrm>
          <a:prstGeom prst="rect">
            <a:avLst/>
          </a:prstGeom>
          <a:noFill/>
        </p:spPr>
        <p:txBody>
          <a:bodyPr wrap="none" rtlCol="0">
            <a:spAutoFit/>
          </a:bodyPr>
          <a:lstStyle/>
          <a:p>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20" name="文本框 19"/>
          <p:cNvSpPr txBox="1"/>
          <p:nvPr/>
        </p:nvSpPr>
        <p:spPr>
          <a:xfrm>
            <a:off x="6803864" y="4448931"/>
            <a:ext cx="697627" cy="707886"/>
          </a:xfrm>
          <a:prstGeom prst="rect">
            <a:avLst/>
          </a:prstGeom>
          <a:noFill/>
        </p:spPr>
        <p:txBody>
          <a:bodyPr wrap="none" rtlCol="0">
            <a:spAutoFit/>
          </a:bodyPr>
          <a:lstStyle/>
          <a:p>
            <a:r>
              <a:rPr lang="en-US" altLang="zh-CN" sz="4000" dirty="0" smtClean="0">
                <a:solidFill>
                  <a:schemeClr val="accent5"/>
                </a:solidFill>
                <a:latin typeface="时尚中黑简体" panose="01010104010101010101" pitchFamily="2" charset="-122"/>
                <a:ea typeface="时尚中黑简体" panose="01010104010101010101" pitchFamily="2" charset="-122"/>
              </a:rPr>
              <a:t>03</a:t>
            </a:r>
            <a:endParaRPr lang="zh-CN" altLang="en-US" sz="4000" dirty="0">
              <a:solidFill>
                <a:schemeClr val="accent5"/>
              </a:solidFill>
              <a:latin typeface="时尚中黑简体" panose="01010104010101010101" pitchFamily="2" charset="-122"/>
              <a:ea typeface="时尚中黑简体" panose="01010104010101010101" pitchFamily="2" charset="-122"/>
            </a:endParaRPr>
          </a:p>
        </p:txBody>
      </p:sp>
      <p:sp>
        <p:nvSpPr>
          <p:cNvPr id="21" name="文本框 20"/>
          <p:cNvSpPr txBox="1"/>
          <p:nvPr/>
        </p:nvSpPr>
        <p:spPr>
          <a:xfrm>
            <a:off x="7340367" y="1662319"/>
            <a:ext cx="2236510" cy="707886"/>
          </a:xfrm>
          <a:prstGeom prst="rect">
            <a:avLst/>
          </a:prstGeom>
          <a:noFill/>
        </p:spPr>
        <p:txBody>
          <a:bodyPr wrap="none" rtlCol="0">
            <a:spAutoFit/>
          </a:bodyPr>
          <a:lstStyle/>
          <a:p>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20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22" name="文本框 21"/>
          <p:cNvSpPr txBox="1"/>
          <p:nvPr/>
        </p:nvSpPr>
        <p:spPr>
          <a:xfrm>
            <a:off x="6803864" y="1662319"/>
            <a:ext cx="697627" cy="707886"/>
          </a:xfrm>
          <a:prstGeom prst="rect">
            <a:avLst/>
          </a:prstGeom>
          <a:noFill/>
        </p:spPr>
        <p:txBody>
          <a:bodyPr wrap="none" rtlCol="0">
            <a:spAutoFit/>
          </a:bodyPr>
          <a:lstStyle/>
          <a:p>
            <a:r>
              <a:rPr lang="en-US" altLang="zh-CN" sz="4000" dirty="0" smtClean="0">
                <a:solidFill>
                  <a:schemeClr val="accent3"/>
                </a:solidFill>
                <a:latin typeface="时尚中黑简体" panose="01010104010101010101" pitchFamily="2" charset="-122"/>
                <a:ea typeface="时尚中黑简体" panose="01010104010101010101" pitchFamily="2" charset="-122"/>
              </a:rPr>
              <a:t>02</a:t>
            </a:r>
            <a:endParaRPr lang="zh-CN" altLang="en-US" sz="4000" dirty="0">
              <a:solidFill>
                <a:schemeClr val="accent3"/>
              </a:solidFill>
              <a:latin typeface="时尚中黑简体" panose="01010104010101010101" pitchFamily="2" charset="-122"/>
              <a:ea typeface="时尚中黑简体" panose="01010104010101010101" pitchFamily="2" charset="-122"/>
            </a:endParaRPr>
          </a:p>
        </p:txBody>
      </p:sp>
      <p:sp>
        <p:nvSpPr>
          <p:cNvPr id="27"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300" fill="hold"/>
                                        <p:tgtEl>
                                          <p:spTgt spid="2"/>
                                        </p:tgtEl>
                                        <p:attrNameLst>
                                          <p:attrName>ppt_w</p:attrName>
                                        </p:attrNameLst>
                                      </p:cBhvr>
                                      <p:tavLst>
                                        <p:tav tm="0">
                                          <p:val>
                                            <p:fltVal val="0"/>
                                          </p:val>
                                        </p:tav>
                                        <p:tav tm="100000">
                                          <p:val>
                                            <p:strVal val="#ppt_w"/>
                                          </p:val>
                                        </p:tav>
                                      </p:tavLst>
                                    </p:anim>
                                    <p:anim calcmode="lin" valueType="num">
                                      <p:cBhvr>
                                        <p:cTn id="16" dur="300" fill="hold"/>
                                        <p:tgtEl>
                                          <p:spTgt spid="2"/>
                                        </p:tgtEl>
                                        <p:attrNameLst>
                                          <p:attrName>ppt_h</p:attrName>
                                        </p:attrNameLst>
                                      </p:cBhvr>
                                      <p:tavLst>
                                        <p:tav tm="0">
                                          <p:val>
                                            <p:fltVal val="0"/>
                                          </p:val>
                                        </p:tav>
                                        <p:tav tm="100000">
                                          <p:val>
                                            <p:strVal val="#ppt_h"/>
                                          </p:val>
                                        </p:tav>
                                      </p:tavLst>
                                    </p:anim>
                                    <p:animEffect transition="in" filter="fade">
                                      <p:cBhvr>
                                        <p:cTn id="17" dur="300"/>
                                        <p:tgtEl>
                                          <p:spTgt spid="2"/>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300" fill="hold"/>
                                        <p:tgtEl>
                                          <p:spTgt spid="26"/>
                                        </p:tgtEl>
                                        <p:attrNameLst>
                                          <p:attrName>ppt_w</p:attrName>
                                        </p:attrNameLst>
                                      </p:cBhvr>
                                      <p:tavLst>
                                        <p:tav tm="0">
                                          <p:val>
                                            <p:fltVal val="0"/>
                                          </p:val>
                                        </p:tav>
                                        <p:tav tm="100000">
                                          <p:val>
                                            <p:strVal val="#ppt_w"/>
                                          </p:val>
                                        </p:tav>
                                      </p:tavLst>
                                    </p:anim>
                                    <p:anim calcmode="lin" valueType="num">
                                      <p:cBhvr>
                                        <p:cTn id="22" dur="300" fill="hold"/>
                                        <p:tgtEl>
                                          <p:spTgt spid="26"/>
                                        </p:tgtEl>
                                        <p:attrNameLst>
                                          <p:attrName>ppt_h</p:attrName>
                                        </p:attrNameLst>
                                      </p:cBhvr>
                                      <p:tavLst>
                                        <p:tav tm="0">
                                          <p:val>
                                            <p:fltVal val="0"/>
                                          </p:val>
                                        </p:tav>
                                        <p:tav tm="100000">
                                          <p:val>
                                            <p:strVal val="#ppt_h"/>
                                          </p:val>
                                        </p:tav>
                                      </p:tavLst>
                                    </p:anim>
                                    <p:animEffect transition="in" filter="fade">
                                      <p:cBhvr>
                                        <p:cTn id="23" dur="300"/>
                                        <p:tgtEl>
                                          <p:spTgt spid="26"/>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300" fill="hold"/>
                                        <p:tgtEl>
                                          <p:spTgt spid="25"/>
                                        </p:tgtEl>
                                        <p:attrNameLst>
                                          <p:attrName>ppt_w</p:attrName>
                                        </p:attrNameLst>
                                      </p:cBhvr>
                                      <p:tavLst>
                                        <p:tav tm="0">
                                          <p:val>
                                            <p:fltVal val="0"/>
                                          </p:val>
                                        </p:tav>
                                        <p:tav tm="100000">
                                          <p:val>
                                            <p:strVal val="#ppt_w"/>
                                          </p:val>
                                        </p:tav>
                                      </p:tavLst>
                                    </p:anim>
                                    <p:anim calcmode="lin" valueType="num">
                                      <p:cBhvr>
                                        <p:cTn id="28" dur="300" fill="hold"/>
                                        <p:tgtEl>
                                          <p:spTgt spid="25"/>
                                        </p:tgtEl>
                                        <p:attrNameLst>
                                          <p:attrName>ppt_h</p:attrName>
                                        </p:attrNameLst>
                                      </p:cBhvr>
                                      <p:tavLst>
                                        <p:tav tm="0">
                                          <p:val>
                                            <p:fltVal val="0"/>
                                          </p:val>
                                        </p:tav>
                                        <p:tav tm="100000">
                                          <p:val>
                                            <p:strVal val="#ppt_h"/>
                                          </p:val>
                                        </p:tav>
                                      </p:tavLst>
                                    </p:anim>
                                    <p:animEffect transition="in" filter="fade">
                                      <p:cBhvr>
                                        <p:cTn id="29" dur="300"/>
                                        <p:tgtEl>
                                          <p:spTgt spid="25"/>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300" fill="hold"/>
                                        <p:tgtEl>
                                          <p:spTgt spid="24"/>
                                        </p:tgtEl>
                                        <p:attrNameLst>
                                          <p:attrName>ppt_w</p:attrName>
                                        </p:attrNameLst>
                                      </p:cBhvr>
                                      <p:tavLst>
                                        <p:tav tm="0">
                                          <p:val>
                                            <p:fltVal val="0"/>
                                          </p:val>
                                        </p:tav>
                                        <p:tav tm="100000">
                                          <p:val>
                                            <p:strVal val="#ppt_w"/>
                                          </p:val>
                                        </p:tav>
                                      </p:tavLst>
                                    </p:anim>
                                    <p:anim calcmode="lin" valueType="num">
                                      <p:cBhvr>
                                        <p:cTn id="34" dur="300" fill="hold"/>
                                        <p:tgtEl>
                                          <p:spTgt spid="24"/>
                                        </p:tgtEl>
                                        <p:attrNameLst>
                                          <p:attrName>ppt_h</p:attrName>
                                        </p:attrNameLst>
                                      </p:cBhvr>
                                      <p:tavLst>
                                        <p:tav tm="0">
                                          <p:val>
                                            <p:fltVal val="0"/>
                                          </p:val>
                                        </p:tav>
                                        <p:tav tm="100000">
                                          <p:val>
                                            <p:strVal val="#ppt_h"/>
                                          </p:val>
                                        </p:tav>
                                      </p:tavLst>
                                    </p:anim>
                                    <p:animEffect transition="in" filter="fade">
                                      <p:cBhvr>
                                        <p:cTn id="35" dur="300"/>
                                        <p:tgtEl>
                                          <p:spTgt spid="24"/>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300" fill="hold"/>
                                        <p:tgtEl>
                                          <p:spTgt spid="7"/>
                                        </p:tgtEl>
                                        <p:attrNameLst>
                                          <p:attrName>ppt_w</p:attrName>
                                        </p:attrNameLst>
                                      </p:cBhvr>
                                      <p:tavLst>
                                        <p:tav tm="0">
                                          <p:val>
                                            <p:fltVal val="0"/>
                                          </p:val>
                                        </p:tav>
                                        <p:tav tm="100000">
                                          <p:val>
                                            <p:strVal val="#ppt_w"/>
                                          </p:val>
                                        </p:tav>
                                      </p:tavLst>
                                    </p:anim>
                                    <p:anim calcmode="lin" valueType="num">
                                      <p:cBhvr>
                                        <p:cTn id="40" dur="300" fill="hold"/>
                                        <p:tgtEl>
                                          <p:spTgt spid="7"/>
                                        </p:tgtEl>
                                        <p:attrNameLst>
                                          <p:attrName>ppt_h</p:attrName>
                                        </p:attrNameLst>
                                      </p:cBhvr>
                                      <p:tavLst>
                                        <p:tav tm="0">
                                          <p:val>
                                            <p:fltVal val="0"/>
                                          </p:val>
                                        </p:tav>
                                        <p:tav tm="100000">
                                          <p:val>
                                            <p:strVal val="#ppt_h"/>
                                          </p:val>
                                        </p:tav>
                                      </p:tavLst>
                                    </p:anim>
                                    <p:animEffect transition="in" filter="fade">
                                      <p:cBhvr>
                                        <p:cTn id="41" dur="300"/>
                                        <p:tgtEl>
                                          <p:spTgt spid="7"/>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300" fill="hold"/>
                                        <p:tgtEl>
                                          <p:spTgt spid="12"/>
                                        </p:tgtEl>
                                        <p:attrNameLst>
                                          <p:attrName>ppt_w</p:attrName>
                                        </p:attrNameLst>
                                      </p:cBhvr>
                                      <p:tavLst>
                                        <p:tav tm="0">
                                          <p:val>
                                            <p:fltVal val="0"/>
                                          </p:val>
                                        </p:tav>
                                        <p:tav tm="100000">
                                          <p:val>
                                            <p:strVal val="#ppt_w"/>
                                          </p:val>
                                        </p:tav>
                                      </p:tavLst>
                                    </p:anim>
                                    <p:anim calcmode="lin" valueType="num">
                                      <p:cBhvr>
                                        <p:cTn id="46" dur="300" fill="hold"/>
                                        <p:tgtEl>
                                          <p:spTgt spid="12"/>
                                        </p:tgtEl>
                                        <p:attrNameLst>
                                          <p:attrName>ppt_h</p:attrName>
                                        </p:attrNameLst>
                                      </p:cBhvr>
                                      <p:tavLst>
                                        <p:tav tm="0">
                                          <p:val>
                                            <p:fltVal val="0"/>
                                          </p:val>
                                        </p:tav>
                                        <p:tav tm="100000">
                                          <p:val>
                                            <p:strVal val="#ppt_h"/>
                                          </p:val>
                                        </p:tav>
                                      </p:tavLst>
                                    </p:anim>
                                    <p:animEffect transition="in" filter="fade">
                                      <p:cBhvr>
                                        <p:cTn id="47" dur="300"/>
                                        <p:tgtEl>
                                          <p:spTgt spid="12"/>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300" fill="hold"/>
                                        <p:tgtEl>
                                          <p:spTgt spid="8"/>
                                        </p:tgtEl>
                                        <p:attrNameLst>
                                          <p:attrName>ppt_w</p:attrName>
                                        </p:attrNameLst>
                                      </p:cBhvr>
                                      <p:tavLst>
                                        <p:tav tm="0">
                                          <p:val>
                                            <p:fltVal val="0"/>
                                          </p:val>
                                        </p:tav>
                                        <p:tav tm="100000">
                                          <p:val>
                                            <p:strVal val="#ppt_w"/>
                                          </p:val>
                                        </p:tav>
                                      </p:tavLst>
                                    </p:anim>
                                    <p:anim calcmode="lin" valueType="num">
                                      <p:cBhvr>
                                        <p:cTn id="52" dur="300" fill="hold"/>
                                        <p:tgtEl>
                                          <p:spTgt spid="8"/>
                                        </p:tgtEl>
                                        <p:attrNameLst>
                                          <p:attrName>ppt_h</p:attrName>
                                        </p:attrNameLst>
                                      </p:cBhvr>
                                      <p:tavLst>
                                        <p:tav tm="0">
                                          <p:val>
                                            <p:fltVal val="0"/>
                                          </p:val>
                                        </p:tav>
                                        <p:tav tm="100000">
                                          <p:val>
                                            <p:strVal val="#ppt_h"/>
                                          </p:val>
                                        </p:tav>
                                      </p:tavLst>
                                    </p:anim>
                                    <p:animEffect transition="in" filter="fade">
                                      <p:cBhvr>
                                        <p:cTn id="53" dur="300"/>
                                        <p:tgtEl>
                                          <p:spTgt spid="8"/>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300" fill="hold"/>
                                        <p:tgtEl>
                                          <p:spTgt spid="11"/>
                                        </p:tgtEl>
                                        <p:attrNameLst>
                                          <p:attrName>ppt_w</p:attrName>
                                        </p:attrNameLst>
                                      </p:cBhvr>
                                      <p:tavLst>
                                        <p:tav tm="0">
                                          <p:val>
                                            <p:fltVal val="0"/>
                                          </p:val>
                                        </p:tav>
                                        <p:tav tm="100000">
                                          <p:val>
                                            <p:strVal val="#ppt_w"/>
                                          </p:val>
                                        </p:tav>
                                      </p:tavLst>
                                    </p:anim>
                                    <p:anim calcmode="lin" valueType="num">
                                      <p:cBhvr>
                                        <p:cTn id="58" dur="300" fill="hold"/>
                                        <p:tgtEl>
                                          <p:spTgt spid="11"/>
                                        </p:tgtEl>
                                        <p:attrNameLst>
                                          <p:attrName>ppt_h</p:attrName>
                                        </p:attrNameLst>
                                      </p:cBhvr>
                                      <p:tavLst>
                                        <p:tav tm="0">
                                          <p:val>
                                            <p:fltVal val="0"/>
                                          </p:val>
                                        </p:tav>
                                        <p:tav tm="100000">
                                          <p:val>
                                            <p:strVal val="#ppt_h"/>
                                          </p:val>
                                        </p:tav>
                                      </p:tavLst>
                                    </p:anim>
                                    <p:animEffect transition="in" filter="fade">
                                      <p:cBhvr>
                                        <p:cTn id="59" dur="300"/>
                                        <p:tgtEl>
                                          <p:spTgt spid="11"/>
                                        </p:tgtEl>
                                      </p:cBhvr>
                                    </p:animEffect>
                                  </p:childTnLst>
                                </p:cTn>
                              </p:par>
                            </p:childTnLst>
                          </p:cTn>
                        </p:par>
                        <p:par>
                          <p:cTn id="60" fill="hold">
                            <p:stCondLst>
                              <p:cond delay="4000"/>
                            </p:stCondLst>
                            <p:childTnLst>
                              <p:par>
                                <p:cTn id="61" presetID="53" presetClass="entr" presetSubtype="16"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300" fill="hold"/>
                                        <p:tgtEl>
                                          <p:spTgt spid="9"/>
                                        </p:tgtEl>
                                        <p:attrNameLst>
                                          <p:attrName>ppt_w</p:attrName>
                                        </p:attrNameLst>
                                      </p:cBhvr>
                                      <p:tavLst>
                                        <p:tav tm="0">
                                          <p:val>
                                            <p:fltVal val="0"/>
                                          </p:val>
                                        </p:tav>
                                        <p:tav tm="100000">
                                          <p:val>
                                            <p:strVal val="#ppt_w"/>
                                          </p:val>
                                        </p:tav>
                                      </p:tavLst>
                                    </p:anim>
                                    <p:anim calcmode="lin" valueType="num">
                                      <p:cBhvr>
                                        <p:cTn id="64" dur="300" fill="hold"/>
                                        <p:tgtEl>
                                          <p:spTgt spid="9"/>
                                        </p:tgtEl>
                                        <p:attrNameLst>
                                          <p:attrName>ppt_h</p:attrName>
                                        </p:attrNameLst>
                                      </p:cBhvr>
                                      <p:tavLst>
                                        <p:tav tm="0">
                                          <p:val>
                                            <p:fltVal val="0"/>
                                          </p:val>
                                        </p:tav>
                                        <p:tav tm="100000">
                                          <p:val>
                                            <p:strVal val="#ppt_h"/>
                                          </p:val>
                                        </p:tav>
                                      </p:tavLst>
                                    </p:anim>
                                    <p:animEffect transition="in" filter="fade">
                                      <p:cBhvr>
                                        <p:cTn id="65" dur="300"/>
                                        <p:tgtEl>
                                          <p:spTgt spid="9"/>
                                        </p:tgtEl>
                                      </p:cBhvr>
                                    </p:animEffect>
                                  </p:childTnLst>
                                </p:cTn>
                              </p:par>
                            </p:childTnLst>
                          </p:cTn>
                        </p:par>
                        <p:par>
                          <p:cTn id="66" fill="hold">
                            <p:stCondLst>
                              <p:cond delay="4500"/>
                            </p:stCondLst>
                            <p:childTnLst>
                              <p:par>
                                <p:cTn id="67" presetID="53" presetClass="entr" presetSubtype="16" fill="hold" grpId="0"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300" fill="hold"/>
                                        <p:tgtEl>
                                          <p:spTgt spid="13"/>
                                        </p:tgtEl>
                                        <p:attrNameLst>
                                          <p:attrName>ppt_w</p:attrName>
                                        </p:attrNameLst>
                                      </p:cBhvr>
                                      <p:tavLst>
                                        <p:tav tm="0">
                                          <p:val>
                                            <p:fltVal val="0"/>
                                          </p:val>
                                        </p:tav>
                                        <p:tav tm="100000">
                                          <p:val>
                                            <p:strVal val="#ppt_w"/>
                                          </p:val>
                                        </p:tav>
                                      </p:tavLst>
                                    </p:anim>
                                    <p:anim calcmode="lin" valueType="num">
                                      <p:cBhvr>
                                        <p:cTn id="70" dur="300" fill="hold"/>
                                        <p:tgtEl>
                                          <p:spTgt spid="13"/>
                                        </p:tgtEl>
                                        <p:attrNameLst>
                                          <p:attrName>ppt_h</p:attrName>
                                        </p:attrNameLst>
                                      </p:cBhvr>
                                      <p:tavLst>
                                        <p:tav tm="0">
                                          <p:val>
                                            <p:fltVal val="0"/>
                                          </p:val>
                                        </p:tav>
                                        <p:tav tm="100000">
                                          <p:val>
                                            <p:strVal val="#ppt_h"/>
                                          </p:val>
                                        </p:tav>
                                      </p:tavLst>
                                    </p:anim>
                                    <p:animEffect transition="in" filter="fade">
                                      <p:cBhvr>
                                        <p:cTn id="71" dur="300"/>
                                        <p:tgtEl>
                                          <p:spTgt spid="13"/>
                                        </p:tgtEl>
                                      </p:cBhvr>
                                    </p:animEffect>
                                  </p:childTnLst>
                                </p:cTn>
                              </p:par>
                            </p:childTnLst>
                          </p:cTn>
                        </p:par>
                        <p:par>
                          <p:cTn id="72" fill="hold">
                            <p:stCondLst>
                              <p:cond delay="5000"/>
                            </p:stCondLst>
                            <p:childTnLst>
                              <p:par>
                                <p:cTn id="73" presetID="53" presetClass="entr" presetSubtype="16" fill="hold" grpId="0" nodeType="after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300" fill="hold"/>
                                        <p:tgtEl>
                                          <p:spTgt spid="6"/>
                                        </p:tgtEl>
                                        <p:attrNameLst>
                                          <p:attrName>ppt_w</p:attrName>
                                        </p:attrNameLst>
                                      </p:cBhvr>
                                      <p:tavLst>
                                        <p:tav tm="0">
                                          <p:val>
                                            <p:fltVal val="0"/>
                                          </p:val>
                                        </p:tav>
                                        <p:tav tm="100000">
                                          <p:val>
                                            <p:strVal val="#ppt_w"/>
                                          </p:val>
                                        </p:tav>
                                      </p:tavLst>
                                    </p:anim>
                                    <p:anim calcmode="lin" valueType="num">
                                      <p:cBhvr>
                                        <p:cTn id="76" dur="300" fill="hold"/>
                                        <p:tgtEl>
                                          <p:spTgt spid="6"/>
                                        </p:tgtEl>
                                        <p:attrNameLst>
                                          <p:attrName>ppt_h</p:attrName>
                                        </p:attrNameLst>
                                      </p:cBhvr>
                                      <p:tavLst>
                                        <p:tav tm="0">
                                          <p:val>
                                            <p:fltVal val="0"/>
                                          </p:val>
                                        </p:tav>
                                        <p:tav tm="100000">
                                          <p:val>
                                            <p:strVal val="#ppt_h"/>
                                          </p:val>
                                        </p:tav>
                                      </p:tavLst>
                                    </p:anim>
                                    <p:animEffect transition="in" filter="fade">
                                      <p:cBhvr>
                                        <p:cTn id="77" dur="300"/>
                                        <p:tgtEl>
                                          <p:spTgt spid="6"/>
                                        </p:tgtEl>
                                      </p:cBhvr>
                                    </p:animEffect>
                                  </p:childTnLst>
                                </p:cTn>
                              </p:par>
                            </p:childTnLst>
                          </p:cTn>
                        </p:par>
                        <p:par>
                          <p:cTn id="78" fill="hold">
                            <p:stCondLst>
                              <p:cond delay="5500"/>
                            </p:stCondLst>
                            <p:childTnLst>
                              <p:par>
                                <p:cTn id="79" presetID="53" presetClass="entr" presetSubtype="16"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300" fill="hold"/>
                                        <p:tgtEl>
                                          <p:spTgt spid="14"/>
                                        </p:tgtEl>
                                        <p:attrNameLst>
                                          <p:attrName>ppt_w</p:attrName>
                                        </p:attrNameLst>
                                      </p:cBhvr>
                                      <p:tavLst>
                                        <p:tav tm="0">
                                          <p:val>
                                            <p:fltVal val="0"/>
                                          </p:val>
                                        </p:tav>
                                        <p:tav tm="100000">
                                          <p:val>
                                            <p:strVal val="#ppt_w"/>
                                          </p:val>
                                        </p:tav>
                                      </p:tavLst>
                                    </p:anim>
                                    <p:anim calcmode="lin" valueType="num">
                                      <p:cBhvr>
                                        <p:cTn id="82" dur="300" fill="hold"/>
                                        <p:tgtEl>
                                          <p:spTgt spid="14"/>
                                        </p:tgtEl>
                                        <p:attrNameLst>
                                          <p:attrName>ppt_h</p:attrName>
                                        </p:attrNameLst>
                                      </p:cBhvr>
                                      <p:tavLst>
                                        <p:tav tm="0">
                                          <p:val>
                                            <p:fltVal val="0"/>
                                          </p:val>
                                        </p:tav>
                                        <p:tav tm="100000">
                                          <p:val>
                                            <p:strVal val="#ppt_h"/>
                                          </p:val>
                                        </p:tav>
                                      </p:tavLst>
                                    </p:anim>
                                    <p:animEffect transition="in" filter="fade">
                                      <p:cBhvr>
                                        <p:cTn id="83" dur="300"/>
                                        <p:tgtEl>
                                          <p:spTgt spid="14"/>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2000"/>
                                        <p:tgtEl>
                                          <p:spTgt spid="20"/>
                                        </p:tgtEl>
                                      </p:cBhvr>
                                    </p:animEffect>
                                    <p:anim calcmode="lin" valueType="num">
                                      <p:cBhvr>
                                        <p:cTn id="87" dur="2000" fill="hold"/>
                                        <p:tgtEl>
                                          <p:spTgt spid="20"/>
                                        </p:tgtEl>
                                        <p:attrNameLst>
                                          <p:attrName>ppt_x</p:attrName>
                                        </p:attrNameLst>
                                      </p:cBhvr>
                                      <p:tavLst>
                                        <p:tav tm="0">
                                          <p:val>
                                            <p:strVal val="#ppt_x"/>
                                          </p:val>
                                        </p:tav>
                                        <p:tav tm="100000">
                                          <p:val>
                                            <p:strVal val="#ppt_x"/>
                                          </p:val>
                                        </p:tav>
                                      </p:tavLst>
                                    </p:anim>
                                    <p:anim calcmode="lin" valueType="num">
                                      <p:cBhvr>
                                        <p:cTn id="88" dur="20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2000"/>
                                        <p:tgtEl>
                                          <p:spTgt spid="22"/>
                                        </p:tgtEl>
                                      </p:cBhvr>
                                    </p:animEffect>
                                    <p:anim calcmode="lin" valueType="num">
                                      <p:cBhvr>
                                        <p:cTn id="92" dur="2000" fill="hold"/>
                                        <p:tgtEl>
                                          <p:spTgt spid="22"/>
                                        </p:tgtEl>
                                        <p:attrNameLst>
                                          <p:attrName>ppt_x</p:attrName>
                                        </p:attrNameLst>
                                      </p:cBhvr>
                                      <p:tavLst>
                                        <p:tav tm="0">
                                          <p:val>
                                            <p:strVal val="#ppt_x"/>
                                          </p:val>
                                        </p:tav>
                                        <p:tav tm="100000">
                                          <p:val>
                                            <p:strVal val="#ppt_x"/>
                                          </p:val>
                                        </p:tav>
                                      </p:tavLst>
                                    </p:anim>
                                    <p:anim calcmode="lin" valueType="num">
                                      <p:cBhvr>
                                        <p:cTn id="93" dur="2000" fill="hold"/>
                                        <p:tgtEl>
                                          <p:spTgt spid="2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2000"/>
                                        <p:tgtEl>
                                          <p:spTgt spid="16"/>
                                        </p:tgtEl>
                                      </p:cBhvr>
                                    </p:animEffect>
                                    <p:anim calcmode="lin" valueType="num">
                                      <p:cBhvr>
                                        <p:cTn id="97" dur="2000" fill="hold"/>
                                        <p:tgtEl>
                                          <p:spTgt spid="16"/>
                                        </p:tgtEl>
                                        <p:attrNameLst>
                                          <p:attrName>ppt_x</p:attrName>
                                        </p:attrNameLst>
                                      </p:cBhvr>
                                      <p:tavLst>
                                        <p:tav tm="0">
                                          <p:val>
                                            <p:strVal val="#ppt_x"/>
                                          </p:val>
                                        </p:tav>
                                        <p:tav tm="100000">
                                          <p:val>
                                            <p:strVal val="#ppt_x"/>
                                          </p:val>
                                        </p:tav>
                                      </p:tavLst>
                                    </p:anim>
                                    <p:anim calcmode="lin" valueType="num">
                                      <p:cBhvr>
                                        <p:cTn id="98" dur="2000" fill="hold"/>
                                        <p:tgtEl>
                                          <p:spTgt spid="1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2000"/>
                                        <p:tgtEl>
                                          <p:spTgt spid="15"/>
                                        </p:tgtEl>
                                      </p:cBhvr>
                                    </p:animEffect>
                                    <p:anim calcmode="lin" valueType="num">
                                      <p:cBhvr>
                                        <p:cTn id="102" dur="2000" fill="hold"/>
                                        <p:tgtEl>
                                          <p:spTgt spid="15"/>
                                        </p:tgtEl>
                                        <p:attrNameLst>
                                          <p:attrName>ppt_x</p:attrName>
                                        </p:attrNameLst>
                                      </p:cBhvr>
                                      <p:tavLst>
                                        <p:tav tm="0">
                                          <p:val>
                                            <p:strVal val="#ppt_x"/>
                                          </p:val>
                                        </p:tav>
                                        <p:tav tm="100000">
                                          <p:val>
                                            <p:strVal val="#ppt_x"/>
                                          </p:val>
                                        </p:tav>
                                      </p:tavLst>
                                    </p:anim>
                                    <p:anim calcmode="lin" valueType="num">
                                      <p:cBhvr>
                                        <p:cTn id="103" dur="2000" fill="hold"/>
                                        <p:tgtEl>
                                          <p:spTgt spid="15"/>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2000"/>
                                        <p:tgtEl>
                                          <p:spTgt spid="21"/>
                                        </p:tgtEl>
                                      </p:cBhvr>
                                    </p:animEffect>
                                    <p:anim calcmode="lin" valueType="num">
                                      <p:cBhvr>
                                        <p:cTn id="107" dur="2000" fill="hold"/>
                                        <p:tgtEl>
                                          <p:spTgt spid="21"/>
                                        </p:tgtEl>
                                        <p:attrNameLst>
                                          <p:attrName>ppt_x</p:attrName>
                                        </p:attrNameLst>
                                      </p:cBhvr>
                                      <p:tavLst>
                                        <p:tav tm="0">
                                          <p:val>
                                            <p:strVal val="#ppt_x"/>
                                          </p:val>
                                        </p:tav>
                                        <p:tav tm="100000">
                                          <p:val>
                                            <p:strVal val="#ppt_x"/>
                                          </p:val>
                                        </p:tav>
                                      </p:tavLst>
                                    </p:anim>
                                    <p:anim calcmode="lin" valueType="num">
                                      <p:cBhvr>
                                        <p:cTn id="108" dur="2000" fill="hold"/>
                                        <p:tgtEl>
                                          <p:spTgt spid="21"/>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2000"/>
                                        <p:tgtEl>
                                          <p:spTgt spid="18"/>
                                        </p:tgtEl>
                                      </p:cBhvr>
                                    </p:animEffect>
                                    <p:anim calcmode="lin" valueType="num">
                                      <p:cBhvr>
                                        <p:cTn id="112" dur="2000" fill="hold"/>
                                        <p:tgtEl>
                                          <p:spTgt spid="18"/>
                                        </p:tgtEl>
                                        <p:attrNameLst>
                                          <p:attrName>ppt_x</p:attrName>
                                        </p:attrNameLst>
                                      </p:cBhvr>
                                      <p:tavLst>
                                        <p:tav tm="0">
                                          <p:val>
                                            <p:strVal val="#ppt_x"/>
                                          </p:val>
                                        </p:tav>
                                        <p:tav tm="100000">
                                          <p:val>
                                            <p:strVal val="#ppt_x"/>
                                          </p:val>
                                        </p:tav>
                                      </p:tavLst>
                                    </p:anim>
                                    <p:anim calcmode="lin" valueType="num">
                                      <p:cBhvr>
                                        <p:cTn id="113" dur="2000" fill="hold"/>
                                        <p:tgtEl>
                                          <p:spTgt spid="18"/>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2000"/>
                                        <p:tgtEl>
                                          <p:spTgt spid="17"/>
                                        </p:tgtEl>
                                      </p:cBhvr>
                                    </p:animEffect>
                                    <p:anim calcmode="lin" valueType="num">
                                      <p:cBhvr>
                                        <p:cTn id="117" dur="2000" fill="hold"/>
                                        <p:tgtEl>
                                          <p:spTgt spid="17"/>
                                        </p:tgtEl>
                                        <p:attrNameLst>
                                          <p:attrName>ppt_x</p:attrName>
                                        </p:attrNameLst>
                                      </p:cBhvr>
                                      <p:tavLst>
                                        <p:tav tm="0">
                                          <p:val>
                                            <p:strVal val="#ppt_x"/>
                                          </p:val>
                                        </p:tav>
                                        <p:tav tm="100000">
                                          <p:val>
                                            <p:strVal val="#ppt_x"/>
                                          </p:val>
                                        </p:tav>
                                      </p:tavLst>
                                    </p:anim>
                                    <p:anim calcmode="lin" valueType="num">
                                      <p:cBhvr>
                                        <p:cTn id="118" dur="2000" fill="hold"/>
                                        <p:tgtEl>
                                          <p:spTgt spid="1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fade">
                                      <p:cBhvr>
                                        <p:cTn id="121" dur="2000"/>
                                        <p:tgtEl>
                                          <p:spTgt spid="19"/>
                                        </p:tgtEl>
                                      </p:cBhvr>
                                    </p:animEffect>
                                    <p:anim calcmode="lin" valueType="num">
                                      <p:cBhvr>
                                        <p:cTn id="122" dur="2000" fill="hold"/>
                                        <p:tgtEl>
                                          <p:spTgt spid="19"/>
                                        </p:tgtEl>
                                        <p:attrNameLst>
                                          <p:attrName>ppt_x</p:attrName>
                                        </p:attrNameLst>
                                      </p:cBhvr>
                                      <p:tavLst>
                                        <p:tav tm="0">
                                          <p:val>
                                            <p:strVal val="#ppt_x"/>
                                          </p:val>
                                        </p:tav>
                                        <p:tav tm="100000">
                                          <p:val>
                                            <p:strVal val="#ppt_x"/>
                                          </p:val>
                                        </p:tav>
                                      </p:tavLst>
                                    </p:anim>
                                    <p:anim calcmode="lin" valueType="num">
                                      <p:cBhvr>
                                        <p:cTn id="123"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5" grpId="0" animBg="1"/>
      <p:bldP spid="24" grpId="0" animBg="1"/>
      <p:bldP spid="7" grpId="0" animBg="1"/>
      <p:bldP spid="12" grpId="0" animBg="1"/>
      <p:bldP spid="8" grpId="0" animBg="1"/>
      <p:bldP spid="11" grpId="0" animBg="1"/>
      <p:bldP spid="9" grpId="0" animBg="1"/>
      <p:bldP spid="13" grpId="0" animBg="1"/>
      <p:bldP spid="6" grpId="0" animBg="1"/>
      <p:bldP spid="14" grpId="0" animBg="1"/>
      <p:bldP spid="15" grpId="0"/>
      <p:bldP spid="16" grpId="0"/>
      <p:bldP spid="17" grpId="0"/>
      <p:bldP spid="18" grpId="0"/>
      <p:bldP spid="19" grpId="0"/>
      <p:bldP spid="20" grpId="0"/>
      <p:bldP spid="21" grpId="0"/>
      <p:bldP spid="22"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smtClean="0">
                <a:solidFill>
                  <a:schemeClr val="bg2">
                    <a:lumMod val="50000"/>
                  </a:schemeClr>
                </a:solidFill>
                <a:latin typeface="Impact" panose="020B0806030902050204" pitchFamily="34" charset="0"/>
              </a:rPr>
              <a:t>01</a:t>
            </a:r>
            <a:endParaRPr lang="zh-CN" altLang="en-US" sz="6000" dirty="0">
              <a:solidFill>
                <a:schemeClr val="bg2">
                  <a:lumMod val="50000"/>
                </a:schemeClr>
              </a:solidFill>
              <a:latin typeface="Impact" panose="020B0806030902050204" pitchFamily="34" charset="0"/>
            </a:endParaRPr>
          </a:p>
        </p:txBody>
      </p:sp>
      <p:sp>
        <p:nvSpPr>
          <p:cNvPr id="13" name="文本框 12"/>
          <p:cNvSpPr txBox="1"/>
          <p:nvPr/>
        </p:nvSpPr>
        <p:spPr>
          <a:xfrm>
            <a:off x="5546673" y="2512855"/>
            <a:ext cx="2954655" cy="646331"/>
          </a:xfrm>
          <a:prstGeom prst="rect">
            <a:avLst/>
          </a:prstGeom>
          <a:noFill/>
        </p:spPr>
        <p:txBody>
          <a:bodyPr wrap="none" rtlCol="0">
            <a:spAutoFit/>
          </a:bodyPr>
          <a:lstStyle/>
          <a:p>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grpSp>
        <p:nvGrpSpPr>
          <p:cNvPr id="48" name="组合 47"/>
          <p:cNvGrpSpPr/>
          <p:nvPr/>
        </p:nvGrpSpPr>
        <p:grpSpPr>
          <a:xfrm>
            <a:off x="2822348" y="4297296"/>
            <a:ext cx="682388" cy="682388"/>
            <a:chOff x="2822348" y="3744846"/>
            <a:chExt cx="682388" cy="682388"/>
          </a:xfrm>
        </p:grpSpPr>
        <p:grpSp>
          <p:nvGrpSpPr>
            <p:cNvPr id="15" name="组合 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6" name="任意多边形 15"/>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0" name="椭圆 19"/>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p:cNvSpPr/>
            <p:nvPr/>
          </p:nvSpPr>
          <p:spPr>
            <a:xfrm>
              <a:off x="2964636" y="3890345"/>
              <a:ext cx="392218" cy="392218"/>
            </a:xfrm>
            <a:prstGeom prst="ellipse">
              <a:avLst/>
            </a:prstGeom>
            <a:solidFill>
              <a:schemeClr val="accent5"/>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6537098" y="4297296"/>
            <a:ext cx="682388" cy="682388"/>
            <a:chOff x="6537098" y="3744846"/>
            <a:chExt cx="682388" cy="682388"/>
          </a:xfrm>
        </p:grpSpPr>
        <p:grpSp>
          <p:nvGrpSpPr>
            <p:cNvPr id="23" name="组合 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24" name="任意多边形 23"/>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8" name="椭圆 27"/>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p:cNvSpPr/>
            <p:nvPr/>
          </p:nvSpPr>
          <p:spPr>
            <a:xfrm>
              <a:off x="6679386" y="3890345"/>
              <a:ext cx="392218" cy="392218"/>
            </a:xfrm>
            <a:prstGeom prst="ellipse">
              <a:avLst/>
            </a:prstGeom>
            <a:gradFill>
              <a:gsLst>
                <a:gs pos="100000">
                  <a:srgbClr val="FFB850"/>
                </a:gs>
                <a:gs pos="53000">
                  <a:srgbClr val="FFC46D"/>
                </a:gs>
                <a:gs pos="0">
                  <a:srgbClr val="FFD08B"/>
                </a:gs>
              </a:gsLst>
              <a:lin ang="5400000" scaled="1"/>
            </a:gra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2845451" y="5186223"/>
            <a:ext cx="682388" cy="682388"/>
            <a:chOff x="2845451" y="5151933"/>
            <a:chExt cx="682388" cy="682388"/>
          </a:xfrm>
        </p:grpSpPr>
        <p:grpSp>
          <p:nvGrpSpPr>
            <p:cNvPr id="31" name="组合 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32" name="任意多边形 31"/>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6" name="椭圆 35"/>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p:cNvSpPr/>
            <p:nvPr/>
          </p:nvSpPr>
          <p:spPr>
            <a:xfrm>
              <a:off x="2987739" y="5297432"/>
              <a:ext cx="392218" cy="392218"/>
            </a:xfrm>
            <a:prstGeom prst="ellipse">
              <a:avLst/>
            </a:prstGeom>
            <a:solidFill>
              <a:srgbClr val="7030A0"/>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49" name="组合 48"/>
          <p:cNvGrpSpPr/>
          <p:nvPr/>
        </p:nvGrpSpPr>
        <p:grpSpPr>
          <a:xfrm>
            <a:off x="6560201" y="5186223"/>
            <a:ext cx="682388" cy="682388"/>
            <a:chOff x="6560201" y="5151933"/>
            <a:chExt cx="682388" cy="682388"/>
          </a:xfrm>
        </p:grpSpPr>
        <p:grpSp>
          <p:nvGrpSpPr>
            <p:cNvPr id="39" name="组合 38"/>
            <p:cNvGrpSpPr/>
            <p:nvPr/>
          </p:nvGrpSpPr>
          <p:grpSpPr>
            <a:xfrm>
              <a:off x="6560201" y="5151933"/>
              <a:ext cx="682388" cy="682388"/>
              <a:chOff x="4993868" y="2326869"/>
              <a:chExt cx="2204264" cy="2204264"/>
            </a:xfrm>
            <a:effectLst>
              <a:outerShdw blurRad="292100" dist="114300" dir="2700000" algn="tl" rotWithShape="0">
                <a:prstClr val="black">
                  <a:alpha val="25000"/>
                </a:prstClr>
              </a:outerShdw>
            </a:effectLst>
          </p:grpSpPr>
          <p:sp>
            <p:nvSpPr>
              <p:cNvPr id="40" name="任意多边形 39"/>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椭圆 40"/>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4" name="椭圆 43"/>
            <p:cNvSpPr/>
            <p:nvPr/>
          </p:nvSpPr>
          <p:spPr>
            <a:xfrm>
              <a:off x="670248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p:cNvSpPr/>
            <p:nvPr/>
          </p:nvSpPr>
          <p:spPr>
            <a:xfrm>
              <a:off x="6702489" y="5297432"/>
              <a:ext cx="392218" cy="392218"/>
            </a:xfrm>
            <a:prstGeom prst="ellipse">
              <a:avLst/>
            </a:prstGeom>
            <a:solidFill>
              <a:schemeClr val="accent6"/>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67"/>
            <p:cNvSpPr/>
            <p:nvPr/>
          </p:nvSpPr>
          <p:spPr>
            <a:xfrm>
              <a:off x="677631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1" name="文本框 50"/>
          <p:cNvSpPr txBox="1"/>
          <p:nvPr/>
        </p:nvSpPr>
        <p:spPr>
          <a:xfrm>
            <a:off x="3557695" y="4401197"/>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52" name="文本框 51"/>
          <p:cNvSpPr txBox="1"/>
          <p:nvPr/>
        </p:nvSpPr>
        <p:spPr>
          <a:xfrm>
            <a:off x="3557695" y="529012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53" name="文本框 52"/>
          <p:cNvSpPr txBox="1"/>
          <p:nvPr/>
        </p:nvSpPr>
        <p:spPr>
          <a:xfrm>
            <a:off x="7272445" y="4401197"/>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54" name="文本框 53"/>
          <p:cNvSpPr txBox="1"/>
          <p:nvPr/>
        </p:nvSpPr>
        <p:spPr>
          <a:xfrm>
            <a:off x="7272445" y="529012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8" name="图片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9012" y="1401707"/>
            <a:ext cx="2269095" cy="3515238"/>
          </a:xfrm>
          <a:prstGeom prst="rect">
            <a:avLst/>
          </a:prstGeom>
        </p:spPr>
      </p:pic>
      <p:pic>
        <p:nvPicPr>
          <p:cNvPr id="69" name="图片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5076" y="2559302"/>
            <a:ext cx="2937864" cy="2776386"/>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ppt_x</p:attrName>
                                        </p:attrNameLst>
                                      </p:cBhvr>
                                      <p:tavLst>
                                        <p:tav tm="0">
                                          <p:val>
                                            <p:strVal val="#ppt_x"/>
                                          </p:val>
                                        </p:tav>
                                        <p:tav tm="100000">
                                          <p:val>
                                            <p:strVal val="#ppt_x"/>
                                          </p:val>
                                        </p:tav>
                                      </p:tavLst>
                                    </p:anim>
                                    <p:anim calcmode="lin" valueType="num">
                                      <p:cBhvr>
                                        <p:cTn id="9" dur="2000" fill="hold"/>
                                        <p:tgtEl>
                                          <p:spTgt spid="5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2000" fill="hold"/>
                                        <p:tgtEl>
                                          <p:spTgt spid="69"/>
                                        </p:tgtEl>
                                        <p:attrNameLst>
                                          <p:attrName>ppt_w</p:attrName>
                                        </p:attrNameLst>
                                      </p:cBhvr>
                                      <p:tavLst>
                                        <p:tav tm="0">
                                          <p:val>
                                            <p:fltVal val="0"/>
                                          </p:val>
                                        </p:tav>
                                        <p:tav tm="100000">
                                          <p:val>
                                            <p:strVal val="#ppt_w"/>
                                          </p:val>
                                        </p:tav>
                                      </p:tavLst>
                                    </p:anim>
                                    <p:anim calcmode="lin" valueType="num">
                                      <p:cBhvr>
                                        <p:cTn id="14" dur="2000" fill="hold"/>
                                        <p:tgtEl>
                                          <p:spTgt spid="69"/>
                                        </p:tgtEl>
                                        <p:attrNameLst>
                                          <p:attrName>ppt_h</p:attrName>
                                        </p:attrNameLst>
                                      </p:cBhvr>
                                      <p:tavLst>
                                        <p:tav tm="0">
                                          <p:val>
                                            <p:fltVal val="0"/>
                                          </p:val>
                                        </p:tav>
                                        <p:tav tm="100000">
                                          <p:val>
                                            <p:strVal val="#ppt_h"/>
                                          </p:val>
                                        </p:tav>
                                      </p:tavLst>
                                    </p:anim>
                                    <p:animEffect transition="in" filter="fade">
                                      <p:cBhvr>
                                        <p:cTn id="15" dur="2000"/>
                                        <p:tgtEl>
                                          <p:spTgt spid="69"/>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p:cTn id="19" dur="2000" fill="hold"/>
                                        <p:tgtEl>
                                          <p:spTgt spid="68"/>
                                        </p:tgtEl>
                                        <p:attrNameLst>
                                          <p:attrName>ppt_w</p:attrName>
                                        </p:attrNameLst>
                                      </p:cBhvr>
                                      <p:tavLst>
                                        <p:tav tm="0">
                                          <p:val>
                                            <p:fltVal val="0"/>
                                          </p:val>
                                        </p:tav>
                                        <p:tav tm="100000">
                                          <p:val>
                                            <p:strVal val="#ppt_w"/>
                                          </p:val>
                                        </p:tav>
                                      </p:tavLst>
                                    </p:anim>
                                    <p:anim calcmode="lin" valueType="num">
                                      <p:cBhvr>
                                        <p:cTn id="20" dur="2000" fill="hold"/>
                                        <p:tgtEl>
                                          <p:spTgt spid="68"/>
                                        </p:tgtEl>
                                        <p:attrNameLst>
                                          <p:attrName>ppt_h</p:attrName>
                                        </p:attrNameLst>
                                      </p:cBhvr>
                                      <p:tavLst>
                                        <p:tav tm="0">
                                          <p:val>
                                            <p:fltVal val="0"/>
                                          </p:val>
                                        </p:tav>
                                        <p:tav tm="100000">
                                          <p:val>
                                            <p:strVal val="#ppt_h"/>
                                          </p:val>
                                        </p:tav>
                                      </p:tavLst>
                                    </p:anim>
                                    <p:animEffect transition="in" filter="fade">
                                      <p:cBhvr>
                                        <p:cTn id="21" dur="2000"/>
                                        <p:tgtEl>
                                          <p:spTgt spid="68"/>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300"/>
                                        <p:tgtEl>
                                          <p:spTgt spid="7"/>
                                        </p:tgtEl>
                                      </p:cBhvr>
                                    </p:animEffect>
                                  </p:childTnLst>
                                </p:cTn>
                              </p:par>
                            </p:childTnLst>
                          </p:cTn>
                        </p:par>
                        <p:par>
                          <p:cTn id="26" fill="hold">
                            <p:stCondLst>
                              <p:cond delay="6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300"/>
                                        <p:tgtEl>
                                          <p:spTgt spid="8"/>
                                        </p:tgtEl>
                                      </p:cBhvr>
                                    </p:animEffect>
                                  </p:childTnLst>
                                </p:cTn>
                              </p:par>
                            </p:childTnLst>
                          </p:cTn>
                        </p:par>
                        <p:par>
                          <p:cTn id="30" fill="hold">
                            <p:stCondLst>
                              <p:cond delay="7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childTnLst>
                                </p:cTn>
                              </p:par>
                            </p:childTnLst>
                          </p:cTn>
                        </p:par>
                        <p:par>
                          <p:cTn id="34" fill="hold">
                            <p:stCondLst>
                              <p:cond delay="7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300"/>
                                        <p:tgtEl>
                                          <p:spTgt spid="10"/>
                                        </p:tgtEl>
                                      </p:cBhvr>
                                    </p:animEffect>
                                  </p:childTnLst>
                                </p:cTn>
                              </p:par>
                            </p:childTnLst>
                          </p:cTn>
                        </p:par>
                        <p:par>
                          <p:cTn id="38" fill="hold">
                            <p:stCondLst>
                              <p:cond delay="8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300"/>
                                        <p:tgtEl>
                                          <p:spTgt spid="11"/>
                                        </p:tgtEl>
                                      </p:cBhvr>
                                    </p:animEffect>
                                  </p:childTnLst>
                                </p:cTn>
                              </p:par>
                            </p:childTnLst>
                          </p:cTn>
                        </p:par>
                        <p:par>
                          <p:cTn id="42" fill="hold">
                            <p:stCondLst>
                              <p:cond delay="8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300"/>
                                        <p:tgtEl>
                                          <p:spTgt spid="12"/>
                                        </p:tgtEl>
                                      </p:cBhvr>
                                    </p:animEffect>
                                  </p:childTnLst>
                                </p:cTn>
                              </p:par>
                            </p:childTnLst>
                          </p:cTn>
                        </p:par>
                        <p:par>
                          <p:cTn id="46" fill="hold">
                            <p:stCondLst>
                              <p:cond delay="9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300"/>
                                        <p:tgtEl>
                                          <p:spTgt spid="13"/>
                                        </p:tgtEl>
                                      </p:cBhvr>
                                    </p:animEffect>
                                  </p:childTnLst>
                                </p:cTn>
                              </p:par>
                            </p:childTnLst>
                          </p:cTn>
                        </p:par>
                        <p:par>
                          <p:cTn id="50" fill="hold">
                            <p:stCondLst>
                              <p:cond delay="9500"/>
                            </p:stCondLst>
                            <p:childTnLst>
                              <p:par>
                                <p:cTn id="51" presetID="42" presetClass="path" presetSubtype="0" accel="50000" decel="50000" fill="hold" nodeType="afterEffect">
                                  <p:stCondLst>
                                    <p:cond delay="0"/>
                                  </p:stCondLst>
                                  <p:childTnLst>
                                    <p:animMotion origin="layout" path="M -1.04167E-6 0.10556 L -1.04167E-6 -0.67176 " pathEditMode="relative" rAng="0" ptsTypes="AA">
                                      <p:cBhvr>
                                        <p:cTn id="52" dur="1000" fill="hold"/>
                                        <p:tgtEl>
                                          <p:spTgt spid="55"/>
                                        </p:tgtEl>
                                        <p:attrNameLst>
                                          <p:attrName>ppt_x</p:attrName>
                                          <p:attrName>ppt_y</p:attrName>
                                        </p:attrNameLst>
                                      </p:cBhvr>
                                      <p:rCtr x="0" y="-38866"/>
                                    </p:animMotion>
                                  </p:childTnLst>
                                </p:cTn>
                              </p:par>
                            </p:childTnLst>
                          </p:cTn>
                        </p:par>
                        <p:par>
                          <p:cTn id="53" fill="hold">
                            <p:stCondLst>
                              <p:cond delay="10500"/>
                            </p:stCondLst>
                            <p:childTnLst>
                              <p:par>
                                <p:cTn id="54" presetID="26" presetClass="emph" presetSubtype="0" fill="hold" grpId="1" nodeType="afterEffect">
                                  <p:stCondLst>
                                    <p:cond delay="0"/>
                                  </p:stCondLst>
                                  <p:childTnLst>
                                    <p:animEffect transition="out" filter="fade">
                                      <p:cBhvr>
                                        <p:cTn id="55" dur="500" tmFilter="0, 0; .2, .5; .8, .5; 1, 0"/>
                                        <p:tgtEl>
                                          <p:spTgt spid="11"/>
                                        </p:tgtEl>
                                      </p:cBhvr>
                                    </p:animEffect>
                                    <p:animScale>
                                      <p:cBhvr>
                                        <p:cTn id="56" dur="250" autoRev="1" fill="hold"/>
                                        <p:tgtEl>
                                          <p:spTgt spid="11"/>
                                        </p:tgtEl>
                                      </p:cBhvr>
                                      <p:by x="105000" y="105000"/>
                                    </p:animScale>
                                  </p:childTnLst>
                                </p:cTn>
                              </p:par>
                            </p:childTnLst>
                          </p:cTn>
                        </p:par>
                        <p:par>
                          <p:cTn id="57" fill="hold">
                            <p:stCondLst>
                              <p:cond delay="11000"/>
                            </p:stCondLst>
                            <p:childTnLst>
                              <p:par>
                                <p:cTn id="58" presetID="10" presetClass="exit" presetSubtype="0" fill="hold" nodeType="after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childTnLst>
                          </p:cTn>
                        </p:par>
                        <p:par>
                          <p:cTn id="61" fill="hold">
                            <p:stCondLst>
                              <p:cond delay="11500"/>
                            </p:stCondLst>
                            <p:childTnLst>
                              <p:par>
                                <p:cTn id="62" presetID="41" presetClass="entr" presetSubtype="0" fill="hold" nodeType="afterEffect">
                                  <p:stCondLst>
                                    <p:cond delay="0"/>
                                  </p:stCondLst>
                                  <p:iterate type="lt">
                                    <p:tmPct val="10000"/>
                                  </p:iterate>
                                  <p:childTnLst>
                                    <p:set>
                                      <p:cBhvr>
                                        <p:cTn id="63" dur="1" fill="hold">
                                          <p:stCondLst>
                                            <p:cond delay="0"/>
                                          </p:stCondLst>
                                        </p:cTn>
                                        <p:tgtEl>
                                          <p:spTgt spid="13">
                                            <p:txEl>
                                              <p:pRg st="0" end="0"/>
                                            </p:txEl>
                                          </p:spTgt>
                                        </p:tgtEl>
                                        <p:attrNameLst>
                                          <p:attrName>style.visibility</p:attrName>
                                        </p:attrNameLst>
                                      </p:cBhvr>
                                      <p:to>
                                        <p:strVal val="visible"/>
                                      </p:to>
                                    </p:set>
                                    <p:anim calcmode="lin" valueType="num">
                                      <p:cBhvr>
                                        <p:cTn id="64"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6"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13">
                                            <p:txEl>
                                              <p:pRg st="0" end="0"/>
                                            </p:txEl>
                                          </p:spTgt>
                                        </p:tgtEl>
                                      </p:cBhvr>
                                    </p:animEffect>
                                  </p:childTnLst>
                                </p:cTn>
                              </p:par>
                            </p:childTnLst>
                          </p:cTn>
                        </p:par>
                        <p:par>
                          <p:cTn id="69" fill="hold">
                            <p:stCondLst>
                              <p:cond delay="8850"/>
                            </p:stCondLst>
                            <p:childTnLst>
                              <p:par>
                                <p:cTn id="70" presetID="26" presetClass="entr" presetSubtype="0"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down)">
                                      <p:cBhvr>
                                        <p:cTn id="72" dur="87">
                                          <p:stCondLst>
                                            <p:cond delay="0"/>
                                          </p:stCondLst>
                                        </p:cTn>
                                        <p:tgtEl>
                                          <p:spTgt spid="48"/>
                                        </p:tgtEl>
                                      </p:cBhvr>
                                    </p:animEffect>
                                    <p:anim calcmode="lin" valueType="num">
                                      <p:cBhvr>
                                        <p:cTn id="73" dur="273"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4" dur="100"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5" dur="100" tmFilter="0, 0; 0.125,0.2665; 0.25,0.4; 0.375,0.465; 0.5,0.5;  0.625,0.535; 0.75,0.6; 0.875,0.7335; 1,1">
                                          <p:stCondLst>
                                            <p:cond delay="100"/>
                                          </p:stCondLst>
                                        </p:cTn>
                                        <p:tgtEl>
                                          <p:spTgt spid="48"/>
                                        </p:tgtEl>
                                        <p:attrNameLst>
                                          <p:attrName>ppt_y</p:attrName>
                                        </p:attrNameLst>
                                      </p:cBhvr>
                                      <p:tavLst>
                                        <p:tav tm="0" fmla="#ppt_y-sin(pi*$)/9">
                                          <p:val>
                                            <p:fltVal val="0"/>
                                          </p:val>
                                        </p:tav>
                                        <p:tav tm="100000">
                                          <p:val>
                                            <p:fltVal val="1"/>
                                          </p:val>
                                        </p:tav>
                                      </p:tavLst>
                                    </p:anim>
                                    <p:anim calcmode="lin" valueType="num">
                                      <p:cBhvr>
                                        <p:cTn id="76" dur="50" tmFilter="0, 0; 0.125,0.2665; 0.25,0.4; 0.375,0.465; 0.5,0.5;  0.625,0.535; 0.75,0.6; 0.875,0.7335; 1,1">
                                          <p:stCondLst>
                                            <p:cond delay="199"/>
                                          </p:stCondLst>
                                        </p:cTn>
                                        <p:tgtEl>
                                          <p:spTgt spid="48"/>
                                        </p:tgtEl>
                                        <p:attrNameLst>
                                          <p:attrName>ppt_y</p:attrName>
                                        </p:attrNameLst>
                                      </p:cBhvr>
                                      <p:tavLst>
                                        <p:tav tm="0" fmla="#ppt_y-sin(pi*$)/27">
                                          <p:val>
                                            <p:fltVal val="0"/>
                                          </p:val>
                                        </p:tav>
                                        <p:tav tm="100000">
                                          <p:val>
                                            <p:fltVal val="1"/>
                                          </p:val>
                                        </p:tav>
                                      </p:tavLst>
                                    </p:anim>
                                    <p:anim calcmode="lin" valueType="num">
                                      <p:cBhvr>
                                        <p:cTn id="77" dur="25" tmFilter="0, 0; 0.125,0.2665; 0.25,0.4; 0.375,0.465; 0.5,0.5;  0.625,0.535; 0.75,0.6; 0.875,0.7335; 1,1">
                                          <p:stCondLst>
                                            <p:cond delay="248"/>
                                          </p:stCondLst>
                                        </p:cTn>
                                        <p:tgtEl>
                                          <p:spTgt spid="48"/>
                                        </p:tgtEl>
                                        <p:attrNameLst>
                                          <p:attrName>ppt_y</p:attrName>
                                        </p:attrNameLst>
                                      </p:cBhvr>
                                      <p:tavLst>
                                        <p:tav tm="0" fmla="#ppt_y-sin(pi*$)/81">
                                          <p:val>
                                            <p:fltVal val="0"/>
                                          </p:val>
                                        </p:tav>
                                        <p:tav tm="100000">
                                          <p:val>
                                            <p:fltVal val="1"/>
                                          </p:val>
                                        </p:tav>
                                      </p:tavLst>
                                    </p:anim>
                                    <p:animScale>
                                      <p:cBhvr>
                                        <p:cTn id="78" dur="4">
                                          <p:stCondLst>
                                            <p:cond delay="98"/>
                                          </p:stCondLst>
                                        </p:cTn>
                                        <p:tgtEl>
                                          <p:spTgt spid="48"/>
                                        </p:tgtEl>
                                      </p:cBhvr>
                                      <p:to x="100000" y="60000"/>
                                    </p:animScale>
                                    <p:animScale>
                                      <p:cBhvr>
                                        <p:cTn id="79" dur="25" decel="50000">
                                          <p:stCondLst>
                                            <p:cond delay="101"/>
                                          </p:stCondLst>
                                        </p:cTn>
                                        <p:tgtEl>
                                          <p:spTgt spid="48"/>
                                        </p:tgtEl>
                                      </p:cBhvr>
                                      <p:to x="100000" y="100000"/>
                                    </p:animScale>
                                    <p:animScale>
                                      <p:cBhvr>
                                        <p:cTn id="80" dur="4">
                                          <p:stCondLst>
                                            <p:cond delay="197"/>
                                          </p:stCondLst>
                                        </p:cTn>
                                        <p:tgtEl>
                                          <p:spTgt spid="48"/>
                                        </p:tgtEl>
                                      </p:cBhvr>
                                      <p:to x="100000" y="80000"/>
                                    </p:animScale>
                                    <p:animScale>
                                      <p:cBhvr>
                                        <p:cTn id="81" dur="25" decel="50000">
                                          <p:stCondLst>
                                            <p:cond delay="201"/>
                                          </p:stCondLst>
                                        </p:cTn>
                                        <p:tgtEl>
                                          <p:spTgt spid="48"/>
                                        </p:tgtEl>
                                      </p:cBhvr>
                                      <p:to x="100000" y="100000"/>
                                    </p:animScale>
                                    <p:animScale>
                                      <p:cBhvr>
                                        <p:cTn id="82" dur="4">
                                          <p:stCondLst>
                                            <p:cond delay="246"/>
                                          </p:stCondLst>
                                        </p:cTn>
                                        <p:tgtEl>
                                          <p:spTgt spid="48"/>
                                        </p:tgtEl>
                                      </p:cBhvr>
                                      <p:to x="100000" y="90000"/>
                                    </p:animScale>
                                    <p:animScale>
                                      <p:cBhvr>
                                        <p:cTn id="83" dur="25" decel="50000">
                                          <p:stCondLst>
                                            <p:cond delay="250"/>
                                          </p:stCondLst>
                                        </p:cTn>
                                        <p:tgtEl>
                                          <p:spTgt spid="48"/>
                                        </p:tgtEl>
                                      </p:cBhvr>
                                      <p:to x="100000" y="100000"/>
                                    </p:animScale>
                                    <p:animScale>
                                      <p:cBhvr>
                                        <p:cTn id="84" dur="4">
                                          <p:stCondLst>
                                            <p:cond delay="271"/>
                                          </p:stCondLst>
                                        </p:cTn>
                                        <p:tgtEl>
                                          <p:spTgt spid="48"/>
                                        </p:tgtEl>
                                      </p:cBhvr>
                                      <p:to x="100000" y="95000"/>
                                    </p:animScale>
                                    <p:animScale>
                                      <p:cBhvr>
                                        <p:cTn id="85" dur="25" decel="50000">
                                          <p:stCondLst>
                                            <p:cond delay="275"/>
                                          </p:stCondLst>
                                        </p:cTn>
                                        <p:tgtEl>
                                          <p:spTgt spid="48"/>
                                        </p:tgtEl>
                                      </p:cBhvr>
                                      <p:to x="100000" y="100000"/>
                                    </p:animScale>
                                  </p:childTnLst>
                                </p:cTn>
                              </p:par>
                            </p:childTnLst>
                          </p:cTn>
                        </p:par>
                        <p:par>
                          <p:cTn id="86" fill="hold">
                            <p:stCondLst>
                              <p:cond delay="9350"/>
                            </p:stCondLst>
                            <p:childTnLst>
                              <p:par>
                                <p:cTn id="87" presetID="26" presetClass="entr" presetSubtype="0" fill="hold" nodeType="after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wipe(down)">
                                      <p:cBhvr>
                                        <p:cTn id="89" dur="87">
                                          <p:stCondLst>
                                            <p:cond delay="0"/>
                                          </p:stCondLst>
                                        </p:cTn>
                                        <p:tgtEl>
                                          <p:spTgt spid="50"/>
                                        </p:tgtEl>
                                      </p:cBhvr>
                                    </p:animEffect>
                                    <p:anim calcmode="lin" valueType="num">
                                      <p:cBhvr>
                                        <p:cTn id="90" dur="273"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91" dur="100"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92" dur="100" tmFilter="0, 0; 0.125,0.2665; 0.25,0.4; 0.375,0.465; 0.5,0.5;  0.625,0.535; 0.75,0.6; 0.875,0.7335; 1,1">
                                          <p:stCondLst>
                                            <p:cond delay="100"/>
                                          </p:stCondLst>
                                        </p:cTn>
                                        <p:tgtEl>
                                          <p:spTgt spid="50"/>
                                        </p:tgtEl>
                                        <p:attrNameLst>
                                          <p:attrName>ppt_y</p:attrName>
                                        </p:attrNameLst>
                                      </p:cBhvr>
                                      <p:tavLst>
                                        <p:tav tm="0" fmla="#ppt_y-sin(pi*$)/9">
                                          <p:val>
                                            <p:fltVal val="0"/>
                                          </p:val>
                                        </p:tav>
                                        <p:tav tm="100000">
                                          <p:val>
                                            <p:fltVal val="1"/>
                                          </p:val>
                                        </p:tav>
                                      </p:tavLst>
                                    </p:anim>
                                    <p:anim calcmode="lin" valueType="num">
                                      <p:cBhvr>
                                        <p:cTn id="93" dur="50" tmFilter="0, 0; 0.125,0.2665; 0.25,0.4; 0.375,0.465; 0.5,0.5;  0.625,0.535; 0.75,0.6; 0.875,0.7335; 1,1">
                                          <p:stCondLst>
                                            <p:cond delay="199"/>
                                          </p:stCondLst>
                                        </p:cTn>
                                        <p:tgtEl>
                                          <p:spTgt spid="50"/>
                                        </p:tgtEl>
                                        <p:attrNameLst>
                                          <p:attrName>ppt_y</p:attrName>
                                        </p:attrNameLst>
                                      </p:cBhvr>
                                      <p:tavLst>
                                        <p:tav tm="0" fmla="#ppt_y-sin(pi*$)/27">
                                          <p:val>
                                            <p:fltVal val="0"/>
                                          </p:val>
                                        </p:tav>
                                        <p:tav tm="100000">
                                          <p:val>
                                            <p:fltVal val="1"/>
                                          </p:val>
                                        </p:tav>
                                      </p:tavLst>
                                    </p:anim>
                                    <p:anim calcmode="lin" valueType="num">
                                      <p:cBhvr>
                                        <p:cTn id="94" dur="25" tmFilter="0, 0; 0.125,0.2665; 0.25,0.4; 0.375,0.465; 0.5,0.5;  0.625,0.535; 0.75,0.6; 0.875,0.7335; 1,1">
                                          <p:stCondLst>
                                            <p:cond delay="248"/>
                                          </p:stCondLst>
                                        </p:cTn>
                                        <p:tgtEl>
                                          <p:spTgt spid="50"/>
                                        </p:tgtEl>
                                        <p:attrNameLst>
                                          <p:attrName>ppt_y</p:attrName>
                                        </p:attrNameLst>
                                      </p:cBhvr>
                                      <p:tavLst>
                                        <p:tav tm="0" fmla="#ppt_y-sin(pi*$)/81">
                                          <p:val>
                                            <p:fltVal val="0"/>
                                          </p:val>
                                        </p:tav>
                                        <p:tav tm="100000">
                                          <p:val>
                                            <p:fltVal val="1"/>
                                          </p:val>
                                        </p:tav>
                                      </p:tavLst>
                                    </p:anim>
                                    <p:animScale>
                                      <p:cBhvr>
                                        <p:cTn id="95" dur="4">
                                          <p:stCondLst>
                                            <p:cond delay="98"/>
                                          </p:stCondLst>
                                        </p:cTn>
                                        <p:tgtEl>
                                          <p:spTgt spid="50"/>
                                        </p:tgtEl>
                                      </p:cBhvr>
                                      <p:to x="100000" y="60000"/>
                                    </p:animScale>
                                    <p:animScale>
                                      <p:cBhvr>
                                        <p:cTn id="96" dur="25" decel="50000">
                                          <p:stCondLst>
                                            <p:cond delay="101"/>
                                          </p:stCondLst>
                                        </p:cTn>
                                        <p:tgtEl>
                                          <p:spTgt spid="50"/>
                                        </p:tgtEl>
                                      </p:cBhvr>
                                      <p:to x="100000" y="100000"/>
                                    </p:animScale>
                                    <p:animScale>
                                      <p:cBhvr>
                                        <p:cTn id="97" dur="4">
                                          <p:stCondLst>
                                            <p:cond delay="197"/>
                                          </p:stCondLst>
                                        </p:cTn>
                                        <p:tgtEl>
                                          <p:spTgt spid="50"/>
                                        </p:tgtEl>
                                      </p:cBhvr>
                                      <p:to x="100000" y="80000"/>
                                    </p:animScale>
                                    <p:animScale>
                                      <p:cBhvr>
                                        <p:cTn id="98" dur="25" decel="50000">
                                          <p:stCondLst>
                                            <p:cond delay="201"/>
                                          </p:stCondLst>
                                        </p:cTn>
                                        <p:tgtEl>
                                          <p:spTgt spid="50"/>
                                        </p:tgtEl>
                                      </p:cBhvr>
                                      <p:to x="100000" y="100000"/>
                                    </p:animScale>
                                    <p:animScale>
                                      <p:cBhvr>
                                        <p:cTn id="99" dur="4">
                                          <p:stCondLst>
                                            <p:cond delay="246"/>
                                          </p:stCondLst>
                                        </p:cTn>
                                        <p:tgtEl>
                                          <p:spTgt spid="50"/>
                                        </p:tgtEl>
                                      </p:cBhvr>
                                      <p:to x="100000" y="90000"/>
                                    </p:animScale>
                                    <p:animScale>
                                      <p:cBhvr>
                                        <p:cTn id="100" dur="25" decel="50000">
                                          <p:stCondLst>
                                            <p:cond delay="250"/>
                                          </p:stCondLst>
                                        </p:cTn>
                                        <p:tgtEl>
                                          <p:spTgt spid="50"/>
                                        </p:tgtEl>
                                      </p:cBhvr>
                                      <p:to x="100000" y="100000"/>
                                    </p:animScale>
                                    <p:animScale>
                                      <p:cBhvr>
                                        <p:cTn id="101" dur="4">
                                          <p:stCondLst>
                                            <p:cond delay="271"/>
                                          </p:stCondLst>
                                        </p:cTn>
                                        <p:tgtEl>
                                          <p:spTgt spid="50"/>
                                        </p:tgtEl>
                                      </p:cBhvr>
                                      <p:to x="100000" y="95000"/>
                                    </p:animScale>
                                    <p:animScale>
                                      <p:cBhvr>
                                        <p:cTn id="102" dur="25" decel="50000">
                                          <p:stCondLst>
                                            <p:cond delay="275"/>
                                          </p:stCondLst>
                                        </p:cTn>
                                        <p:tgtEl>
                                          <p:spTgt spid="50"/>
                                        </p:tgtEl>
                                      </p:cBhvr>
                                      <p:to x="100000" y="100000"/>
                                    </p:animScale>
                                  </p:childTnLst>
                                </p:cTn>
                              </p:par>
                            </p:childTnLst>
                          </p:cTn>
                        </p:par>
                        <p:par>
                          <p:cTn id="103" fill="hold">
                            <p:stCondLst>
                              <p:cond delay="9850"/>
                            </p:stCondLst>
                            <p:childTnLst>
                              <p:par>
                                <p:cTn id="104" presetID="26" presetClass="entr" presetSubtype="0" fill="hold" nodeType="after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down)">
                                      <p:cBhvr>
                                        <p:cTn id="106" dur="87">
                                          <p:stCondLst>
                                            <p:cond delay="0"/>
                                          </p:stCondLst>
                                        </p:cTn>
                                        <p:tgtEl>
                                          <p:spTgt spid="47"/>
                                        </p:tgtEl>
                                      </p:cBhvr>
                                    </p:animEffect>
                                    <p:anim calcmode="lin" valueType="num">
                                      <p:cBhvr>
                                        <p:cTn id="107" dur="273"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08" dur="100"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09" dur="100" tmFilter="0, 0; 0.125,0.2665; 0.25,0.4; 0.375,0.465; 0.5,0.5;  0.625,0.535; 0.75,0.6; 0.875,0.7335; 1,1">
                                          <p:stCondLst>
                                            <p:cond delay="100"/>
                                          </p:stCondLst>
                                        </p:cTn>
                                        <p:tgtEl>
                                          <p:spTgt spid="47"/>
                                        </p:tgtEl>
                                        <p:attrNameLst>
                                          <p:attrName>ppt_y</p:attrName>
                                        </p:attrNameLst>
                                      </p:cBhvr>
                                      <p:tavLst>
                                        <p:tav tm="0" fmla="#ppt_y-sin(pi*$)/9">
                                          <p:val>
                                            <p:fltVal val="0"/>
                                          </p:val>
                                        </p:tav>
                                        <p:tav tm="100000">
                                          <p:val>
                                            <p:fltVal val="1"/>
                                          </p:val>
                                        </p:tav>
                                      </p:tavLst>
                                    </p:anim>
                                    <p:anim calcmode="lin" valueType="num">
                                      <p:cBhvr>
                                        <p:cTn id="110" dur="50" tmFilter="0, 0; 0.125,0.2665; 0.25,0.4; 0.375,0.465; 0.5,0.5;  0.625,0.535; 0.75,0.6; 0.875,0.7335; 1,1">
                                          <p:stCondLst>
                                            <p:cond delay="199"/>
                                          </p:stCondLst>
                                        </p:cTn>
                                        <p:tgtEl>
                                          <p:spTgt spid="47"/>
                                        </p:tgtEl>
                                        <p:attrNameLst>
                                          <p:attrName>ppt_y</p:attrName>
                                        </p:attrNameLst>
                                      </p:cBhvr>
                                      <p:tavLst>
                                        <p:tav tm="0" fmla="#ppt_y-sin(pi*$)/27">
                                          <p:val>
                                            <p:fltVal val="0"/>
                                          </p:val>
                                        </p:tav>
                                        <p:tav tm="100000">
                                          <p:val>
                                            <p:fltVal val="1"/>
                                          </p:val>
                                        </p:tav>
                                      </p:tavLst>
                                    </p:anim>
                                    <p:anim calcmode="lin" valueType="num">
                                      <p:cBhvr>
                                        <p:cTn id="111" dur="25" tmFilter="0, 0; 0.125,0.2665; 0.25,0.4; 0.375,0.465; 0.5,0.5;  0.625,0.535; 0.75,0.6; 0.875,0.7335; 1,1">
                                          <p:stCondLst>
                                            <p:cond delay="248"/>
                                          </p:stCondLst>
                                        </p:cTn>
                                        <p:tgtEl>
                                          <p:spTgt spid="47"/>
                                        </p:tgtEl>
                                        <p:attrNameLst>
                                          <p:attrName>ppt_y</p:attrName>
                                        </p:attrNameLst>
                                      </p:cBhvr>
                                      <p:tavLst>
                                        <p:tav tm="0" fmla="#ppt_y-sin(pi*$)/81">
                                          <p:val>
                                            <p:fltVal val="0"/>
                                          </p:val>
                                        </p:tav>
                                        <p:tav tm="100000">
                                          <p:val>
                                            <p:fltVal val="1"/>
                                          </p:val>
                                        </p:tav>
                                      </p:tavLst>
                                    </p:anim>
                                    <p:animScale>
                                      <p:cBhvr>
                                        <p:cTn id="112" dur="4">
                                          <p:stCondLst>
                                            <p:cond delay="98"/>
                                          </p:stCondLst>
                                        </p:cTn>
                                        <p:tgtEl>
                                          <p:spTgt spid="47"/>
                                        </p:tgtEl>
                                      </p:cBhvr>
                                      <p:to x="100000" y="60000"/>
                                    </p:animScale>
                                    <p:animScale>
                                      <p:cBhvr>
                                        <p:cTn id="113" dur="25" decel="50000">
                                          <p:stCondLst>
                                            <p:cond delay="101"/>
                                          </p:stCondLst>
                                        </p:cTn>
                                        <p:tgtEl>
                                          <p:spTgt spid="47"/>
                                        </p:tgtEl>
                                      </p:cBhvr>
                                      <p:to x="100000" y="100000"/>
                                    </p:animScale>
                                    <p:animScale>
                                      <p:cBhvr>
                                        <p:cTn id="114" dur="4">
                                          <p:stCondLst>
                                            <p:cond delay="197"/>
                                          </p:stCondLst>
                                        </p:cTn>
                                        <p:tgtEl>
                                          <p:spTgt spid="47"/>
                                        </p:tgtEl>
                                      </p:cBhvr>
                                      <p:to x="100000" y="80000"/>
                                    </p:animScale>
                                    <p:animScale>
                                      <p:cBhvr>
                                        <p:cTn id="115" dur="25" decel="50000">
                                          <p:stCondLst>
                                            <p:cond delay="201"/>
                                          </p:stCondLst>
                                        </p:cTn>
                                        <p:tgtEl>
                                          <p:spTgt spid="47"/>
                                        </p:tgtEl>
                                      </p:cBhvr>
                                      <p:to x="100000" y="100000"/>
                                    </p:animScale>
                                    <p:animScale>
                                      <p:cBhvr>
                                        <p:cTn id="116" dur="4">
                                          <p:stCondLst>
                                            <p:cond delay="246"/>
                                          </p:stCondLst>
                                        </p:cTn>
                                        <p:tgtEl>
                                          <p:spTgt spid="47"/>
                                        </p:tgtEl>
                                      </p:cBhvr>
                                      <p:to x="100000" y="90000"/>
                                    </p:animScale>
                                    <p:animScale>
                                      <p:cBhvr>
                                        <p:cTn id="117" dur="25" decel="50000">
                                          <p:stCondLst>
                                            <p:cond delay="250"/>
                                          </p:stCondLst>
                                        </p:cTn>
                                        <p:tgtEl>
                                          <p:spTgt spid="47"/>
                                        </p:tgtEl>
                                      </p:cBhvr>
                                      <p:to x="100000" y="100000"/>
                                    </p:animScale>
                                    <p:animScale>
                                      <p:cBhvr>
                                        <p:cTn id="118" dur="4">
                                          <p:stCondLst>
                                            <p:cond delay="271"/>
                                          </p:stCondLst>
                                        </p:cTn>
                                        <p:tgtEl>
                                          <p:spTgt spid="47"/>
                                        </p:tgtEl>
                                      </p:cBhvr>
                                      <p:to x="100000" y="95000"/>
                                    </p:animScale>
                                    <p:animScale>
                                      <p:cBhvr>
                                        <p:cTn id="119" dur="25" decel="50000">
                                          <p:stCondLst>
                                            <p:cond delay="275"/>
                                          </p:stCondLst>
                                        </p:cTn>
                                        <p:tgtEl>
                                          <p:spTgt spid="47"/>
                                        </p:tgtEl>
                                      </p:cBhvr>
                                      <p:to x="100000" y="100000"/>
                                    </p:animScale>
                                  </p:childTnLst>
                                </p:cTn>
                              </p:par>
                            </p:childTnLst>
                          </p:cTn>
                        </p:par>
                        <p:par>
                          <p:cTn id="120" fill="hold">
                            <p:stCondLst>
                              <p:cond delay="10350"/>
                            </p:stCondLst>
                            <p:childTnLst>
                              <p:par>
                                <p:cTn id="121" presetID="26" presetClass="entr" presetSubtype="0" fill="hold" nodeType="after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wipe(down)">
                                      <p:cBhvr>
                                        <p:cTn id="123" dur="87">
                                          <p:stCondLst>
                                            <p:cond delay="0"/>
                                          </p:stCondLst>
                                        </p:cTn>
                                        <p:tgtEl>
                                          <p:spTgt spid="49"/>
                                        </p:tgtEl>
                                      </p:cBhvr>
                                    </p:animEffect>
                                    <p:anim calcmode="lin" valueType="num">
                                      <p:cBhvr>
                                        <p:cTn id="124" dur="273"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25" dur="100"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26" dur="100" tmFilter="0, 0; 0.125,0.2665; 0.25,0.4; 0.375,0.465; 0.5,0.5;  0.625,0.535; 0.75,0.6; 0.875,0.7335; 1,1">
                                          <p:stCondLst>
                                            <p:cond delay="100"/>
                                          </p:stCondLst>
                                        </p:cTn>
                                        <p:tgtEl>
                                          <p:spTgt spid="49"/>
                                        </p:tgtEl>
                                        <p:attrNameLst>
                                          <p:attrName>ppt_y</p:attrName>
                                        </p:attrNameLst>
                                      </p:cBhvr>
                                      <p:tavLst>
                                        <p:tav tm="0" fmla="#ppt_y-sin(pi*$)/9">
                                          <p:val>
                                            <p:fltVal val="0"/>
                                          </p:val>
                                        </p:tav>
                                        <p:tav tm="100000">
                                          <p:val>
                                            <p:fltVal val="1"/>
                                          </p:val>
                                        </p:tav>
                                      </p:tavLst>
                                    </p:anim>
                                    <p:anim calcmode="lin" valueType="num">
                                      <p:cBhvr>
                                        <p:cTn id="127" dur="50" tmFilter="0, 0; 0.125,0.2665; 0.25,0.4; 0.375,0.465; 0.5,0.5;  0.625,0.535; 0.75,0.6; 0.875,0.7335; 1,1">
                                          <p:stCondLst>
                                            <p:cond delay="199"/>
                                          </p:stCondLst>
                                        </p:cTn>
                                        <p:tgtEl>
                                          <p:spTgt spid="49"/>
                                        </p:tgtEl>
                                        <p:attrNameLst>
                                          <p:attrName>ppt_y</p:attrName>
                                        </p:attrNameLst>
                                      </p:cBhvr>
                                      <p:tavLst>
                                        <p:tav tm="0" fmla="#ppt_y-sin(pi*$)/27">
                                          <p:val>
                                            <p:fltVal val="0"/>
                                          </p:val>
                                        </p:tav>
                                        <p:tav tm="100000">
                                          <p:val>
                                            <p:fltVal val="1"/>
                                          </p:val>
                                        </p:tav>
                                      </p:tavLst>
                                    </p:anim>
                                    <p:anim calcmode="lin" valueType="num">
                                      <p:cBhvr>
                                        <p:cTn id="128" dur="25" tmFilter="0, 0; 0.125,0.2665; 0.25,0.4; 0.375,0.465; 0.5,0.5;  0.625,0.535; 0.75,0.6; 0.875,0.7335; 1,1">
                                          <p:stCondLst>
                                            <p:cond delay="248"/>
                                          </p:stCondLst>
                                        </p:cTn>
                                        <p:tgtEl>
                                          <p:spTgt spid="49"/>
                                        </p:tgtEl>
                                        <p:attrNameLst>
                                          <p:attrName>ppt_y</p:attrName>
                                        </p:attrNameLst>
                                      </p:cBhvr>
                                      <p:tavLst>
                                        <p:tav tm="0" fmla="#ppt_y-sin(pi*$)/81">
                                          <p:val>
                                            <p:fltVal val="0"/>
                                          </p:val>
                                        </p:tav>
                                        <p:tav tm="100000">
                                          <p:val>
                                            <p:fltVal val="1"/>
                                          </p:val>
                                        </p:tav>
                                      </p:tavLst>
                                    </p:anim>
                                    <p:animScale>
                                      <p:cBhvr>
                                        <p:cTn id="129" dur="4">
                                          <p:stCondLst>
                                            <p:cond delay="98"/>
                                          </p:stCondLst>
                                        </p:cTn>
                                        <p:tgtEl>
                                          <p:spTgt spid="49"/>
                                        </p:tgtEl>
                                      </p:cBhvr>
                                      <p:to x="100000" y="60000"/>
                                    </p:animScale>
                                    <p:animScale>
                                      <p:cBhvr>
                                        <p:cTn id="130" dur="25" decel="50000">
                                          <p:stCondLst>
                                            <p:cond delay="101"/>
                                          </p:stCondLst>
                                        </p:cTn>
                                        <p:tgtEl>
                                          <p:spTgt spid="49"/>
                                        </p:tgtEl>
                                      </p:cBhvr>
                                      <p:to x="100000" y="100000"/>
                                    </p:animScale>
                                    <p:animScale>
                                      <p:cBhvr>
                                        <p:cTn id="131" dur="4">
                                          <p:stCondLst>
                                            <p:cond delay="197"/>
                                          </p:stCondLst>
                                        </p:cTn>
                                        <p:tgtEl>
                                          <p:spTgt spid="49"/>
                                        </p:tgtEl>
                                      </p:cBhvr>
                                      <p:to x="100000" y="80000"/>
                                    </p:animScale>
                                    <p:animScale>
                                      <p:cBhvr>
                                        <p:cTn id="132" dur="25" decel="50000">
                                          <p:stCondLst>
                                            <p:cond delay="201"/>
                                          </p:stCondLst>
                                        </p:cTn>
                                        <p:tgtEl>
                                          <p:spTgt spid="49"/>
                                        </p:tgtEl>
                                      </p:cBhvr>
                                      <p:to x="100000" y="100000"/>
                                    </p:animScale>
                                    <p:animScale>
                                      <p:cBhvr>
                                        <p:cTn id="133" dur="4">
                                          <p:stCondLst>
                                            <p:cond delay="246"/>
                                          </p:stCondLst>
                                        </p:cTn>
                                        <p:tgtEl>
                                          <p:spTgt spid="49"/>
                                        </p:tgtEl>
                                      </p:cBhvr>
                                      <p:to x="100000" y="90000"/>
                                    </p:animScale>
                                    <p:animScale>
                                      <p:cBhvr>
                                        <p:cTn id="134" dur="25" decel="50000">
                                          <p:stCondLst>
                                            <p:cond delay="250"/>
                                          </p:stCondLst>
                                        </p:cTn>
                                        <p:tgtEl>
                                          <p:spTgt spid="49"/>
                                        </p:tgtEl>
                                      </p:cBhvr>
                                      <p:to x="100000" y="100000"/>
                                    </p:animScale>
                                    <p:animScale>
                                      <p:cBhvr>
                                        <p:cTn id="135" dur="4">
                                          <p:stCondLst>
                                            <p:cond delay="271"/>
                                          </p:stCondLst>
                                        </p:cTn>
                                        <p:tgtEl>
                                          <p:spTgt spid="49"/>
                                        </p:tgtEl>
                                      </p:cBhvr>
                                      <p:to x="100000" y="95000"/>
                                    </p:animScale>
                                    <p:animScale>
                                      <p:cBhvr>
                                        <p:cTn id="136" dur="25" decel="50000">
                                          <p:stCondLst>
                                            <p:cond delay="275"/>
                                          </p:stCondLst>
                                        </p:cTn>
                                        <p:tgtEl>
                                          <p:spTgt spid="49"/>
                                        </p:tgtEl>
                                      </p:cBhvr>
                                      <p:to x="100000" y="100000"/>
                                    </p:animScale>
                                  </p:childTnLst>
                                </p:cTn>
                              </p:par>
                            </p:childTnLst>
                          </p:cTn>
                        </p:par>
                        <p:par>
                          <p:cTn id="137" fill="hold">
                            <p:stCondLst>
                              <p:cond delay="10850"/>
                            </p:stCondLst>
                            <p:childTnLst>
                              <p:par>
                                <p:cTn id="138" presetID="41" presetClass="entr" presetSubtype="0" fill="hold" grpId="0" nodeType="afterEffect">
                                  <p:stCondLst>
                                    <p:cond delay="0"/>
                                  </p:stCondLst>
                                  <p:iterate type="lt">
                                    <p:tmPct val="10000"/>
                                  </p:iterate>
                                  <p:childTnLst>
                                    <p:set>
                                      <p:cBhvr>
                                        <p:cTn id="139" dur="1" fill="hold">
                                          <p:stCondLst>
                                            <p:cond delay="0"/>
                                          </p:stCondLst>
                                        </p:cTn>
                                        <p:tgtEl>
                                          <p:spTgt spid="51"/>
                                        </p:tgtEl>
                                        <p:attrNameLst>
                                          <p:attrName>style.visibility</p:attrName>
                                        </p:attrNameLst>
                                      </p:cBhvr>
                                      <p:to>
                                        <p:strVal val="visible"/>
                                      </p:to>
                                    </p:set>
                                    <p:anim calcmode="lin" valueType="num">
                                      <p:cBhvr>
                                        <p:cTn id="140" dur="300" fill="hold"/>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141" dur="300" fill="hold"/>
                                        <p:tgtEl>
                                          <p:spTgt spid="51"/>
                                        </p:tgtEl>
                                        <p:attrNameLst>
                                          <p:attrName>ppt_y</p:attrName>
                                        </p:attrNameLst>
                                      </p:cBhvr>
                                      <p:tavLst>
                                        <p:tav tm="0">
                                          <p:val>
                                            <p:strVal val="#ppt_y"/>
                                          </p:val>
                                        </p:tav>
                                        <p:tav tm="100000">
                                          <p:val>
                                            <p:strVal val="#ppt_y"/>
                                          </p:val>
                                        </p:tav>
                                      </p:tavLst>
                                    </p:anim>
                                    <p:anim calcmode="lin" valueType="num">
                                      <p:cBhvr>
                                        <p:cTn id="142" dur="300" fill="hold"/>
                                        <p:tgtEl>
                                          <p:spTgt spid="51"/>
                                        </p:tgtEl>
                                        <p:attrNameLst>
                                          <p:attrName>ppt_h</p:attrName>
                                        </p:attrNameLst>
                                      </p:cBhvr>
                                      <p:tavLst>
                                        <p:tav tm="0">
                                          <p:val>
                                            <p:strVal val="#ppt_h/10"/>
                                          </p:val>
                                        </p:tav>
                                        <p:tav tm="50000">
                                          <p:val>
                                            <p:strVal val="#ppt_h+.01"/>
                                          </p:val>
                                        </p:tav>
                                        <p:tav tm="100000">
                                          <p:val>
                                            <p:strVal val="#ppt_h"/>
                                          </p:val>
                                        </p:tav>
                                      </p:tavLst>
                                    </p:anim>
                                    <p:anim calcmode="lin" valueType="num">
                                      <p:cBhvr>
                                        <p:cTn id="143" dur="300" fill="hold"/>
                                        <p:tgtEl>
                                          <p:spTgt spid="51"/>
                                        </p:tgtEl>
                                        <p:attrNameLst>
                                          <p:attrName>ppt_w</p:attrName>
                                        </p:attrNameLst>
                                      </p:cBhvr>
                                      <p:tavLst>
                                        <p:tav tm="0">
                                          <p:val>
                                            <p:strVal val="#ppt_w/10"/>
                                          </p:val>
                                        </p:tav>
                                        <p:tav tm="50000">
                                          <p:val>
                                            <p:strVal val="#ppt_w+.01"/>
                                          </p:val>
                                        </p:tav>
                                        <p:tav tm="100000">
                                          <p:val>
                                            <p:strVal val="#ppt_w"/>
                                          </p:val>
                                        </p:tav>
                                      </p:tavLst>
                                    </p:anim>
                                    <p:animEffect transition="in" filter="fade">
                                      <p:cBhvr>
                                        <p:cTn id="144" dur="300" tmFilter="0,0; .5, 1; 1, 1"/>
                                        <p:tgtEl>
                                          <p:spTgt spid="51"/>
                                        </p:tgtEl>
                                      </p:cBhvr>
                                    </p:animEffect>
                                  </p:childTnLst>
                                </p:cTn>
                              </p:par>
                            </p:childTnLst>
                          </p:cTn>
                        </p:par>
                        <p:par>
                          <p:cTn id="145" fill="hold">
                            <p:stCondLst>
                              <p:cond delay="10500"/>
                            </p:stCondLst>
                            <p:childTnLst>
                              <p:par>
                                <p:cTn id="146" presetID="41" presetClass="entr" presetSubtype="0" fill="hold" grpId="0" nodeType="afterEffect">
                                  <p:stCondLst>
                                    <p:cond delay="0"/>
                                  </p:stCondLst>
                                  <p:iterate type="lt">
                                    <p:tmPct val="10000"/>
                                  </p:iterate>
                                  <p:childTnLst>
                                    <p:set>
                                      <p:cBhvr>
                                        <p:cTn id="147" dur="1" fill="hold">
                                          <p:stCondLst>
                                            <p:cond delay="0"/>
                                          </p:stCondLst>
                                        </p:cTn>
                                        <p:tgtEl>
                                          <p:spTgt spid="52"/>
                                        </p:tgtEl>
                                        <p:attrNameLst>
                                          <p:attrName>style.visibility</p:attrName>
                                        </p:attrNameLst>
                                      </p:cBhvr>
                                      <p:to>
                                        <p:strVal val="visible"/>
                                      </p:to>
                                    </p:set>
                                    <p:anim calcmode="lin" valueType="num">
                                      <p:cBhvr>
                                        <p:cTn id="148" dur="3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49" dur="300" fill="hold"/>
                                        <p:tgtEl>
                                          <p:spTgt spid="52"/>
                                        </p:tgtEl>
                                        <p:attrNameLst>
                                          <p:attrName>ppt_y</p:attrName>
                                        </p:attrNameLst>
                                      </p:cBhvr>
                                      <p:tavLst>
                                        <p:tav tm="0">
                                          <p:val>
                                            <p:strVal val="#ppt_y"/>
                                          </p:val>
                                        </p:tav>
                                        <p:tav tm="100000">
                                          <p:val>
                                            <p:strVal val="#ppt_y"/>
                                          </p:val>
                                        </p:tav>
                                      </p:tavLst>
                                    </p:anim>
                                    <p:anim calcmode="lin" valueType="num">
                                      <p:cBhvr>
                                        <p:cTn id="150" dur="3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51" dur="3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52" dur="300" tmFilter="0,0; .5, 1; 1, 1"/>
                                        <p:tgtEl>
                                          <p:spTgt spid="52"/>
                                        </p:tgtEl>
                                      </p:cBhvr>
                                    </p:animEffect>
                                  </p:childTnLst>
                                </p:cTn>
                              </p:par>
                            </p:childTnLst>
                          </p:cTn>
                        </p:par>
                        <p:par>
                          <p:cTn id="153" fill="hold">
                            <p:stCondLst>
                              <p:cond delay="10950"/>
                            </p:stCondLst>
                            <p:childTnLst>
                              <p:par>
                                <p:cTn id="154" presetID="41" presetClass="entr" presetSubtype="0" fill="hold" grpId="0" nodeType="afterEffect">
                                  <p:stCondLst>
                                    <p:cond delay="0"/>
                                  </p:stCondLst>
                                  <p:iterate type="lt">
                                    <p:tmPct val="10000"/>
                                  </p:iterate>
                                  <p:childTnLst>
                                    <p:set>
                                      <p:cBhvr>
                                        <p:cTn id="155" dur="1" fill="hold">
                                          <p:stCondLst>
                                            <p:cond delay="0"/>
                                          </p:stCondLst>
                                        </p:cTn>
                                        <p:tgtEl>
                                          <p:spTgt spid="53"/>
                                        </p:tgtEl>
                                        <p:attrNameLst>
                                          <p:attrName>style.visibility</p:attrName>
                                        </p:attrNameLst>
                                      </p:cBhvr>
                                      <p:to>
                                        <p:strVal val="visible"/>
                                      </p:to>
                                    </p:set>
                                    <p:anim calcmode="lin" valueType="num">
                                      <p:cBhvr>
                                        <p:cTn id="156" dur="3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57" dur="300" fill="hold"/>
                                        <p:tgtEl>
                                          <p:spTgt spid="53"/>
                                        </p:tgtEl>
                                        <p:attrNameLst>
                                          <p:attrName>ppt_y</p:attrName>
                                        </p:attrNameLst>
                                      </p:cBhvr>
                                      <p:tavLst>
                                        <p:tav tm="0">
                                          <p:val>
                                            <p:strVal val="#ppt_y"/>
                                          </p:val>
                                        </p:tav>
                                        <p:tav tm="100000">
                                          <p:val>
                                            <p:strVal val="#ppt_y"/>
                                          </p:val>
                                        </p:tav>
                                      </p:tavLst>
                                    </p:anim>
                                    <p:anim calcmode="lin" valueType="num">
                                      <p:cBhvr>
                                        <p:cTn id="158" dur="3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159" dur="3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160" dur="300" tmFilter="0,0; .5, 1; 1, 1"/>
                                        <p:tgtEl>
                                          <p:spTgt spid="53"/>
                                        </p:tgtEl>
                                      </p:cBhvr>
                                    </p:animEffect>
                                  </p:childTnLst>
                                </p:cTn>
                              </p:par>
                            </p:childTnLst>
                          </p:cTn>
                        </p:par>
                        <p:par>
                          <p:cTn id="161" fill="hold">
                            <p:stCondLst>
                              <p:cond delay="11400"/>
                            </p:stCondLst>
                            <p:childTnLst>
                              <p:par>
                                <p:cTn id="162" presetID="41" presetClass="entr" presetSubtype="0" fill="hold" grpId="0" nodeType="afterEffect">
                                  <p:stCondLst>
                                    <p:cond delay="0"/>
                                  </p:stCondLst>
                                  <p:iterate type="lt">
                                    <p:tmPct val="10000"/>
                                  </p:iterate>
                                  <p:childTnLst>
                                    <p:set>
                                      <p:cBhvr>
                                        <p:cTn id="163" dur="1" fill="hold">
                                          <p:stCondLst>
                                            <p:cond delay="0"/>
                                          </p:stCondLst>
                                        </p:cTn>
                                        <p:tgtEl>
                                          <p:spTgt spid="54"/>
                                        </p:tgtEl>
                                        <p:attrNameLst>
                                          <p:attrName>style.visibility</p:attrName>
                                        </p:attrNameLst>
                                      </p:cBhvr>
                                      <p:to>
                                        <p:strVal val="visible"/>
                                      </p:to>
                                    </p:set>
                                    <p:anim calcmode="lin" valueType="num">
                                      <p:cBhvr>
                                        <p:cTn id="164" dur="3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165" dur="300" fill="hold"/>
                                        <p:tgtEl>
                                          <p:spTgt spid="54"/>
                                        </p:tgtEl>
                                        <p:attrNameLst>
                                          <p:attrName>ppt_y</p:attrName>
                                        </p:attrNameLst>
                                      </p:cBhvr>
                                      <p:tavLst>
                                        <p:tav tm="0">
                                          <p:val>
                                            <p:strVal val="#ppt_y"/>
                                          </p:val>
                                        </p:tav>
                                        <p:tav tm="100000">
                                          <p:val>
                                            <p:strVal val="#ppt_y"/>
                                          </p:val>
                                        </p:tav>
                                      </p:tavLst>
                                    </p:anim>
                                    <p:anim calcmode="lin" valueType="num">
                                      <p:cBhvr>
                                        <p:cTn id="166" dur="3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167" dur="3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168" dur="300" tmFilter="0,0; .5, 1; 1, 1"/>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P spid="51" grpId="0"/>
      <p:bldP spid="52" grpId="0"/>
      <p:bldP spid="53" grpId="0"/>
      <p:bldP spid="5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24"/>
          <p:cNvSpPr/>
          <p:nvPr/>
        </p:nvSpPr>
        <p:spPr>
          <a:xfrm rot="21574610">
            <a:off x="2866691" y="1103528"/>
            <a:ext cx="2806637" cy="2806633"/>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2">
                    <a:lumMod val="60000"/>
                    <a:lumOff val="40000"/>
                  </a:schemeClr>
                </a:gs>
              </a:gsLst>
              <a:lin ang="13500000" scaled="1"/>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14374610">
            <a:off x="1803471" y="2976894"/>
            <a:ext cx="2806633" cy="2806637"/>
          </a:xfrm>
          <a:prstGeom prst="ellipse">
            <a:avLst/>
          </a:prstGeom>
          <a:gradFill flip="none" rotWithShape="1">
            <a:gsLst>
              <a:gs pos="0">
                <a:schemeClr val="accent1">
                  <a:lumMod val="5000"/>
                  <a:lumOff val="95000"/>
                </a:schemeClr>
              </a:gs>
              <a:gs pos="100000">
                <a:schemeClr val="bg1">
                  <a:lumMod val="65000"/>
                </a:schemeClr>
              </a:gs>
            </a:gsLst>
            <a:lin ang="9600000" scaled="0"/>
            <a:tileRect/>
          </a:gradFill>
          <a:ln w="25400">
            <a:gradFill flip="none" rotWithShape="1">
              <a:gsLst>
                <a:gs pos="0">
                  <a:schemeClr val="accent1">
                    <a:lumMod val="5000"/>
                    <a:lumOff val="95000"/>
                  </a:schemeClr>
                </a:gs>
                <a:gs pos="100000">
                  <a:schemeClr val="bg2">
                    <a:lumMod val="60000"/>
                    <a:lumOff val="40000"/>
                  </a:schemeClr>
                </a:gs>
              </a:gsLst>
              <a:lin ang="180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7174610">
            <a:off x="3957469" y="2960984"/>
            <a:ext cx="2806633" cy="2806637"/>
          </a:xfrm>
          <a:prstGeom prst="ellipse">
            <a:avLst/>
          </a:prstGeom>
          <a:gradFill flip="none" rotWithShape="1">
            <a:gsLst>
              <a:gs pos="0">
                <a:schemeClr val="accent1">
                  <a:lumMod val="5000"/>
                  <a:lumOff val="95000"/>
                </a:schemeClr>
              </a:gs>
              <a:gs pos="100000">
                <a:schemeClr val="bg1">
                  <a:lumMod val="65000"/>
                </a:schemeClr>
              </a:gs>
            </a:gsLst>
            <a:lin ang="16200000" scaled="0"/>
            <a:tileRect/>
          </a:gradFill>
          <a:ln w="25400">
            <a:gradFill flip="none" rotWithShape="1">
              <a:gsLst>
                <a:gs pos="0">
                  <a:schemeClr val="accent1">
                    <a:lumMod val="5000"/>
                    <a:lumOff val="95000"/>
                  </a:schemeClr>
                </a:gs>
                <a:gs pos="100000">
                  <a:schemeClr val="bg2">
                    <a:lumMod val="60000"/>
                    <a:lumOff val="40000"/>
                  </a:schemeClr>
                </a:gs>
              </a:gsLst>
              <a:lin ang="72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7174610">
            <a:off x="3517403" y="3901292"/>
            <a:ext cx="1554648" cy="941405"/>
          </a:xfrm>
          <a:custGeom>
            <a:avLst/>
            <a:gdLst>
              <a:gd name="connsiteX0" fmla="*/ 0 w 1254201"/>
              <a:gd name="connsiteY0" fmla="*/ 741887 h 759470"/>
              <a:gd name="connsiteX1" fmla="*/ 28289 w 1254201"/>
              <a:gd name="connsiteY1" fmla="*/ 669414 h 759470"/>
              <a:gd name="connsiteX2" fmla="*/ 81103 w 1254201"/>
              <a:gd name="connsiteY2" fmla="*/ 566247 h 759470"/>
              <a:gd name="connsiteX3" fmla="*/ 1201486 w 1254201"/>
              <a:gd name="connsiteY3" fmla="*/ 8577 h 759470"/>
              <a:gd name="connsiteX4" fmla="*/ 1254201 w 1254201"/>
              <a:gd name="connsiteY4" fmla="*/ 17775 h 759470"/>
              <a:gd name="connsiteX5" fmla="*/ 1235809 w 1254201"/>
              <a:gd name="connsiteY5" fmla="*/ 68025 h 759470"/>
              <a:gd name="connsiteX6" fmla="*/ 192661 w 1254201"/>
              <a:gd name="connsiteY6" fmla="*/ 759470 h 759470"/>
              <a:gd name="connsiteX7" fmla="*/ 76909 w 1254201"/>
              <a:gd name="connsiteY7" fmla="*/ 753625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1" h="759470">
                <a:moveTo>
                  <a:pt x="0" y="741887"/>
                </a:moveTo>
                <a:lnTo>
                  <a:pt x="28289" y="669414"/>
                </a:lnTo>
                <a:cubicBezTo>
                  <a:pt x="43971" y="634522"/>
                  <a:pt x="61564" y="600090"/>
                  <a:pt x="81103" y="566247"/>
                </a:cubicBezTo>
                <a:cubicBezTo>
                  <a:pt x="315572" y="160135"/>
                  <a:pt x="763659" y="-45751"/>
                  <a:pt x="1201486" y="8577"/>
                </a:cubicBezTo>
                <a:lnTo>
                  <a:pt x="1254201" y="17775"/>
                </a:lnTo>
                <a:lnTo>
                  <a:pt x="1235809" y="68025"/>
                </a:lnTo>
                <a:cubicBezTo>
                  <a:pt x="1063944" y="474359"/>
                  <a:pt x="661599" y="759470"/>
                  <a:pt x="192661" y="759470"/>
                </a:cubicBezTo>
                <a:cubicBezTo>
                  <a:pt x="153583" y="759470"/>
                  <a:pt x="114967" y="757490"/>
                  <a:pt x="76909" y="753625"/>
                </a:cubicBezTo>
                <a:close/>
              </a:path>
            </a:pathLst>
          </a:custGeom>
          <a:solidFill>
            <a:schemeClr val="accent5"/>
          </a:solidFill>
          <a:ln>
            <a:noFill/>
          </a:ln>
          <a:effectLst>
            <a:innerShdw blurRad="152400" dist="177800" dir="7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4374610">
            <a:off x="2943156" y="2961345"/>
            <a:ext cx="1554650" cy="941405"/>
          </a:xfrm>
          <a:custGeom>
            <a:avLst/>
            <a:gdLst>
              <a:gd name="connsiteX0" fmla="*/ 1254202 w 1254202"/>
              <a:gd name="connsiteY0" fmla="*/ 17774 h 759470"/>
              <a:gd name="connsiteX1" fmla="*/ 1235810 w 1254202"/>
              <a:gd name="connsiteY1" fmla="*/ 68025 h 759470"/>
              <a:gd name="connsiteX2" fmla="*/ 192662 w 1254202"/>
              <a:gd name="connsiteY2" fmla="*/ 759470 h 759470"/>
              <a:gd name="connsiteX3" fmla="*/ 76910 w 1254202"/>
              <a:gd name="connsiteY3" fmla="*/ 753625 h 759470"/>
              <a:gd name="connsiteX4" fmla="*/ 0 w 1254202"/>
              <a:gd name="connsiteY4" fmla="*/ 741887 h 759470"/>
              <a:gd name="connsiteX5" fmla="*/ 28289 w 1254202"/>
              <a:gd name="connsiteY5" fmla="*/ 669414 h 759470"/>
              <a:gd name="connsiteX6" fmla="*/ 81103 w 1254202"/>
              <a:gd name="connsiteY6" fmla="*/ 566247 h 759470"/>
              <a:gd name="connsiteX7" fmla="*/ 1201486 w 1254202"/>
              <a:gd name="connsiteY7" fmla="*/ 857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2" h="759470">
                <a:moveTo>
                  <a:pt x="1254202" y="17774"/>
                </a:moveTo>
                <a:lnTo>
                  <a:pt x="1235810" y="68025"/>
                </a:lnTo>
                <a:cubicBezTo>
                  <a:pt x="1063945" y="474358"/>
                  <a:pt x="661600" y="759470"/>
                  <a:pt x="192662" y="759470"/>
                </a:cubicBezTo>
                <a:cubicBezTo>
                  <a:pt x="153584" y="759470"/>
                  <a:pt x="114968" y="757490"/>
                  <a:pt x="76910" y="753625"/>
                </a:cubicBezTo>
                <a:lnTo>
                  <a:pt x="0" y="741887"/>
                </a:lnTo>
                <a:lnTo>
                  <a:pt x="28289" y="669414"/>
                </a:lnTo>
                <a:cubicBezTo>
                  <a:pt x="43971" y="634522"/>
                  <a:pt x="61564" y="600090"/>
                  <a:pt x="81103" y="566247"/>
                </a:cubicBezTo>
                <a:cubicBezTo>
                  <a:pt x="315572" y="160136"/>
                  <a:pt x="763659" y="-45751"/>
                  <a:pt x="1201486" y="8577"/>
                </a:cubicBezTo>
                <a:close/>
              </a:path>
            </a:pathLst>
          </a:custGeom>
          <a:solidFill>
            <a:schemeClr val="accent2"/>
          </a:solidFill>
          <a:ln>
            <a:noFill/>
          </a:ln>
          <a:effectLst>
            <a:innerShdw blurRad="152400" dist="177800" dir="19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rot="21574610">
            <a:off x="4039475" y="2962010"/>
            <a:ext cx="1550432" cy="941403"/>
          </a:xfrm>
          <a:custGeom>
            <a:avLst/>
            <a:gdLst>
              <a:gd name="connsiteX0" fmla="*/ 565035 w 1250798"/>
              <a:gd name="connsiteY0" fmla="*/ 114747 h 759470"/>
              <a:gd name="connsiteX1" fmla="*/ 1201486 w 1250798"/>
              <a:gd name="connsiteY1" fmla="*/ 8577 h 759470"/>
              <a:gd name="connsiteX2" fmla="*/ 1250798 w 1250798"/>
              <a:gd name="connsiteY2" fmla="*/ 19739 h 759470"/>
              <a:gd name="connsiteX3" fmla="*/ 1235810 w 1250798"/>
              <a:gd name="connsiteY3" fmla="*/ 68025 h 759470"/>
              <a:gd name="connsiteX4" fmla="*/ 192662 w 1250798"/>
              <a:gd name="connsiteY4" fmla="*/ 759470 h 759470"/>
              <a:gd name="connsiteX5" fmla="*/ 76910 w 1250798"/>
              <a:gd name="connsiteY5" fmla="*/ 753625 h 759470"/>
              <a:gd name="connsiteX6" fmla="*/ 0 w 1250798"/>
              <a:gd name="connsiteY6" fmla="*/ 741887 h 759470"/>
              <a:gd name="connsiteX7" fmla="*/ 28289 w 1250798"/>
              <a:gd name="connsiteY7" fmla="*/ 669414 h 759470"/>
              <a:gd name="connsiteX8" fmla="*/ 81103 w 1250798"/>
              <a:gd name="connsiteY8" fmla="*/ 566247 h 759470"/>
              <a:gd name="connsiteX9" fmla="*/ 565035 w 1250798"/>
              <a:gd name="connsiteY9" fmla="*/ 11474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798" h="759470">
                <a:moveTo>
                  <a:pt x="565035" y="114747"/>
                </a:moveTo>
                <a:cubicBezTo>
                  <a:pt x="761094" y="19302"/>
                  <a:pt x="982573" y="-18587"/>
                  <a:pt x="1201486" y="8577"/>
                </a:cubicBezTo>
                <a:lnTo>
                  <a:pt x="1250798" y="19739"/>
                </a:lnTo>
                <a:lnTo>
                  <a:pt x="1235810" y="68025"/>
                </a:lnTo>
                <a:cubicBezTo>
                  <a:pt x="1063946" y="474359"/>
                  <a:pt x="661599" y="759470"/>
                  <a:pt x="192662" y="759470"/>
                </a:cubicBezTo>
                <a:cubicBezTo>
                  <a:pt x="153584" y="759470"/>
                  <a:pt x="114968" y="757490"/>
                  <a:pt x="76910" y="753625"/>
                </a:cubicBezTo>
                <a:lnTo>
                  <a:pt x="0" y="741887"/>
                </a:lnTo>
                <a:lnTo>
                  <a:pt x="28289" y="669414"/>
                </a:lnTo>
                <a:cubicBezTo>
                  <a:pt x="43971" y="634522"/>
                  <a:pt x="61564" y="600089"/>
                  <a:pt x="81103" y="566247"/>
                </a:cubicBezTo>
                <a:cubicBezTo>
                  <a:pt x="198338" y="363191"/>
                  <a:pt x="368977" y="210191"/>
                  <a:pt x="565035" y="114747"/>
                </a:cubicBezTo>
                <a:close/>
              </a:path>
            </a:pathLst>
          </a:custGeom>
          <a:solidFill>
            <a:schemeClr val="accent3"/>
          </a:solidFill>
          <a:ln>
            <a:noFill/>
          </a:ln>
          <a:effectLst>
            <a:innerShdw blurRad="152400" dist="177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4374610">
            <a:off x="4001159" y="3557761"/>
            <a:ext cx="477571" cy="435309"/>
          </a:xfrm>
          <a:custGeom>
            <a:avLst/>
            <a:gdLst>
              <a:gd name="connsiteX0" fmla="*/ 385277 w 385277"/>
              <a:gd name="connsiteY0" fmla="*/ 333481 h 351182"/>
              <a:gd name="connsiteX1" fmla="*/ 365072 w 385277"/>
              <a:gd name="connsiteY1" fmla="*/ 338138 h 351182"/>
              <a:gd name="connsiteX2" fmla="*/ 192662 w 385277"/>
              <a:gd name="connsiteY2" fmla="*/ 351182 h 351182"/>
              <a:gd name="connsiteX3" fmla="*/ 76910 w 385277"/>
              <a:gd name="connsiteY3" fmla="*/ 345337 h 351182"/>
              <a:gd name="connsiteX4" fmla="*/ 0 w 385277"/>
              <a:gd name="connsiteY4" fmla="*/ 333599 h 351182"/>
              <a:gd name="connsiteX5" fmla="*/ 28289 w 385277"/>
              <a:gd name="connsiteY5" fmla="*/ 261126 h 351182"/>
              <a:gd name="connsiteX6" fmla="*/ 81104 w 385277"/>
              <a:gd name="connsiteY6" fmla="*/ 157959 h 351182"/>
              <a:gd name="connsiteX7" fmla="*/ 178605 w 385277"/>
              <a:gd name="connsiteY7" fmla="*/ 15170 h 351182"/>
              <a:gd name="connsiteX8" fmla="*/ 192741 w 385277"/>
              <a:gd name="connsiteY8" fmla="*/ 0 h 351182"/>
              <a:gd name="connsiteX9" fmla="*/ 241281 w 385277"/>
              <a:gd name="connsiteY9" fmla="*/ 60637 h 351182"/>
              <a:gd name="connsiteX10" fmla="*/ 304219 w 385277"/>
              <a:gd name="connsiteY10" fmla="*/ 157958 h 351182"/>
              <a:gd name="connsiteX11" fmla="*/ 357033 w 385277"/>
              <a:gd name="connsiteY11" fmla="*/ 261125 h 3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277" h="351182">
                <a:moveTo>
                  <a:pt x="385277" y="333481"/>
                </a:moveTo>
                <a:lnTo>
                  <a:pt x="365072" y="338138"/>
                </a:lnTo>
                <a:cubicBezTo>
                  <a:pt x="308856" y="346727"/>
                  <a:pt x="251279" y="351182"/>
                  <a:pt x="192662" y="351182"/>
                </a:cubicBezTo>
                <a:cubicBezTo>
                  <a:pt x="153584" y="351182"/>
                  <a:pt x="114968" y="349202"/>
                  <a:pt x="76910" y="345337"/>
                </a:cubicBezTo>
                <a:lnTo>
                  <a:pt x="0" y="333599"/>
                </a:lnTo>
                <a:lnTo>
                  <a:pt x="28289" y="261126"/>
                </a:lnTo>
                <a:cubicBezTo>
                  <a:pt x="43971" y="226234"/>
                  <a:pt x="61565" y="191802"/>
                  <a:pt x="81104" y="157959"/>
                </a:cubicBezTo>
                <a:cubicBezTo>
                  <a:pt x="110412" y="107195"/>
                  <a:pt x="143059" y="59560"/>
                  <a:pt x="178605" y="15170"/>
                </a:cubicBezTo>
                <a:lnTo>
                  <a:pt x="192741" y="0"/>
                </a:lnTo>
                <a:lnTo>
                  <a:pt x="241281" y="60637"/>
                </a:lnTo>
                <a:cubicBezTo>
                  <a:pt x="263658" y="91664"/>
                  <a:pt x="284680" y="124116"/>
                  <a:pt x="304219" y="157958"/>
                </a:cubicBezTo>
                <a:cubicBezTo>
                  <a:pt x="323758" y="191801"/>
                  <a:pt x="341351" y="226233"/>
                  <a:pt x="357033" y="261125"/>
                </a:cubicBezTo>
                <a:close/>
              </a:path>
            </a:pathLst>
          </a:custGeom>
          <a:solidFill>
            <a:schemeClr val="accent6"/>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文本框 177"/>
          <p:cNvSpPr txBox="1"/>
          <p:nvPr/>
        </p:nvSpPr>
        <p:spPr>
          <a:xfrm>
            <a:off x="3485179" y="2116311"/>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79" name="文本框 178"/>
          <p:cNvSpPr txBox="1"/>
          <p:nvPr/>
        </p:nvSpPr>
        <p:spPr>
          <a:xfrm>
            <a:off x="3865091" y="1462444"/>
            <a:ext cx="809837" cy="830997"/>
          </a:xfrm>
          <a:prstGeom prst="rect">
            <a:avLst/>
          </a:prstGeom>
          <a:noFill/>
        </p:spPr>
        <p:txBody>
          <a:bodyPr wrap="none" rtlCol="0">
            <a:spAutoFit/>
          </a:bodyPr>
          <a:lstStyle/>
          <a:p>
            <a:r>
              <a:rPr lang="en-US" altLang="zh-CN" sz="4800" dirty="0" smtClean="0">
                <a:solidFill>
                  <a:schemeClr val="accent2"/>
                </a:solidFill>
              </a:rPr>
              <a:t>01</a:t>
            </a:r>
            <a:endParaRPr lang="zh-CN" altLang="en-US" sz="4800" dirty="0">
              <a:solidFill>
                <a:schemeClr val="accent2"/>
              </a:solidFill>
            </a:endParaRPr>
          </a:p>
        </p:txBody>
      </p:sp>
      <p:sp>
        <p:nvSpPr>
          <p:cNvPr id="180" name="文本框 179"/>
          <p:cNvSpPr txBox="1"/>
          <p:nvPr/>
        </p:nvSpPr>
        <p:spPr>
          <a:xfrm>
            <a:off x="2421957" y="4273312"/>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81" name="文本框 180"/>
          <p:cNvSpPr txBox="1"/>
          <p:nvPr/>
        </p:nvSpPr>
        <p:spPr>
          <a:xfrm>
            <a:off x="2718700" y="3564858"/>
            <a:ext cx="809837" cy="830997"/>
          </a:xfrm>
          <a:prstGeom prst="rect">
            <a:avLst/>
          </a:prstGeom>
          <a:noFill/>
        </p:spPr>
        <p:txBody>
          <a:bodyPr wrap="none" rtlCol="0">
            <a:spAutoFit/>
          </a:bodyPr>
          <a:lstStyle/>
          <a:p>
            <a:r>
              <a:rPr lang="en-US" altLang="zh-CN" sz="4800" dirty="0" smtClean="0">
                <a:solidFill>
                  <a:schemeClr val="accent5"/>
                </a:solidFill>
              </a:rPr>
              <a:t>03</a:t>
            </a:r>
            <a:endParaRPr lang="zh-CN" altLang="en-US" sz="4800" dirty="0">
              <a:solidFill>
                <a:schemeClr val="accent5"/>
              </a:solidFill>
            </a:endParaRPr>
          </a:p>
        </p:txBody>
      </p:sp>
      <p:sp>
        <p:nvSpPr>
          <p:cNvPr id="182" name="文本框 181"/>
          <p:cNvSpPr txBox="1"/>
          <p:nvPr/>
        </p:nvSpPr>
        <p:spPr>
          <a:xfrm>
            <a:off x="4575955" y="4273312"/>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183" name="文本框 182"/>
          <p:cNvSpPr txBox="1"/>
          <p:nvPr/>
        </p:nvSpPr>
        <p:spPr>
          <a:xfrm>
            <a:off x="4955867" y="3564858"/>
            <a:ext cx="809837" cy="830997"/>
          </a:xfrm>
          <a:prstGeom prst="rect">
            <a:avLst/>
          </a:prstGeom>
          <a:noFill/>
        </p:spPr>
        <p:txBody>
          <a:bodyPr wrap="none" rtlCol="0">
            <a:spAutoFit/>
          </a:bodyPr>
          <a:lstStyle/>
          <a:p>
            <a:r>
              <a:rPr lang="en-US" altLang="zh-CN" sz="4800" dirty="0" smtClean="0">
                <a:solidFill>
                  <a:schemeClr val="accent3"/>
                </a:solidFill>
              </a:rPr>
              <a:t>02</a:t>
            </a:r>
            <a:endParaRPr lang="zh-CN" altLang="en-US" sz="4800" dirty="0">
              <a:solidFill>
                <a:schemeClr val="accent3"/>
              </a:solidFill>
            </a:endParaRPr>
          </a:p>
        </p:txBody>
      </p:sp>
      <p:sp>
        <p:nvSpPr>
          <p:cNvPr id="184" name="Freeform 5"/>
          <p:cNvSpPr>
            <a:spLocks noEditPoints="1"/>
          </p:cNvSpPr>
          <p:nvPr/>
        </p:nvSpPr>
        <p:spPr bwMode="auto">
          <a:xfrm>
            <a:off x="3441129" y="3161861"/>
            <a:ext cx="446088" cy="400050"/>
          </a:xfrm>
          <a:custGeom>
            <a:avLst/>
            <a:gdLst>
              <a:gd name="T0" fmla="*/ 24 w 116"/>
              <a:gd name="T1" fmla="*/ 42 h 104"/>
              <a:gd name="T2" fmla="*/ 36 w 116"/>
              <a:gd name="T3" fmla="*/ 58 h 104"/>
              <a:gd name="T4" fmla="*/ 52 w 116"/>
              <a:gd name="T5" fmla="*/ 47 h 104"/>
              <a:gd name="T6" fmla="*/ 40 w 116"/>
              <a:gd name="T7" fmla="*/ 31 h 104"/>
              <a:gd name="T8" fmla="*/ 53 w 116"/>
              <a:gd name="T9" fmla="*/ 24 h 104"/>
              <a:gd name="T10" fmla="*/ 7 w 116"/>
              <a:gd name="T11" fmla="*/ 0 h 104"/>
              <a:gd name="T12" fmla="*/ 11 w 116"/>
              <a:gd name="T13" fmla="*/ 51 h 104"/>
              <a:gd name="T14" fmla="*/ 24 w 116"/>
              <a:gd name="T15" fmla="*/ 42 h 104"/>
              <a:gd name="T16" fmla="*/ 93 w 116"/>
              <a:gd name="T17" fmla="*/ 43 h 104"/>
              <a:gd name="T18" fmla="*/ 106 w 116"/>
              <a:gd name="T19" fmla="*/ 52 h 104"/>
              <a:gd name="T20" fmla="*/ 111 w 116"/>
              <a:gd name="T21" fmla="*/ 1 h 104"/>
              <a:gd name="T22" fmla="*/ 65 w 116"/>
              <a:gd name="T23" fmla="*/ 24 h 104"/>
              <a:gd name="T24" fmla="*/ 77 w 116"/>
              <a:gd name="T25" fmla="*/ 32 h 104"/>
              <a:gd name="T26" fmla="*/ 0 w 116"/>
              <a:gd name="T27" fmla="*/ 83 h 104"/>
              <a:gd name="T28" fmla="*/ 3 w 116"/>
              <a:gd name="T29" fmla="*/ 102 h 104"/>
              <a:gd name="T30" fmla="*/ 93 w 116"/>
              <a:gd name="T31" fmla="*/ 43 h 104"/>
              <a:gd name="T32" fmla="*/ 81 w 116"/>
              <a:gd name="T33" fmla="*/ 70 h 104"/>
              <a:gd name="T34" fmla="*/ 65 w 116"/>
              <a:gd name="T35" fmla="*/ 83 h 104"/>
              <a:gd name="T36" fmla="*/ 111 w 116"/>
              <a:gd name="T37" fmla="*/ 104 h 104"/>
              <a:gd name="T38" fmla="*/ 116 w 116"/>
              <a:gd name="T39" fmla="*/ 85 h 104"/>
              <a:gd name="T40" fmla="*/ 81 w 116"/>
              <a:gd name="T41"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24" y="42"/>
                </a:moveTo>
                <a:cubicBezTo>
                  <a:pt x="28" y="48"/>
                  <a:pt x="32" y="53"/>
                  <a:pt x="36" y="58"/>
                </a:cubicBezTo>
                <a:cubicBezTo>
                  <a:pt x="41" y="55"/>
                  <a:pt x="47" y="51"/>
                  <a:pt x="52" y="47"/>
                </a:cubicBezTo>
                <a:cubicBezTo>
                  <a:pt x="48" y="42"/>
                  <a:pt x="44" y="37"/>
                  <a:pt x="40" y="31"/>
                </a:cubicBezTo>
                <a:cubicBezTo>
                  <a:pt x="53" y="24"/>
                  <a:pt x="53" y="24"/>
                  <a:pt x="53" y="24"/>
                </a:cubicBezTo>
                <a:cubicBezTo>
                  <a:pt x="7" y="0"/>
                  <a:pt x="7" y="0"/>
                  <a:pt x="7" y="0"/>
                </a:cubicBezTo>
                <a:cubicBezTo>
                  <a:pt x="11" y="51"/>
                  <a:pt x="11" y="51"/>
                  <a:pt x="11" y="51"/>
                </a:cubicBezTo>
                <a:lnTo>
                  <a:pt x="24" y="42"/>
                </a:lnTo>
                <a:close/>
                <a:moveTo>
                  <a:pt x="93" y="43"/>
                </a:moveTo>
                <a:cubicBezTo>
                  <a:pt x="106" y="52"/>
                  <a:pt x="106" y="52"/>
                  <a:pt x="106" y="52"/>
                </a:cubicBezTo>
                <a:cubicBezTo>
                  <a:pt x="111" y="1"/>
                  <a:pt x="111" y="1"/>
                  <a:pt x="111" y="1"/>
                </a:cubicBezTo>
                <a:cubicBezTo>
                  <a:pt x="65" y="24"/>
                  <a:pt x="65" y="24"/>
                  <a:pt x="65" y="24"/>
                </a:cubicBezTo>
                <a:cubicBezTo>
                  <a:pt x="77" y="32"/>
                  <a:pt x="77" y="32"/>
                  <a:pt x="77" y="32"/>
                </a:cubicBezTo>
                <a:cubicBezTo>
                  <a:pt x="49" y="72"/>
                  <a:pt x="0" y="82"/>
                  <a:pt x="0" y="83"/>
                </a:cubicBezTo>
                <a:cubicBezTo>
                  <a:pt x="3" y="102"/>
                  <a:pt x="3" y="102"/>
                  <a:pt x="3" y="102"/>
                </a:cubicBezTo>
                <a:cubicBezTo>
                  <a:pt x="6" y="102"/>
                  <a:pt x="60" y="90"/>
                  <a:pt x="93" y="43"/>
                </a:cubicBezTo>
                <a:close/>
                <a:moveTo>
                  <a:pt x="81" y="70"/>
                </a:moveTo>
                <a:cubicBezTo>
                  <a:pt x="76" y="75"/>
                  <a:pt x="71" y="79"/>
                  <a:pt x="65" y="83"/>
                </a:cubicBezTo>
                <a:cubicBezTo>
                  <a:pt x="88" y="98"/>
                  <a:pt x="110" y="104"/>
                  <a:pt x="111" y="104"/>
                </a:cubicBezTo>
                <a:cubicBezTo>
                  <a:pt x="116" y="85"/>
                  <a:pt x="116" y="85"/>
                  <a:pt x="116" y="85"/>
                </a:cubicBezTo>
                <a:cubicBezTo>
                  <a:pt x="115" y="85"/>
                  <a:pt x="100" y="81"/>
                  <a:pt x="81" y="7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85" name="Freeform 27"/>
          <p:cNvSpPr>
            <a:spLocks noChangeAspect="1" noEditPoints="1"/>
          </p:cNvSpPr>
          <p:nvPr/>
        </p:nvSpPr>
        <p:spPr bwMode="auto">
          <a:xfrm>
            <a:off x="4010884" y="4138321"/>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lstStyle/>
          <a:p>
            <a:endParaRPr lang="zh-CN" altLang="en-US"/>
          </a:p>
        </p:txBody>
      </p:sp>
      <p:sp>
        <p:nvSpPr>
          <p:cNvPr id="186" name="Freeform 13"/>
          <p:cNvSpPr>
            <a:spLocks noChangeAspect="1" noEditPoints="1"/>
          </p:cNvSpPr>
          <p:nvPr/>
        </p:nvSpPr>
        <p:spPr bwMode="auto">
          <a:xfrm>
            <a:off x="4525613" y="3220671"/>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pic>
        <p:nvPicPr>
          <p:cNvPr id="190" name="图片 1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163" y="3090736"/>
            <a:ext cx="2103299" cy="1200984"/>
          </a:xfrm>
          <a:prstGeom prst="rect">
            <a:avLst/>
          </a:prstGeom>
          <a:scene3d>
            <a:camera prst="orthographicFront"/>
            <a:lightRig rig="threePt" dir="t"/>
          </a:scene3d>
          <a:sp3d>
            <a:bevelT w="165100" prst="coolSlant"/>
          </a:sp3d>
        </p:spPr>
      </p:pic>
      <p:pic>
        <p:nvPicPr>
          <p:cNvPr id="191" name="图片 1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6164" y="1361319"/>
            <a:ext cx="2103299" cy="1401323"/>
          </a:xfrm>
          <a:prstGeom prst="rect">
            <a:avLst/>
          </a:prstGeom>
          <a:scene3d>
            <a:camera prst="orthographicFront"/>
            <a:lightRig rig="threePt" dir="t"/>
          </a:scene3d>
          <a:sp3d>
            <a:bevelT w="165100" prst="coolSlant"/>
          </a:sp3d>
        </p:spPr>
      </p:pic>
      <p:pic>
        <p:nvPicPr>
          <p:cNvPr id="192" name="图片 1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6162" y="4574360"/>
            <a:ext cx="2103299" cy="1401323"/>
          </a:xfrm>
          <a:prstGeom prst="rect">
            <a:avLst/>
          </a:prstGeom>
          <a:scene3d>
            <a:camera prst="orthographicFront"/>
            <a:lightRig rig="threePt" dir="t"/>
          </a:scene3d>
          <a:sp3d>
            <a:bevelT w="165100" prst="coolSlant"/>
          </a:sp3d>
        </p:spPr>
      </p:pic>
      <p:sp>
        <p:nvSpPr>
          <p:cNvPr id="27"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par>
                                <p:cTn id="12" presetID="3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3000" fill="hold"/>
                                        <p:tgtEl>
                                          <p:spTgt spid="25"/>
                                        </p:tgtEl>
                                        <p:attrNameLst>
                                          <p:attrName>ppt_w</p:attrName>
                                        </p:attrNameLst>
                                      </p:cBhvr>
                                      <p:tavLst>
                                        <p:tav tm="0">
                                          <p:val>
                                            <p:fltVal val="0"/>
                                          </p:val>
                                        </p:tav>
                                        <p:tav tm="100000">
                                          <p:val>
                                            <p:strVal val="#ppt_w"/>
                                          </p:val>
                                        </p:tav>
                                      </p:tavLst>
                                    </p:anim>
                                    <p:anim calcmode="lin" valueType="num">
                                      <p:cBhvr>
                                        <p:cTn id="15" dur="3000" fill="hold"/>
                                        <p:tgtEl>
                                          <p:spTgt spid="25"/>
                                        </p:tgtEl>
                                        <p:attrNameLst>
                                          <p:attrName>ppt_h</p:attrName>
                                        </p:attrNameLst>
                                      </p:cBhvr>
                                      <p:tavLst>
                                        <p:tav tm="0">
                                          <p:val>
                                            <p:fltVal val="0"/>
                                          </p:val>
                                        </p:tav>
                                        <p:tav tm="100000">
                                          <p:val>
                                            <p:strVal val="#ppt_h"/>
                                          </p:val>
                                        </p:tav>
                                      </p:tavLst>
                                    </p:anim>
                                    <p:anim calcmode="lin" valueType="num">
                                      <p:cBhvr>
                                        <p:cTn id="16" dur="3000" fill="hold"/>
                                        <p:tgtEl>
                                          <p:spTgt spid="25"/>
                                        </p:tgtEl>
                                        <p:attrNameLst>
                                          <p:attrName>style.rotation</p:attrName>
                                        </p:attrNameLst>
                                      </p:cBhvr>
                                      <p:tavLst>
                                        <p:tav tm="0">
                                          <p:val>
                                            <p:fltVal val="90"/>
                                          </p:val>
                                        </p:tav>
                                        <p:tav tm="100000">
                                          <p:val>
                                            <p:fltVal val="0"/>
                                          </p:val>
                                        </p:tav>
                                      </p:tavLst>
                                    </p:anim>
                                    <p:animEffect transition="in" filter="fade">
                                      <p:cBhvr>
                                        <p:cTn id="17" dur="3000"/>
                                        <p:tgtEl>
                                          <p:spTgt spid="25"/>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3000" fill="hold"/>
                                        <p:tgtEl>
                                          <p:spTgt spid="24"/>
                                        </p:tgtEl>
                                        <p:attrNameLst>
                                          <p:attrName>ppt_w</p:attrName>
                                        </p:attrNameLst>
                                      </p:cBhvr>
                                      <p:tavLst>
                                        <p:tav tm="0">
                                          <p:val>
                                            <p:fltVal val="0"/>
                                          </p:val>
                                        </p:tav>
                                        <p:tav tm="100000">
                                          <p:val>
                                            <p:strVal val="#ppt_w"/>
                                          </p:val>
                                        </p:tav>
                                      </p:tavLst>
                                    </p:anim>
                                    <p:anim calcmode="lin" valueType="num">
                                      <p:cBhvr>
                                        <p:cTn id="21" dur="3000" fill="hold"/>
                                        <p:tgtEl>
                                          <p:spTgt spid="24"/>
                                        </p:tgtEl>
                                        <p:attrNameLst>
                                          <p:attrName>ppt_h</p:attrName>
                                        </p:attrNameLst>
                                      </p:cBhvr>
                                      <p:tavLst>
                                        <p:tav tm="0">
                                          <p:val>
                                            <p:fltVal val="0"/>
                                          </p:val>
                                        </p:tav>
                                        <p:tav tm="100000">
                                          <p:val>
                                            <p:strVal val="#ppt_h"/>
                                          </p:val>
                                        </p:tav>
                                      </p:tavLst>
                                    </p:anim>
                                    <p:anim calcmode="lin" valueType="num">
                                      <p:cBhvr>
                                        <p:cTn id="22" dur="3000" fill="hold"/>
                                        <p:tgtEl>
                                          <p:spTgt spid="24"/>
                                        </p:tgtEl>
                                        <p:attrNameLst>
                                          <p:attrName>style.rotation</p:attrName>
                                        </p:attrNameLst>
                                      </p:cBhvr>
                                      <p:tavLst>
                                        <p:tav tm="0">
                                          <p:val>
                                            <p:fltVal val="90"/>
                                          </p:val>
                                        </p:tav>
                                        <p:tav tm="100000">
                                          <p:val>
                                            <p:fltVal val="0"/>
                                          </p:val>
                                        </p:tav>
                                      </p:tavLst>
                                    </p:anim>
                                    <p:animEffect transition="in" filter="fade">
                                      <p:cBhvr>
                                        <p:cTn id="23" dur="3000"/>
                                        <p:tgtEl>
                                          <p:spTgt spid="2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3000" fill="hold"/>
                                        <p:tgtEl>
                                          <p:spTgt spid="26"/>
                                        </p:tgtEl>
                                        <p:attrNameLst>
                                          <p:attrName>ppt_w</p:attrName>
                                        </p:attrNameLst>
                                      </p:cBhvr>
                                      <p:tavLst>
                                        <p:tav tm="0">
                                          <p:val>
                                            <p:fltVal val="0"/>
                                          </p:val>
                                        </p:tav>
                                        <p:tav tm="100000">
                                          <p:val>
                                            <p:strVal val="#ppt_w"/>
                                          </p:val>
                                        </p:tav>
                                      </p:tavLst>
                                    </p:anim>
                                    <p:anim calcmode="lin" valueType="num">
                                      <p:cBhvr>
                                        <p:cTn id="27" dur="3000" fill="hold"/>
                                        <p:tgtEl>
                                          <p:spTgt spid="26"/>
                                        </p:tgtEl>
                                        <p:attrNameLst>
                                          <p:attrName>ppt_h</p:attrName>
                                        </p:attrNameLst>
                                      </p:cBhvr>
                                      <p:tavLst>
                                        <p:tav tm="0">
                                          <p:val>
                                            <p:fltVal val="0"/>
                                          </p:val>
                                        </p:tav>
                                        <p:tav tm="100000">
                                          <p:val>
                                            <p:strVal val="#ppt_h"/>
                                          </p:val>
                                        </p:tav>
                                      </p:tavLst>
                                    </p:anim>
                                    <p:anim calcmode="lin" valueType="num">
                                      <p:cBhvr>
                                        <p:cTn id="28" dur="3000" fill="hold"/>
                                        <p:tgtEl>
                                          <p:spTgt spid="26"/>
                                        </p:tgtEl>
                                        <p:attrNameLst>
                                          <p:attrName>style.rotation</p:attrName>
                                        </p:attrNameLst>
                                      </p:cBhvr>
                                      <p:tavLst>
                                        <p:tav tm="0">
                                          <p:val>
                                            <p:fltVal val="90"/>
                                          </p:val>
                                        </p:tav>
                                        <p:tav tm="100000">
                                          <p:val>
                                            <p:fltVal val="0"/>
                                          </p:val>
                                        </p:tav>
                                      </p:tavLst>
                                    </p:anim>
                                    <p:animEffect transition="in" filter="fade">
                                      <p:cBhvr>
                                        <p:cTn id="29" dur="3000"/>
                                        <p:tgtEl>
                                          <p:spTgt spid="26"/>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3000" fill="hold"/>
                                        <p:tgtEl>
                                          <p:spTgt spid="16"/>
                                        </p:tgtEl>
                                        <p:attrNameLst>
                                          <p:attrName>ppt_w</p:attrName>
                                        </p:attrNameLst>
                                      </p:cBhvr>
                                      <p:tavLst>
                                        <p:tav tm="0">
                                          <p:val>
                                            <p:fltVal val="0"/>
                                          </p:val>
                                        </p:tav>
                                        <p:tav tm="100000">
                                          <p:val>
                                            <p:strVal val="#ppt_w"/>
                                          </p:val>
                                        </p:tav>
                                      </p:tavLst>
                                    </p:anim>
                                    <p:anim calcmode="lin" valueType="num">
                                      <p:cBhvr>
                                        <p:cTn id="33" dur="3000" fill="hold"/>
                                        <p:tgtEl>
                                          <p:spTgt spid="16"/>
                                        </p:tgtEl>
                                        <p:attrNameLst>
                                          <p:attrName>ppt_h</p:attrName>
                                        </p:attrNameLst>
                                      </p:cBhvr>
                                      <p:tavLst>
                                        <p:tav tm="0">
                                          <p:val>
                                            <p:fltVal val="0"/>
                                          </p:val>
                                        </p:tav>
                                        <p:tav tm="100000">
                                          <p:val>
                                            <p:strVal val="#ppt_h"/>
                                          </p:val>
                                        </p:tav>
                                      </p:tavLst>
                                    </p:anim>
                                    <p:anim calcmode="lin" valueType="num">
                                      <p:cBhvr>
                                        <p:cTn id="34" dur="3000" fill="hold"/>
                                        <p:tgtEl>
                                          <p:spTgt spid="16"/>
                                        </p:tgtEl>
                                        <p:attrNameLst>
                                          <p:attrName>style.rotation</p:attrName>
                                        </p:attrNameLst>
                                      </p:cBhvr>
                                      <p:tavLst>
                                        <p:tav tm="0">
                                          <p:val>
                                            <p:fltVal val="90"/>
                                          </p:val>
                                        </p:tav>
                                        <p:tav tm="100000">
                                          <p:val>
                                            <p:fltVal val="0"/>
                                          </p:val>
                                        </p:tav>
                                      </p:tavLst>
                                    </p:anim>
                                    <p:animEffect transition="in" filter="fade">
                                      <p:cBhvr>
                                        <p:cTn id="35" dur="3000"/>
                                        <p:tgtEl>
                                          <p:spTgt spid="16"/>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3000" fill="hold"/>
                                        <p:tgtEl>
                                          <p:spTgt spid="23"/>
                                        </p:tgtEl>
                                        <p:attrNameLst>
                                          <p:attrName>ppt_w</p:attrName>
                                        </p:attrNameLst>
                                      </p:cBhvr>
                                      <p:tavLst>
                                        <p:tav tm="0">
                                          <p:val>
                                            <p:fltVal val="0"/>
                                          </p:val>
                                        </p:tav>
                                        <p:tav tm="100000">
                                          <p:val>
                                            <p:strVal val="#ppt_w"/>
                                          </p:val>
                                        </p:tav>
                                      </p:tavLst>
                                    </p:anim>
                                    <p:anim calcmode="lin" valueType="num">
                                      <p:cBhvr>
                                        <p:cTn id="39" dur="3000" fill="hold"/>
                                        <p:tgtEl>
                                          <p:spTgt spid="23"/>
                                        </p:tgtEl>
                                        <p:attrNameLst>
                                          <p:attrName>ppt_h</p:attrName>
                                        </p:attrNameLst>
                                      </p:cBhvr>
                                      <p:tavLst>
                                        <p:tav tm="0">
                                          <p:val>
                                            <p:fltVal val="0"/>
                                          </p:val>
                                        </p:tav>
                                        <p:tav tm="100000">
                                          <p:val>
                                            <p:strVal val="#ppt_h"/>
                                          </p:val>
                                        </p:tav>
                                      </p:tavLst>
                                    </p:anim>
                                    <p:anim calcmode="lin" valueType="num">
                                      <p:cBhvr>
                                        <p:cTn id="40" dur="3000" fill="hold"/>
                                        <p:tgtEl>
                                          <p:spTgt spid="23"/>
                                        </p:tgtEl>
                                        <p:attrNameLst>
                                          <p:attrName>style.rotation</p:attrName>
                                        </p:attrNameLst>
                                      </p:cBhvr>
                                      <p:tavLst>
                                        <p:tav tm="0">
                                          <p:val>
                                            <p:fltVal val="90"/>
                                          </p:val>
                                        </p:tav>
                                        <p:tav tm="100000">
                                          <p:val>
                                            <p:fltVal val="0"/>
                                          </p:val>
                                        </p:tav>
                                      </p:tavLst>
                                    </p:anim>
                                    <p:animEffect transition="in" filter="fade">
                                      <p:cBhvr>
                                        <p:cTn id="41" dur="3000"/>
                                        <p:tgtEl>
                                          <p:spTgt spid="23"/>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3000" fill="hold"/>
                                        <p:tgtEl>
                                          <p:spTgt spid="31"/>
                                        </p:tgtEl>
                                        <p:attrNameLst>
                                          <p:attrName>ppt_w</p:attrName>
                                        </p:attrNameLst>
                                      </p:cBhvr>
                                      <p:tavLst>
                                        <p:tav tm="0">
                                          <p:val>
                                            <p:fltVal val="0"/>
                                          </p:val>
                                        </p:tav>
                                        <p:tav tm="100000">
                                          <p:val>
                                            <p:strVal val="#ppt_w"/>
                                          </p:val>
                                        </p:tav>
                                      </p:tavLst>
                                    </p:anim>
                                    <p:anim calcmode="lin" valueType="num">
                                      <p:cBhvr>
                                        <p:cTn id="45" dur="3000" fill="hold"/>
                                        <p:tgtEl>
                                          <p:spTgt spid="31"/>
                                        </p:tgtEl>
                                        <p:attrNameLst>
                                          <p:attrName>ppt_h</p:attrName>
                                        </p:attrNameLst>
                                      </p:cBhvr>
                                      <p:tavLst>
                                        <p:tav tm="0">
                                          <p:val>
                                            <p:fltVal val="0"/>
                                          </p:val>
                                        </p:tav>
                                        <p:tav tm="100000">
                                          <p:val>
                                            <p:strVal val="#ppt_h"/>
                                          </p:val>
                                        </p:tav>
                                      </p:tavLst>
                                    </p:anim>
                                    <p:anim calcmode="lin" valueType="num">
                                      <p:cBhvr>
                                        <p:cTn id="46" dur="3000" fill="hold"/>
                                        <p:tgtEl>
                                          <p:spTgt spid="31"/>
                                        </p:tgtEl>
                                        <p:attrNameLst>
                                          <p:attrName>style.rotation</p:attrName>
                                        </p:attrNameLst>
                                      </p:cBhvr>
                                      <p:tavLst>
                                        <p:tav tm="0">
                                          <p:val>
                                            <p:fltVal val="90"/>
                                          </p:val>
                                        </p:tav>
                                        <p:tav tm="100000">
                                          <p:val>
                                            <p:fltVal val="0"/>
                                          </p:val>
                                        </p:tav>
                                      </p:tavLst>
                                    </p:anim>
                                    <p:animEffect transition="in" filter="fade">
                                      <p:cBhvr>
                                        <p:cTn id="47" dur="3000"/>
                                        <p:tgtEl>
                                          <p:spTgt spid="31"/>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3000" fill="hold"/>
                                        <p:tgtEl>
                                          <p:spTgt spid="11"/>
                                        </p:tgtEl>
                                        <p:attrNameLst>
                                          <p:attrName>ppt_w</p:attrName>
                                        </p:attrNameLst>
                                      </p:cBhvr>
                                      <p:tavLst>
                                        <p:tav tm="0">
                                          <p:val>
                                            <p:fltVal val="0"/>
                                          </p:val>
                                        </p:tav>
                                        <p:tav tm="100000">
                                          <p:val>
                                            <p:strVal val="#ppt_w"/>
                                          </p:val>
                                        </p:tav>
                                      </p:tavLst>
                                    </p:anim>
                                    <p:anim calcmode="lin" valueType="num">
                                      <p:cBhvr>
                                        <p:cTn id="51" dur="3000" fill="hold"/>
                                        <p:tgtEl>
                                          <p:spTgt spid="11"/>
                                        </p:tgtEl>
                                        <p:attrNameLst>
                                          <p:attrName>ppt_h</p:attrName>
                                        </p:attrNameLst>
                                      </p:cBhvr>
                                      <p:tavLst>
                                        <p:tav tm="0">
                                          <p:val>
                                            <p:fltVal val="0"/>
                                          </p:val>
                                        </p:tav>
                                        <p:tav tm="100000">
                                          <p:val>
                                            <p:strVal val="#ppt_h"/>
                                          </p:val>
                                        </p:tav>
                                      </p:tavLst>
                                    </p:anim>
                                    <p:anim calcmode="lin" valueType="num">
                                      <p:cBhvr>
                                        <p:cTn id="52" dur="3000" fill="hold"/>
                                        <p:tgtEl>
                                          <p:spTgt spid="11"/>
                                        </p:tgtEl>
                                        <p:attrNameLst>
                                          <p:attrName>style.rotation</p:attrName>
                                        </p:attrNameLst>
                                      </p:cBhvr>
                                      <p:tavLst>
                                        <p:tav tm="0">
                                          <p:val>
                                            <p:fltVal val="90"/>
                                          </p:val>
                                        </p:tav>
                                        <p:tav tm="100000">
                                          <p:val>
                                            <p:fltVal val="0"/>
                                          </p:val>
                                        </p:tav>
                                      </p:tavLst>
                                    </p:anim>
                                    <p:animEffect transition="in" filter="fade">
                                      <p:cBhvr>
                                        <p:cTn id="53" dur="3000"/>
                                        <p:tgtEl>
                                          <p:spTgt spid="11"/>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78"/>
                                        </p:tgtEl>
                                        <p:attrNameLst>
                                          <p:attrName>style.visibility</p:attrName>
                                        </p:attrNameLst>
                                      </p:cBhvr>
                                      <p:to>
                                        <p:strVal val="visible"/>
                                      </p:to>
                                    </p:set>
                                    <p:anim calcmode="lin" valueType="num">
                                      <p:cBhvr>
                                        <p:cTn id="56" dur="3000" fill="hold"/>
                                        <p:tgtEl>
                                          <p:spTgt spid="178"/>
                                        </p:tgtEl>
                                        <p:attrNameLst>
                                          <p:attrName>ppt_w</p:attrName>
                                        </p:attrNameLst>
                                      </p:cBhvr>
                                      <p:tavLst>
                                        <p:tav tm="0">
                                          <p:val>
                                            <p:fltVal val="0"/>
                                          </p:val>
                                        </p:tav>
                                        <p:tav tm="100000">
                                          <p:val>
                                            <p:strVal val="#ppt_w"/>
                                          </p:val>
                                        </p:tav>
                                      </p:tavLst>
                                    </p:anim>
                                    <p:anim calcmode="lin" valueType="num">
                                      <p:cBhvr>
                                        <p:cTn id="57" dur="3000" fill="hold"/>
                                        <p:tgtEl>
                                          <p:spTgt spid="178"/>
                                        </p:tgtEl>
                                        <p:attrNameLst>
                                          <p:attrName>ppt_h</p:attrName>
                                        </p:attrNameLst>
                                      </p:cBhvr>
                                      <p:tavLst>
                                        <p:tav tm="0">
                                          <p:val>
                                            <p:fltVal val="0"/>
                                          </p:val>
                                        </p:tav>
                                        <p:tav tm="100000">
                                          <p:val>
                                            <p:strVal val="#ppt_h"/>
                                          </p:val>
                                        </p:tav>
                                      </p:tavLst>
                                    </p:anim>
                                    <p:anim calcmode="lin" valueType="num">
                                      <p:cBhvr>
                                        <p:cTn id="58" dur="3000" fill="hold"/>
                                        <p:tgtEl>
                                          <p:spTgt spid="178"/>
                                        </p:tgtEl>
                                        <p:attrNameLst>
                                          <p:attrName>style.rotation</p:attrName>
                                        </p:attrNameLst>
                                      </p:cBhvr>
                                      <p:tavLst>
                                        <p:tav tm="0">
                                          <p:val>
                                            <p:fltVal val="90"/>
                                          </p:val>
                                        </p:tav>
                                        <p:tav tm="100000">
                                          <p:val>
                                            <p:fltVal val="0"/>
                                          </p:val>
                                        </p:tav>
                                      </p:tavLst>
                                    </p:anim>
                                    <p:animEffect transition="in" filter="fade">
                                      <p:cBhvr>
                                        <p:cTn id="59" dur="3000"/>
                                        <p:tgtEl>
                                          <p:spTgt spid="178"/>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179"/>
                                        </p:tgtEl>
                                        <p:attrNameLst>
                                          <p:attrName>style.visibility</p:attrName>
                                        </p:attrNameLst>
                                      </p:cBhvr>
                                      <p:to>
                                        <p:strVal val="visible"/>
                                      </p:to>
                                    </p:set>
                                    <p:anim calcmode="lin" valueType="num">
                                      <p:cBhvr>
                                        <p:cTn id="62" dur="3000" fill="hold"/>
                                        <p:tgtEl>
                                          <p:spTgt spid="179"/>
                                        </p:tgtEl>
                                        <p:attrNameLst>
                                          <p:attrName>ppt_w</p:attrName>
                                        </p:attrNameLst>
                                      </p:cBhvr>
                                      <p:tavLst>
                                        <p:tav tm="0">
                                          <p:val>
                                            <p:fltVal val="0"/>
                                          </p:val>
                                        </p:tav>
                                        <p:tav tm="100000">
                                          <p:val>
                                            <p:strVal val="#ppt_w"/>
                                          </p:val>
                                        </p:tav>
                                      </p:tavLst>
                                    </p:anim>
                                    <p:anim calcmode="lin" valueType="num">
                                      <p:cBhvr>
                                        <p:cTn id="63" dur="3000" fill="hold"/>
                                        <p:tgtEl>
                                          <p:spTgt spid="179"/>
                                        </p:tgtEl>
                                        <p:attrNameLst>
                                          <p:attrName>ppt_h</p:attrName>
                                        </p:attrNameLst>
                                      </p:cBhvr>
                                      <p:tavLst>
                                        <p:tav tm="0">
                                          <p:val>
                                            <p:fltVal val="0"/>
                                          </p:val>
                                        </p:tav>
                                        <p:tav tm="100000">
                                          <p:val>
                                            <p:strVal val="#ppt_h"/>
                                          </p:val>
                                        </p:tav>
                                      </p:tavLst>
                                    </p:anim>
                                    <p:anim calcmode="lin" valueType="num">
                                      <p:cBhvr>
                                        <p:cTn id="64" dur="3000" fill="hold"/>
                                        <p:tgtEl>
                                          <p:spTgt spid="179"/>
                                        </p:tgtEl>
                                        <p:attrNameLst>
                                          <p:attrName>style.rotation</p:attrName>
                                        </p:attrNameLst>
                                      </p:cBhvr>
                                      <p:tavLst>
                                        <p:tav tm="0">
                                          <p:val>
                                            <p:fltVal val="90"/>
                                          </p:val>
                                        </p:tav>
                                        <p:tav tm="100000">
                                          <p:val>
                                            <p:fltVal val="0"/>
                                          </p:val>
                                        </p:tav>
                                      </p:tavLst>
                                    </p:anim>
                                    <p:animEffect transition="in" filter="fade">
                                      <p:cBhvr>
                                        <p:cTn id="65" dur="3000"/>
                                        <p:tgtEl>
                                          <p:spTgt spid="179"/>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180"/>
                                        </p:tgtEl>
                                        <p:attrNameLst>
                                          <p:attrName>style.visibility</p:attrName>
                                        </p:attrNameLst>
                                      </p:cBhvr>
                                      <p:to>
                                        <p:strVal val="visible"/>
                                      </p:to>
                                    </p:set>
                                    <p:anim calcmode="lin" valueType="num">
                                      <p:cBhvr>
                                        <p:cTn id="68" dur="3000" fill="hold"/>
                                        <p:tgtEl>
                                          <p:spTgt spid="180"/>
                                        </p:tgtEl>
                                        <p:attrNameLst>
                                          <p:attrName>ppt_w</p:attrName>
                                        </p:attrNameLst>
                                      </p:cBhvr>
                                      <p:tavLst>
                                        <p:tav tm="0">
                                          <p:val>
                                            <p:fltVal val="0"/>
                                          </p:val>
                                        </p:tav>
                                        <p:tav tm="100000">
                                          <p:val>
                                            <p:strVal val="#ppt_w"/>
                                          </p:val>
                                        </p:tav>
                                      </p:tavLst>
                                    </p:anim>
                                    <p:anim calcmode="lin" valueType="num">
                                      <p:cBhvr>
                                        <p:cTn id="69" dur="3000" fill="hold"/>
                                        <p:tgtEl>
                                          <p:spTgt spid="180"/>
                                        </p:tgtEl>
                                        <p:attrNameLst>
                                          <p:attrName>ppt_h</p:attrName>
                                        </p:attrNameLst>
                                      </p:cBhvr>
                                      <p:tavLst>
                                        <p:tav tm="0">
                                          <p:val>
                                            <p:fltVal val="0"/>
                                          </p:val>
                                        </p:tav>
                                        <p:tav tm="100000">
                                          <p:val>
                                            <p:strVal val="#ppt_h"/>
                                          </p:val>
                                        </p:tav>
                                      </p:tavLst>
                                    </p:anim>
                                    <p:anim calcmode="lin" valueType="num">
                                      <p:cBhvr>
                                        <p:cTn id="70" dur="3000" fill="hold"/>
                                        <p:tgtEl>
                                          <p:spTgt spid="180"/>
                                        </p:tgtEl>
                                        <p:attrNameLst>
                                          <p:attrName>style.rotation</p:attrName>
                                        </p:attrNameLst>
                                      </p:cBhvr>
                                      <p:tavLst>
                                        <p:tav tm="0">
                                          <p:val>
                                            <p:fltVal val="90"/>
                                          </p:val>
                                        </p:tav>
                                        <p:tav tm="100000">
                                          <p:val>
                                            <p:fltVal val="0"/>
                                          </p:val>
                                        </p:tav>
                                      </p:tavLst>
                                    </p:anim>
                                    <p:animEffect transition="in" filter="fade">
                                      <p:cBhvr>
                                        <p:cTn id="71" dur="3000"/>
                                        <p:tgtEl>
                                          <p:spTgt spid="180"/>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181"/>
                                        </p:tgtEl>
                                        <p:attrNameLst>
                                          <p:attrName>style.visibility</p:attrName>
                                        </p:attrNameLst>
                                      </p:cBhvr>
                                      <p:to>
                                        <p:strVal val="visible"/>
                                      </p:to>
                                    </p:set>
                                    <p:anim calcmode="lin" valueType="num">
                                      <p:cBhvr>
                                        <p:cTn id="74" dur="3000" fill="hold"/>
                                        <p:tgtEl>
                                          <p:spTgt spid="181"/>
                                        </p:tgtEl>
                                        <p:attrNameLst>
                                          <p:attrName>ppt_w</p:attrName>
                                        </p:attrNameLst>
                                      </p:cBhvr>
                                      <p:tavLst>
                                        <p:tav tm="0">
                                          <p:val>
                                            <p:fltVal val="0"/>
                                          </p:val>
                                        </p:tav>
                                        <p:tav tm="100000">
                                          <p:val>
                                            <p:strVal val="#ppt_w"/>
                                          </p:val>
                                        </p:tav>
                                      </p:tavLst>
                                    </p:anim>
                                    <p:anim calcmode="lin" valueType="num">
                                      <p:cBhvr>
                                        <p:cTn id="75" dur="3000" fill="hold"/>
                                        <p:tgtEl>
                                          <p:spTgt spid="181"/>
                                        </p:tgtEl>
                                        <p:attrNameLst>
                                          <p:attrName>ppt_h</p:attrName>
                                        </p:attrNameLst>
                                      </p:cBhvr>
                                      <p:tavLst>
                                        <p:tav tm="0">
                                          <p:val>
                                            <p:fltVal val="0"/>
                                          </p:val>
                                        </p:tav>
                                        <p:tav tm="100000">
                                          <p:val>
                                            <p:strVal val="#ppt_h"/>
                                          </p:val>
                                        </p:tav>
                                      </p:tavLst>
                                    </p:anim>
                                    <p:anim calcmode="lin" valueType="num">
                                      <p:cBhvr>
                                        <p:cTn id="76" dur="3000" fill="hold"/>
                                        <p:tgtEl>
                                          <p:spTgt spid="181"/>
                                        </p:tgtEl>
                                        <p:attrNameLst>
                                          <p:attrName>style.rotation</p:attrName>
                                        </p:attrNameLst>
                                      </p:cBhvr>
                                      <p:tavLst>
                                        <p:tav tm="0">
                                          <p:val>
                                            <p:fltVal val="90"/>
                                          </p:val>
                                        </p:tav>
                                        <p:tav tm="100000">
                                          <p:val>
                                            <p:fltVal val="0"/>
                                          </p:val>
                                        </p:tav>
                                      </p:tavLst>
                                    </p:anim>
                                    <p:animEffect transition="in" filter="fade">
                                      <p:cBhvr>
                                        <p:cTn id="77" dur="3000"/>
                                        <p:tgtEl>
                                          <p:spTgt spid="181"/>
                                        </p:tgtEl>
                                      </p:cBhvr>
                                    </p:animEffect>
                                  </p:childTnLst>
                                </p:cTn>
                              </p:par>
                              <p:par>
                                <p:cTn id="78" presetID="31" presetClass="entr" presetSubtype="0" fill="hold" grpId="0" nodeType="withEffect">
                                  <p:stCondLst>
                                    <p:cond delay="0"/>
                                  </p:stCondLst>
                                  <p:childTnLst>
                                    <p:set>
                                      <p:cBhvr>
                                        <p:cTn id="79" dur="1" fill="hold">
                                          <p:stCondLst>
                                            <p:cond delay="0"/>
                                          </p:stCondLst>
                                        </p:cTn>
                                        <p:tgtEl>
                                          <p:spTgt spid="182"/>
                                        </p:tgtEl>
                                        <p:attrNameLst>
                                          <p:attrName>style.visibility</p:attrName>
                                        </p:attrNameLst>
                                      </p:cBhvr>
                                      <p:to>
                                        <p:strVal val="visible"/>
                                      </p:to>
                                    </p:set>
                                    <p:anim calcmode="lin" valueType="num">
                                      <p:cBhvr>
                                        <p:cTn id="80" dur="3000" fill="hold"/>
                                        <p:tgtEl>
                                          <p:spTgt spid="182"/>
                                        </p:tgtEl>
                                        <p:attrNameLst>
                                          <p:attrName>ppt_w</p:attrName>
                                        </p:attrNameLst>
                                      </p:cBhvr>
                                      <p:tavLst>
                                        <p:tav tm="0">
                                          <p:val>
                                            <p:fltVal val="0"/>
                                          </p:val>
                                        </p:tav>
                                        <p:tav tm="100000">
                                          <p:val>
                                            <p:strVal val="#ppt_w"/>
                                          </p:val>
                                        </p:tav>
                                      </p:tavLst>
                                    </p:anim>
                                    <p:anim calcmode="lin" valueType="num">
                                      <p:cBhvr>
                                        <p:cTn id="81" dur="3000" fill="hold"/>
                                        <p:tgtEl>
                                          <p:spTgt spid="182"/>
                                        </p:tgtEl>
                                        <p:attrNameLst>
                                          <p:attrName>ppt_h</p:attrName>
                                        </p:attrNameLst>
                                      </p:cBhvr>
                                      <p:tavLst>
                                        <p:tav tm="0">
                                          <p:val>
                                            <p:fltVal val="0"/>
                                          </p:val>
                                        </p:tav>
                                        <p:tav tm="100000">
                                          <p:val>
                                            <p:strVal val="#ppt_h"/>
                                          </p:val>
                                        </p:tav>
                                      </p:tavLst>
                                    </p:anim>
                                    <p:anim calcmode="lin" valueType="num">
                                      <p:cBhvr>
                                        <p:cTn id="82" dur="3000" fill="hold"/>
                                        <p:tgtEl>
                                          <p:spTgt spid="182"/>
                                        </p:tgtEl>
                                        <p:attrNameLst>
                                          <p:attrName>style.rotation</p:attrName>
                                        </p:attrNameLst>
                                      </p:cBhvr>
                                      <p:tavLst>
                                        <p:tav tm="0">
                                          <p:val>
                                            <p:fltVal val="90"/>
                                          </p:val>
                                        </p:tav>
                                        <p:tav tm="100000">
                                          <p:val>
                                            <p:fltVal val="0"/>
                                          </p:val>
                                        </p:tav>
                                      </p:tavLst>
                                    </p:anim>
                                    <p:animEffect transition="in" filter="fade">
                                      <p:cBhvr>
                                        <p:cTn id="83" dur="3000"/>
                                        <p:tgtEl>
                                          <p:spTgt spid="182"/>
                                        </p:tgtEl>
                                      </p:cBhvr>
                                    </p:animEffect>
                                  </p:childTnLst>
                                </p:cTn>
                              </p:par>
                              <p:par>
                                <p:cTn id="84" presetID="31" presetClass="entr" presetSubtype="0" fill="hold" grpId="0" nodeType="withEffect">
                                  <p:stCondLst>
                                    <p:cond delay="0"/>
                                  </p:stCondLst>
                                  <p:childTnLst>
                                    <p:set>
                                      <p:cBhvr>
                                        <p:cTn id="85" dur="1" fill="hold">
                                          <p:stCondLst>
                                            <p:cond delay="0"/>
                                          </p:stCondLst>
                                        </p:cTn>
                                        <p:tgtEl>
                                          <p:spTgt spid="183"/>
                                        </p:tgtEl>
                                        <p:attrNameLst>
                                          <p:attrName>style.visibility</p:attrName>
                                        </p:attrNameLst>
                                      </p:cBhvr>
                                      <p:to>
                                        <p:strVal val="visible"/>
                                      </p:to>
                                    </p:set>
                                    <p:anim calcmode="lin" valueType="num">
                                      <p:cBhvr>
                                        <p:cTn id="86" dur="3000" fill="hold"/>
                                        <p:tgtEl>
                                          <p:spTgt spid="183"/>
                                        </p:tgtEl>
                                        <p:attrNameLst>
                                          <p:attrName>ppt_w</p:attrName>
                                        </p:attrNameLst>
                                      </p:cBhvr>
                                      <p:tavLst>
                                        <p:tav tm="0">
                                          <p:val>
                                            <p:fltVal val="0"/>
                                          </p:val>
                                        </p:tav>
                                        <p:tav tm="100000">
                                          <p:val>
                                            <p:strVal val="#ppt_w"/>
                                          </p:val>
                                        </p:tav>
                                      </p:tavLst>
                                    </p:anim>
                                    <p:anim calcmode="lin" valueType="num">
                                      <p:cBhvr>
                                        <p:cTn id="87" dur="3000" fill="hold"/>
                                        <p:tgtEl>
                                          <p:spTgt spid="183"/>
                                        </p:tgtEl>
                                        <p:attrNameLst>
                                          <p:attrName>ppt_h</p:attrName>
                                        </p:attrNameLst>
                                      </p:cBhvr>
                                      <p:tavLst>
                                        <p:tav tm="0">
                                          <p:val>
                                            <p:fltVal val="0"/>
                                          </p:val>
                                        </p:tav>
                                        <p:tav tm="100000">
                                          <p:val>
                                            <p:strVal val="#ppt_h"/>
                                          </p:val>
                                        </p:tav>
                                      </p:tavLst>
                                    </p:anim>
                                    <p:anim calcmode="lin" valueType="num">
                                      <p:cBhvr>
                                        <p:cTn id="88" dur="3000" fill="hold"/>
                                        <p:tgtEl>
                                          <p:spTgt spid="183"/>
                                        </p:tgtEl>
                                        <p:attrNameLst>
                                          <p:attrName>style.rotation</p:attrName>
                                        </p:attrNameLst>
                                      </p:cBhvr>
                                      <p:tavLst>
                                        <p:tav tm="0">
                                          <p:val>
                                            <p:fltVal val="90"/>
                                          </p:val>
                                        </p:tav>
                                        <p:tav tm="100000">
                                          <p:val>
                                            <p:fltVal val="0"/>
                                          </p:val>
                                        </p:tav>
                                      </p:tavLst>
                                    </p:anim>
                                    <p:animEffect transition="in" filter="fade">
                                      <p:cBhvr>
                                        <p:cTn id="89" dur="3000"/>
                                        <p:tgtEl>
                                          <p:spTgt spid="183"/>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184"/>
                                        </p:tgtEl>
                                        <p:attrNameLst>
                                          <p:attrName>style.visibility</p:attrName>
                                        </p:attrNameLst>
                                      </p:cBhvr>
                                      <p:to>
                                        <p:strVal val="visible"/>
                                      </p:to>
                                    </p:set>
                                    <p:anim calcmode="lin" valueType="num">
                                      <p:cBhvr>
                                        <p:cTn id="92" dur="3000" fill="hold"/>
                                        <p:tgtEl>
                                          <p:spTgt spid="184"/>
                                        </p:tgtEl>
                                        <p:attrNameLst>
                                          <p:attrName>ppt_w</p:attrName>
                                        </p:attrNameLst>
                                      </p:cBhvr>
                                      <p:tavLst>
                                        <p:tav tm="0">
                                          <p:val>
                                            <p:fltVal val="0"/>
                                          </p:val>
                                        </p:tav>
                                        <p:tav tm="100000">
                                          <p:val>
                                            <p:strVal val="#ppt_w"/>
                                          </p:val>
                                        </p:tav>
                                      </p:tavLst>
                                    </p:anim>
                                    <p:anim calcmode="lin" valueType="num">
                                      <p:cBhvr>
                                        <p:cTn id="93" dur="3000" fill="hold"/>
                                        <p:tgtEl>
                                          <p:spTgt spid="184"/>
                                        </p:tgtEl>
                                        <p:attrNameLst>
                                          <p:attrName>ppt_h</p:attrName>
                                        </p:attrNameLst>
                                      </p:cBhvr>
                                      <p:tavLst>
                                        <p:tav tm="0">
                                          <p:val>
                                            <p:fltVal val="0"/>
                                          </p:val>
                                        </p:tav>
                                        <p:tav tm="100000">
                                          <p:val>
                                            <p:strVal val="#ppt_h"/>
                                          </p:val>
                                        </p:tav>
                                      </p:tavLst>
                                    </p:anim>
                                    <p:anim calcmode="lin" valueType="num">
                                      <p:cBhvr>
                                        <p:cTn id="94" dur="3000" fill="hold"/>
                                        <p:tgtEl>
                                          <p:spTgt spid="184"/>
                                        </p:tgtEl>
                                        <p:attrNameLst>
                                          <p:attrName>style.rotation</p:attrName>
                                        </p:attrNameLst>
                                      </p:cBhvr>
                                      <p:tavLst>
                                        <p:tav tm="0">
                                          <p:val>
                                            <p:fltVal val="90"/>
                                          </p:val>
                                        </p:tav>
                                        <p:tav tm="100000">
                                          <p:val>
                                            <p:fltVal val="0"/>
                                          </p:val>
                                        </p:tav>
                                      </p:tavLst>
                                    </p:anim>
                                    <p:animEffect transition="in" filter="fade">
                                      <p:cBhvr>
                                        <p:cTn id="95" dur="3000"/>
                                        <p:tgtEl>
                                          <p:spTgt spid="184"/>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185"/>
                                        </p:tgtEl>
                                        <p:attrNameLst>
                                          <p:attrName>style.visibility</p:attrName>
                                        </p:attrNameLst>
                                      </p:cBhvr>
                                      <p:to>
                                        <p:strVal val="visible"/>
                                      </p:to>
                                    </p:set>
                                    <p:anim calcmode="lin" valueType="num">
                                      <p:cBhvr>
                                        <p:cTn id="98" dur="3000" fill="hold"/>
                                        <p:tgtEl>
                                          <p:spTgt spid="185"/>
                                        </p:tgtEl>
                                        <p:attrNameLst>
                                          <p:attrName>ppt_w</p:attrName>
                                        </p:attrNameLst>
                                      </p:cBhvr>
                                      <p:tavLst>
                                        <p:tav tm="0">
                                          <p:val>
                                            <p:fltVal val="0"/>
                                          </p:val>
                                        </p:tav>
                                        <p:tav tm="100000">
                                          <p:val>
                                            <p:strVal val="#ppt_w"/>
                                          </p:val>
                                        </p:tav>
                                      </p:tavLst>
                                    </p:anim>
                                    <p:anim calcmode="lin" valueType="num">
                                      <p:cBhvr>
                                        <p:cTn id="99" dur="3000" fill="hold"/>
                                        <p:tgtEl>
                                          <p:spTgt spid="185"/>
                                        </p:tgtEl>
                                        <p:attrNameLst>
                                          <p:attrName>ppt_h</p:attrName>
                                        </p:attrNameLst>
                                      </p:cBhvr>
                                      <p:tavLst>
                                        <p:tav tm="0">
                                          <p:val>
                                            <p:fltVal val="0"/>
                                          </p:val>
                                        </p:tav>
                                        <p:tav tm="100000">
                                          <p:val>
                                            <p:strVal val="#ppt_h"/>
                                          </p:val>
                                        </p:tav>
                                      </p:tavLst>
                                    </p:anim>
                                    <p:anim calcmode="lin" valueType="num">
                                      <p:cBhvr>
                                        <p:cTn id="100" dur="3000" fill="hold"/>
                                        <p:tgtEl>
                                          <p:spTgt spid="185"/>
                                        </p:tgtEl>
                                        <p:attrNameLst>
                                          <p:attrName>style.rotation</p:attrName>
                                        </p:attrNameLst>
                                      </p:cBhvr>
                                      <p:tavLst>
                                        <p:tav tm="0">
                                          <p:val>
                                            <p:fltVal val="90"/>
                                          </p:val>
                                        </p:tav>
                                        <p:tav tm="100000">
                                          <p:val>
                                            <p:fltVal val="0"/>
                                          </p:val>
                                        </p:tav>
                                      </p:tavLst>
                                    </p:anim>
                                    <p:animEffect transition="in" filter="fade">
                                      <p:cBhvr>
                                        <p:cTn id="101" dur="3000"/>
                                        <p:tgtEl>
                                          <p:spTgt spid="185"/>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186"/>
                                        </p:tgtEl>
                                        <p:attrNameLst>
                                          <p:attrName>style.visibility</p:attrName>
                                        </p:attrNameLst>
                                      </p:cBhvr>
                                      <p:to>
                                        <p:strVal val="visible"/>
                                      </p:to>
                                    </p:set>
                                    <p:anim calcmode="lin" valueType="num">
                                      <p:cBhvr>
                                        <p:cTn id="104" dur="3000" fill="hold"/>
                                        <p:tgtEl>
                                          <p:spTgt spid="186"/>
                                        </p:tgtEl>
                                        <p:attrNameLst>
                                          <p:attrName>ppt_w</p:attrName>
                                        </p:attrNameLst>
                                      </p:cBhvr>
                                      <p:tavLst>
                                        <p:tav tm="0">
                                          <p:val>
                                            <p:fltVal val="0"/>
                                          </p:val>
                                        </p:tav>
                                        <p:tav tm="100000">
                                          <p:val>
                                            <p:strVal val="#ppt_w"/>
                                          </p:val>
                                        </p:tav>
                                      </p:tavLst>
                                    </p:anim>
                                    <p:anim calcmode="lin" valueType="num">
                                      <p:cBhvr>
                                        <p:cTn id="105" dur="3000" fill="hold"/>
                                        <p:tgtEl>
                                          <p:spTgt spid="186"/>
                                        </p:tgtEl>
                                        <p:attrNameLst>
                                          <p:attrName>ppt_h</p:attrName>
                                        </p:attrNameLst>
                                      </p:cBhvr>
                                      <p:tavLst>
                                        <p:tav tm="0">
                                          <p:val>
                                            <p:fltVal val="0"/>
                                          </p:val>
                                        </p:tav>
                                        <p:tav tm="100000">
                                          <p:val>
                                            <p:strVal val="#ppt_h"/>
                                          </p:val>
                                        </p:tav>
                                      </p:tavLst>
                                    </p:anim>
                                    <p:anim calcmode="lin" valueType="num">
                                      <p:cBhvr>
                                        <p:cTn id="106" dur="3000" fill="hold"/>
                                        <p:tgtEl>
                                          <p:spTgt spid="186"/>
                                        </p:tgtEl>
                                        <p:attrNameLst>
                                          <p:attrName>style.rotation</p:attrName>
                                        </p:attrNameLst>
                                      </p:cBhvr>
                                      <p:tavLst>
                                        <p:tav tm="0">
                                          <p:val>
                                            <p:fltVal val="90"/>
                                          </p:val>
                                        </p:tav>
                                        <p:tav tm="100000">
                                          <p:val>
                                            <p:fltVal val="0"/>
                                          </p:val>
                                        </p:tav>
                                      </p:tavLst>
                                    </p:anim>
                                    <p:animEffect transition="in" filter="fade">
                                      <p:cBhvr>
                                        <p:cTn id="107" dur="3000"/>
                                        <p:tgtEl>
                                          <p:spTgt spid="186"/>
                                        </p:tgtEl>
                                      </p:cBhvr>
                                    </p:animEffect>
                                  </p:childTnLst>
                                </p:cTn>
                              </p:par>
                            </p:childTnLst>
                          </p:cTn>
                        </p:par>
                        <p:par>
                          <p:cTn id="108" fill="hold">
                            <p:stCondLst>
                              <p:cond delay="0"/>
                            </p:stCondLst>
                            <p:childTnLst>
                              <p:par>
                                <p:cTn id="109" presetID="53" presetClass="entr" presetSubtype="16" fill="hold" nodeType="afterEffect">
                                  <p:stCondLst>
                                    <p:cond delay="0"/>
                                  </p:stCondLst>
                                  <p:childTnLst>
                                    <p:set>
                                      <p:cBhvr>
                                        <p:cTn id="110" dur="1" fill="hold">
                                          <p:stCondLst>
                                            <p:cond delay="0"/>
                                          </p:stCondLst>
                                        </p:cTn>
                                        <p:tgtEl>
                                          <p:spTgt spid="191"/>
                                        </p:tgtEl>
                                        <p:attrNameLst>
                                          <p:attrName>style.visibility</p:attrName>
                                        </p:attrNameLst>
                                      </p:cBhvr>
                                      <p:to>
                                        <p:strVal val="visible"/>
                                      </p:to>
                                    </p:set>
                                    <p:anim calcmode="lin" valueType="num">
                                      <p:cBhvr>
                                        <p:cTn id="111" dur="1000" fill="hold"/>
                                        <p:tgtEl>
                                          <p:spTgt spid="191"/>
                                        </p:tgtEl>
                                        <p:attrNameLst>
                                          <p:attrName>ppt_w</p:attrName>
                                        </p:attrNameLst>
                                      </p:cBhvr>
                                      <p:tavLst>
                                        <p:tav tm="0">
                                          <p:val>
                                            <p:fltVal val="0"/>
                                          </p:val>
                                        </p:tav>
                                        <p:tav tm="100000">
                                          <p:val>
                                            <p:strVal val="#ppt_w"/>
                                          </p:val>
                                        </p:tav>
                                      </p:tavLst>
                                    </p:anim>
                                    <p:anim calcmode="lin" valueType="num">
                                      <p:cBhvr>
                                        <p:cTn id="112" dur="1000" fill="hold"/>
                                        <p:tgtEl>
                                          <p:spTgt spid="191"/>
                                        </p:tgtEl>
                                        <p:attrNameLst>
                                          <p:attrName>ppt_h</p:attrName>
                                        </p:attrNameLst>
                                      </p:cBhvr>
                                      <p:tavLst>
                                        <p:tav tm="0">
                                          <p:val>
                                            <p:fltVal val="0"/>
                                          </p:val>
                                        </p:tav>
                                        <p:tav tm="100000">
                                          <p:val>
                                            <p:strVal val="#ppt_h"/>
                                          </p:val>
                                        </p:tav>
                                      </p:tavLst>
                                    </p:anim>
                                    <p:animEffect transition="in" filter="fade">
                                      <p:cBhvr>
                                        <p:cTn id="113" dur="1000"/>
                                        <p:tgtEl>
                                          <p:spTgt spid="191"/>
                                        </p:tgtEl>
                                      </p:cBhvr>
                                    </p:animEffect>
                                  </p:childTnLst>
                                </p:cTn>
                              </p:par>
                            </p:childTnLst>
                          </p:cTn>
                        </p:par>
                        <p:par>
                          <p:cTn id="114" fill="hold">
                            <p:stCondLst>
                              <p:cond delay="1000"/>
                            </p:stCondLst>
                            <p:childTnLst>
                              <p:par>
                                <p:cTn id="115" presetID="53" presetClass="entr" presetSubtype="16" fill="hold" nodeType="afterEffect">
                                  <p:stCondLst>
                                    <p:cond delay="0"/>
                                  </p:stCondLst>
                                  <p:childTnLst>
                                    <p:set>
                                      <p:cBhvr>
                                        <p:cTn id="116" dur="1" fill="hold">
                                          <p:stCondLst>
                                            <p:cond delay="0"/>
                                          </p:stCondLst>
                                        </p:cTn>
                                        <p:tgtEl>
                                          <p:spTgt spid="190"/>
                                        </p:tgtEl>
                                        <p:attrNameLst>
                                          <p:attrName>style.visibility</p:attrName>
                                        </p:attrNameLst>
                                      </p:cBhvr>
                                      <p:to>
                                        <p:strVal val="visible"/>
                                      </p:to>
                                    </p:set>
                                    <p:anim calcmode="lin" valueType="num">
                                      <p:cBhvr>
                                        <p:cTn id="117" dur="1000" fill="hold"/>
                                        <p:tgtEl>
                                          <p:spTgt spid="190"/>
                                        </p:tgtEl>
                                        <p:attrNameLst>
                                          <p:attrName>ppt_w</p:attrName>
                                        </p:attrNameLst>
                                      </p:cBhvr>
                                      <p:tavLst>
                                        <p:tav tm="0">
                                          <p:val>
                                            <p:fltVal val="0"/>
                                          </p:val>
                                        </p:tav>
                                        <p:tav tm="100000">
                                          <p:val>
                                            <p:strVal val="#ppt_w"/>
                                          </p:val>
                                        </p:tav>
                                      </p:tavLst>
                                    </p:anim>
                                    <p:anim calcmode="lin" valueType="num">
                                      <p:cBhvr>
                                        <p:cTn id="118" dur="1000" fill="hold"/>
                                        <p:tgtEl>
                                          <p:spTgt spid="190"/>
                                        </p:tgtEl>
                                        <p:attrNameLst>
                                          <p:attrName>ppt_h</p:attrName>
                                        </p:attrNameLst>
                                      </p:cBhvr>
                                      <p:tavLst>
                                        <p:tav tm="0">
                                          <p:val>
                                            <p:fltVal val="0"/>
                                          </p:val>
                                        </p:tav>
                                        <p:tav tm="100000">
                                          <p:val>
                                            <p:strVal val="#ppt_h"/>
                                          </p:val>
                                        </p:tav>
                                      </p:tavLst>
                                    </p:anim>
                                    <p:animEffect transition="in" filter="fade">
                                      <p:cBhvr>
                                        <p:cTn id="119" dur="1000"/>
                                        <p:tgtEl>
                                          <p:spTgt spid="190"/>
                                        </p:tgtEl>
                                      </p:cBhvr>
                                    </p:animEffect>
                                  </p:childTnLst>
                                </p:cTn>
                              </p:par>
                            </p:childTnLst>
                          </p:cTn>
                        </p:par>
                        <p:par>
                          <p:cTn id="120" fill="hold">
                            <p:stCondLst>
                              <p:cond delay="2000"/>
                            </p:stCondLst>
                            <p:childTnLst>
                              <p:par>
                                <p:cTn id="121" presetID="53" presetClass="entr" presetSubtype="16" fill="hold" nodeType="afterEffect">
                                  <p:stCondLst>
                                    <p:cond delay="0"/>
                                  </p:stCondLst>
                                  <p:childTnLst>
                                    <p:set>
                                      <p:cBhvr>
                                        <p:cTn id="122" dur="1" fill="hold">
                                          <p:stCondLst>
                                            <p:cond delay="0"/>
                                          </p:stCondLst>
                                        </p:cTn>
                                        <p:tgtEl>
                                          <p:spTgt spid="192"/>
                                        </p:tgtEl>
                                        <p:attrNameLst>
                                          <p:attrName>style.visibility</p:attrName>
                                        </p:attrNameLst>
                                      </p:cBhvr>
                                      <p:to>
                                        <p:strVal val="visible"/>
                                      </p:to>
                                    </p:set>
                                    <p:anim calcmode="lin" valueType="num">
                                      <p:cBhvr>
                                        <p:cTn id="123" dur="1000" fill="hold"/>
                                        <p:tgtEl>
                                          <p:spTgt spid="192"/>
                                        </p:tgtEl>
                                        <p:attrNameLst>
                                          <p:attrName>ppt_w</p:attrName>
                                        </p:attrNameLst>
                                      </p:cBhvr>
                                      <p:tavLst>
                                        <p:tav tm="0">
                                          <p:val>
                                            <p:fltVal val="0"/>
                                          </p:val>
                                        </p:tav>
                                        <p:tav tm="100000">
                                          <p:val>
                                            <p:strVal val="#ppt_w"/>
                                          </p:val>
                                        </p:tav>
                                      </p:tavLst>
                                    </p:anim>
                                    <p:anim calcmode="lin" valueType="num">
                                      <p:cBhvr>
                                        <p:cTn id="124" dur="1000" fill="hold"/>
                                        <p:tgtEl>
                                          <p:spTgt spid="192"/>
                                        </p:tgtEl>
                                        <p:attrNameLst>
                                          <p:attrName>ppt_h</p:attrName>
                                        </p:attrNameLst>
                                      </p:cBhvr>
                                      <p:tavLst>
                                        <p:tav tm="0">
                                          <p:val>
                                            <p:fltVal val="0"/>
                                          </p:val>
                                        </p:tav>
                                        <p:tav tm="100000">
                                          <p:val>
                                            <p:strVal val="#ppt_h"/>
                                          </p:val>
                                        </p:tav>
                                      </p:tavLst>
                                    </p:anim>
                                    <p:animEffect transition="in" filter="fade">
                                      <p:cBhvr>
                                        <p:cTn id="125"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26" grpId="0" animBg="1"/>
      <p:bldP spid="16" grpId="0" animBg="1"/>
      <p:bldP spid="23" grpId="0" animBg="1"/>
      <p:bldP spid="31" grpId="0" animBg="1"/>
      <p:bldP spid="11" grpId="0" animBg="1"/>
      <p:bldP spid="178" grpId="0"/>
      <p:bldP spid="179" grpId="0"/>
      <p:bldP spid="180" grpId="0"/>
      <p:bldP spid="181" grpId="0"/>
      <p:bldP spid="182" grpId="0"/>
      <p:bldP spid="183" grpId="0"/>
      <p:bldP spid="184" grpId="0" animBg="1"/>
      <p:bldP spid="185" grpId="0" animBg="1"/>
      <p:bldP spid="18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14516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595860" y="1451649"/>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875860" y="17316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771045" y="19276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a:off x="4071860" y="19276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384475" y="2218221"/>
            <a:ext cx="981359" cy="1015663"/>
          </a:xfrm>
          <a:prstGeom prst="rect">
            <a:avLst/>
          </a:prstGeom>
          <a:noFill/>
        </p:spPr>
        <p:txBody>
          <a:bodyPr wrap="none" rtlCol="0">
            <a:spAutoFit/>
          </a:bodyPr>
          <a:lstStyle/>
          <a:p>
            <a:r>
              <a:rPr lang="en-US" altLang="zh-CN" sz="6000" dirty="0" smtClean="0">
                <a:solidFill>
                  <a:schemeClr val="bg2">
                    <a:lumMod val="50000"/>
                  </a:schemeClr>
                </a:solidFill>
                <a:latin typeface="Impact" panose="020B0806030902050204" pitchFamily="34" charset="0"/>
              </a:rPr>
              <a:t>04</a:t>
            </a:r>
            <a:endParaRPr lang="zh-CN" altLang="en-US" sz="6000" dirty="0">
              <a:solidFill>
                <a:schemeClr val="bg2">
                  <a:lumMod val="50000"/>
                </a:schemeClr>
              </a:solidFill>
              <a:latin typeface="Impact" panose="020B0806030902050204" pitchFamily="34" charset="0"/>
            </a:endParaRPr>
          </a:p>
        </p:txBody>
      </p:sp>
      <p:sp>
        <p:nvSpPr>
          <p:cNvPr id="20" name="文本框 19"/>
          <p:cNvSpPr txBox="1"/>
          <p:nvPr/>
        </p:nvSpPr>
        <p:spPr>
          <a:xfrm>
            <a:off x="5546673" y="2398555"/>
            <a:ext cx="2954655" cy="646331"/>
          </a:xfrm>
          <a:prstGeom prst="rect">
            <a:avLst/>
          </a:prstGeom>
          <a:noFill/>
        </p:spPr>
        <p:txBody>
          <a:bodyPr wrap="none" rtlCol="0">
            <a:spAutoFit/>
          </a:bodyPr>
          <a:lstStyle/>
          <a:p>
            <a:r>
              <a:rPr lang="zh-CN" altLang="en-US" sz="36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grpSp>
        <p:nvGrpSpPr>
          <p:cNvPr id="58" name="组合 57"/>
          <p:cNvGrpSpPr/>
          <p:nvPr/>
        </p:nvGrpSpPr>
        <p:grpSpPr>
          <a:xfrm>
            <a:off x="2833899" y="4259196"/>
            <a:ext cx="682388" cy="682388"/>
            <a:chOff x="2822348" y="3744846"/>
            <a:chExt cx="682388" cy="682388"/>
          </a:xfrm>
        </p:grpSpPr>
        <p:grpSp>
          <p:nvGrpSpPr>
            <p:cNvPr id="59" name="组合 58"/>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63" name="任意多边形 62"/>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4" name="椭圆 63"/>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64"/>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0" name="椭圆 59"/>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60"/>
            <p:cNvSpPr/>
            <p:nvPr/>
          </p:nvSpPr>
          <p:spPr>
            <a:xfrm>
              <a:off x="2964636" y="3890345"/>
              <a:ext cx="392218" cy="392218"/>
            </a:xfrm>
            <a:prstGeom prst="ellipse">
              <a:avLst/>
            </a:prstGeom>
            <a:solidFill>
              <a:schemeClr val="accent5"/>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66" name="组合 65"/>
          <p:cNvGrpSpPr/>
          <p:nvPr/>
        </p:nvGrpSpPr>
        <p:grpSpPr>
          <a:xfrm>
            <a:off x="6548649" y="4259196"/>
            <a:ext cx="682388" cy="682388"/>
            <a:chOff x="6537098" y="3744846"/>
            <a:chExt cx="682388" cy="682388"/>
          </a:xfrm>
        </p:grpSpPr>
        <p:grpSp>
          <p:nvGrpSpPr>
            <p:cNvPr id="67" name="组合 66"/>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71" name="任意多边形 70"/>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71"/>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3" name="椭圆 72"/>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8" name="椭圆 67"/>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68"/>
            <p:cNvSpPr/>
            <p:nvPr/>
          </p:nvSpPr>
          <p:spPr>
            <a:xfrm>
              <a:off x="6679386" y="3890345"/>
              <a:ext cx="392218" cy="392218"/>
            </a:xfrm>
            <a:prstGeom prst="ellipse">
              <a:avLst/>
            </a:prstGeom>
            <a:gradFill>
              <a:gsLst>
                <a:gs pos="100000">
                  <a:srgbClr val="FFB850"/>
                </a:gs>
                <a:gs pos="53000">
                  <a:srgbClr val="FFC46D"/>
                </a:gs>
                <a:gs pos="0">
                  <a:srgbClr val="FFD08B"/>
                </a:gs>
              </a:gsLst>
              <a:lin ang="5400000" scaled="1"/>
            </a:gra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74" name="组合 73"/>
          <p:cNvGrpSpPr/>
          <p:nvPr/>
        </p:nvGrpSpPr>
        <p:grpSpPr>
          <a:xfrm>
            <a:off x="2833899" y="5224323"/>
            <a:ext cx="682388" cy="682388"/>
            <a:chOff x="2845451" y="5151933"/>
            <a:chExt cx="682388" cy="682388"/>
          </a:xfrm>
        </p:grpSpPr>
        <p:grpSp>
          <p:nvGrpSpPr>
            <p:cNvPr id="75" name="组合 74"/>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79" name="任意多边形 7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79"/>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8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76" name="椭圆 75"/>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76"/>
            <p:cNvSpPr/>
            <p:nvPr/>
          </p:nvSpPr>
          <p:spPr>
            <a:xfrm>
              <a:off x="2987739" y="5297432"/>
              <a:ext cx="392218" cy="392218"/>
            </a:xfrm>
            <a:prstGeom prst="ellipse">
              <a:avLst/>
            </a:prstGeom>
            <a:solidFill>
              <a:srgbClr val="7030A0"/>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82" name="组合 81"/>
          <p:cNvGrpSpPr/>
          <p:nvPr/>
        </p:nvGrpSpPr>
        <p:grpSpPr>
          <a:xfrm>
            <a:off x="6548649" y="5224323"/>
            <a:ext cx="682388" cy="682388"/>
            <a:chOff x="6560201" y="5151933"/>
            <a:chExt cx="682388" cy="682388"/>
          </a:xfrm>
        </p:grpSpPr>
        <p:grpSp>
          <p:nvGrpSpPr>
            <p:cNvPr id="83" name="组合 82"/>
            <p:cNvGrpSpPr/>
            <p:nvPr/>
          </p:nvGrpSpPr>
          <p:grpSpPr>
            <a:xfrm>
              <a:off x="6560201" y="5151933"/>
              <a:ext cx="682388" cy="682388"/>
              <a:chOff x="4993868" y="2326869"/>
              <a:chExt cx="2204264" cy="2204264"/>
            </a:xfrm>
            <a:effectLst>
              <a:outerShdw blurRad="292100" dist="114300" dir="2700000" algn="tl" rotWithShape="0">
                <a:prstClr val="black">
                  <a:alpha val="25000"/>
                </a:prstClr>
              </a:outerShdw>
            </a:effectLst>
          </p:grpSpPr>
          <p:sp>
            <p:nvSpPr>
              <p:cNvPr id="87" name="任意多边形 8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6" y="2638424"/>
                <a:ext cx="1581148" cy="1581148"/>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4" name="椭圆 83"/>
            <p:cNvSpPr/>
            <p:nvPr/>
          </p:nvSpPr>
          <p:spPr>
            <a:xfrm>
              <a:off x="6702488" y="5297432"/>
              <a:ext cx="392218" cy="392218"/>
            </a:xfrm>
            <a:prstGeom prst="ellipse">
              <a:avLst/>
            </a:prstGeom>
            <a:gradFill>
              <a:gsLst>
                <a:gs pos="100000">
                  <a:srgbClr val="01ACBE"/>
                </a:gs>
                <a:gs pos="53000">
                  <a:srgbClr val="01C4D9"/>
                </a:gs>
                <a:gs pos="0">
                  <a:srgbClr val="5EEFFE"/>
                </a:gs>
              </a:gsLst>
              <a:lin ang="5400000" scaled="1"/>
            </a:gradFill>
            <a:ln>
              <a:no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84"/>
            <p:cNvSpPr/>
            <p:nvPr/>
          </p:nvSpPr>
          <p:spPr>
            <a:xfrm>
              <a:off x="6702489" y="5297432"/>
              <a:ext cx="392218" cy="392218"/>
            </a:xfrm>
            <a:prstGeom prst="ellipse">
              <a:avLst/>
            </a:prstGeom>
            <a:solidFill>
              <a:schemeClr val="accent6"/>
            </a:solidFill>
            <a:ln>
              <a:no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67"/>
            <p:cNvSpPr/>
            <p:nvPr/>
          </p:nvSpPr>
          <p:spPr>
            <a:xfrm>
              <a:off x="677631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90" name="文本框 89"/>
          <p:cNvSpPr txBox="1"/>
          <p:nvPr/>
        </p:nvSpPr>
        <p:spPr>
          <a:xfrm>
            <a:off x="3557694" y="4363097"/>
            <a:ext cx="2424005" cy="46166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91" name="文本框 90"/>
          <p:cNvSpPr txBox="1"/>
          <p:nvPr/>
        </p:nvSpPr>
        <p:spPr>
          <a:xfrm>
            <a:off x="3557695" y="532822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92" name="文本框 91"/>
          <p:cNvSpPr txBox="1"/>
          <p:nvPr/>
        </p:nvSpPr>
        <p:spPr>
          <a:xfrm>
            <a:off x="7272444" y="4363097"/>
            <a:ext cx="2404955" cy="461665"/>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sp>
        <p:nvSpPr>
          <p:cNvPr id="93" name="文本框 92"/>
          <p:cNvSpPr txBox="1"/>
          <p:nvPr/>
        </p:nvSpPr>
        <p:spPr>
          <a:xfrm>
            <a:off x="7272445" y="5328224"/>
            <a:ext cx="2056442" cy="474586"/>
          </a:xfrm>
          <a:prstGeom prst="rect">
            <a:avLst/>
          </a:prstGeom>
          <a:noFill/>
        </p:spPr>
        <p:txBody>
          <a:bodyPr wrap="square" rtlCol="0">
            <a:spAutoFit/>
          </a:bodyPr>
          <a:lstStyle/>
          <a:p>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anose="020B0604020202020204" pitchFamily="34" charset="-122"/>
              </a:rPr>
              <a:t>点击添加标题</a:t>
            </a:r>
          </a:p>
        </p:txBody>
      </p:sp>
      <p:pic>
        <p:nvPicPr>
          <p:cNvPr id="96" name="图片 9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419" y="2210808"/>
            <a:ext cx="2568853" cy="2208886"/>
          </a:xfrm>
          <a:prstGeom prst="rect">
            <a:avLst/>
          </a:prstGeom>
        </p:spPr>
      </p:pic>
      <p:pic>
        <p:nvPicPr>
          <p:cNvPr id="98" name="图片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78" y="2014554"/>
            <a:ext cx="3039952" cy="3021415"/>
          </a:xfrm>
          <a:prstGeom prst="rect">
            <a:avLst/>
          </a:prstGeom>
        </p:spPr>
      </p:pic>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1000"/>
                                        <p:tgtEl>
                                          <p:spTgt spid="98"/>
                                        </p:tgtEl>
                                      </p:cBhvr>
                                    </p:animEffect>
                                    <p:anim calcmode="lin" valueType="num">
                                      <p:cBhvr>
                                        <p:cTn id="14" dur="1000" fill="hold"/>
                                        <p:tgtEl>
                                          <p:spTgt spid="98"/>
                                        </p:tgtEl>
                                        <p:attrNameLst>
                                          <p:attrName>ppt_x</p:attrName>
                                        </p:attrNameLst>
                                      </p:cBhvr>
                                      <p:tavLst>
                                        <p:tav tm="0">
                                          <p:val>
                                            <p:strVal val="#ppt_x"/>
                                          </p:val>
                                        </p:tav>
                                        <p:tav tm="100000">
                                          <p:val>
                                            <p:strVal val="#ppt_x"/>
                                          </p:val>
                                        </p:tav>
                                      </p:tavLst>
                                    </p:anim>
                                    <p:anim calcmode="lin" valueType="num">
                                      <p:cBhvr>
                                        <p:cTn id="15" dur="1000" fill="hold"/>
                                        <p:tgtEl>
                                          <p:spTgt spid="9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500"/>
                            </p:stCondLst>
                            <p:childTnLst>
                              <p:par>
                                <p:cTn id="45" presetID="42" presetClass="path" presetSubtype="0" accel="50000" decel="50000" fill="hold" nodeType="afterEffect">
                                  <p:stCondLst>
                                    <p:cond delay="0"/>
                                  </p:stCondLst>
                                  <p:childTnLst>
                                    <p:animMotion origin="layout" path="M -1.04167E-6 0.09445 L -1.041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5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70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5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par>
                          <p:cTn id="63" fill="hold">
                            <p:stCondLst>
                              <p:cond delay="6850"/>
                            </p:stCondLst>
                            <p:childTnLst>
                              <p:par>
                                <p:cTn id="64" presetID="26" presetClass="entr" presetSubtype="0" fill="hold"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wipe(down)">
                                      <p:cBhvr>
                                        <p:cTn id="66" dur="87">
                                          <p:stCondLst>
                                            <p:cond delay="0"/>
                                          </p:stCondLst>
                                        </p:cTn>
                                        <p:tgtEl>
                                          <p:spTgt spid="58"/>
                                        </p:tgtEl>
                                      </p:cBhvr>
                                    </p:animEffect>
                                    <p:anim calcmode="lin" valueType="num">
                                      <p:cBhvr>
                                        <p:cTn id="67" dur="273"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58"/>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58"/>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58"/>
                                        </p:tgtEl>
                                        <p:attrNameLst>
                                          <p:attrName>ppt_y</p:attrName>
                                        </p:attrNameLst>
                                      </p:cBhvr>
                                      <p:tavLst>
                                        <p:tav tm="0" fmla="#ppt_y-sin(pi*$)/81">
                                          <p:val>
                                            <p:fltVal val="0"/>
                                          </p:val>
                                        </p:tav>
                                        <p:tav tm="100000">
                                          <p:val>
                                            <p:fltVal val="1"/>
                                          </p:val>
                                        </p:tav>
                                      </p:tavLst>
                                    </p:anim>
                                    <p:animScale>
                                      <p:cBhvr>
                                        <p:cTn id="72" dur="4">
                                          <p:stCondLst>
                                            <p:cond delay="98"/>
                                          </p:stCondLst>
                                        </p:cTn>
                                        <p:tgtEl>
                                          <p:spTgt spid="58"/>
                                        </p:tgtEl>
                                      </p:cBhvr>
                                      <p:to x="100000" y="60000"/>
                                    </p:animScale>
                                    <p:animScale>
                                      <p:cBhvr>
                                        <p:cTn id="73" dur="25" decel="50000">
                                          <p:stCondLst>
                                            <p:cond delay="101"/>
                                          </p:stCondLst>
                                        </p:cTn>
                                        <p:tgtEl>
                                          <p:spTgt spid="58"/>
                                        </p:tgtEl>
                                      </p:cBhvr>
                                      <p:to x="100000" y="100000"/>
                                    </p:animScale>
                                    <p:animScale>
                                      <p:cBhvr>
                                        <p:cTn id="74" dur="4">
                                          <p:stCondLst>
                                            <p:cond delay="197"/>
                                          </p:stCondLst>
                                        </p:cTn>
                                        <p:tgtEl>
                                          <p:spTgt spid="58"/>
                                        </p:tgtEl>
                                      </p:cBhvr>
                                      <p:to x="100000" y="80000"/>
                                    </p:animScale>
                                    <p:animScale>
                                      <p:cBhvr>
                                        <p:cTn id="75" dur="25" decel="50000">
                                          <p:stCondLst>
                                            <p:cond delay="201"/>
                                          </p:stCondLst>
                                        </p:cTn>
                                        <p:tgtEl>
                                          <p:spTgt spid="58"/>
                                        </p:tgtEl>
                                      </p:cBhvr>
                                      <p:to x="100000" y="100000"/>
                                    </p:animScale>
                                    <p:animScale>
                                      <p:cBhvr>
                                        <p:cTn id="76" dur="4">
                                          <p:stCondLst>
                                            <p:cond delay="246"/>
                                          </p:stCondLst>
                                        </p:cTn>
                                        <p:tgtEl>
                                          <p:spTgt spid="58"/>
                                        </p:tgtEl>
                                      </p:cBhvr>
                                      <p:to x="100000" y="90000"/>
                                    </p:animScale>
                                    <p:animScale>
                                      <p:cBhvr>
                                        <p:cTn id="77" dur="25" decel="50000">
                                          <p:stCondLst>
                                            <p:cond delay="250"/>
                                          </p:stCondLst>
                                        </p:cTn>
                                        <p:tgtEl>
                                          <p:spTgt spid="58"/>
                                        </p:tgtEl>
                                      </p:cBhvr>
                                      <p:to x="100000" y="100000"/>
                                    </p:animScale>
                                    <p:animScale>
                                      <p:cBhvr>
                                        <p:cTn id="78" dur="4">
                                          <p:stCondLst>
                                            <p:cond delay="271"/>
                                          </p:stCondLst>
                                        </p:cTn>
                                        <p:tgtEl>
                                          <p:spTgt spid="58"/>
                                        </p:tgtEl>
                                      </p:cBhvr>
                                      <p:to x="100000" y="95000"/>
                                    </p:animScale>
                                    <p:animScale>
                                      <p:cBhvr>
                                        <p:cTn id="79" dur="25" decel="50000">
                                          <p:stCondLst>
                                            <p:cond delay="275"/>
                                          </p:stCondLst>
                                        </p:cTn>
                                        <p:tgtEl>
                                          <p:spTgt spid="58"/>
                                        </p:tgtEl>
                                      </p:cBhvr>
                                      <p:to x="100000" y="100000"/>
                                    </p:animScale>
                                  </p:childTnLst>
                                </p:cTn>
                              </p:par>
                            </p:childTnLst>
                          </p:cTn>
                        </p:par>
                        <p:par>
                          <p:cTn id="80" fill="hold">
                            <p:stCondLst>
                              <p:cond delay="7350"/>
                            </p:stCondLst>
                            <p:childTnLst>
                              <p:par>
                                <p:cTn id="81" presetID="26" presetClass="entr" presetSubtype="0" fill="hold" nodeType="after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wipe(down)">
                                      <p:cBhvr>
                                        <p:cTn id="83" dur="87">
                                          <p:stCondLst>
                                            <p:cond delay="0"/>
                                          </p:stCondLst>
                                        </p:cTn>
                                        <p:tgtEl>
                                          <p:spTgt spid="66"/>
                                        </p:tgtEl>
                                      </p:cBhvr>
                                    </p:animEffect>
                                    <p:anim calcmode="lin" valueType="num">
                                      <p:cBhvr>
                                        <p:cTn id="84" dur="273"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85" dur="100"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86" dur="100" tmFilter="0, 0; 0.125,0.2665; 0.25,0.4; 0.375,0.465; 0.5,0.5;  0.625,0.535; 0.75,0.6; 0.875,0.7335; 1,1">
                                          <p:stCondLst>
                                            <p:cond delay="100"/>
                                          </p:stCondLst>
                                        </p:cTn>
                                        <p:tgtEl>
                                          <p:spTgt spid="66"/>
                                        </p:tgtEl>
                                        <p:attrNameLst>
                                          <p:attrName>ppt_y</p:attrName>
                                        </p:attrNameLst>
                                      </p:cBhvr>
                                      <p:tavLst>
                                        <p:tav tm="0" fmla="#ppt_y-sin(pi*$)/9">
                                          <p:val>
                                            <p:fltVal val="0"/>
                                          </p:val>
                                        </p:tav>
                                        <p:tav tm="100000">
                                          <p:val>
                                            <p:fltVal val="1"/>
                                          </p:val>
                                        </p:tav>
                                      </p:tavLst>
                                    </p:anim>
                                    <p:anim calcmode="lin" valueType="num">
                                      <p:cBhvr>
                                        <p:cTn id="87" dur="50" tmFilter="0, 0; 0.125,0.2665; 0.25,0.4; 0.375,0.465; 0.5,0.5;  0.625,0.535; 0.75,0.6; 0.875,0.7335; 1,1">
                                          <p:stCondLst>
                                            <p:cond delay="199"/>
                                          </p:stCondLst>
                                        </p:cTn>
                                        <p:tgtEl>
                                          <p:spTgt spid="66"/>
                                        </p:tgtEl>
                                        <p:attrNameLst>
                                          <p:attrName>ppt_y</p:attrName>
                                        </p:attrNameLst>
                                      </p:cBhvr>
                                      <p:tavLst>
                                        <p:tav tm="0" fmla="#ppt_y-sin(pi*$)/27">
                                          <p:val>
                                            <p:fltVal val="0"/>
                                          </p:val>
                                        </p:tav>
                                        <p:tav tm="100000">
                                          <p:val>
                                            <p:fltVal val="1"/>
                                          </p:val>
                                        </p:tav>
                                      </p:tavLst>
                                    </p:anim>
                                    <p:anim calcmode="lin" valueType="num">
                                      <p:cBhvr>
                                        <p:cTn id="88" dur="25" tmFilter="0, 0; 0.125,0.2665; 0.25,0.4; 0.375,0.465; 0.5,0.5;  0.625,0.535; 0.75,0.6; 0.875,0.7335; 1,1">
                                          <p:stCondLst>
                                            <p:cond delay="248"/>
                                          </p:stCondLst>
                                        </p:cTn>
                                        <p:tgtEl>
                                          <p:spTgt spid="66"/>
                                        </p:tgtEl>
                                        <p:attrNameLst>
                                          <p:attrName>ppt_y</p:attrName>
                                        </p:attrNameLst>
                                      </p:cBhvr>
                                      <p:tavLst>
                                        <p:tav tm="0" fmla="#ppt_y-sin(pi*$)/81">
                                          <p:val>
                                            <p:fltVal val="0"/>
                                          </p:val>
                                        </p:tav>
                                        <p:tav tm="100000">
                                          <p:val>
                                            <p:fltVal val="1"/>
                                          </p:val>
                                        </p:tav>
                                      </p:tavLst>
                                    </p:anim>
                                    <p:animScale>
                                      <p:cBhvr>
                                        <p:cTn id="89" dur="4">
                                          <p:stCondLst>
                                            <p:cond delay="98"/>
                                          </p:stCondLst>
                                        </p:cTn>
                                        <p:tgtEl>
                                          <p:spTgt spid="66"/>
                                        </p:tgtEl>
                                      </p:cBhvr>
                                      <p:to x="100000" y="60000"/>
                                    </p:animScale>
                                    <p:animScale>
                                      <p:cBhvr>
                                        <p:cTn id="90" dur="25" decel="50000">
                                          <p:stCondLst>
                                            <p:cond delay="101"/>
                                          </p:stCondLst>
                                        </p:cTn>
                                        <p:tgtEl>
                                          <p:spTgt spid="66"/>
                                        </p:tgtEl>
                                      </p:cBhvr>
                                      <p:to x="100000" y="100000"/>
                                    </p:animScale>
                                    <p:animScale>
                                      <p:cBhvr>
                                        <p:cTn id="91" dur="4">
                                          <p:stCondLst>
                                            <p:cond delay="197"/>
                                          </p:stCondLst>
                                        </p:cTn>
                                        <p:tgtEl>
                                          <p:spTgt spid="66"/>
                                        </p:tgtEl>
                                      </p:cBhvr>
                                      <p:to x="100000" y="80000"/>
                                    </p:animScale>
                                    <p:animScale>
                                      <p:cBhvr>
                                        <p:cTn id="92" dur="25" decel="50000">
                                          <p:stCondLst>
                                            <p:cond delay="201"/>
                                          </p:stCondLst>
                                        </p:cTn>
                                        <p:tgtEl>
                                          <p:spTgt spid="66"/>
                                        </p:tgtEl>
                                      </p:cBhvr>
                                      <p:to x="100000" y="100000"/>
                                    </p:animScale>
                                    <p:animScale>
                                      <p:cBhvr>
                                        <p:cTn id="93" dur="4">
                                          <p:stCondLst>
                                            <p:cond delay="246"/>
                                          </p:stCondLst>
                                        </p:cTn>
                                        <p:tgtEl>
                                          <p:spTgt spid="66"/>
                                        </p:tgtEl>
                                      </p:cBhvr>
                                      <p:to x="100000" y="90000"/>
                                    </p:animScale>
                                    <p:animScale>
                                      <p:cBhvr>
                                        <p:cTn id="94" dur="25" decel="50000">
                                          <p:stCondLst>
                                            <p:cond delay="250"/>
                                          </p:stCondLst>
                                        </p:cTn>
                                        <p:tgtEl>
                                          <p:spTgt spid="66"/>
                                        </p:tgtEl>
                                      </p:cBhvr>
                                      <p:to x="100000" y="100000"/>
                                    </p:animScale>
                                    <p:animScale>
                                      <p:cBhvr>
                                        <p:cTn id="95" dur="4">
                                          <p:stCondLst>
                                            <p:cond delay="271"/>
                                          </p:stCondLst>
                                        </p:cTn>
                                        <p:tgtEl>
                                          <p:spTgt spid="66"/>
                                        </p:tgtEl>
                                      </p:cBhvr>
                                      <p:to x="100000" y="95000"/>
                                    </p:animScale>
                                    <p:animScale>
                                      <p:cBhvr>
                                        <p:cTn id="96" dur="25" decel="50000">
                                          <p:stCondLst>
                                            <p:cond delay="275"/>
                                          </p:stCondLst>
                                        </p:cTn>
                                        <p:tgtEl>
                                          <p:spTgt spid="66"/>
                                        </p:tgtEl>
                                      </p:cBhvr>
                                      <p:to x="100000" y="100000"/>
                                    </p:animScale>
                                  </p:childTnLst>
                                </p:cTn>
                              </p:par>
                            </p:childTnLst>
                          </p:cTn>
                        </p:par>
                        <p:par>
                          <p:cTn id="97" fill="hold">
                            <p:stCondLst>
                              <p:cond delay="7850"/>
                            </p:stCondLst>
                            <p:childTnLst>
                              <p:par>
                                <p:cTn id="98" presetID="26" presetClass="entr" presetSubtype="0" fill="hold" nodeType="after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wipe(down)">
                                      <p:cBhvr>
                                        <p:cTn id="100" dur="87">
                                          <p:stCondLst>
                                            <p:cond delay="0"/>
                                          </p:stCondLst>
                                        </p:cTn>
                                        <p:tgtEl>
                                          <p:spTgt spid="74"/>
                                        </p:tgtEl>
                                      </p:cBhvr>
                                    </p:animEffect>
                                    <p:anim calcmode="lin" valueType="num">
                                      <p:cBhvr>
                                        <p:cTn id="101" dur="273"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102" dur="100"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103" dur="100" tmFilter="0, 0; 0.125,0.2665; 0.25,0.4; 0.375,0.465; 0.5,0.5;  0.625,0.535; 0.75,0.6; 0.875,0.7335; 1,1">
                                          <p:stCondLst>
                                            <p:cond delay="100"/>
                                          </p:stCondLst>
                                        </p:cTn>
                                        <p:tgtEl>
                                          <p:spTgt spid="74"/>
                                        </p:tgtEl>
                                        <p:attrNameLst>
                                          <p:attrName>ppt_y</p:attrName>
                                        </p:attrNameLst>
                                      </p:cBhvr>
                                      <p:tavLst>
                                        <p:tav tm="0" fmla="#ppt_y-sin(pi*$)/9">
                                          <p:val>
                                            <p:fltVal val="0"/>
                                          </p:val>
                                        </p:tav>
                                        <p:tav tm="100000">
                                          <p:val>
                                            <p:fltVal val="1"/>
                                          </p:val>
                                        </p:tav>
                                      </p:tavLst>
                                    </p:anim>
                                    <p:anim calcmode="lin" valueType="num">
                                      <p:cBhvr>
                                        <p:cTn id="104" dur="50" tmFilter="0, 0; 0.125,0.2665; 0.25,0.4; 0.375,0.465; 0.5,0.5;  0.625,0.535; 0.75,0.6; 0.875,0.7335; 1,1">
                                          <p:stCondLst>
                                            <p:cond delay="199"/>
                                          </p:stCondLst>
                                        </p:cTn>
                                        <p:tgtEl>
                                          <p:spTgt spid="74"/>
                                        </p:tgtEl>
                                        <p:attrNameLst>
                                          <p:attrName>ppt_y</p:attrName>
                                        </p:attrNameLst>
                                      </p:cBhvr>
                                      <p:tavLst>
                                        <p:tav tm="0" fmla="#ppt_y-sin(pi*$)/27">
                                          <p:val>
                                            <p:fltVal val="0"/>
                                          </p:val>
                                        </p:tav>
                                        <p:tav tm="100000">
                                          <p:val>
                                            <p:fltVal val="1"/>
                                          </p:val>
                                        </p:tav>
                                      </p:tavLst>
                                    </p:anim>
                                    <p:anim calcmode="lin" valueType="num">
                                      <p:cBhvr>
                                        <p:cTn id="105" dur="25" tmFilter="0, 0; 0.125,0.2665; 0.25,0.4; 0.375,0.465; 0.5,0.5;  0.625,0.535; 0.75,0.6; 0.875,0.7335; 1,1">
                                          <p:stCondLst>
                                            <p:cond delay="248"/>
                                          </p:stCondLst>
                                        </p:cTn>
                                        <p:tgtEl>
                                          <p:spTgt spid="74"/>
                                        </p:tgtEl>
                                        <p:attrNameLst>
                                          <p:attrName>ppt_y</p:attrName>
                                        </p:attrNameLst>
                                      </p:cBhvr>
                                      <p:tavLst>
                                        <p:tav tm="0" fmla="#ppt_y-sin(pi*$)/81">
                                          <p:val>
                                            <p:fltVal val="0"/>
                                          </p:val>
                                        </p:tav>
                                        <p:tav tm="100000">
                                          <p:val>
                                            <p:fltVal val="1"/>
                                          </p:val>
                                        </p:tav>
                                      </p:tavLst>
                                    </p:anim>
                                    <p:animScale>
                                      <p:cBhvr>
                                        <p:cTn id="106" dur="4">
                                          <p:stCondLst>
                                            <p:cond delay="98"/>
                                          </p:stCondLst>
                                        </p:cTn>
                                        <p:tgtEl>
                                          <p:spTgt spid="74"/>
                                        </p:tgtEl>
                                      </p:cBhvr>
                                      <p:to x="100000" y="60000"/>
                                    </p:animScale>
                                    <p:animScale>
                                      <p:cBhvr>
                                        <p:cTn id="107" dur="25" decel="50000">
                                          <p:stCondLst>
                                            <p:cond delay="101"/>
                                          </p:stCondLst>
                                        </p:cTn>
                                        <p:tgtEl>
                                          <p:spTgt spid="74"/>
                                        </p:tgtEl>
                                      </p:cBhvr>
                                      <p:to x="100000" y="100000"/>
                                    </p:animScale>
                                    <p:animScale>
                                      <p:cBhvr>
                                        <p:cTn id="108" dur="4">
                                          <p:stCondLst>
                                            <p:cond delay="197"/>
                                          </p:stCondLst>
                                        </p:cTn>
                                        <p:tgtEl>
                                          <p:spTgt spid="74"/>
                                        </p:tgtEl>
                                      </p:cBhvr>
                                      <p:to x="100000" y="80000"/>
                                    </p:animScale>
                                    <p:animScale>
                                      <p:cBhvr>
                                        <p:cTn id="109" dur="25" decel="50000">
                                          <p:stCondLst>
                                            <p:cond delay="201"/>
                                          </p:stCondLst>
                                        </p:cTn>
                                        <p:tgtEl>
                                          <p:spTgt spid="74"/>
                                        </p:tgtEl>
                                      </p:cBhvr>
                                      <p:to x="100000" y="100000"/>
                                    </p:animScale>
                                    <p:animScale>
                                      <p:cBhvr>
                                        <p:cTn id="110" dur="4">
                                          <p:stCondLst>
                                            <p:cond delay="246"/>
                                          </p:stCondLst>
                                        </p:cTn>
                                        <p:tgtEl>
                                          <p:spTgt spid="74"/>
                                        </p:tgtEl>
                                      </p:cBhvr>
                                      <p:to x="100000" y="90000"/>
                                    </p:animScale>
                                    <p:animScale>
                                      <p:cBhvr>
                                        <p:cTn id="111" dur="25" decel="50000">
                                          <p:stCondLst>
                                            <p:cond delay="250"/>
                                          </p:stCondLst>
                                        </p:cTn>
                                        <p:tgtEl>
                                          <p:spTgt spid="74"/>
                                        </p:tgtEl>
                                      </p:cBhvr>
                                      <p:to x="100000" y="100000"/>
                                    </p:animScale>
                                    <p:animScale>
                                      <p:cBhvr>
                                        <p:cTn id="112" dur="4">
                                          <p:stCondLst>
                                            <p:cond delay="271"/>
                                          </p:stCondLst>
                                        </p:cTn>
                                        <p:tgtEl>
                                          <p:spTgt spid="74"/>
                                        </p:tgtEl>
                                      </p:cBhvr>
                                      <p:to x="100000" y="95000"/>
                                    </p:animScale>
                                    <p:animScale>
                                      <p:cBhvr>
                                        <p:cTn id="113" dur="25" decel="50000">
                                          <p:stCondLst>
                                            <p:cond delay="275"/>
                                          </p:stCondLst>
                                        </p:cTn>
                                        <p:tgtEl>
                                          <p:spTgt spid="74"/>
                                        </p:tgtEl>
                                      </p:cBhvr>
                                      <p:to x="100000" y="100000"/>
                                    </p:animScale>
                                  </p:childTnLst>
                                </p:cTn>
                              </p:par>
                            </p:childTnLst>
                          </p:cTn>
                        </p:par>
                        <p:par>
                          <p:cTn id="114" fill="hold">
                            <p:stCondLst>
                              <p:cond delay="8350"/>
                            </p:stCondLst>
                            <p:childTnLst>
                              <p:par>
                                <p:cTn id="115" presetID="26" presetClass="entr" presetSubtype="0" fill="hold" nodeType="after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wipe(down)">
                                      <p:cBhvr>
                                        <p:cTn id="117" dur="87">
                                          <p:stCondLst>
                                            <p:cond delay="0"/>
                                          </p:stCondLst>
                                        </p:cTn>
                                        <p:tgtEl>
                                          <p:spTgt spid="82"/>
                                        </p:tgtEl>
                                      </p:cBhvr>
                                    </p:animEffect>
                                    <p:anim calcmode="lin" valueType="num">
                                      <p:cBhvr>
                                        <p:cTn id="118" dur="273" tmFilter="0,0; 0.14,0.36; 0.43,0.73; 0.71,0.91; 1.0,1.0">
                                          <p:stCondLst>
                                            <p:cond delay="0"/>
                                          </p:stCondLst>
                                        </p:cTn>
                                        <p:tgtEl>
                                          <p:spTgt spid="82"/>
                                        </p:tgtEl>
                                        <p:attrNameLst>
                                          <p:attrName>ppt_x</p:attrName>
                                        </p:attrNameLst>
                                      </p:cBhvr>
                                      <p:tavLst>
                                        <p:tav tm="0">
                                          <p:val>
                                            <p:strVal val="#ppt_x-0.25"/>
                                          </p:val>
                                        </p:tav>
                                        <p:tav tm="100000">
                                          <p:val>
                                            <p:strVal val="#ppt_x"/>
                                          </p:val>
                                        </p:tav>
                                      </p:tavLst>
                                    </p:anim>
                                    <p:anim calcmode="lin" valueType="num">
                                      <p:cBhvr>
                                        <p:cTn id="119" dur="100" tmFilter="0.0,0.0; 0.25,0.07; 0.50,0.2; 0.75,0.467; 1.0,1.0">
                                          <p:stCondLst>
                                            <p:cond delay="0"/>
                                          </p:stCondLst>
                                        </p:cTn>
                                        <p:tgtEl>
                                          <p:spTgt spid="82"/>
                                        </p:tgtEl>
                                        <p:attrNameLst>
                                          <p:attrName>ppt_y</p:attrName>
                                        </p:attrNameLst>
                                      </p:cBhvr>
                                      <p:tavLst>
                                        <p:tav tm="0" fmla="#ppt_y-sin(pi*$)/3">
                                          <p:val>
                                            <p:fltVal val="0.5"/>
                                          </p:val>
                                        </p:tav>
                                        <p:tav tm="100000">
                                          <p:val>
                                            <p:fltVal val="1"/>
                                          </p:val>
                                        </p:tav>
                                      </p:tavLst>
                                    </p:anim>
                                    <p:anim calcmode="lin" valueType="num">
                                      <p:cBhvr>
                                        <p:cTn id="120" dur="100" tmFilter="0, 0; 0.125,0.2665; 0.25,0.4; 0.375,0.465; 0.5,0.5;  0.625,0.535; 0.75,0.6; 0.875,0.7335; 1,1">
                                          <p:stCondLst>
                                            <p:cond delay="100"/>
                                          </p:stCondLst>
                                        </p:cTn>
                                        <p:tgtEl>
                                          <p:spTgt spid="82"/>
                                        </p:tgtEl>
                                        <p:attrNameLst>
                                          <p:attrName>ppt_y</p:attrName>
                                        </p:attrNameLst>
                                      </p:cBhvr>
                                      <p:tavLst>
                                        <p:tav tm="0" fmla="#ppt_y-sin(pi*$)/9">
                                          <p:val>
                                            <p:fltVal val="0"/>
                                          </p:val>
                                        </p:tav>
                                        <p:tav tm="100000">
                                          <p:val>
                                            <p:fltVal val="1"/>
                                          </p:val>
                                        </p:tav>
                                      </p:tavLst>
                                    </p:anim>
                                    <p:anim calcmode="lin" valueType="num">
                                      <p:cBhvr>
                                        <p:cTn id="121" dur="50" tmFilter="0, 0; 0.125,0.2665; 0.25,0.4; 0.375,0.465; 0.5,0.5;  0.625,0.535; 0.75,0.6; 0.875,0.7335; 1,1">
                                          <p:stCondLst>
                                            <p:cond delay="199"/>
                                          </p:stCondLst>
                                        </p:cTn>
                                        <p:tgtEl>
                                          <p:spTgt spid="82"/>
                                        </p:tgtEl>
                                        <p:attrNameLst>
                                          <p:attrName>ppt_y</p:attrName>
                                        </p:attrNameLst>
                                      </p:cBhvr>
                                      <p:tavLst>
                                        <p:tav tm="0" fmla="#ppt_y-sin(pi*$)/27">
                                          <p:val>
                                            <p:fltVal val="0"/>
                                          </p:val>
                                        </p:tav>
                                        <p:tav tm="100000">
                                          <p:val>
                                            <p:fltVal val="1"/>
                                          </p:val>
                                        </p:tav>
                                      </p:tavLst>
                                    </p:anim>
                                    <p:anim calcmode="lin" valueType="num">
                                      <p:cBhvr>
                                        <p:cTn id="122" dur="25" tmFilter="0, 0; 0.125,0.2665; 0.25,0.4; 0.375,0.465; 0.5,0.5;  0.625,0.535; 0.75,0.6; 0.875,0.7335; 1,1">
                                          <p:stCondLst>
                                            <p:cond delay="248"/>
                                          </p:stCondLst>
                                        </p:cTn>
                                        <p:tgtEl>
                                          <p:spTgt spid="82"/>
                                        </p:tgtEl>
                                        <p:attrNameLst>
                                          <p:attrName>ppt_y</p:attrName>
                                        </p:attrNameLst>
                                      </p:cBhvr>
                                      <p:tavLst>
                                        <p:tav tm="0" fmla="#ppt_y-sin(pi*$)/81">
                                          <p:val>
                                            <p:fltVal val="0"/>
                                          </p:val>
                                        </p:tav>
                                        <p:tav tm="100000">
                                          <p:val>
                                            <p:fltVal val="1"/>
                                          </p:val>
                                        </p:tav>
                                      </p:tavLst>
                                    </p:anim>
                                    <p:animScale>
                                      <p:cBhvr>
                                        <p:cTn id="123" dur="4">
                                          <p:stCondLst>
                                            <p:cond delay="98"/>
                                          </p:stCondLst>
                                        </p:cTn>
                                        <p:tgtEl>
                                          <p:spTgt spid="82"/>
                                        </p:tgtEl>
                                      </p:cBhvr>
                                      <p:to x="100000" y="60000"/>
                                    </p:animScale>
                                    <p:animScale>
                                      <p:cBhvr>
                                        <p:cTn id="124" dur="25" decel="50000">
                                          <p:stCondLst>
                                            <p:cond delay="101"/>
                                          </p:stCondLst>
                                        </p:cTn>
                                        <p:tgtEl>
                                          <p:spTgt spid="82"/>
                                        </p:tgtEl>
                                      </p:cBhvr>
                                      <p:to x="100000" y="100000"/>
                                    </p:animScale>
                                    <p:animScale>
                                      <p:cBhvr>
                                        <p:cTn id="125" dur="4">
                                          <p:stCondLst>
                                            <p:cond delay="197"/>
                                          </p:stCondLst>
                                        </p:cTn>
                                        <p:tgtEl>
                                          <p:spTgt spid="82"/>
                                        </p:tgtEl>
                                      </p:cBhvr>
                                      <p:to x="100000" y="80000"/>
                                    </p:animScale>
                                    <p:animScale>
                                      <p:cBhvr>
                                        <p:cTn id="126" dur="25" decel="50000">
                                          <p:stCondLst>
                                            <p:cond delay="201"/>
                                          </p:stCondLst>
                                        </p:cTn>
                                        <p:tgtEl>
                                          <p:spTgt spid="82"/>
                                        </p:tgtEl>
                                      </p:cBhvr>
                                      <p:to x="100000" y="100000"/>
                                    </p:animScale>
                                    <p:animScale>
                                      <p:cBhvr>
                                        <p:cTn id="127" dur="4">
                                          <p:stCondLst>
                                            <p:cond delay="246"/>
                                          </p:stCondLst>
                                        </p:cTn>
                                        <p:tgtEl>
                                          <p:spTgt spid="82"/>
                                        </p:tgtEl>
                                      </p:cBhvr>
                                      <p:to x="100000" y="90000"/>
                                    </p:animScale>
                                    <p:animScale>
                                      <p:cBhvr>
                                        <p:cTn id="128" dur="25" decel="50000">
                                          <p:stCondLst>
                                            <p:cond delay="250"/>
                                          </p:stCondLst>
                                        </p:cTn>
                                        <p:tgtEl>
                                          <p:spTgt spid="82"/>
                                        </p:tgtEl>
                                      </p:cBhvr>
                                      <p:to x="100000" y="100000"/>
                                    </p:animScale>
                                    <p:animScale>
                                      <p:cBhvr>
                                        <p:cTn id="129" dur="4">
                                          <p:stCondLst>
                                            <p:cond delay="271"/>
                                          </p:stCondLst>
                                        </p:cTn>
                                        <p:tgtEl>
                                          <p:spTgt spid="82"/>
                                        </p:tgtEl>
                                      </p:cBhvr>
                                      <p:to x="100000" y="95000"/>
                                    </p:animScale>
                                    <p:animScale>
                                      <p:cBhvr>
                                        <p:cTn id="130" dur="25" decel="50000">
                                          <p:stCondLst>
                                            <p:cond delay="275"/>
                                          </p:stCondLst>
                                        </p:cTn>
                                        <p:tgtEl>
                                          <p:spTgt spid="82"/>
                                        </p:tgtEl>
                                      </p:cBhvr>
                                      <p:to x="100000" y="100000"/>
                                    </p:animScale>
                                  </p:childTnLst>
                                </p:cTn>
                              </p:par>
                            </p:childTnLst>
                          </p:cTn>
                        </p:par>
                        <p:par>
                          <p:cTn id="131" fill="hold">
                            <p:stCondLst>
                              <p:cond delay="8850"/>
                            </p:stCondLst>
                            <p:childTnLst>
                              <p:par>
                                <p:cTn id="132" presetID="41" presetClass="entr" presetSubtype="0" fill="hold" grpId="0" nodeType="afterEffect">
                                  <p:stCondLst>
                                    <p:cond delay="0"/>
                                  </p:stCondLst>
                                  <p:iterate type="lt">
                                    <p:tmPct val="10000"/>
                                  </p:iterate>
                                  <p:childTnLst>
                                    <p:set>
                                      <p:cBhvr>
                                        <p:cTn id="133" dur="1" fill="hold">
                                          <p:stCondLst>
                                            <p:cond delay="0"/>
                                          </p:stCondLst>
                                        </p:cTn>
                                        <p:tgtEl>
                                          <p:spTgt spid="90"/>
                                        </p:tgtEl>
                                        <p:attrNameLst>
                                          <p:attrName>style.visibility</p:attrName>
                                        </p:attrNameLst>
                                      </p:cBhvr>
                                      <p:to>
                                        <p:strVal val="visible"/>
                                      </p:to>
                                    </p:set>
                                    <p:anim calcmode="lin" valueType="num">
                                      <p:cBhvr>
                                        <p:cTn id="134" dur="3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135" dur="300" fill="hold"/>
                                        <p:tgtEl>
                                          <p:spTgt spid="90"/>
                                        </p:tgtEl>
                                        <p:attrNameLst>
                                          <p:attrName>ppt_y</p:attrName>
                                        </p:attrNameLst>
                                      </p:cBhvr>
                                      <p:tavLst>
                                        <p:tav tm="0">
                                          <p:val>
                                            <p:strVal val="#ppt_y"/>
                                          </p:val>
                                        </p:tav>
                                        <p:tav tm="100000">
                                          <p:val>
                                            <p:strVal val="#ppt_y"/>
                                          </p:val>
                                        </p:tav>
                                      </p:tavLst>
                                    </p:anim>
                                    <p:anim calcmode="lin" valueType="num">
                                      <p:cBhvr>
                                        <p:cTn id="136" dur="3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37" dur="3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38" dur="300" tmFilter="0,0; .5, 1; 1, 1"/>
                                        <p:tgtEl>
                                          <p:spTgt spid="90"/>
                                        </p:tgtEl>
                                      </p:cBhvr>
                                    </p:animEffect>
                                  </p:childTnLst>
                                </p:cTn>
                              </p:par>
                            </p:childTnLst>
                          </p:cTn>
                        </p:par>
                        <p:par>
                          <p:cTn id="139" fill="hold">
                            <p:stCondLst>
                              <p:cond delay="8500"/>
                            </p:stCondLst>
                            <p:childTnLst>
                              <p:par>
                                <p:cTn id="140" presetID="41" presetClass="entr" presetSubtype="0" fill="hold" grpId="0" nodeType="afterEffect">
                                  <p:stCondLst>
                                    <p:cond delay="0"/>
                                  </p:stCondLst>
                                  <p:iterate type="lt">
                                    <p:tmPct val="10000"/>
                                  </p:iterate>
                                  <p:childTnLst>
                                    <p:set>
                                      <p:cBhvr>
                                        <p:cTn id="141" dur="1" fill="hold">
                                          <p:stCondLst>
                                            <p:cond delay="0"/>
                                          </p:stCondLst>
                                        </p:cTn>
                                        <p:tgtEl>
                                          <p:spTgt spid="91"/>
                                        </p:tgtEl>
                                        <p:attrNameLst>
                                          <p:attrName>style.visibility</p:attrName>
                                        </p:attrNameLst>
                                      </p:cBhvr>
                                      <p:to>
                                        <p:strVal val="visible"/>
                                      </p:to>
                                    </p:set>
                                    <p:anim calcmode="lin" valueType="num">
                                      <p:cBhvr>
                                        <p:cTn id="142" dur="3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143" dur="300" fill="hold"/>
                                        <p:tgtEl>
                                          <p:spTgt spid="91"/>
                                        </p:tgtEl>
                                        <p:attrNameLst>
                                          <p:attrName>ppt_y</p:attrName>
                                        </p:attrNameLst>
                                      </p:cBhvr>
                                      <p:tavLst>
                                        <p:tav tm="0">
                                          <p:val>
                                            <p:strVal val="#ppt_y"/>
                                          </p:val>
                                        </p:tav>
                                        <p:tav tm="100000">
                                          <p:val>
                                            <p:strVal val="#ppt_y"/>
                                          </p:val>
                                        </p:tav>
                                      </p:tavLst>
                                    </p:anim>
                                    <p:anim calcmode="lin" valueType="num">
                                      <p:cBhvr>
                                        <p:cTn id="144" dur="3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45" dur="3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46" dur="300" tmFilter="0,0; .5, 1; 1, 1"/>
                                        <p:tgtEl>
                                          <p:spTgt spid="91"/>
                                        </p:tgtEl>
                                      </p:cBhvr>
                                    </p:animEffect>
                                  </p:childTnLst>
                                </p:cTn>
                              </p:par>
                            </p:childTnLst>
                          </p:cTn>
                        </p:par>
                        <p:par>
                          <p:cTn id="147" fill="hold">
                            <p:stCondLst>
                              <p:cond delay="8950"/>
                            </p:stCondLst>
                            <p:childTnLst>
                              <p:par>
                                <p:cTn id="148" presetID="41" presetClass="entr" presetSubtype="0" fill="hold" grpId="0" nodeType="afterEffect">
                                  <p:stCondLst>
                                    <p:cond delay="0"/>
                                  </p:stCondLst>
                                  <p:iterate type="lt">
                                    <p:tmPct val="10000"/>
                                  </p:iterate>
                                  <p:childTnLst>
                                    <p:set>
                                      <p:cBhvr>
                                        <p:cTn id="149" dur="1" fill="hold">
                                          <p:stCondLst>
                                            <p:cond delay="0"/>
                                          </p:stCondLst>
                                        </p:cTn>
                                        <p:tgtEl>
                                          <p:spTgt spid="92"/>
                                        </p:tgtEl>
                                        <p:attrNameLst>
                                          <p:attrName>style.visibility</p:attrName>
                                        </p:attrNameLst>
                                      </p:cBhvr>
                                      <p:to>
                                        <p:strVal val="visible"/>
                                      </p:to>
                                    </p:set>
                                    <p:anim calcmode="lin" valueType="num">
                                      <p:cBhvr>
                                        <p:cTn id="150" dur="300" fill="hold"/>
                                        <p:tgtEl>
                                          <p:spTgt spid="92"/>
                                        </p:tgtEl>
                                        <p:attrNameLst>
                                          <p:attrName>ppt_x</p:attrName>
                                        </p:attrNameLst>
                                      </p:cBhvr>
                                      <p:tavLst>
                                        <p:tav tm="0">
                                          <p:val>
                                            <p:strVal val="#ppt_x"/>
                                          </p:val>
                                        </p:tav>
                                        <p:tav tm="50000">
                                          <p:val>
                                            <p:strVal val="#ppt_x+.1"/>
                                          </p:val>
                                        </p:tav>
                                        <p:tav tm="100000">
                                          <p:val>
                                            <p:strVal val="#ppt_x"/>
                                          </p:val>
                                        </p:tav>
                                      </p:tavLst>
                                    </p:anim>
                                    <p:anim calcmode="lin" valueType="num">
                                      <p:cBhvr>
                                        <p:cTn id="151" dur="300" fill="hold"/>
                                        <p:tgtEl>
                                          <p:spTgt spid="92"/>
                                        </p:tgtEl>
                                        <p:attrNameLst>
                                          <p:attrName>ppt_y</p:attrName>
                                        </p:attrNameLst>
                                      </p:cBhvr>
                                      <p:tavLst>
                                        <p:tav tm="0">
                                          <p:val>
                                            <p:strVal val="#ppt_y"/>
                                          </p:val>
                                        </p:tav>
                                        <p:tav tm="100000">
                                          <p:val>
                                            <p:strVal val="#ppt_y"/>
                                          </p:val>
                                        </p:tav>
                                      </p:tavLst>
                                    </p:anim>
                                    <p:anim calcmode="lin" valueType="num">
                                      <p:cBhvr>
                                        <p:cTn id="152" dur="300" fill="hold"/>
                                        <p:tgtEl>
                                          <p:spTgt spid="92"/>
                                        </p:tgtEl>
                                        <p:attrNameLst>
                                          <p:attrName>ppt_h</p:attrName>
                                        </p:attrNameLst>
                                      </p:cBhvr>
                                      <p:tavLst>
                                        <p:tav tm="0">
                                          <p:val>
                                            <p:strVal val="#ppt_h/10"/>
                                          </p:val>
                                        </p:tav>
                                        <p:tav tm="50000">
                                          <p:val>
                                            <p:strVal val="#ppt_h+.01"/>
                                          </p:val>
                                        </p:tav>
                                        <p:tav tm="100000">
                                          <p:val>
                                            <p:strVal val="#ppt_h"/>
                                          </p:val>
                                        </p:tav>
                                      </p:tavLst>
                                    </p:anim>
                                    <p:anim calcmode="lin" valueType="num">
                                      <p:cBhvr>
                                        <p:cTn id="153" dur="300" fill="hold"/>
                                        <p:tgtEl>
                                          <p:spTgt spid="92"/>
                                        </p:tgtEl>
                                        <p:attrNameLst>
                                          <p:attrName>ppt_w</p:attrName>
                                        </p:attrNameLst>
                                      </p:cBhvr>
                                      <p:tavLst>
                                        <p:tav tm="0">
                                          <p:val>
                                            <p:strVal val="#ppt_w/10"/>
                                          </p:val>
                                        </p:tav>
                                        <p:tav tm="50000">
                                          <p:val>
                                            <p:strVal val="#ppt_w+.01"/>
                                          </p:val>
                                        </p:tav>
                                        <p:tav tm="100000">
                                          <p:val>
                                            <p:strVal val="#ppt_w"/>
                                          </p:val>
                                        </p:tav>
                                      </p:tavLst>
                                    </p:anim>
                                    <p:animEffect transition="in" filter="fade">
                                      <p:cBhvr>
                                        <p:cTn id="154" dur="300" tmFilter="0,0; .5, 1; 1, 1"/>
                                        <p:tgtEl>
                                          <p:spTgt spid="92"/>
                                        </p:tgtEl>
                                      </p:cBhvr>
                                    </p:animEffect>
                                  </p:childTnLst>
                                </p:cTn>
                              </p:par>
                            </p:childTnLst>
                          </p:cTn>
                        </p:par>
                        <p:par>
                          <p:cTn id="155" fill="hold">
                            <p:stCondLst>
                              <p:cond delay="9400"/>
                            </p:stCondLst>
                            <p:childTnLst>
                              <p:par>
                                <p:cTn id="156" presetID="41" presetClass="entr" presetSubtype="0" fill="hold" grpId="0" nodeType="afterEffect">
                                  <p:stCondLst>
                                    <p:cond delay="0"/>
                                  </p:stCondLst>
                                  <p:iterate type="lt">
                                    <p:tmPct val="10000"/>
                                  </p:iterate>
                                  <p:childTnLst>
                                    <p:set>
                                      <p:cBhvr>
                                        <p:cTn id="157" dur="1" fill="hold">
                                          <p:stCondLst>
                                            <p:cond delay="0"/>
                                          </p:stCondLst>
                                        </p:cTn>
                                        <p:tgtEl>
                                          <p:spTgt spid="93"/>
                                        </p:tgtEl>
                                        <p:attrNameLst>
                                          <p:attrName>style.visibility</p:attrName>
                                        </p:attrNameLst>
                                      </p:cBhvr>
                                      <p:to>
                                        <p:strVal val="visible"/>
                                      </p:to>
                                    </p:set>
                                    <p:anim calcmode="lin" valueType="num">
                                      <p:cBhvr>
                                        <p:cTn id="158" dur="300" fill="hold"/>
                                        <p:tgtEl>
                                          <p:spTgt spid="93"/>
                                        </p:tgtEl>
                                        <p:attrNameLst>
                                          <p:attrName>ppt_x</p:attrName>
                                        </p:attrNameLst>
                                      </p:cBhvr>
                                      <p:tavLst>
                                        <p:tav tm="0">
                                          <p:val>
                                            <p:strVal val="#ppt_x"/>
                                          </p:val>
                                        </p:tav>
                                        <p:tav tm="50000">
                                          <p:val>
                                            <p:strVal val="#ppt_x+.1"/>
                                          </p:val>
                                        </p:tav>
                                        <p:tav tm="100000">
                                          <p:val>
                                            <p:strVal val="#ppt_x"/>
                                          </p:val>
                                        </p:tav>
                                      </p:tavLst>
                                    </p:anim>
                                    <p:anim calcmode="lin" valueType="num">
                                      <p:cBhvr>
                                        <p:cTn id="159" dur="300" fill="hold"/>
                                        <p:tgtEl>
                                          <p:spTgt spid="93"/>
                                        </p:tgtEl>
                                        <p:attrNameLst>
                                          <p:attrName>ppt_y</p:attrName>
                                        </p:attrNameLst>
                                      </p:cBhvr>
                                      <p:tavLst>
                                        <p:tav tm="0">
                                          <p:val>
                                            <p:strVal val="#ppt_y"/>
                                          </p:val>
                                        </p:tav>
                                        <p:tav tm="100000">
                                          <p:val>
                                            <p:strVal val="#ppt_y"/>
                                          </p:val>
                                        </p:tav>
                                      </p:tavLst>
                                    </p:anim>
                                    <p:anim calcmode="lin" valueType="num">
                                      <p:cBhvr>
                                        <p:cTn id="160" dur="300" fill="hold"/>
                                        <p:tgtEl>
                                          <p:spTgt spid="93"/>
                                        </p:tgtEl>
                                        <p:attrNameLst>
                                          <p:attrName>ppt_h</p:attrName>
                                        </p:attrNameLst>
                                      </p:cBhvr>
                                      <p:tavLst>
                                        <p:tav tm="0">
                                          <p:val>
                                            <p:strVal val="#ppt_h/10"/>
                                          </p:val>
                                        </p:tav>
                                        <p:tav tm="50000">
                                          <p:val>
                                            <p:strVal val="#ppt_h+.01"/>
                                          </p:val>
                                        </p:tav>
                                        <p:tav tm="100000">
                                          <p:val>
                                            <p:strVal val="#ppt_h"/>
                                          </p:val>
                                        </p:tav>
                                      </p:tavLst>
                                    </p:anim>
                                    <p:anim calcmode="lin" valueType="num">
                                      <p:cBhvr>
                                        <p:cTn id="161" dur="300" fill="hold"/>
                                        <p:tgtEl>
                                          <p:spTgt spid="93"/>
                                        </p:tgtEl>
                                        <p:attrNameLst>
                                          <p:attrName>ppt_w</p:attrName>
                                        </p:attrNameLst>
                                      </p:cBhvr>
                                      <p:tavLst>
                                        <p:tav tm="0">
                                          <p:val>
                                            <p:strVal val="#ppt_w/10"/>
                                          </p:val>
                                        </p:tav>
                                        <p:tav tm="50000">
                                          <p:val>
                                            <p:strVal val="#ppt_w+.01"/>
                                          </p:val>
                                        </p:tav>
                                        <p:tav tm="100000">
                                          <p:val>
                                            <p:strVal val="#ppt_w"/>
                                          </p:val>
                                        </p:tav>
                                      </p:tavLst>
                                    </p:anim>
                                    <p:animEffect transition="in" filter="fade">
                                      <p:cBhvr>
                                        <p:cTn id="162" dur="300" tmFilter="0,0; .5, 1; 1, 1"/>
                                        <p:tgtEl>
                                          <p:spTgt spid="93"/>
                                        </p:tgtEl>
                                      </p:cBhvr>
                                    </p:animEffect>
                                  </p:childTnLst>
                                </p:cTn>
                              </p:par>
                              <p:par>
                                <p:cTn id="163" presetID="47" presetClass="entr" presetSubtype="0" fill="hold" nodeType="withEffect">
                                  <p:stCondLst>
                                    <p:cond delay="0"/>
                                  </p:stCondLst>
                                  <p:childTnLst>
                                    <p:set>
                                      <p:cBhvr>
                                        <p:cTn id="164" dur="1" fill="hold">
                                          <p:stCondLst>
                                            <p:cond delay="0"/>
                                          </p:stCondLst>
                                        </p:cTn>
                                        <p:tgtEl>
                                          <p:spTgt spid="50"/>
                                        </p:tgtEl>
                                        <p:attrNameLst>
                                          <p:attrName>style.visibility</p:attrName>
                                        </p:attrNameLst>
                                      </p:cBhvr>
                                      <p:to>
                                        <p:strVal val="visible"/>
                                      </p:to>
                                    </p:set>
                                    <p:animEffect transition="in" filter="fade">
                                      <p:cBhvr>
                                        <p:cTn id="165" dur="2000"/>
                                        <p:tgtEl>
                                          <p:spTgt spid="50"/>
                                        </p:tgtEl>
                                      </p:cBhvr>
                                    </p:animEffect>
                                    <p:anim calcmode="lin" valueType="num">
                                      <p:cBhvr>
                                        <p:cTn id="166" dur="2000" fill="hold"/>
                                        <p:tgtEl>
                                          <p:spTgt spid="50"/>
                                        </p:tgtEl>
                                        <p:attrNameLst>
                                          <p:attrName>ppt_x</p:attrName>
                                        </p:attrNameLst>
                                      </p:cBhvr>
                                      <p:tavLst>
                                        <p:tav tm="0">
                                          <p:val>
                                            <p:strVal val="#ppt_x"/>
                                          </p:val>
                                        </p:tav>
                                        <p:tav tm="100000">
                                          <p:val>
                                            <p:strVal val="#ppt_x"/>
                                          </p:val>
                                        </p:tav>
                                      </p:tavLst>
                                    </p:anim>
                                    <p:anim calcmode="lin" valueType="num">
                                      <p:cBhvr>
                                        <p:cTn id="167" dur="2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P spid="90" grpId="0"/>
      <p:bldP spid="91" grpId="0"/>
      <p:bldP spid="92" grpId="0"/>
      <p:bldP spid="9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7036859" y="3785718"/>
            <a:ext cx="3024160" cy="1283990"/>
          </a:xfrm>
          <a:prstGeom prst="rect">
            <a:avLst/>
          </a:prstGeom>
          <a:solidFill>
            <a:schemeClr val="accent6"/>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23"/>
          <p:cNvSpPr/>
          <p:nvPr/>
        </p:nvSpPr>
        <p:spPr bwMode="auto">
          <a:xfrm flipH="1">
            <a:off x="6084845" y="3924206"/>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ln>
        </p:spPr>
        <p:txBody>
          <a:bodyPr vert="horz" wrap="square" lIns="91440" tIns="45720" rIns="91440" bIns="45720" numCol="1" anchor="t" anchorCtr="0" compatLnSpc="1"/>
          <a:lstStyle/>
          <a:p>
            <a:endParaRPr lang="zh-CN" altLang="en-US"/>
          </a:p>
        </p:txBody>
      </p:sp>
      <p:sp>
        <p:nvSpPr>
          <p:cNvPr id="39" name="Freeform 6"/>
          <p:cNvSpPr>
            <a:spLocks noEditPoints="1"/>
          </p:cNvSpPr>
          <p:nvPr/>
        </p:nvSpPr>
        <p:spPr bwMode="auto">
          <a:xfrm flipH="1">
            <a:off x="5938664" y="3785719"/>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6290828" y="4042993"/>
            <a:ext cx="748923" cy="769441"/>
          </a:xfrm>
          <a:prstGeom prst="rect">
            <a:avLst/>
          </a:prstGeom>
          <a:noFill/>
        </p:spPr>
        <p:txBody>
          <a:bodyPr wrap="none" rtlCol="0">
            <a:spAutoFit/>
          </a:bodyPr>
          <a:lstStyle/>
          <a:p>
            <a:r>
              <a:rPr lang="en-US" altLang="zh-CN" sz="4400" dirty="0" smtClean="0">
                <a:solidFill>
                  <a:schemeClr val="accent6"/>
                </a:solidFill>
                <a:latin typeface="时尚中黑简体" panose="01010104010101010101" pitchFamily="2" charset="-122"/>
                <a:ea typeface="时尚中黑简体" panose="01010104010101010101" pitchFamily="2" charset="-122"/>
              </a:rPr>
              <a:t>04</a:t>
            </a:r>
            <a:endParaRPr lang="zh-CN" altLang="en-US" sz="4400" dirty="0">
              <a:solidFill>
                <a:schemeClr val="accent6"/>
              </a:solidFill>
              <a:latin typeface="时尚中黑简体" panose="01010104010101010101" pitchFamily="2" charset="-122"/>
              <a:ea typeface="时尚中黑简体" panose="01010104010101010101" pitchFamily="2" charset="-122"/>
            </a:endParaRPr>
          </a:p>
        </p:txBody>
      </p:sp>
      <p:sp>
        <p:nvSpPr>
          <p:cNvPr id="26" name="矩形 25"/>
          <p:cNvSpPr/>
          <p:nvPr/>
        </p:nvSpPr>
        <p:spPr>
          <a:xfrm>
            <a:off x="2130982" y="3144577"/>
            <a:ext cx="3024160" cy="1283990"/>
          </a:xfrm>
          <a:prstGeom prst="rect">
            <a:avLst/>
          </a:prstGeom>
          <a:solidFill>
            <a:schemeClr val="accent5"/>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23"/>
          <p:cNvSpPr/>
          <p:nvPr/>
        </p:nvSpPr>
        <p:spPr bwMode="auto">
          <a:xfrm>
            <a:off x="4927819" y="3283065"/>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ln>
        </p:spPr>
        <p:txBody>
          <a:bodyPr vert="horz" wrap="square" lIns="91440" tIns="45720" rIns="91440" bIns="45720" numCol="1" anchor="t" anchorCtr="0" compatLnSpc="1"/>
          <a:lstStyle/>
          <a:p>
            <a:endParaRPr lang="zh-CN" altLang="en-US"/>
          </a:p>
        </p:txBody>
      </p:sp>
      <p:sp>
        <p:nvSpPr>
          <p:cNvPr id="49" name="文本框 48"/>
          <p:cNvSpPr txBox="1"/>
          <p:nvPr/>
        </p:nvSpPr>
        <p:spPr>
          <a:xfrm>
            <a:off x="5133804" y="3400996"/>
            <a:ext cx="748923" cy="769441"/>
          </a:xfrm>
          <a:prstGeom prst="rect">
            <a:avLst/>
          </a:prstGeom>
          <a:noFill/>
        </p:spPr>
        <p:txBody>
          <a:bodyPr wrap="none" rtlCol="0">
            <a:spAutoFit/>
          </a:bodyPr>
          <a:lstStyle/>
          <a:p>
            <a:r>
              <a:rPr lang="en-US" altLang="zh-CN" sz="4400" dirty="0" smtClean="0">
                <a:solidFill>
                  <a:schemeClr val="accent5"/>
                </a:solidFill>
                <a:latin typeface="时尚中黑简体" panose="01010104010101010101" pitchFamily="2" charset="-122"/>
                <a:ea typeface="时尚中黑简体" panose="01010104010101010101" pitchFamily="2" charset="-122"/>
              </a:rPr>
              <a:t>03</a:t>
            </a:r>
            <a:endParaRPr lang="zh-CN" altLang="en-US" sz="4400" dirty="0">
              <a:solidFill>
                <a:schemeClr val="accent5"/>
              </a:solidFill>
              <a:latin typeface="时尚中黑简体" panose="01010104010101010101" pitchFamily="2" charset="-122"/>
              <a:ea typeface="时尚中黑简体" panose="01010104010101010101" pitchFamily="2" charset="-122"/>
            </a:endParaRPr>
          </a:p>
        </p:txBody>
      </p:sp>
      <p:sp>
        <p:nvSpPr>
          <p:cNvPr id="29" name="Freeform 6"/>
          <p:cNvSpPr>
            <a:spLocks noEditPoints="1"/>
          </p:cNvSpPr>
          <p:nvPr/>
        </p:nvSpPr>
        <p:spPr bwMode="auto">
          <a:xfrm>
            <a:off x="4781640" y="3144578"/>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130982" y="1860586"/>
            <a:ext cx="3024160" cy="1283990"/>
          </a:xfrm>
          <a:prstGeom prst="rect">
            <a:avLst/>
          </a:prstGeom>
          <a:solidFill>
            <a:schemeClr val="accent2"/>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23"/>
          <p:cNvSpPr/>
          <p:nvPr/>
        </p:nvSpPr>
        <p:spPr bwMode="auto">
          <a:xfrm>
            <a:off x="4927819" y="1999074"/>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ln>
        </p:spPr>
        <p:txBody>
          <a:bodyPr vert="horz" wrap="square" lIns="91440" tIns="45720" rIns="91440" bIns="45720" numCol="1" anchor="t" anchorCtr="0" compatLnSpc="1"/>
          <a:lstStyle/>
          <a:p>
            <a:endParaRPr lang="zh-CN" altLang="en-US"/>
          </a:p>
        </p:txBody>
      </p:sp>
      <p:sp>
        <p:nvSpPr>
          <p:cNvPr id="30" name="矩形 29"/>
          <p:cNvSpPr/>
          <p:nvPr/>
        </p:nvSpPr>
        <p:spPr>
          <a:xfrm flipH="1">
            <a:off x="7036859" y="2501727"/>
            <a:ext cx="3024160" cy="1283990"/>
          </a:xfrm>
          <a:prstGeom prst="rect">
            <a:avLst/>
          </a:prstGeom>
          <a:solidFill>
            <a:schemeClr val="accent3"/>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3"/>
          <p:cNvSpPr/>
          <p:nvPr/>
        </p:nvSpPr>
        <p:spPr bwMode="auto">
          <a:xfrm flipH="1">
            <a:off x="6084845" y="2640215"/>
            <a:ext cx="1160891" cy="1005307"/>
          </a:xfrm>
          <a:custGeom>
            <a:avLst/>
            <a:gdLst>
              <a:gd name="T0" fmla="*/ 170 w 679"/>
              <a:gd name="T1" fmla="*/ 588 h 588"/>
              <a:gd name="T2" fmla="*/ 0 w 679"/>
              <a:gd name="T3" fmla="*/ 294 h 588"/>
              <a:gd name="T4" fmla="*/ 170 w 679"/>
              <a:gd name="T5" fmla="*/ 0 h 588"/>
              <a:gd name="T6" fmla="*/ 509 w 679"/>
              <a:gd name="T7" fmla="*/ 0 h 588"/>
              <a:gd name="T8" fmla="*/ 679 w 679"/>
              <a:gd name="T9" fmla="*/ 294 h 588"/>
              <a:gd name="T10" fmla="*/ 509 w 679"/>
              <a:gd name="T11" fmla="*/ 588 h 588"/>
              <a:gd name="T12" fmla="*/ 170 w 679"/>
              <a:gd name="T13" fmla="*/ 588 h 588"/>
            </a:gdLst>
            <a:ahLst/>
            <a:cxnLst>
              <a:cxn ang="0">
                <a:pos x="T0" y="T1"/>
              </a:cxn>
              <a:cxn ang="0">
                <a:pos x="T2" y="T3"/>
              </a:cxn>
              <a:cxn ang="0">
                <a:pos x="T4" y="T5"/>
              </a:cxn>
              <a:cxn ang="0">
                <a:pos x="T6" y="T7"/>
              </a:cxn>
              <a:cxn ang="0">
                <a:pos x="T8" y="T9"/>
              </a:cxn>
              <a:cxn ang="0">
                <a:pos x="T10" y="T11"/>
              </a:cxn>
              <a:cxn ang="0">
                <a:pos x="T12" y="T13"/>
              </a:cxn>
            </a:cxnLst>
            <a:rect l="0" t="0" r="r" b="b"/>
            <a:pathLst>
              <a:path w="679" h="588">
                <a:moveTo>
                  <a:pt x="170" y="588"/>
                </a:moveTo>
                <a:lnTo>
                  <a:pt x="0" y="294"/>
                </a:lnTo>
                <a:lnTo>
                  <a:pt x="170" y="0"/>
                </a:lnTo>
                <a:lnTo>
                  <a:pt x="509" y="0"/>
                </a:lnTo>
                <a:lnTo>
                  <a:pt x="679" y="294"/>
                </a:lnTo>
                <a:lnTo>
                  <a:pt x="509" y="588"/>
                </a:lnTo>
                <a:lnTo>
                  <a:pt x="170" y="588"/>
                </a:lnTo>
                <a:close/>
              </a:path>
            </a:pathLst>
          </a:custGeom>
          <a:solidFill>
            <a:srgbClr val="FFFFFF"/>
          </a:solidFill>
          <a:ln w="14288" cap="flat">
            <a:noFill/>
            <a:prstDash val="solid"/>
            <a:miter lim="800000"/>
          </a:ln>
        </p:spPr>
        <p:txBody>
          <a:bodyPr vert="horz" wrap="square" lIns="91440" tIns="45720" rIns="91440" bIns="45720" numCol="1" anchor="t" anchorCtr="0" compatLnSpc="1"/>
          <a:lstStyle/>
          <a:p>
            <a:endParaRPr lang="zh-CN" altLang="en-US"/>
          </a:p>
        </p:txBody>
      </p:sp>
      <p:sp>
        <p:nvSpPr>
          <p:cNvPr id="33" name="Freeform 6"/>
          <p:cNvSpPr>
            <a:spLocks noEditPoints="1"/>
          </p:cNvSpPr>
          <p:nvPr/>
        </p:nvSpPr>
        <p:spPr bwMode="auto">
          <a:xfrm flipH="1">
            <a:off x="5938664" y="2501728"/>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p:cNvPicPr>
            <a:picLocks noChangeAspect="1"/>
          </p:cNvPicPr>
          <p:nvPr/>
        </p:nvPicPr>
        <p:blipFill rotWithShape="1">
          <a:blip r:embed="rId3">
            <a:extLst>
              <a:ext uri="{28A0092B-C50C-407E-A947-70E740481C1C}">
                <a14:useLocalDpi xmlns:a14="http://schemas.microsoft.com/office/drawing/2010/main" val="0"/>
              </a:ext>
            </a:extLst>
          </a:blip>
          <a:srcRect l="16010" t="71194" r="15480" b="14470"/>
          <a:stretch>
            <a:fillRect/>
          </a:stretch>
        </p:blipFill>
        <p:spPr>
          <a:xfrm rot="16200000" flipV="1">
            <a:off x="7992833" y="3339165"/>
            <a:ext cx="3828319" cy="871161"/>
          </a:xfrm>
          <a:prstGeom prst="rect">
            <a:avLst/>
          </a:prstGeom>
        </p:spPr>
      </p:pic>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6010" t="71194" r="15480" b="14470"/>
          <a:stretch>
            <a:fillRect/>
          </a:stretch>
        </p:blipFill>
        <p:spPr>
          <a:xfrm rot="5400000" flipH="1" flipV="1">
            <a:off x="370849" y="2847484"/>
            <a:ext cx="3828319" cy="871161"/>
          </a:xfrm>
          <a:prstGeom prst="rect">
            <a:avLst/>
          </a:prstGeom>
        </p:spPr>
      </p:pic>
      <p:sp>
        <p:nvSpPr>
          <p:cNvPr id="44" name="文本框 43"/>
          <p:cNvSpPr txBox="1"/>
          <p:nvPr/>
        </p:nvSpPr>
        <p:spPr>
          <a:xfrm>
            <a:off x="7543458" y="2843355"/>
            <a:ext cx="2031325" cy="646331"/>
          </a:xfrm>
          <a:prstGeom prst="rect">
            <a:avLst/>
          </a:prstGeom>
          <a:noFill/>
        </p:spPr>
        <p:txBody>
          <a:bodyPr wrap="none" rtlCol="0">
            <a:spAutoFit/>
          </a:bodyPr>
          <a:lstStyle/>
          <a:p>
            <a:r>
              <a:rPr lang="zh-CN" altLang="en-US"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bg1"/>
              </a:solidFill>
              <a:latin typeface="时尚中黑简体" panose="01010104010101010101" pitchFamily="2" charset="-122"/>
              <a:ea typeface="时尚中黑简体" panose="01010104010101010101" pitchFamily="2" charset="-122"/>
            </a:endParaRPr>
          </a:p>
          <a:p>
            <a:r>
              <a:rPr lang="zh-CN" altLang="en-US" dirty="0">
                <a:solidFill>
                  <a:schemeClr val="bg1"/>
                </a:solidFill>
                <a:latin typeface="时尚中黑简体" panose="01010104010101010101" pitchFamily="2" charset="-122"/>
                <a:ea typeface="时尚中黑简体" panose="01010104010101010101" pitchFamily="2" charset="-122"/>
              </a:rPr>
              <a:t>点击</a:t>
            </a:r>
            <a:r>
              <a:rPr lang="zh-CN" altLang="en-US"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dirty="0">
              <a:solidFill>
                <a:schemeClr val="bg1"/>
              </a:solidFill>
              <a:latin typeface="时尚中黑简体" panose="01010104010101010101" pitchFamily="2" charset="-122"/>
              <a:ea typeface="时尚中黑简体" panose="01010104010101010101" pitchFamily="2" charset="-122"/>
            </a:endParaRPr>
          </a:p>
        </p:txBody>
      </p:sp>
      <p:sp>
        <p:nvSpPr>
          <p:cNvPr id="45" name="文本框 44"/>
          <p:cNvSpPr txBox="1"/>
          <p:nvPr/>
        </p:nvSpPr>
        <p:spPr>
          <a:xfrm>
            <a:off x="7543458" y="4100212"/>
            <a:ext cx="2031325" cy="646331"/>
          </a:xfrm>
          <a:prstGeom prst="rect">
            <a:avLst/>
          </a:prstGeom>
          <a:noFill/>
        </p:spPr>
        <p:txBody>
          <a:bodyPr wrap="none" rtlCol="0">
            <a:spAutoFit/>
          </a:bodyPr>
          <a:lstStyle/>
          <a:p>
            <a:r>
              <a:rPr lang="zh-CN" altLang="en-US"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bg1"/>
              </a:solidFill>
              <a:latin typeface="时尚中黑简体" panose="01010104010101010101" pitchFamily="2" charset="-122"/>
              <a:ea typeface="时尚中黑简体" panose="01010104010101010101" pitchFamily="2" charset="-122"/>
            </a:endParaRPr>
          </a:p>
          <a:p>
            <a:r>
              <a:rPr lang="zh-CN" altLang="en-US" dirty="0">
                <a:solidFill>
                  <a:schemeClr val="bg1"/>
                </a:solidFill>
                <a:latin typeface="时尚中黑简体" panose="01010104010101010101" pitchFamily="2" charset="-122"/>
                <a:ea typeface="时尚中黑简体" panose="01010104010101010101" pitchFamily="2" charset="-122"/>
              </a:rPr>
              <a:t>点击</a:t>
            </a:r>
            <a:r>
              <a:rPr lang="zh-CN" altLang="en-US"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dirty="0">
              <a:solidFill>
                <a:schemeClr val="bg1"/>
              </a:solidFill>
              <a:latin typeface="时尚中黑简体" panose="01010104010101010101" pitchFamily="2" charset="-122"/>
              <a:ea typeface="时尚中黑简体" panose="01010104010101010101" pitchFamily="2" charset="-122"/>
            </a:endParaRPr>
          </a:p>
        </p:txBody>
      </p:sp>
      <p:sp>
        <p:nvSpPr>
          <p:cNvPr id="46" name="文本框 45"/>
          <p:cNvSpPr txBox="1"/>
          <p:nvPr/>
        </p:nvSpPr>
        <p:spPr>
          <a:xfrm>
            <a:off x="2636873" y="2197024"/>
            <a:ext cx="2031325" cy="646331"/>
          </a:xfrm>
          <a:prstGeom prst="rect">
            <a:avLst/>
          </a:prstGeom>
          <a:noFill/>
        </p:spPr>
        <p:txBody>
          <a:bodyPr wrap="none" rtlCol="0">
            <a:spAutoFit/>
          </a:bodyPr>
          <a:lstStyle/>
          <a:p>
            <a:r>
              <a:rPr lang="zh-CN" altLang="en-US"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bg1"/>
              </a:solidFill>
              <a:latin typeface="时尚中黑简体" panose="01010104010101010101" pitchFamily="2" charset="-122"/>
              <a:ea typeface="时尚中黑简体" panose="01010104010101010101" pitchFamily="2" charset="-122"/>
            </a:endParaRPr>
          </a:p>
          <a:p>
            <a:r>
              <a:rPr lang="zh-CN" altLang="en-US" dirty="0">
                <a:solidFill>
                  <a:schemeClr val="bg1"/>
                </a:solidFill>
                <a:latin typeface="时尚中黑简体" panose="01010104010101010101" pitchFamily="2" charset="-122"/>
                <a:ea typeface="时尚中黑简体" panose="01010104010101010101" pitchFamily="2" charset="-122"/>
              </a:rPr>
              <a:t>点击</a:t>
            </a:r>
            <a:r>
              <a:rPr lang="zh-CN" altLang="en-US"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dirty="0">
              <a:solidFill>
                <a:schemeClr val="bg1"/>
              </a:solidFill>
              <a:latin typeface="时尚中黑简体" panose="01010104010101010101" pitchFamily="2" charset="-122"/>
              <a:ea typeface="时尚中黑简体" panose="01010104010101010101" pitchFamily="2" charset="-122"/>
            </a:endParaRPr>
          </a:p>
        </p:txBody>
      </p:sp>
      <p:sp>
        <p:nvSpPr>
          <p:cNvPr id="47" name="文本框 46"/>
          <p:cNvSpPr txBox="1"/>
          <p:nvPr/>
        </p:nvSpPr>
        <p:spPr>
          <a:xfrm>
            <a:off x="2636873" y="3453881"/>
            <a:ext cx="2031325" cy="646331"/>
          </a:xfrm>
          <a:prstGeom prst="rect">
            <a:avLst/>
          </a:prstGeom>
          <a:noFill/>
        </p:spPr>
        <p:txBody>
          <a:bodyPr wrap="none" rtlCol="0">
            <a:spAutoFit/>
          </a:bodyPr>
          <a:lstStyle/>
          <a:p>
            <a:r>
              <a:rPr lang="zh-CN" altLang="en-US"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dirty="0" smtClean="0">
              <a:solidFill>
                <a:schemeClr val="bg1"/>
              </a:solidFill>
              <a:latin typeface="时尚中黑简体" panose="01010104010101010101" pitchFamily="2" charset="-122"/>
              <a:ea typeface="时尚中黑简体" panose="01010104010101010101" pitchFamily="2" charset="-122"/>
            </a:endParaRPr>
          </a:p>
          <a:p>
            <a:r>
              <a:rPr lang="zh-CN" altLang="en-US" dirty="0">
                <a:solidFill>
                  <a:schemeClr val="bg1"/>
                </a:solidFill>
                <a:latin typeface="时尚中黑简体" panose="01010104010101010101" pitchFamily="2" charset="-122"/>
                <a:ea typeface="时尚中黑简体" panose="01010104010101010101" pitchFamily="2" charset="-122"/>
              </a:rPr>
              <a:t>点击</a:t>
            </a:r>
            <a:r>
              <a:rPr lang="zh-CN" altLang="en-US"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dirty="0">
              <a:solidFill>
                <a:schemeClr val="bg1"/>
              </a:solidFill>
              <a:latin typeface="时尚中黑简体" panose="01010104010101010101" pitchFamily="2" charset="-122"/>
              <a:ea typeface="时尚中黑简体" panose="01010104010101010101" pitchFamily="2" charset="-122"/>
            </a:endParaRPr>
          </a:p>
        </p:txBody>
      </p:sp>
      <p:sp>
        <p:nvSpPr>
          <p:cNvPr id="48" name="文本框 47"/>
          <p:cNvSpPr txBox="1"/>
          <p:nvPr/>
        </p:nvSpPr>
        <p:spPr>
          <a:xfrm>
            <a:off x="5133804" y="2117861"/>
            <a:ext cx="748923" cy="769441"/>
          </a:xfrm>
          <a:prstGeom prst="rect">
            <a:avLst/>
          </a:prstGeom>
          <a:noFill/>
        </p:spPr>
        <p:txBody>
          <a:bodyPr wrap="none" rtlCol="0">
            <a:spAutoFit/>
          </a:bodyPr>
          <a:lstStyle/>
          <a:p>
            <a:r>
              <a:rPr lang="en-US" altLang="zh-CN" sz="4400" dirty="0" smtClean="0">
                <a:solidFill>
                  <a:schemeClr val="accent2"/>
                </a:solidFill>
                <a:latin typeface="时尚中黑简体" panose="01010104010101010101" pitchFamily="2" charset="-122"/>
                <a:ea typeface="时尚中黑简体" panose="01010104010101010101" pitchFamily="2" charset="-122"/>
              </a:rPr>
              <a:t>01</a:t>
            </a:r>
            <a:endParaRPr lang="zh-CN" altLang="en-US" sz="4400" dirty="0">
              <a:solidFill>
                <a:schemeClr val="accent2"/>
              </a:solidFill>
              <a:latin typeface="时尚中黑简体" panose="01010104010101010101" pitchFamily="2" charset="-122"/>
              <a:ea typeface="时尚中黑简体" panose="01010104010101010101" pitchFamily="2" charset="-122"/>
            </a:endParaRPr>
          </a:p>
        </p:txBody>
      </p:sp>
      <p:sp>
        <p:nvSpPr>
          <p:cNvPr id="51" name="文本框 50"/>
          <p:cNvSpPr txBox="1"/>
          <p:nvPr/>
        </p:nvSpPr>
        <p:spPr>
          <a:xfrm>
            <a:off x="6290828" y="2759002"/>
            <a:ext cx="748923" cy="769441"/>
          </a:xfrm>
          <a:prstGeom prst="rect">
            <a:avLst/>
          </a:prstGeom>
          <a:noFill/>
        </p:spPr>
        <p:txBody>
          <a:bodyPr wrap="none" rtlCol="0">
            <a:spAutoFit/>
          </a:bodyPr>
          <a:lstStyle/>
          <a:p>
            <a:r>
              <a:rPr lang="en-US" altLang="zh-CN" sz="4400" dirty="0" smtClean="0">
                <a:solidFill>
                  <a:schemeClr val="accent3"/>
                </a:solidFill>
                <a:latin typeface="时尚中黑简体" panose="01010104010101010101" pitchFamily="2" charset="-122"/>
                <a:ea typeface="时尚中黑简体" panose="01010104010101010101" pitchFamily="2" charset="-122"/>
              </a:rPr>
              <a:t>02</a:t>
            </a:r>
            <a:endParaRPr lang="zh-CN" altLang="en-US" sz="4400" dirty="0">
              <a:solidFill>
                <a:schemeClr val="accent3"/>
              </a:solidFill>
              <a:latin typeface="时尚中黑简体" panose="01010104010101010101" pitchFamily="2" charset="-122"/>
              <a:ea typeface="时尚中黑简体" panose="01010104010101010101" pitchFamily="2" charset="-122"/>
            </a:endParaRPr>
          </a:p>
        </p:txBody>
      </p:sp>
      <p:sp>
        <p:nvSpPr>
          <p:cNvPr id="6" name="Freeform 6"/>
          <p:cNvSpPr>
            <a:spLocks noEditPoints="1"/>
          </p:cNvSpPr>
          <p:nvPr/>
        </p:nvSpPr>
        <p:spPr bwMode="auto">
          <a:xfrm>
            <a:off x="4781640" y="1860587"/>
            <a:ext cx="1453250" cy="1283989"/>
          </a:xfrm>
          <a:custGeom>
            <a:avLst/>
            <a:gdLst>
              <a:gd name="T0" fmla="*/ 353 w 357"/>
              <a:gd name="T1" fmla="*/ 143 h 315"/>
              <a:gd name="T2" fmla="*/ 278 w 357"/>
              <a:gd name="T3" fmla="*/ 14 h 315"/>
              <a:gd name="T4" fmla="*/ 253 w 357"/>
              <a:gd name="T5" fmla="*/ 0 h 315"/>
              <a:gd name="T6" fmla="*/ 104 w 357"/>
              <a:gd name="T7" fmla="*/ 0 h 315"/>
              <a:gd name="T8" fmla="*/ 79 w 357"/>
              <a:gd name="T9" fmla="*/ 14 h 315"/>
              <a:gd name="T10" fmla="*/ 5 w 357"/>
              <a:gd name="T11" fmla="*/ 143 h 315"/>
              <a:gd name="T12" fmla="*/ 5 w 357"/>
              <a:gd name="T13" fmla="*/ 172 h 315"/>
              <a:gd name="T14" fmla="*/ 79 w 357"/>
              <a:gd name="T15" fmla="*/ 301 h 315"/>
              <a:gd name="T16" fmla="*/ 104 w 357"/>
              <a:gd name="T17" fmla="*/ 315 h 315"/>
              <a:gd name="T18" fmla="*/ 253 w 357"/>
              <a:gd name="T19" fmla="*/ 315 h 315"/>
              <a:gd name="T20" fmla="*/ 278 w 357"/>
              <a:gd name="T21" fmla="*/ 301 h 315"/>
              <a:gd name="T22" fmla="*/ 353 w 357"/>
              <a:gd name="T23" fmla="*/ 172 h 315"/>
              <a:gd name="T24" fmla="*/ 353 w 357"/>
              <a:gd name="T25" fmla="*/ 143 h 315"/>
              <a:gd name="T26" fmla="*/ 284 w 357"/>
              <a:gd name="T27" fmla="*/ 172 h 315"/>
              <a:gd name="T28" fmla="*/ 244 w 357"/>
              <a:gd name="T29" fmla="*/ 241 h 315"/>
              <a:gd name="T30" fmla="*/ 218 w 357"/>
              <a:gd name="T31" fmla="*/ 256 h 315"/>
              <a:gd name="T32" fmla="*/ 139 w 357"/>
              <a:gd name="T33" fmla="*/ 256 h 315"/>
              <a:gd name="T34" fmla="*/ 113 w 357"/>
              <a:gd name="T35" fmla="*/ 241 h 315"/>
              <a:gd name="T36" fmla="*/ 74 w 357"/>
              <a:gd name="T37" fmla="*/ 172 h 315"/>
              <a:gd name="T38" fmla="*/ 74 w 357"/>
              <a:gd name="T39" fmla="*/ 143 h 315"/>
              <a:gd name="T40" fmla="*/ 113 w 357"/>
              <a:gd name="T41" fmla="*/ 74 h 315"/>
              <a:gd name="T42" fmla="*/ 139 w 357"/>
              <a:gd name="T43" fmla="*/ 59 h 315"/>
              <a:gd name="T44" fmla="*/ 218 w 357"/>
              <a:gd name="T45" fmla="*/ 59 h 315"/>
              <a:gd name="T46" fmla="*/ 244 w 357"/>
              <a:gd name="T47" fmla="*/ 74 h 315"/>
              <a:gd name="T48" fmla="*/ 284 w 357"/>
              <a:gd name="T49" fmla="*/ 143 h 315"/>
              <a:gd name="T50" fmla="*/ 284 w 357"/>
              <a:gd name="T51" fmla="*/ 17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7" h="315">
                <a:moveTo>
                  <a:pt x="353" y="143"/>
                </a:moveTo>
                <a:cubicBezTo>
                  <a:pt x="278" y="14"/>
                  <a:pt x="278" y="14"/>
                  <a:pt x="278" y="14"/>
                </a:cubicBezTo>
                <a:cubicBezTo>
                  <a:pt x="273" y="6"/>
                  <a:pt x="262" y="0"/>
                  <a:pt x="253" y="0"/>
                </a:cubicBezTo>
                <a:cubicBezTo>
                  <a:pt x="104" y="0"/>
                  <a:pt x="104" y="0"/>
                  <a:pt x="104" y="0"/>
                </a:cubicBezTo>
                <a:cubicBezTo>
                  <a:pt x="95" y="0"/>
                  <a:pt x="84" y="6"/>
                  <a:pt x="79" y="14"/>
                </a:cubicBezTo>
                <a:cubicBezTo>
                  <a:pt x="5" y="143"/>
                  <a:pt x="5" y="143"/>
                  <a:pt x="5" y="143"/>
                </a:cubicBezTo>
                <a:cubicBezTo>
                  <a:pt x="0" y="151"/>
                  <a:pt x="0" y="164"/>
                  <a:pt x="5" y="172"/>
                </a:cubicBezTo>
                <a:cubicBezTo>
                  <a:pt x="79" y="301"/>
                  <a:pt x="79" y="301"/>
                  <a:pt x="79" y="301"/>
                </a:cubicBezTo>
                <a:cubicBezTo>
                  <a:pt x="84" y="309"/>
                  <a:pt x="95" y="315"/>
                  <a:pt x="104" y="315"/>
                </a:cubicBezTo>
                <a:cubicBezTo>
                  <a:pt x="253" y="315"/>
                  <a:pt x="253" y="315"/>
                  <a:pt x="253" y="315"/>
                </a:cubicBezTo>
                <a:cubicBezTo>
                  <a:pt x="262" y="315"/>
                  <a:pt x="273" y="309"/>
                  <a:pt x="278" y="301"/>
                </a:cubicBezTo>
                <a:cubicBezTo>
                  <a:pt x="353" y="172"/>
                  <a:pt x="353" y="172"/>
                  <a:pt x="353" y="172"/>
                </a:cubicBezTo>
                <a:cubicBezTo>
                  <a:pt x="357" y="164"/>
                  <a:pt x="357" y="151"/>
                  <a:pt x="353" y="143"/>
                </a:cubicBezTo>
                <a:moveTo>
                  <a:pt x="284" y="172"/>
                </a:moveTo>
                <a:cubicBezTo>
                  <a:pt x="244" y="241"/>
                  <a:pt x="244" y="241"/>
                  <a:pt x="244" y="241"/>
                </a:cubicBezTo>
                <a:cubicBezTo>
                  <a:pt x="239" y="249"/>
                  <a:pt x="228" y="256"/>
                  <a:pt x="218" y="256"/>
                </a:cubicBezTo>
                <a:cubicBezTo>
                  <a:pt x="139" y="256"/>
                  <a:pt x="139" y="256"/>
                  <a:pt x="139" y="256"/>
                </a:cubicBezTo>
                <a:cubicBezTo>
                  <a:pt x="129" y="256"/>
                  <a:pt x="118" y="249"/>
                  <a:pt x="113" y="241"/>
                </a:cubicBezTo>
                <a:cubicBezTo>
                  <a:pt x="74" y="172"/>
                  <a:pt x="74" y="172"/>
                  <a:pt x="74" y="172"/>
                </a:cubicBezTo>
                <a:cubicBezTo>
                  <a:pt x="69" y="164"/>
                  <a:pt x="69" y="151"/>
                  <a:pt x="74" y="143"/>
                </a:cubicBezTo>
                <a:cubicBezTo>
                  <a:pt x="113" y="74"/>
                  <a:pt x="113" y="74"/>
                  <a:pt x="113" y="74"/>
                </a:cubicBezTo>
                <a:cubicBezTo>
                  <a:pt x="118" y="66"/>
                  <a:pt x="129" y="59"/>
                  <a:pt x="139" y="59"/>
                </a:cubicBezTo>
                <a:cubicBezTo>
                  <a:pt x="218" y="59"/>
                  <a:pt x="218" y="59"/>
                  <a:pt x="218" y="59"/>
                </a:cubicBezTo>
                <a:cubicBezTo>
                  <a:pt x="228" y="59"/>
                  <a:pt x="239" y="66"/>
                  <a:pt x="244" y="74"/>
                </a:cubicBezTo>
                <a:cubicBezTo>
                  <a:pt x="284" y="143"/>
                  <a:pt x="284" y="143"/>
                  <a:pt x="284" y="143"/>
                </a:cubicBezTo>
                <a:cubicBezTo>
                  <a:pt x="288" y="151"/>
                  <a:pt x="288" y="164"/>
                  <a:pt x="284" y="17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400"/>
                                        <p:tgtEl>
                                          <p:spTgt spid="2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400"/>
                                        <p:tgtEl>
                                          <p:spTgt spid="19"/>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400"/>
                                        <p:tgtEl>
                                          <p:spTgt spid="46"/>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400"/>
                                        <p:tgtEl>
                                          <p:spTgt spid="48"/>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400"/>
                                        <p:tgtEl>
                                          <p:spTgt spid="6"/>
                                        </p:tgtEl>
                                      </p:cBhvr>
                                    </p:animEffect>
                                  </p:childTnLst>
                                </p:cTn>
                              </p:par>
                            </p:childTnLst>
                          </p:cTn>
                        </p:par>
                        <p:par>
                          <p:cTn id="32" fill="hold">
                            <p:stCondLst>
                              <p:cond delay="2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400"/>
                                        <p:tgtEl>
                                          <p:spTgt spid="30"/>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400"/>
                                        <p:tgtEl>
                                          <p:spTgt spid="32"/>
                                        </p:tgtEl>
                                      </p:cBhvr>
                                    </p:animEffect>
                                  </p:childTnLst>
                                </p:cTn>
                              </p:par>
                            </p:childTnLst>
                          </p:cTn>
                        </p:par>
                        <p:par>
                          <p:cTn id="40" fill="hold">
                            <p:stCondLst>
                              <p:cond delay="3500"/>
                            </p:stCondLst>
                            <p:childTnLst>
                              <p:par>
                                <p:cTn id="41" presetID="22" presetClass="entr" presetSubtype="4"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400"/>
                                        <p:tgtEl>
                                          <p:spTgt spid="33"/>
                                        </p:tgtEl>
                                      </p:cBhvr>
                                    </p:animEffect>
                                  </p:childTnLst>
                                </p:cTn>
                              </p:par>
                            </p:childTnLst>
                          </p:cTn>
                        </p:par>
                        <p:par>
                          <p:cTn id="44" fill="hold">
                            <p:stCondLst>
                              <p:cond delay="4000"/>
                            </p:stCondLst>
                            <p:childTnLst>
                              <p:par>
                                <p:cTn id="45" presetID="22" presetClass="entr" presetSubtype="4"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400"/>
                                        <p:tgtEl>
                                          <p:spTgt spid="44"/>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down)">
                                      <p:cBhvr>
                                        <p:cTn id="51" dur="400"/>
                                        <p:tgtEl>
                                          <p:spTgt spid="51"/>
                                        </p:tgtEl>
                                      </p:cBhvr>
                                    </p:animEffect>
                                  </p:childTnLst>
                                </p:cTn>
                              </p:par>
                            </p:childTnLst>
                          </p:cTn>
                        </p:par>
                        <p:par>
                          <p:cTn id="52" fill="hold">
                            <p:stCondLst>
                              <p:cond delay="500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400"/>
                                        <p:tgtEl>
                                          <p:spTgt spid="26"/>
                                        </p:tgtEl>
                                      </p:cBhvr>
                                    </p:animEffect>
                                  </p:childTnLst>
                                </p:cTn>
                              </p:par>
                            </p:childTnLst>
                          </p:cTn>
                        </p:par>
                        <p:par>
                          <p:cTn id="56" fill="hold">
                            <p:stCondLst>
                              <p:cond delay="5500"/>
                            </p:stCondLst>
                            <p:childTnLst>
                              <p:par>
                                <p:cTn id="57" presetID="22" presetClass="entr" presetSubtype="4"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400"/>
                                        <p:tgtEl>
                                          <p:spTgt spid="28"/>
                                        </p:tgtEl>
                                      </p:cBhvr>
                                    </p:animEffect>
                                  </p:childTnLst>
                                </p:cTn>
                              </p:par>
                            </p:childTnLst>
                          </p:cTn>
                        </p:par>
                        <p:par>
                          <p:cTn id="60" fill="hold">
                            <p:stCondLst>
                              <p:cond delay="6000"/>
                            </p:stCondLst>
                            <p:childTnLst>
                              <p:par>
                                <p:cTn id="61" presetID="22" presetClass="entr" presetSubtype="4"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400"/>
                                        <p:tgtEl>
                                          <p:spTgt spid="49"/>
                                        </p:tgtEl>
                                      </p:cBhvr>
                                    </p:animEffect>
                                  </p:childTnLst>
                                </p:cTn>
                              </p:par>
                            </p:childTnLst>
                          </p:cTn>
                        </p:par>
                        <p:par>
                          <p:cTn id="64" fill="hold">
                            <p:stCondLst>
                              <p:cond delay="6500"/>
                            </p:stCondLst>
                            <p:childTnLst>
                              <p:par>
                                <p:cTn id="65" presetID="22" presetClass="entr" presetSubtype="4"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400"/>
                                        <p:tgtEl>
                                          <p:spTgt spid="29"/>
                                        </p:tgtEl>
                                      </p:cBhvr>
                                    </p:animEffect>
                                  </p:childTnLst>
                                </p:cTn>
                              </p:par>
                            </p:childTnLst>
                          </p:cTn>
                        </p:par>
                        <p:par>
                          <p:cTn id="68" fill="hold">
                            <p:stCondLst>
                              <p:cond delay="7000"/>
                            </p:stCondLst>
                            <p:childTnLst>
                              <p:par>
                                <p:cTn id="69" presetID="22" presetClass="entr" presetSubtype="4"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400"/>
                                        <p:tgtEl>
                                          <p:spTgt spid="47"/>
                                        </p:tgtEl>
                                      </p:cBhvr>
                                    </p:animEffect>
                                  </p:childTnLst>
                                </p:cTn>
                              </p:par>
                            </p:childTnLst>
                          </p:cTn>
                        </p:par>
                        <p:par>
                          <p:cTn id="72" fill="hold">
                            <p:stCondLst>
                              <p:cond delay="7500"/>
                            </p:stCondLst>
                            <p:childTnLst>
                              <p:par>
                                <p:cTn id="73" presetID="22" presetClass="entr" presetSubtype="4"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down)">
                                      <p:cBhvr>
                                        <p:cTn id="75" dur="400"/>
                                        <p:tgtEl>
                                          <p:spTgt spid="36"/>
                                        </p:tgtEl>
                                      </p:cBhvr>
                                    </p:animEffect>
                                  </p:childTnLst>
                                </p:cTn>
                              </p:par>
                            </p:childTnLst>
                          </p:cTn>
                        </p:par>
                        <p:par>
                          <p:cTn id="76" fill="hold">
                            <p:stCondLst>
                              <p:cond delay="8000"/>
                            </p:stCondLst>
                            <p:childTnLst>
                              <p:par>
                                <p:cTn id="77" presetID="22" presetClass="entr" presetSubtype="4"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down)">
                                      <p:cBhvr>
                                        <p:cTn id="79" dur="400"/>
                                        <p:tgtEl>
                                          <p:spTgt spid="38"/>
                                        </p:tgtEl>
                                      </p:cBhvr>
                                    </p:animEffect>
                                  </p:childTnLst>
                                </p:cTn>
                              </p:par>
                            </p:childTnLst>
                          </p:cTn>
                        </p:par>
                        <p:par>
                          <p:cTn id="80" fill="hold">
                            <p:stCondLst>
                              <p:cond delay="8500"/>
                            </p:stCondLst>
                            <p:childTnLst>
                              <p:par>
                                <p:cTn id="81" presetID="22" presetClass="entr" presetSubtype="4"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wipe(down)">
                                      <p:cBhvr>
                                        <p:cTn id="83" dur="400"/>
                                        <p:tgtEl>
                                          <p:spTgt spid="39"/>
                                        </p:tgtEl>
                                      </p:cBhvr>
                                    </p:animEffect>
                                  </p:childTnLst>
                                </p:cTn>
                              </p:par>
                            </p:childTnLst>
                          </p:cTn>
                        </p:par>
                        <p:par>
                          <p:cTn id="84" fill="hold">
                            <p:stCondLst>
                              <p:cond delay="9000"/>
                            </p:stCondLst>
                            <p:childTnLst>
                              <p:par>
                                <p:cTn id="85" presetID="22" presetClass="entr" presetSubtype="4" fill="hold" grpId="0" nodeType="after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wipe(down)">
                                      <p:cBhvr>
                                        <p:cTn id="87" dur="400"/>
                                        <p:tgtEl>
                                          <p:spTgt spid="50"/>
                                        </p:tgtEl>
                                      </p:cBhvr>
                                    </p:animEffect>
                                  </p:childTnLst>
                                </p:cTn>
                              </p:par>
                            </p:childTnLst>
                          </p:cTn>
                        </p:par>
                        <p:par>
                          <p:cTn id="88" fill="hold">
                            <p:stCondLst>
                              <p:cond delay="9500"/>
                            </p:stCondLst>
                            <p:childTnLst>
                              <p:par>
                                <p:cTn id="89" presetID="22" presetClass="entr" presetSubtype="4"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down)">
                                      <p:cBhvr>
                                        <p:cTn id="91" dur="4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50" grpId="0"/>
      <p:bldP spid="26" grpId="0" animBg="1"/>
      <p:bldP spid="28" grpId="0" animBg="1"/>
      <p:bldP spid="49" grpId="0"/>
      <p:bldP spid="29" grpId="0" animBg="1"/>
      <p:bldP spid="21" grpId="0" animBg="1"/>
      <p:bldP spid="19" grpId="0" animBg="1"/>
      <p:bldP spid="30" grpId="0" animBg="1"/>
      <p:bldP spid="32" grpId="0" animBg="1"/>
      <p:bldP spid="33" grpId="0" animBg="1"/>
      <p:bldP spid="44" grpId="0"/>
      <p:bldP spid="45" grpId="0"/>
      <p:bldP spid="46" grpId="0"/>
      <p:bldP spid="47" grpId="0"/>
      <p:bldP spid="48" grpId="0"/>
      <p:bldP spid="51" grpId="0"/>
      <p:bldP spid="6"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椭圆 30"/>
          <p:cNvSpPr/>
          <p:nvPr/>
        </p:nvSpPr>
        <p:spPr>
          <a:xfrm>
            <a:off x="1527186" y="2183790"/>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3814227" y="2183790"/>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6101268" y="2183790"/>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8388308" y="2183790"/>
            <a:ext cx="2309215" cy="2303584"/>
          </a:xfrm>
          <a:prstGeom prst="ellipse">
            <a:avLst/>
          </a:prstGeom>
          <a:gradFill flip="none" rotWithShape="1">
            <a:gsLst>
              <a:gs pos="0">
                <a:schemeClr val="bg1"/>
              </a:gs>
              <a:gs pos="100000">
                <a:schemeClr val="bg1">
                  <a:lumMod val="50000"/>
                </a:schemeClr>
              </a:gs>
            </a:gsLst>
            <a:lin ang="13500000" scaled="1"/>
            <a:tileRect/>
          </a:gradFill>
          <a:ln w="19050">
            <a:gradFill flip="none" rotWithShape="1">
              <a:gsLst>
                <a:gs pos="0">
                  <a:schemeClr val="accent1">
                    <a:lumMod val="5000"/>
                    <a:lumOff val="95000"/>
                  </a:schemeClr>
                </a:gs>
                <a:gs pos="100000">
                  <a:schemeClr val="bg2">
                    <a:lumMod val="75000"/>
                  </a:schemeClr>
                </a:gs>
              </a:gsLst>
              <a:lin ang="2700000" scaled="1"/>
              <a:tileRect/>
            </a:gradFill>
          </a:ln>
          <a:effectLst>
            <a:outerShdw blurRad="889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691793" y="2345582"/>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892251" y="2546040"/>
            <a:ext cx="1579084" cy="1579084"/>
          </a:xfrm>
          <a:prstGeom prst="ellipse">
            <a:avLst/>
          </a:prstGeom>
          <a:solidFill>
            <a:schemeClr val="accent2"/>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978834" y="2345582"/>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179292" y="2546040"/>
            <a:ext cx="1579084" cy="1579084"/>
          </a:xfrm>
          <a:prstGeom prst="ellipse">
            <a:avLst/>
          </a:prstGeom>
          <a:solidFill>
            <a:schemeClr val="accent3"/>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265875" y="2345582"/>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466333" y="2546040"/>
            <a:ext cx="1579084" cy="1579084"/>
          </a:xfrm>
          <a:prstGeom prst="ellipse">
            <a:avLst/>
          </a:prstGeom>
          <a:solidFill>
            <a:schemeClr val="accent5"/>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8552915" y="2345582"/>
            <a:ext cx="1980000" cy="1980000"/>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8753373" y="2546040"/>
            <a:ext cx="1579084" cy="1579084"/>
          </a:xfrm>
          <a:prstGeom prst="ellipse">
            <a:avLst/>
          </a:prstGeom>
          <a:solidFill>
            <a:schemeClr val="accent6"/>
          </a:solidFill>
          <a:ln>
            <a:noFill/>
          </a:ln>
          <a:effectLst>
            <a:innerShdw blurRad="177800" dist="177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5"/>
          <p:cNvSpPr>
            <a:spLocks noChangeAspect="1" noEditPoints="1"/>
          </p:cNvSpPr>
          <p:nvPr/>
        </p:nvSpPr>
        <p:spPr bwMode="auto">
          <a:xfrm>
            <a:off x="2311434" y="3029582"/>
            <a:ext cx="740718" cy="612000"/>
          </a:xfrm>
          <a:custGeom>
            <a:avLst/>
            <a:gdLst>
              <a:gd name="T0" fmla="*/ 38 w 126"/>
              <a:gd name="T1" fmla="*/ 13 h 104"/>
              <a:gd name="T2" fmla="*/ 24 w 126"/>
              <a:gd name="T3" fmla="*/ 27 h 104"/>
              <a:gd name="T4" fmla="*/ 8 w 126"/>
              <a:gd name="T5" fmla="*/ 31 h 104"/>
              <a:gd name="T6" fmla="*/ 8 w 126"/>
              <a:gd name="T7" fmla="*/ 51 h 104"/>
              <a:gd name="T8" fmla="*/ 0 w 126"/>
              <a:gd name="T9" fmla="*/ 65 h 104"/>
              <a:gd name="T10" fmla="*/ 14 w 126"/>
              <a:gd name="T11" fmla="*/ 79 h 104"/>
              <a:gd name="T12" fmla="*/ 18 w 126"/>
              <a:gd name="T13" fmla="*/ 96 h 104"/>
              <a:gd name="T14" fmla="*/ 38 w 126"/>
              <a:gd name="T15" fmla="*/ 95 h 104"/>
              <a:gd name="T16" fmla="*/ 53 w 126"/>
              <a:gd name="T17" fmla="*/ 104 h 104"/>
              <a:gd name="T18" fmla="*/ 67 w 126"/>
              <a:gd name="T19" fmla="*/ 90 h 104"/>
              <a:gd name="T20" fmla="*/ 83 w 126"/>
              <a:gd name="T21" fmla="*/ 85 h 104"/>
              <a:gd name="T22" fmla="*/ 83 w 126"/>
              <a:gd name="T23" fmla="*/ 65 h 104"/>
              <a:gd name="T24" fmla="*/ 91 w 126"/>
              <a:gd name="T25" fmla="*/ 51 h 104"/>
              <a:gd name="T26" fmla="*/ 77 w 126"/>
              <a:gd name="T27" fmla="*/ 37 h 104"/>
              <a:gd name="T28" fmla="*/ 73 w 126"/>
              <a:gd name="T29" fmla="*/ 21 h 104"/>
              <a:gd name="T30" fmla="*/ 53 w 126"/>
              <a:gd name="T31" fmla="*/ 21 h 104"/>
              <a:gd name="T32" fmla="*/ 46 w 126"/>
              <a:gd name="T33" fmla="*/ 87 h 104"/>
              <a:gd name="T34" fmla="*/ 46 w 126"/>
              <a:gd name="T35" fmla="*/ 29 h 104"/>
              <a:gd name="T36" fmla="*/ 46 w 126"/>
              <a:gd name="T37" fmla="*/ 87 h 104"/>
              <a:gd name="T38" fmla="*/ 93 w 126"/>
              <a:gd name="T39" fmla="*/ 21 h 104"/>
              <a:gd name="T40" fmla="*/ 116 w 126"/>
              <a:gd name="T41" fmla="*/ 21 h 104"/>
              <a:gd name="T42" fmla="*/ 108 w 126"/>
              <a:gd name="T43" fmla="*/ 0 h 104"/>
              <a:gd name="T44" fmla="*/ 101 w 126"/>
              <a:gd name="T45" fmla="*/ 4 h 104"/>
              <a:gd name="T46" fmla="*/ 91 w 126"/>
              <a:gd name="T47" fmla="*/ 4 h 104"/>
              <a:gd name="T48" fmla="*/ 89 w 126"/>
              <a:gd name="T49" fmla="*/ 11 h 104"/>
              <a:gd name="T50" fmla="*/ 82 w 126"/>
              <a:gd name="T51" fmla="*/ 18 h 104"/>
              <a:gd name="T52" fmla="*/ 87 w 126"/>
              <a:gd name="T53" fmla="*/ 25 h 104"/>
              <a:gd name="T54" fmla="*/ 86 w 126"/>
              <a:gd name="T55" fmla="*/ 35 h 104"/>
              <a:gd name="T56" fmla="*/ 94 w 126"/>
              <a:gd name="T57" fmla="*/ 37 h 104"/>
              <a:gd name="T58" fmla="*/ 101 w 126"/>
              <a:gd name="T59" fmla="*/ 43 h 104"/>
              <a:gd name="T60" fmla="*/ 108 w 126"/>
              <a:gd name="T61" fmla="*/ 39 h 104"/>
              <a:gd name="T62" fmla="*/ 118 w 126"/>
              <a:gd name="T63" fmla="*/ 39 h 104"/>
              <a:gd name="T64" fmla="*/ 120 w 126"/>
              <a:gd name="T65" fmla="*/ 32 h 104"/>
              <a:gd name="T66" fmla="*/ 126 w 126"/>
              <a:gd name="T67" fmla="*/ 25 h 104"/>
              <a:gd name="T68" fmla="*/ 122 w 126"/>
              <a:gd name="T69" fmla="*/ 18 h 104"/>
              <a:gd name="T70" fmla="*/ 122 w 126"/>
              <a:gd name="T71" fmla="*/ 8 h 104"/>
              <a:gd name="T72" fmla="*/ 115 w 126"/>
              <a:gd name="T73" fmla="*/ 6 h 104"/>
              <a:gd name="T74" fmla="*/ 108 w 126"/>
              <a:gd name="T7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104">
                <a:moveTo>
                  <a:pt x="53" y="13"/>
                </a:moveTo>
                <a:cubicBezTo>
                  <a:pt x="38" y="13"/>
                  <a:pt x="38" y="13"/>
                  <a:pt x="38" y="13"/>
                </a:cubicBezTo>
                <a:cubicBezTo>
                  <a:pt x="38" y="21"/>
                  <a:pt x="38" y="21"/>
                  <a:pt x="38" y="21"/>
                </a:cubicBezTo>
                <a:cubicBezTo>
                  <a:pt x="33" y="22"/>
                  <a:pt x="28" y="24"/>
                  <a:pt x="24" y="27"/>
                </a:cubicBezTo>
                <a:cubicBezTo>
                  <a:pt x="18" y="21"/>
                  <a:pt x="18" y="21"/>
                  <a:pt x="18" y="21"/>
                </a:cubicBezTo>
                <a:cubicBezTo>
                  <a:pt x="8" y="31"/>
                  <a:pt x="8" y="31"/>
                  <a:pt x="8" y="31"/>
                </a:cubicBezTo>
                <a:cubicBezTo>
                  <a:pt x="14" y="37"/>
                  <a:pt x="14" y="37"/>
                  <a:pt x="14" y="37"/>
                </a:cubicBezTo>
                <a:cubicBezTo>
                  <a:pt x="11" y="41"/>
                  <a:pt x="9" y="46"/>
                  <a:pt x="8" y="51"/>
                </a:cubicBezTo>
                <a:cubicBezTo>
                  <a:pt x="0" y="51"/>
                  <a:pt x="0" y="51"/>
                  <a:pt x="0" y="51"/>
                </a:cubicBezTo>
                <a:cubicBezTo>
                  <a:pt x="0" y="65"/>
                  <a:pt x="0" y="65"/>
                  <a:pt x="0" y="65"/>
                </a:cubicBezTo>
                <a:cubicBezTo>
                  <a:pt x="8" y="65"/>
                  <a:pt x="8" y="65"/>
                  <a:pt x="8" y="65"/>
                </a:cubicBezTo>
                <a:cubicBezTo>
                  <a:pt x="9" y="70"/>
                  <a:pt x="11" y="75"/>
                  <a:pt x="14" y="79"/>
                </a:cubicBezTo>
                <a:cubicBezTo>
                  <a:pt x="8" y="85"/>
                  <a:pt x="8" y="85"/>
                  <a:pt x="8" y="85"/>
                </a:cubicBezTo>
                <a:cubicBezTo>
                  <a:pt x="18" y="96"/>
                  <a:pt x="18" y="96"/>
                  <a:pt x="18" y="96"/>
                </a:cubicBezTo>
                <a:cubicBezTo>
                  <a:pt x="24" y="90"/>
                  <a:pt x="24" y="90"/>
                  <a:pt x="24" y="90"/>
                </a:cubicBezTo>
                <a:cubicBezTo>
                  <a:pt x="28" y="92"/>
                  <a:pt x="33" y="94"/>
                  <a:pt x="38" y="95"/>
                </a:cubicBezTo>
                <a:cubicBezTo>
                  <a:pt x="38" y="104"/>
                  <a:pt x="38" y="104"/>
                  <a:pt x="38" y="104"/>
                </a:cubicBezTo>
                <a:cubicBezTo>
                  <a:pt x="53" y="104"/>
                  <a:pt x="53" y="104"/>
                  <a:pt x="53" y="104"/>
                </a:cubicBezTo>
                <a:cubicBezTo>
                  <a:pt x="53" y="95"/>
                  <a:pt x="53" y="95"/>
                  <a:pt x="53" y="95"/>
                </a:cubicBezTo>
                <a:cubicBezTo>
                  <a:pt x="58" y="94"/>
                  <a:pt x="63" y="92"/>
                  <a:pt x="67" y="90"/>
                </a:cubicBezTo>
                <a:cubicBezTo>
                  <a:pt x="73" y="96"/>
                  <a:pt x="73" y="96"/>
                  <a:pt x="73" y="96"/>
                </a:cubicBezTo>
                <a:cubicBezTo>
                  <a:pt x="83" y="85"/>
                  <a:pt x="83" y="85"/>
                  <a:pt x="83" y="85"/>
                </a:cubicBezTo>
                <a:cubicBezTo>
                  <a:pt x="77" y="79"/>
                  <a:pt x="77" y="79"/>
                  <a:pt x="77" y="79"/>
                </a:cubicBezTo>
                <a:cubicBezTo>
                  <a:pt x="80" y="75"/>
                  <a:pt x="82" y="70"/>
                  <a:pt x="83" y="65"/>
                </a:cubicBezTo>
                <a:cubicBezTo>
                  <a:pt x="91" y="65"/>
                  <a:pt x="91" y="65"/>
                  <a:pt x="91" y="65"/>
                </a:cubicBezTo>
                <a:cubicBezTo>
                  <a:pt x="91" y="51"/>
                  <a:pt x="91" y="51"/>
                  <a:pt x="91" y="51"/>
                </a:cubicBezTo>
                <a:cubicBezTo>
                  <a:pt x="83" y="51"/>
                  <a:pt x="83" y="51"/>
                  <a:pt x="83" y="51"/>
                </a:cubicBezTo>
                <a:cubicBezTo>
                  <a:pt x="82" y="46"/>
                  <a:pt x="80" y="41"/>
                  <a:pt x="77" y="37"/>
                </a:cubicBezTo>
                <a:cubicBezTo>
                  <a:pt x="83" y="31"/>
                  <a:pt x="83" y="31"/>
                  <a:pt x="83" y="31"/>
                </a:cubicBezTo>
                <a:cubicBezTo>
                  <a:pt x="73" y="21"/>
                  <a:pt x="73" y="21"/>
                  <a:pt x="73" y="21"/>
                </a:cubicBezTo>
                <a:cubicBezTo>
                  <a:pt x="67" y="27"/>
                  <a:pt x="67" y="27"/>
                  <a:pt x="67" y="27"/>
                </a:cubicBezTo>
                <a:cubicBezTo>
                  <a:pt x="63" y="24"/>
                  <a:pt x="58" y="22"/>
                  <a:pt x="53" y="21"/>
                </a:cubicBezTo>
                <a:cubicBezTo>
                  <a:pt x="53" y="13"/>
                  <a:pt x="53" y="13"/>
                  <a:pt x="53" y="13"/>
                </a:cubicBezTo>
                <a:moveTo>
                  <a:pt x="46" y="87"/>
                </a:moveTo>
                <a:cubicBezTo>
                  <a:pt x="30" y="87"/>
                  <a:pt x="17" y="74"/>
                  <a:pt x="17" y="58"/>
                </a:cubicBezTo>
                <a:cubicBezTo>
                  <a:pt x="17" y="42"/>
                  <a:pt x="30" y="29"/>
                  <a:pt x="46" y="29"/>
                </a:cubicBezTo>
                <a:cubicBezTo>
                  <a:pt x="62" y="29"/>
                  <a:pt x="74" y="42"/>
                  <a:pt x="74" y="58"/>
                </a:cubicBezTo>
                <a:cubicBezTo>
                  <a:pt x="74" y="74"/>
                  <a:pt x="62" y="87"/>
                  <a:pt x="46" y="87"/>
                </a:cubicBezTo>
                <a:moveTo>
                  <a:pt x="104" y="33"/>
                </a:moveTo>
                <a:cubicBezTo>
                  <a:pt x="98" y="33"/>
                  <a:pt x="93" y="28"/>
                  <a:pt x="93" y="21"/>
                </a:cubicBezTo>
                <a:cubicBezTo>
                  <a:pt x="93" y="15"/>
                  <a:pt x="98" y="10"/>
                  <a:pt x="104" y="10"/>
                </a:cubicBezTo>
                <a:cubicBezTo>
                  <a:pt x="111" y="10"/>
                  <a:pt x="116" y="15"/>
                  <a:pt x="116" y="21"/>
                </a:cubicBezTo>
                <a:cubicBezTo>
                  <a:pt x="116" y="28"/>
                  <a:pt x="111" y="33"/>
                  <a:pt x="104" y="33"/>
                </a:cubicBezTo>
                <a:moveTo>
                  <a:pt x="108" y="0"/>
                </a:moveTo>
                <a:cubicBezTo>
                  <a:pt x="101" y="0"/>
                  <a:pt x="101" y="0"/>
                  <a:pt x="101" y="0"/>
                </a:cubicBezTo>
                <a:cubicBezTo>
                  <a:pt x="101" y="4"/>
                  <a:pt x="101" y="4"/>
                  <a:pt x="101" y="4"/>
                </a:cubicBezTo>
                <a:cubicBezTo>
                  <a:pt x="99" y="4"/>
                  <a:pt x="96" y="5"/>
                  <a:pt x="94" y="6"/>
                </a:cubicBezTo>
                <a:cubicBezTo>
                  <a:pt x="91" y="4"/>
                  <a:pt x="91" y="4"/>
                  <a:pt x="91" y="4"/>
                </a:cubicBezTo>
                <a:cubicBezTo>
                  <a:pt x="86" y="8"/>
                  <a:pt x="86" y="8"/>
                  <a:pt x="86" y="8"/>
                </a:cubicBezTo>
                <a:cubicBezTo>
                  <a:pt x="89" y="11"/>
                  <a:pt x="89" y="11"/>
                  <a:pt x="89" y="11"/>
                </a:cubicBezTo>
                <a:cubicBezTo>
                  <a:pt x="88" y="13"/>
                  <a:pt x="87" y="16"/>
                  <a:pt x="87" y="18"/>
                </a:cubicBezTo>
                <a:cubicBezTo>
                  <a:pt x="82" y="18"/>
                  <a:pt x="82" y="18"/>
                  <a:pt x="82" y="18"/>
                </a:cubicBezTo>
                <a:cubicBezTo>
                  <a:pt x="82" y="25"/>
                  <a:pt x="82" y="25"/>
                  <a:pt x="82" y="25"/>
                </a:cubicBezTo>
                <a:cubicBezTo>
                  <a:pt x="87" y="25"/>
                  <a:pt x="87" y="25"/>
                  <a:pt x="87" y="25"/>
                </a:cubicBezTo>
                <a:cubicBezTo>
                  <a:pt x="87" y="27"/>
                  <a:pt x="88" y="30"/>
                  <a:pt x="89" y="32"/>
                </a:cubicBezTo>
                <a:cubicBezTo>
                  <a:pt x="86" y="35"/>
                  <a:pt x="86" y="35"/>
                  <a:pt x="86" y="35"/>
                </a:cubicBezTo>
                <a:cubicBezTo>
                  <a:pt x="91" y="39"/>
                  <a:pt x="91" y="39"/>
                  <a:pt x="91" y="39"/>
                </a:cubicBezTo>
                <a:cubicBezTo>
                  <a:pt x="94" y="37"/>
                  <a:pt x="94" y="37"/>
                  <a:pt x="94" y="37"/>
                </a:cubicBezTo>
                <a:cubicBezTo>
                  <a:pt x="96" y="38"/>
                  <a:pt x="99" y="39"/>
                  <a:pt x="101" y="39"/>
                </a:cubicBezTo>
                <a:cubicBezTo>
                  <a:pt x="101" y="43"/>
                  <a:pt x="101" y="43"/>
                  <a:pt x="101" y="43"/>
                </a:cubicBezTo>
                <a:cubicBezTo>
                  <a:pt x="108" y="43"/>
                  <a:pt x="108" y="43"/>
                  <a:pt x="108" y="43"/>
                </a:cubicBezTo>
                <a:cubicBezTo>
                  <a:pt x="108" y="39"/>
                  <a:pt x="108" y="39"/>
                  <a:pt x="108" y="39"/>
                </a:cubicBezTo>
                <a:cubicBezTo>
                  <a:pt x="110" y="39"/>
                  <a:pt x="113" y="38"/>
                  <a:pt x="115" y="37"/>
                </a:cubicBezTo>
                <a:cubicBezTo>
                  <a:pt x="118" y="39"/>
                  <a:pt x="118" y="39"/>
                  <a:pt x="118" y="39"/>
                </a:cubicBezTo>
                <a:cubicBezTo>
                  <a:pt x="122" y="35"/>
                  <a:pt x="122" y="35"/>
                  <a:pt x="122" y="35"/>
                </a:cubicBezTo>
                <a:cubicBezTo>
                  <a:pt x="120" y="32"/>
                  <a:pt x="120" y="32"/>
                  <a:pt x="120" y="32"/>
                </a:cubicBezTo>
                <a:cubicBezTo>
                  <a:pt x="121" y="30"/>
                  <a:pt x="122" y="27"/>
                  <a:pt x="122" y="25"/>
                </a:cubicBezTo>
                <a:cubicBezTo>
                  <a:pt x="126" y="25"/>
                  <a:pt x="126" y="25"/>
                  <a:pt x="126" y="25"/>
                </a:cubicBezTo>
                <a:cubicBezTo>
                  <a:pt x="126" y="18"/>
                  <a:pt x="126" y="18"/>
                  <a:pt x="126" y="18"/>
                </a:cubicBezTo>
                <a:cubicBezTo>
                  <a:pt x="122" y="18"/>
                  <a:pt x="122" y="18"/>
                  <a:pt x="122" y="18"/>
                </a:cubicBezTo>
                <a:cubicBezTo>
                  <a:pt x="122" y="16"/>
                  <a:pt x="121" y="13"/>
                  <a:pt x="120" y="11"/>
                </a:cubicBezTo>
                <a:cubicBezTo>
                  <a:pt x="122" y="8"/>
                  <a:pt x="122" y="8"/>
                  <a:pt x="122" y="8"/>
                </a:cubicBezTo>
                <a:cubicBezTo>
                  <a:pt x="118" y="4"/>
                  <a:pt x="118" y="4"/>
                  <a:pt x="118" y="4"/>
                </a:cubicBezTo>
                <a:cubicBezTo>
                  <a:pt x="115" y="6"/>
                  <a:pt x="115" y="6"/>
                  <a:pt x="115" y="6"/>
                </a:cubicBezTo>
                <a:cubicBezTo>
                  <a:pt x="113" y="5"/>
                  <a:pt x="110" y="4"/>
                  <a:pt x="108" y="4"/>
                </a:cubicBezTo>
                <a:cubicBezTo>
                  <a:pt x="108" y="0"/>
                  <a:pt x="108" y="0"/>
                  <a:pt x="108"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2" name="Freeform 9"/>
          <p:cNvSpPr>
            <a:spLocks noChangeAspect="1" noEditPoints="1"/>
          </p:cNvSpPr>
          <p:nvPr/>
        </p:nvSpPr>
        <p:spPr bwMode="auto">
          <a:xfrm>
            <a:off x="4377235" y="3029582"/>
            <a:ext cx="1183199" cy="612000"/>
          </a:xfrm>
          <a:custGeom>
            <a:avLst/>
            <a:gdLst>
              <a:gd name="T0" fmla="*/ 114 w 132"/>
              <a:gd name="T1" fmla="*/ 26 h 67"/>
              <a:gd name="T2" fmla="*/ 108 w 132"/>
              <a:gd name="T3" fmla="*/ 32 h 67"/>
              <a:gd name="T4" fmla="*/ 110 w 132"/>
              <a:gd name="T5" fmla="*/ 37 h 67"/>
              <a:gd name="T6" fmla="*/ 99 w 132"/>
              <a:gd name="T7" fmla="*/ 55 h 67"/>
              <a:gd name="T8" fmla="*/ 100 w 132"/>
              <a:gd name="T9" fmla="*/ 55 h 67"/>
              <a:gd name="T10" fmla="*/ 107 w 132"/>
              <a:gd name="T11" fmla="*/ 49 h 67"/>
              <a:gd name="T12" fmla="*/ 104 w 132"/>
              <a:gd name="T13" fmla="*/ 67 h 67"/>
              <a:gd name="T14" fmla="*/ 110 w 132"/>
              <a:gd name="T15" fmla="*/ 67 h 67"/>
              <a:gd name="T16" fmla="*/ 114 w 132"/>
              <a:gd name="T17" fmla="*/ 60 h 67"/>
              <a:gd name="T18" fmla="*/ 119 w 132"/>
              <a:gd name="T19" fmla="*/ 67 h 67"/>
              <a:gd name="T20" fmla="*/ 124 w 132"/>
              <a:gd name="T21" fmla="*/ 67 h 67"/>
              <a:gd name="T22" fmla="*/ 121 w 132"/>
              <a:gd name="T23" fmla="*/ 49 h 67"/>
              <a:gd name="T24" fmla="*/ 128 w 132"/>
              <a:gd name="T25" fmla="*/ 55 h 67"/>
              <a:gd name="T26" fmla="*/ 130 w 132"/>
              <a:gd name="T27" fmla="*/ 55 h 67"/>
              <a:gd name="T28" fmla="*/ 118 w 132"/>
              <a:gd name="T29" fmla="*/ 37 h 67"/>
              <a:gd name="T30" fmla="*/ 121 w 132"/>
              <a:gd name="T31" fmla="*/ 32 h 67"/>
              <a:gd name="T32" fmla="*/ 114 w 132"/>
              <a:gd name="T33" fmla="*/ 26 h 67"/>
              <a:gd name="T34" fmla="*/ 18 w 132"/>
              <a:gd name="T35" fmla="*/ 26 h 67"/>
              <a:gd name="T36" fmla="*/ 11 w 132"/>
              <a:gd name="T37" fmla="*/ 32 h 67"/>
              <a:gd name="T38" fmla="*/ 13 w 132"/>
              <a:gd name="T39" fmla="*/ 37 h 67"/>
              <a:gd name="T40" fmla="*/ 2 w 132"/>
              <a:gd name="T41" fmla="*/ 55 h 67"/>
              <a:gd name="T42" fmla="*/ 3 w 132"/>
              <a:gd name="T43" fmla="*/ 55 h 67"/>
              <a:gd name="T44" fmla="*/ 11 w 132"/>
              <a:gd name="T45" fmla="*/ 49 h 67"/>
              <a:gd name="T46" fmla="*/ 7 w 132"/>
              <a:gd name="T47" fmla="*/ 67 h 67"/>
              <a:gd name="T48" fmla="*/ 13 w 132"/>
              <a:gd name="T49" fmla="*/ 67 h 67"/>
              <a:gd name="T50" fmla="*/ 18 w 132"/>
              <a:gd name="T51" fmla="*/ 60 h 67"/>
              <a:gd name="T52" fmla="*/ 22 w 132"/>
              <a:gd name="T53" fmla="*/ 67 h 67"/>
              <a:gd name="T54" fmla="*/ 28 w 132"/>
              <a:gd name="T55" fmla="*/ 67 h 67"/>
              <a:gd name="T56" fmla="*/ 24 w 132"/>
              <a:gd name="T57" fmla="*/ 49 h 67"/>
              <a:gd name="T58" fmla="*/ 32 w 132"/>
              <a:gd name="T59" fmla="*/ 55 h 67"/>
              <a:gd name="T60" fmla="*/ 33 w 132"/>
              <a:gd name="T61" fmla="*/ 55 h 67"/>
              <a:gd name="T62" fmla="*/ 22 w 132"/>
              <a:gd name="T63" fmla="*/ 37 h 67"/>
              <a:gd name="T64" fmla="*/ 24 w 132"/>
              <a:gd name="T65" fmla="*/ 32 h 67"/>
              <a:gd name="T66" fmla="*/ 18 w 132"/>
              <a:gd name="T67" fmla="*/ 26 h 67"/>
              <a:gd name="T68" fmla="*/ 67 w 132"/>
              <a:gd name="T69" fmla="*/ 0 h 67"/>
              <a:gd name="T70" fmla="*/ 57 w 132"/>
              <a:gd name="T71" fmla="*/ 10 h 67"/>
              <a:gd name="T72" fmla="*/ 60 w 132"/>
              <a:gd name="T73" fmla="*/ 18 h 67"/>
              <a:gd name="T74" fmla="*/ 42 w 132"/>
              <a:gd name="T75" fmla="*/ 47 h 67"/>
              <a:gd name="T76" fmla="*/ 44 w 132"/>
              <a:gd name="T77" fmla="*/ 48 h 67"/>
              <a:gd name="T78" fmla="*/ 56 w 132"/>
              <a:gd name="T79" fmla="*/ 38 h 67"/>
              <a:gd name="T80" fmla="*/ 50 w 132"/>
              <a:gd name="T81" fmla="*/ 67 h 67"/>
              <a:gd name="T82" fmla="*/ 60 w 132"/>
              <a:gd name="T83" fmla="*/ 67 h 67"/>
              <a:gd name="T84" fmla="*/ 67 w 132"/>
              <a:gd name="T85" fmla="*/ 55 h 67"/>
              <a:gd name="T86" fmla="*/ 74 w 132"/>
              <a:gd name="T87" fmla="*/ 67 h 67"/>
              <a:gd name="T88" fmla="*/ 84 w 132"/>
              <a:gd name="T89" fmla="*/ 67 h 67"/>
              <a:gd name="T90" fmla="*/ 78 w 132"/>
              <a:gd name="T91" fmla="*/ 38 h 67"/>
              <a:gd name="T92" fmla="*/ 90 w 132"/>
              <a:gd name="T93" fmla="*/ 48 h 67"/>
              <a:gd name="T94" fmla="*/ 92 w 132"/>
              <a:gd name="T95" fmla="*/ 47 h 67"/>
              <a:gd name="T96" fmla="*/ 74 w 132"/>
              <a:gd name="T97" fmla="*/ 18 h 67"/>
              <a:gd name="T98" fmla="*/ 77 w 132"/>
              <a:gd name="T99" fmla="*/ 10 h 67"/>
              <a:gd name="T100" fmla="*/ 67 w 132"/>
              <a:gd name="T10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6" name="Freeform 13"/>
          <p:cNvSpPr>
            <a:spLocks noChangeAspect="1" noEditPoints="1"/>
          </p:cNvSpPr>
          <p:nvPr/>
        </p:nvSpPr>
        <p:spPr bwMode="auto">
          <a:xfrm>
            <a:off x="6916902" y="3029582"/>
            <a:ext cx="677947" cy="612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0" name="Freeform 17"/>
          <p:cNvSpPr>
            <a:spLocks noChangeAspect="1" noEditPoints="1"/>
          </p:cNvSpPr>
          <p:nvPr/>
        </p:nvSpPr>
        <p:spPr bwMode="auto">
          <a:xfrm>
            <a:off x="9275166" y="3029582"/>
            <a:ext cx="535499" cy="612000"/>
          </a:xfrm>
          <a:custGeom>
            <a:avLst/>
            <a:gdLst>
              <a:gd name="T0" fmla="*/ 43 w 83"/>
              <a:gd name="T1" fmla="*/ 27 h 95"/>
              <a:gd name="T2" fmla="*/ 41 w 83"/>
              <a:gd name="T3" fmla="*/ 27 h 95"/>
              <a:gd name="T4" fmla="*/ 41 w 83"/>
              <a:gd name="T5" fmla="*/ 53 h 95"/>
              <a:gd name="T6" fmla="*/ 39 w 83"/>
              <a:gd name="T7" fmla="*/ 55 h 95"/>
              <a:gd name="T8" fmla="*/ 40 w 83"/>
              <a:gd name="T9" fmla="*/ 56 h 95"/>
              <a:gd name="T10" fmla="*/ 41 w 83"/>
              <a:gd name="T11" fmla="*/ 55 h 95"/>
              <a:gd name="T12" fmla="*/ 41 w 83"/>
              <a:gd name="T13" fmla="*/ 58 h 95"/>
              <a:gd name="T14" fmla="*/ 43 w 83"/>
              <a:gd name="T15" fmla="*/ 58 h 95"/>
              <a:gd name="T16" fmla="*/ 43 w 83"/>
              <a:gd name="T17" fmla="*/ 54 h 95"/>
              <a:gd name="T18" fmla="*/ 57 w 83"/>
              <a:gd name="T19" fmla="*/ 39 h 95"/>
              <a:gd name="T20" fmla="*/ 56 w 83"/>
              <a:gd name="T21" fmla="*/ 38 h 95"/>
              <a:gd name="T22" fmla="*/ 43 w 83"/>
              <a:gd name="T23" fmla="*/ 51 h 95"/>
              <a:gd name="T24" fmla="*/ 43 w 83"/>
              <a:gd name="T25" fmla="*/ 27 h 95"/>
              <a:gd name="T26" fmla="*/ 41 w 83"/>
              <a:gd name="T27" fmla="*/ 25 h 95"/>
              <a:gd name="T28" fmla="*/ 43 w 83"/>
              <a:gd name="T29" fmla="*/ 25 h 95"/>
              <a:gd name="T30" fmla="*/ 43 w 83"/>
              <a:gd name="T31" fmla="*/ 17 h 95"/>
              <a:gd name="T32" fmla="*/ 66 w 83"/>
              <a:gd name="T33" fmla="*/ 27 h 95"/>
              <a:gd name="T34" fmla="*/ 61 w 83"/>
              <a:gd name="T35" fmla="*/ 32 h 95"/>
              <a:gd name="T36" fmla="*/ 63 w 83"/>
              <a:gd name="T37" fmla="*/ 34 h 95"/>
              <a:gd name="T38" fmla="*/ 68 w 83"/>
              <a:gd name="T39" fmla="*/ 29 h 95"/>
              <a:gd name="T40" fmla="*/ 78 w 83"/>
              <a:gd name="T41" fmla="*/ 52 h 95"/>
              <a:gd name="T42" fmla="*/ 70 w 83"/>
              <a:gd name="T43" fmla="*/ 52 h 95"/>
              <a:gd name="T44" fmla="*/ 70 w 83"/>
              <a:gd name="T45" fmla="*/ 54 h 95"/>
              <a:gd name="T46" fmla="*/ 78 w 83"/>
              <a:gd name="T47" fmla="*/ 54 h 95"/>
              <a:gd name="T48" fmla="*/ 68 w 83"/>
              <a:gd name="T49" fmla="*/ 78 h 95"/>
              <a:gd name="T50" fmla="*/ 63 w 83"/>
              <a:gd name="T51" fmla="*/ 72 h 95"/>
              <a:gd name="T52" fmla="*/ 61 w 83"/>
              <a:gd name="T53" fmla="*/ 74 h 95"/>
              <a:gd name="T54" fmla="*/ 66 w 83"/>
              <a:gd name="T55" fmla="*/ 79 h 95"/>
              <a:gd name="T56" fmla="*/ 43 w 83"/>
              <a:gd name="T57" fmla="*/ 89 h 95"/>
              <a:gd name="T58" fmla="*/ 43 w 83"/>
              <a:gd name="T59" fmla="*/ 82 h 95"/>
              <a:gd name="T60" fmla="*/ 41 w 83"/>
              <a:gd name="T61" fmla="*/ 82 h 95"/>
              <a:gd name="T62" fmla="*/ 41 w 83"/>
              <a:gd name="T63" fmla="*/ 89 h 95"/>
              <a:gd name="T64" fmla="*/ 17 w 83"/>
              <a:gd name="T65" fmla="*/ 79 h 95"/>
              <a:gd name="T66" fmla="*/ 22 w 83"/>
              <a:gd name="T67" fmla="*/ 74 h 95"/>
              <a:gd name="T68" fmla="*/ 21 w 83"/>
              <a:gd name="T69" fmla="*/ 72 h 95"/>
              <a:gd name="T70" fmla="*/ 16 w 83"/>
              <a:gd name="T71" fmla="*/ 78 h 95"/>
              <a:gd name="T72" fmla="*/ 6 w 83"/>
              <a:gd name="T73" fmla="*/ 54 h 95"/>
              <a:gd name="T74" fmla="*/ 13 w 83"/>
              <a:gd name="T75" fmla="*/ 54 h 95"/>
              <a:gd name="T76" fmla="*/ 13 w 83"/>
              <a:gd name="T77" fmla="*/ 52 h 95"/>
              <a:gd name="T78" fmla="*/ 6 w 83"/>
              <a:gd name="T79" fmla="*/ 52 h 95"/>
              <a:gd name="T80" fmla="*/ 16 w 83"/>
              <a:gd name="T81" fmla="*/ 29 h 95"/>
              <a:gd name="T82" fmla="*/ 21 w 83"/>
              <a:gd name="T83" fmla="*/ 34 h 95"/>
              <a:gd name="T84" fmla="*/ 22 w 83"/>
              <a:gd name="T85" fmla="*/ 32 h 95"/>
              <a:gd name="T86" fmla="*/ 17 w 83"/>
              <a:gd name="T87" fmla="*/ 27 h 95"/>
              <a:gd name="T88" fmla="*/ 41 w 83"/>
              <a:gd name="T89" fmla="*/ 17 h 95"/>
              <a:gd name="T90" fmla="*/ 41 w 83"/>
              <a:gd name="T91" fmla="*/ 25 h 95"/>
              <a:gd name="T92" fmla="*/ 52 w 83"/>
              <a:gd name="T93" fmla="*/ 0 h 95"/>
              <a:gd name="T94" fmla="*/ 32 w 83"/>
              <a:gd name="T95" fmla="*/ 0 h 95"/>
              <a:gd name="T96" fmla="*/ 32 w 83"/>
              <a:gd name="T97" fmla="*/ 8 h 95"/>
              <a:gd name="T98" fmla="*/ 39 w 83"/>
              <a:gd name="T99" fmla="*/ 8 h 95"/>
              <a:gd name="T100" fmla="*/ 39 w 83"/>
              <a:gd name="T101" fmla="*/ 12 h 95"/>
              <a:gd name="T102" fmla="*/ 0 w 83"/>
              <a:gd name="T103" fmla="*/ 53 h 95"/>
              <a:gd name="T104" fmla="*/ 42 w 83"/>
              <a:gd name="T105" fmla="*/ 95 h 95"/>
              <a:gd name="T106" fmla="*/ 83 w 83"/>
              <a:gd name="T107" fmla="*/ 53 h 95"/>
              <a:gd name="T108" fmla="*/ 44 w 83"/>
              <a:gd name="T109" fmla="*/ 12 h 95"/>
              <a:gd name="T110" fmla="*/ 44 w 83"/>
              <a:gd name="T111" fmla="*/ 8 h 95"/>
              <a:gd name="T112" fmla="*/ 52 w 83"/>
              <a:gd name="T113" fmla="*/ 8 h 95"/>
              <a:gd name="T114" fmla="*/ 52 w 83"/>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95">
                <a:moveTo>
                  <a:pt x="43" y="27"/>
                </a:moveTo>
                <a:cubicBezTo>
                  <a:pt x="41" y="27"/>
                  <a:pt x="41" y="27"/>
                  <a:pt x="41" y="27"/>
                </a:cubicBezTo>
                <a:cubicBezTo>
                  <a:pt x="41" y="53"/>
                  <a:pt x="41" y="53"/>
                  <a:pt x="41" y="53"/>
                </a:cubicBezTo>
                <a:cubicBezTo>
                  <a:pt x="39" y="55"/>
                  <a:pt x="39" y="55"/>
                  <a:pt x="39" y="55"/>
                </a:cubicBezTo>
                <a:cubicBezTo>
                  <a:pt x="40" y="56"/>
                  <a:pt x="40" y="56"/>
                  <a:pt x="40" y="56"/>
                </a:cubicBezTo>
                <a:cubicBezTo>
                  <a:pt x="41" y="55"/>
                  <a:pt x="41" y="55"/>
                  <a:pt x="41" y="55"/>
                </a:cubicBezTo>
                <a:cubicBezTo>
                  <a:pt x="41" y="58"/>
                  <a:pt x="41" y="58"/>
                  <a:pt x="41" y="58"/>
                </a:cubicBezTo>
                <a:cubicBezTo>
                  <a:pt x="43" y="58"/>
                  <a:pt x="43" y="58"/>
                  <a:pt x="43" y="58"/>
                </a:cubicBezTo>
                <a:cubicBezTo>
                  <a:pt x="43" y="54"/>
                  <a:pt x="43" y="54"/>
                  <a:pt x="43" y="54"/>
                </a:cubicBezTo>
                <a:cubicBezTo>
                  <a:pt x="57" y="39"/>
                  <a:pt x="57" y="39"/>
                  <a:pt x="57" y="39"/>
                </a:cubicBezTo>
                <a:cubicBezTo>
                  <a:pt x="56" y="38"/>
                  <a:pt x="56" y="38"/>
                  <a:pt x="56" y="38"/>
                </a:cubicBezTo>
                <a:cubicBezTo>
                  <a:pt x="43" y="51"/>
                  <a:pt x="43" y="51"/>
                  <a:pt x="43" y="51"/>
                </a:cubicBezTo>
                <a:cubicBezTo>
                  <a:pt x="43" y="27"/>
                  <a:pt x="43" y="27"/>
                  <a:pt x="43" y="27"/>
                </a:cubicBezTo>
                <a:moveTo>
                  <a:pt x="41" y="25"/>
                </a:moveTo>
                <a:cubicBezTo>
                  <a:pt x="43" y="25"/>
                  <a:pt x="43" y="25"/>
                  <a:pt x="43" y="25"/>
                </a:cubicBezTo>
                <a:cubicBezTo>
                  <a:pt x="43" y="17"/>
                  <a:pt x="43" y="17"/>
                  <a:pt x="43" y="17"/>
                </a:cubicBezTo>
                <a:cubicBezTo>
                  <a:pt x="52" y="18"/>
                  <a:pt x="60" y="21"/>
                  <a:pt x="66" y="27"/>
                </a:cubicBezTo>
                <a:cubicBezTo>
                  <a:pt x="61" y="32"/>
                  <a:pt x="61" y="32"/>
                  <a:pt x="61" y="32"/>
                </a:cubicBezTo>
                <a:cubicBezTo>
                  <a:pt x="63" y="34"/>
                  <a:pt x="63" y="34"/>
                  <a:pt x="63" y="34"/>
                </a:cubicBezTo>
                <a:cubicBezTo>
                  <a:pt x="68" y="29"/>
                  <a:pt x="68" y="29"/>
                  <a:pt x="68" y="29"/>
                </a:cubicBezTo>
                <a:cubicBezTo>
                  <a:pt x="74" y="35"/>
                  <a:pt x="77" y="43"/>
                  <a:pt x="78" y="52"/>
                </a:cubicBezTo>
                <a:cubicBezTo>
                  <a:pt x="70" y="52"/>
                  <a:pt x="70" y="52"/>
                  <a:pt x="70" y="52"/>
                </a:cubicBezTo>
                <a:cubicBezTo>
                  <a:pt x="70" y="54"/>
                  <a:pt x="70" y="54"/>
                  <a:pt x="70" y="54"/>
                </a:cubicBezTo>
                <a:cubicBezTo>
                  <a:pt x="78" y="54"/>
                  <a:pt x="78" y="54"/>
                  <a:pt x="78" y="54"/>
                </a:cubicBezTo>
                <a:cubicBezTo>
                  <a:pt x="77" y="63"/>
                  <a:pt x="74" y="72"/>
                  <a:pt x="68" y="78"/>
                </a:cubicBezTo>
                <a:cubicBezTo>
                  <a:pt x="63" y="72"/>
                  <a:pt x="63" y="72"/>
                  <a:pt x="63" y="72"/>
                </a:cubicBezTo>
                <a:cubicBezTo>
                  <a:pt x="61" y="74"/>
                  <a:pt x="61" y="74"/>
                  <a:pt x="61" y="74"/>
                </a:cubicBezTo>
                <a:cubicBezTo>
                  <a:pt x="66" y="79"/>
                  <a:pt x="66" y="79"/>
                  <a:pt x="66" y="79"/>
                </a:cubicBezTo>
                <a:cubicBezTo>
                  <a:pt x="60" y="85"/>
                  <a:pt x="52" y="89"/>
                  <a:pt x="43" y="89"/>
                </a:cubicBezTo>
                <a:cubicBezTo>
                  <a:pt x="43" y="82"/>
                  <a:pt x="43" y="82"/>
                  <a:pt x="43" y="82"/>
                </a:cubicBezTo>
                <a:cubicBezTo>
                  <a:pt x="41" y="82"/>
                  <a:pt x="41" y="82"/>
                  <a:pt x="41" y="82"/>
                </a:cubicBezTo>
                <a:cubicBezTo>
                  <a:pt x="41" y="89"/>
                  <a:pt x="41" y="89"/>
                  <a:pt x="41" y="89"/>
                </a:cubicBezTo>
                <a:cubicBezTo>
                  <a:pt x="32" y="89"/>
                  <a:pt x="23" y="85"/>
                  <a:pt x="17" y="79"/>
                </a:cubicBezTo>
                <a:cubicBezTo>
                  <a:pt x="22" y="74"/>
                  <a:pt x="22" y="74"/>
                  <a:pt x="22" y="74"/>
                </a:cubicBezTo>
                <a:cubicBezTo>
                  <a:pt x="21" y="72"/>
                  <a:pt x="21" y="72"/>
                  <a:pt x="21" y="72"/>
                </a:cubicBezTo>
                <a:cubicBezTo>
                  <a:pt x="16" y="78"/>
                  <a:pt x="16" y="78"/>
                  <a:pt x="16" y="78"/>
                </a:cubicBezTo>
                <a:cubicBezTo>
                  <a:pt x="10" y="72"/>
                  <a:pt x="6" y="63"/>
                  <a:pt x="6" y="54"/>
                </a:cubicBezTo>
                <a:cubicBezTo>
                  <a:pt x="13" y="54"/>
                  <a:pt x="13" y="54"/>
                  <a:pt x="13" y="54"/>
                </a:cubicBezTo>
                <a:cubicBezTo>
                  <a:pt x="13" y="52"/>
                  <a:pt x="13" y="52"/>
                  <a:pt x="13" y="52"/>
                </a:cubicBezTo>
                <a:cubicBezTo>
                  <a:pt x="6" y="52"/>
                  <a:pt x="6" y="52"/>
                  <a:pt x="6" y="52"/>
                </a:cubicBezTo>
                <a:cubicBezTo>
                  <a:pt x="6" y="43"/>
                  <a:pt x="10" y="35"/>
                  <a:pt x="16" y="29"/>
                </a:cubicBezTo>
                <a:cubicBezTo>
                  <a:pt x="21" y="34"/>
                  <a:pt x="21" y="34"/>
                  <a:pt x="21" y="34"/>
                </a:cubicBezTo>
                <a:cubicBezTo>
                  <a:pt x="22" y="32"/>
                  <a:pt x="22" y="32"/>
                  <a:pt x="22" y="32"/>
                </a:cubicBezTo>
                <a:cubicBezTo>
                  <a:pt x="17" y="27"/>
                  <a:pt x="17" y="27"/>
                  <a:pt x="17" y="27"/>
                </a:cubicBezTo>
                <a:cubicBezTo>
                  <a:pt x="23" y="21"/>
                  <a:pt x="32" y="18"/>
                  <a:pt x="41" y="17"/>
                </a:cubicBezTo>
                <a:cubicBezTo>
                  <a:pt x="41" y="25"/>
                  <a:pt x="41" y="25"/>
                  <a:pt x="41" y="25"/>
                </a:cubicBezTo>
                <a:moveTo>
                  <a:pt x="52" y="0"/>
                </a:moveTo>
                <a:cubicBezTo>
                  <a:pt x="32" y="0"/>
                  <a:pt x="32" y="0"/>
                  <a:pt x="32" y="0"/>
                </a:cubicBezTo>
                <a:cubicBezTo>
                  <a:pt x="32" y="8"/>
                  <a:pt x="32" y="8"/>
                  <a:pt x="32" y="8"/>
                </a:cubicBezTo>
                <a:cubicBezTo>
                  <a:pt x="39" y="8"/>
                  <a:pt x="39" y="8"/>
                  <a:pt x="39" y="8"/>
                </a:cubicBezTo>
                <a:cubicBezTo>
                  <a:pt x="39" y="12"/>
                  <a:pt x="39" y="12"/>
                  <a:pt x="39" y="12"/>
                </a:cubicBezTo>
                <a:cubicBezTo>
                  <a:pt x="17" y="13"/>
                  <a:pt x="0" y="31"/>
                  <a:pt x="0" y="53"/>
                </a:cubicBezTo>
                <a:cubicBezTo>
                  <a:pt x="0" y="76"/>
                  <a:pt x="19" y="95"/>
                  <a:pt x="42" y="95"/>
                </a:cubicBezTo>
                <a:cubicBezTo>
                  <a:pt x="65" y="95"/>
                  <a:pt x="83" y="76"/>
                  <a:pt x="83" y="53"/>
                </a:cubicBezTo>
                <a:cubicBezTo>
                  <a:pt x="83" y="31"/>
                  <a:pt x="66" y="13"/>
                  <a:pt x="44" y="12"/>
                </a:cubicBezTo>
                <a:cubicBezTo>
                  <a:pt x="44" y="8"/>
                  <a:pt x="44" y="8"/>
                  <a:pt x="44" y="8"/>
                </a:cubicBezTo>
                <a:cubicBezTo>
                  <a:pt x="52" y="8"/>
                  <a:pt x="52" y="8"/>
                  <a:pt x="52" y="8"/>
                </a:cubicBezTo>
                <a:cubicBezTo>
                  <a:pt x="52" y="0"/>
                  <a:pt x="52" y="0"/>
                  <a:pt x="52" y="0"/>
                </a:cubicBezTo>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2" name="文本框 31"/>
          <p:cNvSpPr txBox="1"/>
          <p:nvPr/>
        </p:nvSpPr>
        <p:spPr>
          <a:xfrm>
            <a:off x="2220714" y="4809124"/>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3" name="文本框 32"/>
          <p:cNvSpPr txBox="1"/>
          <p:nvPr/>
        </p:nvSpPr>
        <p:spPr>
          <a:xfrm>
            <a:off x="1494695" y="4778346"/>
            <a:ext cx="704039" cy="707886"/>
          </a:xfrm>
          <a:prstGeom prst="rect">
            <a:avLst/>
          </a:prstGeom>
          <a:noFill/>
        </p:spPr>
        <p:txBody>
          <a:bodyPr wrap="none" rtlCol="0">
            <a:spAutoFit/>
          </a:bodyPr>
          <a:lstStyle/>
          <a:p>
            <a:r>
              <a:rPr lang="en-US" altLang="zh-CN" sz="4000" dirty="0" smtClean="0">
                <a:solidFill>
                  <a:schemeClr val="accent2"/>
                </a:solidFill>
              </a:rPr>
              <a:t>01</a:t>
            </a:r>
            <a:endParaRPr lang="zh-CN" altLang="en-US" sz="4000" dirty="0">
              <a:solidFill>
                <a:schemeClr val="accent2"/>
              </a:solidFill>
            </a:endParaRPr>
          </a:p>
        </p:txBody>
      </p:sp>
      <p:grpSp>
        <p:nvGrpSpPr>
          <p:cNvPr id="41" name="组合 40"/>
          <p:cNvGrpSpPr/>
          <p:nvPr/>
        </p:nvGrpSpPr>
        <p:grpSpPr>
          <a:xfrm>
            <a:off x="6137027" y="4778346"/>
            <a:ext cx="2273699" cy="707886"/>
            <a:chOff x="6209182" y="4892646"/>
            <a:chExt cx="2273699" cy="707886"/>
          </a:xfrm>
        </p:grpSpPr>
        <p:sp>
          <p:nvSpPr>
            <p:cNvPr id="34" name="文本框 33"/>
            <p:cNvSpPr txBox="1"/>
            <p:nvPr/>
          </p:nvSpPr>
          <p:spPr>
            <a:xfrm>
              <a:off x="6913221" y="4923424"/>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5" name="文本框 34"/>
            <p:cNvSpPr txBox="1"/>
            <p:nvPr/>
          </p:nvSpPr>
          <p:spPr>
            <a:xfrm>
              <a:off x="6209182" y="4892646"/>
              <a:ext cx="704039" cy="707886"/>
            </a:xfrm>
            <a:prstGeom prst="rect">
              <a:avLst/>
            </a:prstGeom>
            <a:noFill/>
          </p:spPr>
          <p:txBody>
            <a:bodyPr wrap="none" rtlCol="0">
              <a:spAutoFit/>
            </a:bodyPr>
            <a:lstStyle/>
            <a:p>
              <a:r>
                <a:rPr lang="en-US" altLang="zh-CN" sz="4000" dirty="0" smtClean="0">
                  <a:solidFill>
                    <a:schemeClr val="accent5"/>
                  </a:solidFill>
                </a:rPr>
                <a:t>03</a:t>
              </a:r>
              <a:endParaRPr lang="zh-CN" altLang="en-US" sz="4000" dirty="0">
                <a:solidFill>
                  <a:schemeClr val="accent5"/>
                </a:solidFill>
              </a:endParaRPr>
            </a:p>
          </p:txBody>
        </p:sp>
      </p:grpSp>
      <p:grpSp>
        <p:nvGrpSpPr>
          <p:cNvPr id="40" name="组合 39"/>
          <p:cNvGrpSpPr/>
          <p:nvPr/>
        </p:nvGrpSpPr>
        <p:grpSpPr>
          <a:xfrm>
            <a:off x="3836975" y="1412229"/>
            <a:ext cx="2271201" cy="707886"/>
            <a:chOff x="3907315" y="1526529"/>
            <a:chExt cx="2271201" cy="707886"/>
          </a:xfrm>
        </p:grpSpPr>
        <p:sp>
          <p:nvSpPr>
            <p:cNvPr id="36" name="文本框 35"/>
            <p:cNvSpPr txBox="1"/>
            <p:nvPr/>
          </p:nvSpPr>
          <p:spPr>
            <a:xfrm>
              <a:off x="4608856" y="1557307"/>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7" name="文本框 36"/>
            <p:cNvSpPr txBox="1"/>
            <p:nvPr/>
          </p:nvSpPr>
          <p:spPr>
            <a:xfrm>
              <a:off x="3907315" y="1526529"/>
              <a:ext cx="704039" cy="707886"/>
            </a:xfrm>
            <a:prstGeom prst="rect">
              <a:avLst/>
            </a:prstGeom>
            <a:noFill/>
          </p:spPr>
          <p:txBody>
            <a:bodyPr wrap="none" rtlCol="0">
              <a:spAutoFit/>
            </a:bodyPr>
            <a:lstStyle/>
            <a:p>
              <a:r>
                <a:rPr lang="en-US" altLang="zh-CN" sz="4000" dirty="0" smtClean="0">
                  <a:solidFill>
                    <a:schemeClr val="accent3"/>
                  </a:solidFill>
                </a:rPr>
                <a:t>02</a:t>
              </a:r>
              <a:endParaRPr lang="zh-CN" altLang="en-US" sz="4000" dirty="0">
                <a:solidFill>
                  <a:schemeClr val="accent3"/>
                </a:solidFill>
              </a:endParaRPr>
            </a:p>
          </p:txBody>
        </p:sp>
      </p:grpSp>
      <p:grpSp>
        <p:nvGrpSpPr>
          <p:cNvPr id="42" name="组合 41"/>
          <p:cNvGrpSpPr/>
          <p:nvPr/>
        </p:nvGrpSpPr>
        <p:grpSpPr>
          <a:xfrm>
            <a:off x="8405612" y="1412229"/>
            <a:ext cx="2291911" cy="707886"/>
            <a:chOff x="8651796" y="1526529"/>
            <a:chExt cx="2291911" cy="707886"/>
          </a:xfrm>
        </p:grpSpPr>
        <p:sp>
          <p:nvSpPr>
            <p:cNvPr id="38" name="文本框 37"/>
            <p:cNvSpPr txBox="1"/>
            <p:nvPr/>
          </p:nvSpPr>
          <p:spPr>
            <a:xfrm>
              <a:off x="9374047" y="1557307"/>
              <a:ext cx="1569660" cy="646331"/>
            </a:xfrm>
            <a:prstGeom prst="rect">
              <a:avLst/>
            </a:prstGeom>
            <a:noFill/>
          </p:spPr>
          <p:txBody>
            <a:bodyPr wrap="none" rtlCol="0">
              <a:spAutoFit/>
            </a:bodyPr>
            <a:lstStyle/>
            <a:p>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点击添加文字</a:t>
              </a:r>
              <a:endParaRPr lang="en-US" altLang="zh-CN"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rPr>
                <a:t>点击添加</a:t>
              </a:r>
              <a:r>
                <a:rPr lang="zh-CN" altLang="en-US" dirty="0" smtClean="0">
                  <a:solidFill>
                    <a:schemeClr val="tx1">
                      <a:lumMod val="75000"/>
                      <a:lumOff val="25000"/>
                    </a:schemeClr>
                  </a:solidFill>
                  <a:latin typeface="时尚中黑简体" panose="01010104010101010101" pitchFamily="2" charset="-122"/>
                  <a:ea typeface="时尚中黑简体" panose="01010104010101010101" pitchFamily="2" charset="-122"/>
                </a:rPr>
                <a:t>文字</a:t>
              </a:r>
              <a:endParaRPr lang="zh-CN" altLang="en-US"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39" name="文本框 38"/>
            <p:cNvSpPr txBox="1"/>
            <p:nvPr/>
          </p:nvSpPr>
          <p:spPr>
            <a:xfrm>
              <a:off x="8651796" y="1526529"/>
              <a:ext cx="704039" cy="707886"/>
            </a:xfrm>
            <a:prstGeom prst="rect">
              <a:avLst/>
            </a:prstGeom>
            <a:noFill/>
          </p:spPr>
          <p:txBody>
            <a:bodyPr wrap="none" rtlCol="0">
              <a:spAutoFit/>
            </a:bodyPr>
            <a:lstStyle/>
            <a:p>
              <a:r>
                <a:rPr lang="en-US" altLang="zh-CN" sz="4000" dirty="0" smtClean="0">
                  <a:solidFill>
                    <a:schemeClr val="accent6"/>
                  </a:solidFill>
                </a:rPr>
                <a:t>04</a:t>
              </a:r>
              <a:endParaRPr lang="zh-CN" altLang="en-US" sz="4000" dirty="0">
                <a:solidFill>
                  <a:schemeClr val="accent6"/>
                </a:solidFill>
              </a:endParaRPr>
            </a:p>
          </p:txBody>
        </p:sp>
      </p:grpSp>
      <p:sp>
        <p:nvSpPr>
          <p:cNvPr id="46"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6"/>
                                        </p:tgtEl>
                                        <p:attrNameLst>
                                          <p:attrName>ppt_y</p:attrName>
                                        </p:attrNameLst>
                                      </p:cBhvr>
                                      <p:tavLst>
                                        <p:tav tm="0">
                                          <p:val>
                                            <p:strVal val="#ppt_y"/>
                                          </p:val>
                                        </p:tav>
                                        <p:tav tm="100000">
                                          <p:val>
                                            <p:strVal val="#ppt_y"/>
                                          </p:val>
                                        </p:tav>
                                      </p:tavLst>
                                    </p:anim>
                                    <p:anim calcmode="lin" valueType="num">
                                      <p:cBhvr>
                                        <p:cTn id="9"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6"/>
                                        </p:tgtEl>
                                      </p:cBhvr>
                                    </p:animEffect>
                                  </p:childTnLst>
                                </p:cTn>
                              </p:par>
                            </p:childTnLst>
                          </p:cTn>
                        </p:par>
                        <p:par>
                          <p:cTn id="12" fill="hold">
                            <p:stCondLst>
                              <p:cond delay="0"/>
                            </p:stCondLst>
                            <p:childTnLst>
                              <p:par>
                                <p:cTn id="13" presetID="26"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87">
                                          <p:stCondLst>
                                            <p:cond delay="0"/>
                                          </p:stCondLst>
                                        </p:cTn>
                                        <p:tgtEl>
                                          <p:spTgt spid="31"/>
                                        </p:tgtEl>
                                      </p:cBhvr>
                                    </p:animEffect>
                                    <p:anim calcmode="lin" valueType="num">
                                      <p:cBhvr>
                                        <p:cTn id="16" dur="273"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 dur="100"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8" dur="100" tmFilter="0, 0; 0.125,0.2665; 0.25,0.4; 0.375,0.465; 0.5,0.5;  0.625,0.535; 0.75,0.6; 0.875,0.7335; 1,1">
                                          <p:stCondLst>
                                            <p:cond delay="100"/>
                                          </p:stCondLst>
                                        </p:cTn>
                                        <p:tgtEl>
                                          <p:spTgt spid="31"/>
                                        </p:tgtEl>
                                        <p:attrNameLst>
                                          <p:attrName>ppt_y</p:attrName>
                                        </p:attrNameLst>
                                      </p:cBhvr>
                                      <p:tavLst>
                                        <p:tav tm="0" fmla="#ppt_y-sin(pi*$)/9">
                                          <p:val>
                                            <p:fltVal val="0"/>
                                          </p:val>
                                        </p:tav>
                                        <p:tav tm="100000">
                                          <p:val>
                                            <p:fltVal val="1"/>
                                          </p:val>
                                        </p:tav>
                                      </p:tavLst>
                                    </p:anim>
                                    <p:anim calcmode="lin" valueType="num">
                                      <p:cBhvr>
                                        <p:cTn id="19" dur="50" tmFilter="0, 0; 0.125,0.2665; 0.25,0.4; 0.375,0.465; 0.5,0.5;  0.625,0.535; 0.75,0.6; 0.875,0.7335; 1,1">
                                          <p:stCondLst>
                                            <p:cond delay="199"/>
                                          </p:stCondLst>
                                        </p:cTn>
                                        <p:tgtEl>
                                          <p:spTgt spid="31"/>
                                        </p:tgtEl>
                                        <p:attrNameLst>
                                          <p:attrName>ppt_y</p:attrName>
                                        </p:attrNameLst>
                                      </p:cBhvr>
                                      <p:tavLst>
                                        <p:tav tm="0" fmla="#ppt_y-sin(pi*$)/27">
                                          <p:val>
                                            <p:fltVal val="0"/>
                                          </p:val>
                                        </p:tav>
                                        <p:tav tm="100000">
                                          <p:val>
                                            <p:fltVal val="1"/>
                                          </p:val>
                                        </p:tav>
                                      </p:tavLst>
                                    </p:anim>
                                    <p:anim calcmode="lin" valueType="num">
                                      <p:cBhvr>
                                        <p:cTn id="20" dur="25" tmFilter="0, 0; 0.125,0.2665; 0.25,0.4; 0.375,0.465; 0.5,0.5;  0.625,0.535; 0.75,0.6; 0.875,0.7335; 1,1">
                                          <p:stCondLst>
                                            <p:cond delay="248"/>
                                          </p:stCondLst>
                                        </p:cTn>
                                        <p:tgtEl>
                                          <p:spTgt spid="31"/>
                                        </p:tgtEl>
                                        <p:attrNameLst>
                                          <p:attrName>ppt_y</p:attrName>
                                        </p:attrNameLst>
                                      </p:cBhvr>
                                      <p:tavLst>
                                        <p:tav tm="0" fmla="#ppt_y-sin(pi*$)/81">
                                          <p:val>
                                            <p:fltVal val="0"/>
                                          </p:val>
                                        </p:tav>
                                        <p:tav tm="100000">
                                          <p:val>
                                            <p:fltVal val="1"/>
                                          </p:val>
                                        </p:tav>
                                      </p:tavLst>
                                    </p:anim>
                                    <p:animScale>
                                      <p:cBhvr>
                                        <p:cTn id="21" dur="4">
                                          <p:stCondLst>
                                            <p:cond delay="98"/>
                                          </p:stCondLst>
                                        </p:cTn>
                                        <p:tgtEl>
                                          <p:spTgt spid="31"/>
                                        </p:tgtEl>
                                      </p:cBhvr>
                                      <p:to x="100000" y="60000"/>
                                    </p:animScale>
                                    <p:animScale>
                                      <p:cBhvr>
                                        <p:cTn id="22" dur="25" decel="50000">
                                          <p:stCondLst>
                                            <p:cond delay="101"/>
                                          </p:stCondLst>
                                        </p:cTn>
                                        <p:tgtEl>
                                          <p:spTgt spid="31"/>
                                        </p:tgtEl>
                                      </p:cBhvr>
                                      <p:to x="100000" y="100000"/>
                                    </p:animScale>
                                    <p:animScale>
                                      <p:cBhvr>
                                        <p:cTn id="23" dur="4">
                                          <p:stCondLst>
                                            <p:cond delay="197"/>
                                          </p:stCondLst>
                                        </p:cTn>
                                        <p:tgtEl>
                                          <p:spTgt spid="31"/>
                                        </p:tgtEl>
                                      </p:cBhvr>
                                      <p:to x="100000" y="80000"/>
                                    </p:animScale>
                                    <p:animScale>
                                      <p:cBhvr>
                                        <p:cTn id="24" dur="25" decel="50000">
                                          <p:stCondLst>
                                            <p:cond delay="201"/>
                                          </p:stCondLst>
                                        </p:cTn>
                                        <p:tgtEl>
                                          <p:spTgt spid="31"/>
                                        </p:tgtEl>
                                      </p:cBhvr>
                                      <p:to x="100000" y="100000"/>
                                    </p:animScale>
                                    <p:animScale>
                                      <p:cBhvr>
                                        <p:cTn id="25" dur="4">
                                          <p:stCondLst>
                                            <p:cond delay="246"/>
                                          </p:stCondLst>
                                        </p:cTn>
                                        <p:tgtEl>
                                          <p:spTgt spid="31"/>
                                        </p:tgtEl>
                                      </p:cBhvr>
                                      <p:to x="100000" y="90000"/>
                                    </p:animScale>
                                    <p:animScale>
                                      <p:cBhvr>
                                        <p:cTn id="26" dur="25" decel="50000">
                                          <p:stCondLst>
                                            <p:cond delay="250"/>
                                          </p:stCondLst>
                                        </p:cTn>
                                        <p:tgtEl>
                                          <p:spTgt spid="31"/>
                                        </p:tgtEl>
                                      </p:cBhvr>
                                      <p:to x="100000" y="100000"/>
                                    </p:animScale>
                                    <p:animScale>
                                      <p:cBhvr>
                                        <p:cTn id="27" dur="4">
                                          <p:stCondLst>
                                            <p:cond delay="271"/>
                                          </p:stCondLst>
                                        </p:cTn>
                                        <p:tgtEl>
                                          <p:spTgt spid="31"/>
                                        </p:tgtEl>
                                      </p:cBhvr>
                                      <p:to x="100000" y="95000"/>
                                    </p:animScale>
                                    <p:animScale>
                                      <p:cBhvr>
                                        <p:cTn id="28" dur="25" decel="50000">
                                          <p:stCondLst>
                                            <p:cond delay="275"/>
                                          </p:stCondLst>
                                        </p:cTn>
                                        <p:tgtEl>
                                          <p:spTgt spid="31"/>
                                        </p:tgtEl>
                                      </p:cBhvr>
                                      <p:to x="100000" y="100000"/>
                                    </p:animScale>
                                  </p:childTnLst>
                                </p:cTn>
                              </p:par>
                            </p:childTnLst>
                          </p:cTn>
                        </p:par>
                        <p:par>
                          <p:cTn id="29" fill="hold">
                            <p:stCondLst>
                              <p:cond delay="500"/>
                            </p:stCondLst>
                            <p:childTnLst>
                              <p:par>
                                <p:cTn id="30" presetID="26"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87">
                                          <p:stCondLst>
                                            <p:cond delay="0"/>
                                          </p:stCondLst>
                                        </p:cTn>
                                        <p:tgtEl>
                                          <p:spTgt spid="29"/>
                                        </p:tgtEl>
                                      </p:cBhvr>
                                    </p:animEffect>
                                    <p:anim calcmode="lin" valueType="num">
                                      <p:cBhvr>
                                        <p:cTn id="33" dur="273"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4" dur="100"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5" dur="100" tmFilter="0, 0; 0.125,0.2665; 0.25,0.4; 0.375,0.465; 0.5,0.5;  0.625,0.535; 0.75,0.6; 0.875,0.7335; 1,1">
                                          <p:stCondLst>
                                            <p:cond delay="100"/>
                                          </p:stCondLst>
                                        </p:cTn>
                                        <p:tgtEl>
                                          <p:spTgt spid="29"/>
                                        </p:tgtEl>
                                        <p:attrNameLst>
                                          <p:attrName>ppt_y</p:attrName>
                                        </p:attrNameLst>
                                      </p:cBhvr>
                                      <p:tavLst>
                                        <p:tav tm="0" fmla="#ppt_y-sin(pi*$)/9">
                                          <p:val>
                                            <p:fltVal val="0"/>
                                          </p:val>
                                        </p:tav>
                                        <p:tav tm="100000">
                                          <p:val>
                                            <p:fltVal val="1"/>
                                          </p:val>
                                        </p:tav>
                                      </p:tavLst>
                                    </p:anim>
                                    <p:anim calcmode="lin" valueType="num">
                                      <p:cBhvr>
                                        <p:cTn id="36" dur="50" tmFilter="0, 0; 0.125,0.2665; 0.25,0.4; 0.375,0.465; 0.5,0.5;  0.625,0.535; 0.75,0.6; 0.875,0.7335; 1,1">
                                          <p:stCondLst>
                                            <p:cond delay="199"/>
                                          </p:stCondLst>
                                        </p:cTn>
                                        <p:tgtEl>
                                          <p:spTgt spid="29"/>
                                        </p:tgtEl>
                                        <p:attrNameLst>
                                          <p:attrName>ppt_y</p:attrName>
                                        </p:attrNameLst>
                                      </p:cBhvr>
                                      <p:tavLst>
                                        <p:tav tm="0" fmla="#ppt_y-sin(pi*$)/27">
                                          <p:val>
                                            <p:fltVal val="0"/>
                                          </p:val>
                                        </p:tav>
                                        <p:tav tm="100000">
                                          <p:val>
                                            <p:fltVal val="1"/>
                                          </p:val>
                                        </p:tav>
                                      </p:tavLst>
                                    </p:anim>
                                    <p:anim calcmode="lin" valueType="num">
                                      <p:cBhvr>
                                        <p:cTn id="37" dur="25" tmFilter="0, 0; 0.125,0.2665; 0.25,0.4; 0.375,0.465; 0.5,0.5;  0.625,0.535; 0.75,0.6; 0.875,0.7335; 1,1">
                                          <p:stCondLst>
                                            <p:cond delay="248"/>
                                          </p:stCondLst>
                                        </p:cTn>
                                        <p:tgtEl>
                                          <p:spTgt spid="29"/>
                                        </p:tgtEl>
                                        <p:attrNameLst>
                                          <p:attrName>ppt_y</p:attrName>
                                        </p:attrNameLst>
                                      </p:cBhvr>
                                      <p:tavLst>
                                        <p:tav tm="0" fmla="#ppt_y-sin(pi*$)/81">
                                          <p:val>
                                            <p:fltVal val="0"/>
                                          </p:val>
                                        </p:tav>
                                        <p:tav tm="100000">
                                          <p:val>
                                            <p:fltVal val="1"/>
                                          </p:val>
                                        </p:tav>
                                      </p:tavLst>
                                    </p:anim>
                                    <p:animScale>
                                      <p:cBhvr>
                                        <p:cTn id="38" dur="4">
                                          <p:stCondLst>
                                            <p:cond delay="98"/>
                                          </p:stCondLst>
                                        </p:cTn>
                                        <p:tgtEl>
                                          <p:spTgt spid="29"/>
                                        </p:tgtEl>
                                      </p:cBhvr>
                                      <p:to x="100000" y="60000"/>
                                    </p:animScale>
                                    <p:animScale>
                                      <p:cBhvr>
                                        <p:cTn id="39" dur="25" decel="50000">
                                          <p:stCondLst>
                                            <p:cond delay="101"/>
                                          </p:stCondLst>
                                        </p:cTn>
                                        <p:tgtEl>
                                          <p:spTgt spid="29"/>
                                        </p:tgtEl>
                                      </p:cBhvr>
                                      <p:to x="100000" y="100000"/>
                                    </p:animScale>
                                    <p:animScale>
                                      <p:cBhvr>
                                        <p:cTn id="40" dur="4">
                                          <p:stCondLst>
                                            <p:cond delay="197"/>
                                          </p:stCondLst>
                                        </p:cTn>
                                        <p:tgtEl>
                                          <p:spTgt spid="29"/>
                                        </p:tgtEl>
                                      </p:cBhvr>
                                      <p:to x="100000" y="80000"/>
                                    </p:animScale>
                                    <p:animScale>
                                      <p:cBhvr>
                                        <p:cTn id="41" dur="25" decel="50000">
                                          <p:stCondLst>
                                            <p:cond delay="201"/>
                                          </p:stCondLst>
                                        </p:cTn>
                                        <p:tgtEl>
                                          <p:spTgt spid="29"/>
                                        </p:tgtEl>
                                      </p:cBhvr>
                                      <p:to x="100000" y="100000"/>
                                    </p:animScale>
                                    <p:animScale>
                                      <p:cBhvr>
                                        <p:cTn id="42" dur="4">
                                          <p:stCondLst>
                                            <p:cond delay="246"/>
                                          </p:stCondLst>
                                        </p:cTn>
                                        <p:tgtEl>
                                          <p:spTgt spid="29"/>
                                        </p:tgtEl>
                                      </p:cBhvr>
                                      <p:to x="100000" y="90000"/>
                                    </p:animScale>
                                    <p:animScale>
                                      <p:cBhvr>
                                        <p:cTn id="43" dur="25" decel="50000">
                                          <p:stCondLst>
                                            <p:cond delay="250"/>
                                          </p:stCondLst>
                                        </p:cTn>
                                        <p:tgtEl>
                                          <p:spTgt spid="29"/>
                                        </p:tgtEl>
                                      </p:cBhvr>
                                      <p:to x="100000" y="100000"/>
                                    </p:animScale>
                                    <p:animScale>
                                      <p:cBhvr>
                                        <p:cTn id="44" dur="4">
                                          <p:stCondLst>
                                            <p:cond delay="271"/>
                                          </p:stCondLst>
                                        </p:cTn>
                                        <p:tgtEl>
                                          <p:spTgt spid="29"/>
                                        </p:tgtEl>
                                      </p:cBhvr>
                                      <p:to x="100000" y="95000"/>
                                    </p:animScale>
                                    <p:animScale>
                                      <p:cBhvr>
                                        <p:cTn id="45" dur="25" decel="50000">
                                          <p:stCondLst>
                                            <p:cond delay="275"/>
                                          </p:stCondLst>
                                        </p:cTn>
                                        <p:tgtEl>
                                          <p:spTgt spid="29"/>
                                        </p:tgtEl>
                                      </p:cBhvr>
                                      <p:to x="100000" y="100000"/>
                                    </p:animScale>
                                  </p:childTnLst>
                                </p:cTn>
                              </p:par>
                            </p:childTnLst>
                          </p:cTn>
                        </p:par>
                        <p:par>
                          <p:cTn id="46" fill="hold">
                            <p:stCondLst>
                              <p:cond delay="1000"/>
                            </p:stCondLst>
                            <p:childTnLst>
                              <p:par>
                                <p:cTn id="47" presetID="26"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87">
                                          <p:stCondLst>
                                            <p:cond delay="0"/>
                                          </p:stCondLst>
                                        </p:cTn>
                                        <p:tgtEl>
                                          <p:spTgt spid="44"/>
                                        </p:tgtEl>
                                      </p:cBhvr>
                                    </p:animEffect>
                                    <p:anim calcmode="lin" valueType="num">
                                      <p:cBhvr>
                                        <p:cTn id="50" dur="273"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51" dur="100"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52" dur="100" tmFilter="0, 0; 0.125,0.2665; 0.25,0.4; 0.375,0.465; 0.5,0.5;  0.625,0.535; 0.75,0.6; 0.875,0.7335; 1,1">
                                          <p:stCondLst>
                                            <p:cond delay="100"/>
                                          </p:stCondLst>
                                        </p:cTn>
                                        <p:tgtEl>
                                          <p:spTgt spid="44"/>
                                        </p:tgtEl>
                                        <p:attrNameLst>
                                          <p:attrName>ppt_y</p:attrName>
                                        </p:attrNameLst>
                                      </p:cBhvr>
                                      <p:tavLst>
                                        <p:tav tm="0" fmla="#ppt_y-sin(pi*$)/9">
                                          <p:val>
                                            <p:fltVal val="0"/>
                                          </p:val>
                                        </p:tav>
                                        <p:tav tm="100000">
                                          <p:val>
                                            <p:fltVal val="1"/>
                                          </p:val>
                                        </p:tav>
                                      </p:tavLst>
                                    </p:anim>
                                    <p:anim calcmode="lin" valueType="num">
                                      <p:cBhvr>
                                        <p:cTn id="53" dur="50" tmFilter="0, 0; 0.125,0.2665; 0.25,0.4; 0.375,0.465; 0.5,0.5;  0.625,0.535; 0.75,0.6; 0.875,0.7335; 1,1">
                                          <p:stCondLst>
                                            <p:cond delay="199"/>
                                          </p:stCondLst>
                                        </p:cTn>
                                        <p:tgtEl>
                                          <p:spTgt spid="44"/>
                                        </p:tgtEl>
                                        <p:attrNameLst>
                                          <p:attrName>ppt_y</p:attrName>
                                        </p:attrNameLst>
                                      </p:cBhvr>
                                      <p:tavLst>
                                        <p:tav tm="0" fmla="#ppt_y-sin(pi*$)/27">
                                          <p:val>
                                            <p:fltVal val="0"/>
                                          </p:val>
                                        </p:tav>
                                        <p:tav tm="100000">
                                          <p:val>
                                            <p:fltVal val="1"/>
                                          </p:val>
                                        </p:tav>
                                      </p:tavLst>
                                    </p:anim>
                                    <p:anim calcmode="lin" valueType="num">
                                      <p:cBhvr>
                                        <p:cTn id="54" dur="25" tmFilter="0, 0; 0.125,0.2665; 0.25,0.4; 0.375,0.465; 0.5,0.5;  0.625,0.535; 0.75,0.6; 0.875,0.7335; 1,1">
                                          <p:stCondLst>
                                            <p:cond delay="248"/>
                                          </p:stCondLst>
                                        </p:cTn>
                                        <p:tgtEl>
                                          <p:spTgt spid="44"/>
                                        </p:tgtEl>
                                        <p:attrNameLst>
                                          <p:attrName>ppt_y</p:attrName>
                                        </p:attrNameLst>
                                      </p:cBhvr>
                                      <p:tavLst>
                                        <p:tav tm="0" fmla="#ppt_y-sin(pi*$)/81">
                                          <p:val>
                                            <p:fltVal val="0"/>
                                          </p:val>
                                        </p:tav>
                                        <p:tav tm="100000">
                                          <p:val>
                                            <p:fltVal val="1"/>
                                          </p:val>
                                        </p:tav>
                                      </p:tavLst>
                                    </p:anim>
                                    <p:animScale>
                                      <p:cBhvr>
                                        <p:cTn id="55" dur="4">
                                          <p:stCondLst>
                                            <p:cond delay="98"/>
                                          </p:stCondLst>
                                        </p:cTn>
                                        <p:tgtEl>
                                          <p:spTgt spid="44"/>
                                        </p:tgtEl>
                                      </p:cBhvr>
                                      <p:to x="100000" y="60000"/>
                                    </p:animScale>
                                    <p:animScale>
                                      <p:cBhvr>
                                        <p:cTn id="56" dur="25" decel="50000">
                                          <p:stCondLst>
                                            <p:cond delay="101"/>
                                          </p:stCondLst>
                                        </p:cTn>
                                        <p:tgtEl>
                                          <p:spTgt spid="44"/>
                                        </p:tgtEl>
                                      </p:cBhvr>
                                      <p:to x="100000" y="100000"/>
                                    </p:animScale>
                                    <p:animScale>
                                      <p:cBhvr>
                                        <p:cTn id="57" dur="4">
                                          <p:stCondLst>
                                            <p:cond delay="197"/>
                                          </p:stCondLst>
                                        </p:cTn>
                                        <p:tgtEl>
                                          <p:spTgt spid="44"/>
                                        </p:tgtEl>
                                      </p:cBhvr>
                                      <p:to x="100000" y="80000"/>
                                    </p:animScale>
                                    <p:animScale>
                                      <p:cBhvr>
                                        <p:cTn id="58" dur="25" decel="50000">
                                          <p:stCondLst>
                                            <p:cond delay="201"/>
                                          </p:stCondLst>
                                        </p:cTn>
                                        <p:tgtEl>
                                          <p:spTgt spid="44"/>
                                        </p:tgtEl>
                                      </p:cBhvr>
                                      <p:to x="100000" y="100000"/>
                                    </p:animScale>
                                    <p:animScale>
                                      <p:cBhvr>
                                        <p:cTn id="59" dur="4">
                                          <p:stCondLst>
                                            <p:cond delay="246"/>
                                          </p:stCondLst>
                                        </p:cTn>
                                        <p:tgtEl>
                                          <p:spTgt spid="44"/>
                                        </p:tgtEl>
                                      </p:cBhvr>
                                      <p:to x="100000" y="90000"/>
                                    </p:animScale>
                                    <p:animScale>
                                      <p:cBhvr>
                                        <p:cTn id="60" dur="25" decel="50000">
                                          <p:stCondLst>
                                            <p:cond delay="250"/>
                                          </p:stCondLst>
                                        </p:cTn>
                                        <p:tgtEl>
                                          <p:spTgt spid="44"/>
                                        </p:tgtEl>
                                      </p:cBhvr>
                                      <p:to x="100000" y="100000"/>
                                    </p:animScale>
                                    <p:animScale>
                                      <p:cBhvr>
                                        <p:cTn id="61" dur="4">
                                          <p:stCondLst>
                                            <p:cond delay="271"/>
                                          </p:stCondLst>
                                        </p:cTn>
                                        <p:tgtEl>
                                          <p:spTgt spid="44"/>
                                        </p:tgtEl>
                                      </p:cBhvr>
                                      <p:to x="100000" y="95000"/>
                                    </p:animScale>
                                    <p:animScale>
                                      <p:cBhvr>
                                        <p:cTn id="62" dur="25" decel="50000">
                                          <p:stCondLst>
                                            <p:cond delay="275"/>
                                          </p:stCondLst>
                                        </p:cTn>
                                        <p:tgtEl>
                                          <p:spTgt spid="44"/>
                                        </p:tgtEl>
                                      </p:cBhvr>
                                      <p:to x="100000" y="100000"/>
                                    </p:animScale>
                                  </p:childTnLst>
                                </p:cTn>
                              </p:par>
                            </p:childTnLst>
                          </p:cTn>
                        </p:par>
                        <p:par>
                          <p:cTn id="63" fill="hold">
                            <p:stCondLst>
                              <p:cond delay="1500"/>
                            </p:stCondLst>
                            <p:childTnLst>
                              <p:par>
                                <p:cTn id="64" presetID="26"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87">
                                          <p:stCondLst>
                                            <p:cond delay="0"/>
                                          </p:stCondLst>
                                        </p:cTn>
                                        <p:tgtEl>
                                          <p:spTgt spid="43"/>
                                        </p:tgtEl>
                                      </p:cBhvr>
                                    </p:animEffect>
                                    <p:anim calcmode="lin" valueType="num">
                                      <p:cBhvr>
                                        <p:cTn id="67" dur="273"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43"/>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43"/>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43"/>
                                        </p:tgtEl>
                                        <p:attrNameLst>
                                          <p:attrName>ppt_y</p:attrName>
                                        </p:attrNameLst>
                                      </p:cBhvr>
                                      <p:tavLst>
                                        <p:tav tm="0" fmla="#ppt_y-sin(pi*$)/81">
                                          <p:val>
                                            <p:fltVal val="0"/>
                                          </p:val>
                                        </p:tav>
                                        <p:tav tm="100000">
                                          <p:val>
                                            <p:fltVal val="1"/>
                                          </p:val>
                                        </p:tav>
                                      </p:tavLst>
                                    </p:anim>
                                    <p:animScale>
                                      <p:cBhvr>
                                        <p:cTn id="72" dur="4">
                                          <p:stCondLst>
                                            <p:cond delay="98"/>
                                          </p:stCondLst>
                                        </p:cTn>
                                        <p:tgtEl>
                                          <p:spTgt spid="43"/>
                                        </p:tgtEl>
                                      </p:cBhvr>
                                      <p:to x="100000" y="60000"/>
                                    </p:animScale>
                                    <p:animScale>
                                      <p:cBhvr>
                                        <p:cTn id="73" dur="25" decel="50000">
                                          <p:stCondLst>
                                            <p:cond delay="101"/>
                                          </p:stCondLst>
                                        </p:cTn>
                                        <p:tgtEl>
                                          <p:spTgt spid="43"/>
                                        </p:tgtEl>
                                      </p:cBhvr>
                                      <p:to x="100000" y="100000"/>
                                    </p:animScale>
                                    <p:animScale>
                                      <p:cBhvr>
                                        <p:cTn id="74" dur="4">
                                          <p:stCondLst>
                                            <p:cond delay="197"/>
                                          </p:stCondLst>
                                        </p:cTn>
                                        <p:tgtEl>
                                          <p:spTgt spid="43"/>
                                        </p:tgtEl>
                                      </p:cBhvr>
                                      <p:to x="100000" y="80000"/>
                                    </p:animScale>
                                    <p:animScale>
                                      <p:cBhvr>
                                        <p:cTn id="75" dur="25" decel="50000">
                                          <p:stCondLst>
                                            <p:cond delay="201"/>
                                          </p:stCondLst>
                                        </p:cTn>
                                        <p:tgtEl>
                                          <p:spTgt spid="43"/>
                                        </p:tgtEl>
                                      </p:cBhvr>
                                      <p:to x="100000" y="100000"/>
                                    </p:animScale>
                                    <p:animScale>
                                      <p:cBhvr>
                                        <p:cTn id="76" dur="4">
                                          <p:stCondLst>
                                            <p:cond delay="246"/>
                                          </p:stCondLst>
                                        </p:cTn>
                                        <p:tgtEl>
                                          <p:spTgt spid="43"/>
                                        </p:tgtEl>
                                      </p:cBhvr>
                                      <p:to x="100000" y="90000"/>
                                    </p:animScale>
                                    <p:animScale>
                                      <p:cBhvr>
                                        <p:cTn id="77" dur="25" decel="50000">
                                          <p:stCondLst>
                                            <p:cond delay="250"/>
                                          </p:stCondLst>
                                        </p:cTn>
                                        <p:tgtEl>
                                          <p:spTgt spid="43"/>
                                        </p:tgtEl>
                                      </p:cBhvr>
                                      <p:to x="100000" y="100000"/>
                                    </p:animScale>
                                    <p:animScale>
                                      <p:cBhvr>
                                        <p:cTn id="78" dur="4">
                                          <p:stCondLst>
                                            <p:cond delay="271"/>
                                          </p:stCondLst>
                                        </p:cTn>
                                        <p:tgtEl>
                                          <p:spTgt spid="43"/>
                                        </p:tgtEl>
                                      </p:cBhvr>
                                      <p:to x="100000" y="95000"/>
                                    </p:animScale>
                                    <p:animScale>
                                      <p:cBhvr>
                                        <p:cTn id="79" dur="25" decel="50000">
                                          <p:stCondLst>
                                            <p:cond delay="275"/>
                                          </p:stCondLst>
                                        </p:cTn>
                                        <p:tgtEl>
                                          <p:spTgt spid="43"/>
                                        </p:tgtEl>
                                      </p:cBhvr>
                                      <p:to x="100000" y="100000"/>
                                    </p:animScale>
                                  </p:childTnLst>
                                </p:cTn>
                              </p:par>
                            </p:childTnLst>
                          </p:cTn>
                        </p:par>
                        <p:par>
                          <p:cTn id="80" fill="hold">
                            <p:stCondLst>
                              <p:cond delay="2000"/>
                            </p:stCondLst>
                            <p:childTnLst>
                              <p:par>
                                <p:cTn id="81" presetID="26" presetClass="entr" presetSubtype="0"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87">
                                          <p:stCondLst>
                                            <p:cond delay="0"/>
                                          </p:stCondLst>
                                        </p:cTn>
                                        <p:tgtEl>
                                          <p:spTgt spid="6"/>
                                        </p:tgtEl>
                                      </p:cBhvr>
                                    </p:animEffect>
                                    <p:anim calcmode="lin" valueType="num">
                                      <p:cBhvr>
                                        <p:cTn id="84" dur="27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5" dur="100"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6" dur="100" tmFilter="0, 0; 0.125,0.2665; 0.25,0.4; 0.375,0.465; 0.5,0.5;  0.625,0.535; 0.75,0.6; 0.875,0.7335; 1,1">
                                          <p:stCondLst>
                                            <p:cond delay="100"/>
                                          </p:stCondLst>
                                        </p:cTn>
                                        <p:tgtEl>
                                          <p:spTgt spid="6"/>
                                        </p:tgtEl>
                                        <p:attrNameLst>
                                          <p:attrName>ppt_y</p:attrName>
                                        </p:attrNameLst>
                                      </p:cBhvr>
                                      <p:tavLst>
                                        <p:tav tm="0" fmla="#ppt_y-sin(pi*$)/9">
                                          <p:val>
                                            <p:fltVal val="0"/>
                                          </p:val>
                                        </p:tav>
                                        <p:tav tm="100000">
                                          <p:val>
                                            <p:fltVal val="1"/>
                                          </p:val>
                                        </p:tav>
                                      </p:tavLst>
                                    </p:anim>
                                    <p:anim calcmode="lin" valueType="num">
                                      <p:cBhvr>
                                        <p:cTn id="87" dur="50" tmFilter="0, 0; 0.125,0.2665; 0.25,0.4; 0.375,0.465; 0.5,0.5;  0.625,0.535; 0.75,0.6; 0.875,0.7335; 1,1">
                                          <p:stCondLst>
                                            <p:cond delay="199"/>
                                          </p:stCondLst>
                                        </p:cTn>
                                        <p:tgtEl>
                                          <p:spTgt spid="6"/>
                                        </p:tgtEl>
                                        <p:attrNameLst>
                                          <p:attrName>ppt_y</p:attrName>
                                        </p:attrNameLst>
                                      </p:cBhvr>
                                      <p:tavLst>
                                        <p:tav tm="0" fmla="#ppt_y-sin(pi*$)/27">
                                          <p:val>
                                            <p:fltVal val="0"/>
                                          </p:val>
                                        </p:tav>
                                        <p:tav tm="100000">
                                          <p:val>
                                            <p:fltVal val="1"/>
                                          </p:val>
                                        </p:tav>
                                      </p:tavLst>
                                    </p:anim>
                                    <p:anim calcmode="lin" valueType="num">
                                      <p:cBhvr>
                                        <p:cTn id="88" dur="25" tmFilter="0, 0; 0.125,0.2665; 0.25,0.4; 0.375,0.465; 0.5,0.5;  0.625,0.535; 0.75,0.6; 0.875,0.7335; 1,1">
                                          <p:stCondLst>
                                            <p:cond delay="248"/>
                                          </p:stCondLst>
                                        </p:cTn>
                                        <p:tgtEl>
                                          <p:spTgt spid="6"/>
                                        </p:tgtEl>
                                        <p:attrNameLst>
                                          <p:attrName>ppt_y</p:attrName>
                                        </p:attrNameLst>
                                      </p:cBhvr>
                                      <p:tavLst>
                                        <p:tav tm="0" fmla="#ppt_y-sin(pi*$)/81">
                                          <p:val>
                                            <p:fltVal val="0"/>
                                          </p:val>
                                        </p:tav>
                                        <p:tav tm="100000">
                                          <p:val>
                                            <p:fltVal val="1"/>
                                          </p:val>
                                        </p:tav>
                                      </p:tavLst>
                                    </p:anim>
                                    <p:animScale>
                                      <p:cBhvr>
                                        <p:cTn id="89" dur="4">
                                          <p:stCondLst>
                                            <p:cond delay="98"/>
                                          </p:stCondLst>
                                        </p:cTn>
                                        <p:tgtEl>
                                          <p:spTgt spid="6"/>
                                        </p:tgtEl>
                                      </p:cBhvr>
                                      <p:to x="100000" y="60000"/>
                                    </p:animScale>
                                    <p:animScale>
                                      <p:cBhvr>
                                        <p:cTn id="90" dur="25" decel="50000">
                                          <p:stCondLst>
                                            <p:cond delay="101"/>
                                          </p:stCondLst>
                                        </p:cTn>
                                        <p:tgtEl>
                                          <p:spTgt spid="6"/>
                                        </p:tgtEl>
                                      </p:cBhvr>
                                      <p:to x="100000" y="100000"/>
                                    </p:animScale>
                                    <p:animScale>
                                      <p:cBhvr>
                                        <p:cTn id="91" dur="4">
                                          <p:stCondLst>
                                            <p:cond delay="197"/>
                                          </p:stCondLst>
                                        </p:cTn>
                                        <p:tgtEl>
                                          <p:spTgt spid="6"/>
                                        </p:tgtEl>
                                      </p:cBhvr>
                                      <p:to x="100000" y="80000"/>
                                    </p:animScale>
                                    <p:animScale>
                                      <p:cBhvr>
                                        <p:cTn id="92" dur="25" decel="50000">
                                          <p:stCondLst>
                                            <p:cond delay="201"/>
                                          </p:stCondLst>
                                        </p:cTn>
                                        <p:tgtEl>
                                          <p:spTgt spid="6"/>
                                        </p:tgtEl>
                                      </p:cBhvr>
                                      <p:to x="100000" y="100000"/>
                                    </p:animScale>
                                    <p:animScale>
                                      <p:cBhvr>
                                        <p:cTn id="93" dur="4">
                                          <p:stCondLst>
                                            <p:cond delay="246"/>
                                          </p:stCondLst>
                                        </p:cTn>
                                        <p:tgtEl>
                                          <p:spTgt spid="6"/>
                                        </p:tgtEl>
                                      </p:cBhvr>
                                      <p:to x="100000" y="90000"/>
                                    </p:animScale>
                                    <p:animScale>
                                      <p:cBhvr>
                                        <p:cTn id="94" dur="25" decel="50000">
                                          <p:stCondLst>
                                            <p:cond delay="250"/>
                                          </p:stCondLst>
                                        </p:cTn>
                                        <p:tgtEl>
                                          <p:spTgt spid="6"/>
                                        </p:tgtEl>
                                      </p:cBhvr>
                                      <p:to x="100000" y="100000"/>
                                    </p:animScale>
                                    <p:animScale>
                                      <p:cBhvr>
                                        <p:cTn id="95" dur="4">
                                          <p:stCondLst>
                                            <p:cond delay="271"/>
                                          </p:stCondLst>
                                        </p:cTn>
                                        <p:tgtEl>
                                          <p:spTgt spid="6"/>
                                        </p:tgtEl>
                                      </p:cBhvr>
                                      <p:to x="100000" y="95000"/>
                                    </p:animScale>
                                    <p:animScale>
                                      <p:cBhvr>
                                        <p:cTn id="96" dur="25" decel="50000">
                                          <p:stCondLst>
                                            <p:cond delay="275"/>
                                          </p:stCondLst>
                                        </p:cTn>
                                        <p:tgtEl>
                                          <p:spTgt spid="6"/>
                                        </p:tgtEl>
                                      </p:cBhvr>
                                      <p:to x="100000" y="100000"/>
                                    </p:animScale>
                                  </p:childTnLst>
                                </p:cTn>
                              </p:par>
                            </p:childTnLst>
                          </p:cTn>
                        </p:par>
                        <p:par>
                          <p:cTn id="97" fill="hold">
                            <p:stCondLst>
                              <p:cond delay="2500"/>
                            </p:stCondLst>
                            <p:childTnLst>
                              <p:par>
                                <p:cTn id="98" presetID="26" presetClass="entr" presetSubtype="0" fill="hold" grpId="0"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down)">
                                      <p:cBhvr>
                                        <p:cTn id="100" dur="87">
                                          <p:stCondLst>
                                            <p:cond delay="0"/>
                                          </p:stCondLst>
                                        </p:cTn>
                                        <p:tgtEl>
                                          <p:spTgt spid="7"/>
                                        </p:tgtEl>
                                      </p:cBhvr>
                                    </p:animEffect>
                                    <p:anim calcmode="lin" valueType="num">
                                      <p:cBhvr>
                                        <p:cTn id="101" dur="27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2" dur="100"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3" dur="100" tmFilter="0, 0; 0.125,0.2665; 0.25,0.4; 0.375,0.465; 0.5,0.5;  0.625,0.535; 0.75,0.6; 0.875,0.7335; 1,1">
                                          <p:stCondLst>
                                            <p:cond delay="100"/>
                                          </p:stCondLst>
                                        </p:cTn>
                                        <p:tgtEl>
                                          <p:spTgt spid="7"/>
                                        </p:tgtEl>
                                        <p:attrNameLst>
                                          <p:attrName>ppt_y</p:attrName>
                                        </p:attrNameLst>
                                      </p:cBhvr>
                                      <p:tavLst>
                                        <p:tav tm="0" fmla="#ppt_y-sin(pi*$)/9">
                                          <p:val>
                                            <p:fltVal val="0"/>
                                          </p:val>
                                        </p:tav>
                                        <p:tav tm="100000">
                                          <p:val>
                                            <p:fltVal val="1"/>
                                          </p:val>
                                        </p:tav>
                                      </p:tavLst>
                                    </p:anim>
                                    <p:anim calcmode="lin" valueType="num">
                                      <p:cBhvr>
                                        <p:cTn id="104" dur="50" tmFilter="0, 0; 0.125,0.2665; 0.25,0.4; 0.375,0.465; 0.5,0.5;  0.625,0.535; 0.75,0.6; 0.875,0.7335; 1,1">
                                          <p:stCondLst>
                                            <p:cond delay="199"/>
                                          </p:stCondLst>
                                        </p:cTn>
                                        <p:tgtEl>
                                          <p:spTgt spid="7"/>
                                        </p:tgtEl>
                                        <p:attrNameLst>
                                          <p:attrName>ppt_y</p:attrName>
                                        </p:attrNameLst>
                                      </p:cBhvr>
                                      <p:tavLst>
                                        <p:tav tm="0" fmla="#ppt_y-sin(pi*$)/27">
                                          <p:val>
                                            <p:fltVal val="0"/>
                                          </p:val>
                                        </p:tav>
                                        <p:tav tm="100000">
                                          <p:val>
                                            <p:fltVal val="1"/>
                                          </p:val>
                                        </p:tav>
                                      </p:tavLst>
                                    </p:anim>
                                    <p:anim calcmode="lin" valueType="num">
                                      <p:cBhvr>
                                        <p:cTn id="105" dur="25" tmFilter="0, 0; 0.125,0.2665; 0.25,0.4; 0.375,0.465; 0.5,0.5;  0.625,0.535; 0.75,0.6; 0.875,0.7335; 1,1">
                                          <p:stCondLst>
                                            <p:cond delay="248"/>
                                          </p:stCondLst>
                                        </p:cTn>
                                        <p:tgtEl>
                                          <p:spTgt spid="7"/>
                                        </p:tgtEl>
                                        <p:attrNameLst>
                                          <p:attrName>ppt_y</p:attrName>
                                        </p:attrNameLst>
                                      </p:cBhvr>
                                      <p:tavLst>
                                        <p:tav tm="0" fmla="#ppt_y-sin(pi*$)/81">
                                          <p:val>
                                            <p:fltVal val="0"/>
                                          </p:val>
                                        </p:tav>
                                        <p:tav tm="100000">
                                          <p:val>
                                            <p:fltVal val="1"/>
                                          </p:val>
                                        </p:tav>
                                      </p:tavLst>
                                    </p:anim>
                                    <p:animScale>
                                      <p:cBhvr>
                                        <p:cTn id="106" dur="4">
                                          <p:stCondLst>
                                            <p:cond delay="98"/>
                                          </p:stCondLst>
                                        </p:cTn>
                                        <p:tgtEl>
                                          <p:spTgt spid="7"/>
                                        </p:tgtEl>
                                      </p:cBhvr>
                                      <p:to x="100000" y="60000"/>
                                    </p:animScale>
                                    <p:animScale>
                                      <p:cBhvr>
                                        <p:cTn id="107" dur="25" decel="50000">
                                          <p:stCondLst>
                                            <p:cond delay="101"/>
                                          </p:stCondLst>
                                        </p:cTn>
                                        <p:tgtEl>
                                          <p:spTgt spid="7"/>
                                        </p:tgtEl>
                                      </p:cBhvr>
                                      <p:to x="100000" y="100000"/>
                                    </p:animScale>
                                    <p:animScale>
                                      <p:cBhvr>
                                        <p:cTn id="108" dur="4">
                                          <p:stCondLst>
                                            <p:cond delay="197"/>
                                          </p:stCondLst>
                                        </p:cTn>
                                        <p:tgtEl>
                                          <p:spTgt spid="7"/>
                                        </p:tgtEl>
                                      </p:cBhvr>
                                      <p:to x="100000" y="80000"/>
                                    </p:animScale>
                                    <p:animScale>
                                      <p:cBhvr>
                                        <p:cTn id="109" dur="25" decel="50000">
                                          <p:stCondLst>
                                            <p:cond delay="201"/>
                                          </p:stCondLst>
                                        </p:cTn>
                                        <p:tgtEl>
                                          <p:spTgt spid="7"/>
                                        </p:tgtEl>
                                      </p:cBhvr>
                                      <p:to x="100000" y="100000"/>
                                    </p:animScale>
                                    <p:animScale>
                                      <p:cBhvr>
                                        <p:cTn id="110" dur="4">
                                          <p:stCondLst>
                                            <p:cond delay="246"/>
                                          </p:stCondLst>
                                        </p:cTn>
                                        <p:tgtEl>
                                          <p:spTgt spid="7"/>
                                        </p:tgtEl>
                                      </p:cBhvr>
                                      <p:to x="100000" y="90000"/>
                                    </p:animScale>
                                    <p:animScale>
                                      <p:cBhvr>
                                        <p:cTn id="111" dur="25" decel="50000">
                                          <p:stCondLst>
                                            <p:cond delay="250"/>
                                          </p:stCondLst>
                                        </p:cTn>
                                        <p:tgtEl>
                                          <p:spTgt spid="7"/>
                                        </p:tgtEl>
                                      </p:cBhvr>
                                      <p:to x="100000" y="100000"/>
                                    </p:animScale>
                                    <p:animScale>
                                      <p:cBhvr>
                                        <p:cTn id="112" dur="4">
                                          <p:stCondLst>
                                            <p:cond delay="271"/>
                                          </p:stCondLst>
                                        </p:cTn>
                                        <p:tgtEl>
                                          <p:spTgt spid="7"/>
                                        </p:tgtEl>
                                      </p:cBhvr>
                                      <p:to x="100000" y="95000"/>
                                    </p:animScale>
                                    <p:animScale>
                                      <p:cBhvr>
                                        <p:cTn id="113" dur="25" decel="50000">
                                          <p:stCondLst>
                                            <p:cond delay="275"/>
                                          </p:stCondLst>
                                        </p:cTn>
                                        <p:tgtEl>
                                          <p:spTgt spid="7"/>
                                        </p:tgtEl>
                                      </p:cBhvr>
                                      <p:to x="100000" y="100000"/>
                                    </p:animScale>
                                  </p:childTnLst>
                                </p:cTn>
                              </p:par>
                            </p:childTnLst>
                          </p:cTn>
                        </p:par>
                        <p:par>
                          <p:cTn id="114" fill="hold">
                            <p:stCondLst>
                              <p:cond delay="3000"/>
                            </p:stCondLst>
                            <p:childTnLst>
                              <p:par>
                                <p:cTn id="115" presetID="26" presetClass="entr" presetSubtype="0" fill="hold" grpId="0" nodeType="after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wipe(down)">
                                      <p:cBhvr>
                                        <p:cTn id="117" dur="87">
                                          <p:stCondLst>
                                            <p:cond delay="0"/>
                                          </p:stCondLst>
                                        </p:cTn>
                                        <p:tgtEl>
                                          <p:spTgt spid="8"/>
                                        </p:tgtEl>
                                      </p:cBhvr>
                                    </p:animEffect>
                                    <p:anim calcmode="lin" valueType="num">
                                      <p:cBhvr>
                                        <p:cTn id="118" dur="27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9" dur="100"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0" dur="100" tmFilter="0, 0; 0.125,0.2665; 0.25,0.4; 0.375,0.465; 0.5,0.5;  0.625,0.535; 0.75,0.6; 0.875,0.7335; 1,1">
                                          <p:stCondLst>
                                            <p:cond delay="100"/>
                                          </p:stCondLst>
                                        </p:cTn>
                                        <p:tgtEl>
                                          <p:spTgt spid="8"/>
                                        </p:tgtEl>
                                        <p:attrNameLst>
                                          <p:attrName>ppt_y</p:attrName>
                                        </p:attrNameLst>
                                      </p:cBhvr>
                                      <p:tavLst>
                                        <p:tav tm="0" fmla="#ppt_y-sin(pi*$)/9">
                                          <p:val>
                                            <p:fltVal val="0"/>
                                          </p:val>
                                        </p:tav>
                                        <p:tav tm="100000">
                                          <p:val>
                                            <p:fltVal val="1"/>
                                          </p:val>
                                        </p:tav>
                                      </p:tavLst>
                                    </p:anim>
                                    <p:anim calcmode="lin" valueType="num">
                                      <p:cBhvr>
                                        <p:cTn id="121" dur="50" tmFilter="0, 0; 0.125,0.2665; 0.25,0.4; 0.375,0.465; 0.5,0.5;  0.625,0.535; 0.75,0.6; 0.875,0.7335; 1,1">
                                          <p:stCondLst>
                                            <p:cond delay="199"/>
                                          </p:stCondLst>
                                        </p:cTn>
                                        <p:tgtEl>
                                          <p:spTgt spid="8"/>
                                        </p:tgtEl>
                                        <p:attrNameLst>
                                          <p:attrName>ppt_y</p:attrName>
                                        </p:attrNameLst>
                                      </p:cBhvr>
                                      <p:tavLst>
                                        <p:tav tm="0" fmla="#ppt_y-sin(pi*$)/27">
                                          <p:val>
                                            <p:fltVal val="0"/>
                                          </p:val>
                                        </p:tav>
                                        <p:tav tm="100000">
                                          <p:val>
                                            <p:fltVal val="1"/>
                                          </p:val>
                                        </p:tav>
                                      </p:tavLst>
                                    </p:anim>
                                    <p:anim calcmode="lin" valueType="num">
                                      <p:cBhvr>
                                        <p:cTn id="122" dur="25" tmFilter="0, 0; 0.125,0.2665; 0.25,0.4; 0.375,0.465; 0.5,0.5;  0.625,0.535; 0.75,0.6; 0.875,0.7335; 1,1">
                                          <p:stCondLst>
                                            <p:cond delay="248"/>
                                          </p:stCondLst>
                                        </p:cTn>
                                        <p:tgtEl>
                                          <p:spTgt spid="8"/>
                                        </p:tgtEl>
                                        <p:attrNameLst>
                                          <p:attrName>ppt_y</p:attrName>
                                        </p:attrNameLst>
                                      </p:cBhvr>
                                      <p:tavLst>
                                        <p:tav tm="0" fmla="#ppt_y-sin(pi*$)/81">
                                          <p:val>
                                            <p:fltVal val="0"/>
                                          </p:val>
                                        </p:tav>
                                        <p:tav tm="100000">
                                          <p:val>
                                            <p:fltVal val="1"/>
                                          </p:val>
                                        </p:tav>
                                      </p:tavLst>
                                    </p:anim>
                                    <p:animScale>
                                      <p:cBhvr>
                                        <p:cTn id="123" dur="4">
                                          <p:stCondLst>
                                            <p:cond delay="98"/>
                                          </p:stCondLst>
                                        </p:cTn>
                                        <p:tgtEl>
                                          <p:spTgt spid="8"/>
                                        </p:tgtEl>
                                      </p:cBhvr>
                                      <p:to x="100000" y="60000"/>
                                    </p:animScale>
                                    <p:animScale>
                                      <p:cBhvr>
                                        <p:cTn id="124" dur="25" decel="50000">
                                          <p:stCondLst>
                                            <p:cond delay="101"/>
                                          </p:stCondLst>
                                        </p:cTn>
                                        <p:tgtEl>
                                          <p:spTgt spid="8"/>
                                        </p:tgtEl>
                                      </p:cBhvr>
                                      <p:to x="100000" y="100000"/>
                                    </p:animScale>
                                    <p:animScale>
                                      <p:cBhvr>
                                        <p:cTn id="125" dur="4">
                                          <p:stCondLst>
                                            <p:cond delay="197"/>
                                          </p:stCondLst>
                                        </p:cTn>
                                        <p:tgtEl>
                                          <p:spTgt spid="8"/>
                                        </p:tgtEl>
                                      </p:cBhvr>
                                      <p:to x="100000" y="80000"/>
                                    </p:animScale>
                                    <p:animScale>
                                      <p:cBhvr>
                                        <p:cTn id="126" dur="25" decel="50000">
                                          <p:stCondLst>
                                            <p:cond delay="201"/>
                                          </p:stCondLst>
                                        </p:cTn>
                                        <p:tgtEl>
                                          <p:spTgt spid="8"/>
                                        </p:tgtEl>
                                      </p:cBhvr>
                                      <p:to x="100000" y="100000"/>
                                    </p:animScale>
                                    <p:animScale>
                                      <p:cBhvr>
                                        <p:cTn id="127" dur="4">
                                          <p:stCondLst>
                                            <p:cond delay="246"/>
                                          </p:stCondLst>
                                        </p:cTn>
                                        <p:tgtEl>
                                          <p:spTgt spid="8"/>
                                        </p:tgtEl>
                                      </p:cBhvr>
                                      <p:to x="100000" y="90000"/>
                                    </p:animScale>
                                    <p:animScale>
                                      <p:cBhvr>
                                        <p:cTn id="128" dur="25" decel="50000">
                                          <p:stCondLst>
                                            <p:cond delay="250"/>
                                          </p:stCondLst>
                                        </p:cTn>
                                        <p:tgtEl>
                                          <p:spTgt spid="8"/>
                                        </p:tgtEl>
                                      </p:cBhvr>
                                      <p:to x="100000" y="100000"/>
                                    </p:animScale>
                                    <p:animScale>
                                      <p:cBhvr>
                                        <p:cTn id="129" dur="4">
                                          <p:stCondLst>
                                            <p:cond delay="271"/>
                                          </p:stCondLst>
                                        </p:cTn>
                                        <p:tgtEl>
                                          <p:spTgt spid="8"/>
                                        </p:tgtEl>
                                      </p:cBhvr>
                                      <p:to x="100000" y="95000"/>
                                    </p:animScale>
                                    <p:animScale>
                                      <p:cBhvr>
                                        <p:cTn id="130" dur="25" decel="50000">
                                          <p:stCondLst>
                                            <p:cond delay="275"/>
                                          </p:stCondLst>
                                        </p:cTn>
                                        <p:tgtEl>
                                          <p:spTgt spid="8"/>
                                        </p:tgtEl>
                                      </p:cBhvr>
                                      <p:to x="100000" y="100000"/>
                                    </p:animScale>
                                  </p:childTnLst>
                                </p:cTn>
                              </p:par>
                            </p:childTnLst>
                          </p:cTn>
                        </p:par>
                        <p:par>
                          <p:cTn id="131" fill="hold">
                            <p:stCondLst>
                              <p:cond delay="3500"/>
                            </p:stCondLst>
                            <p:childTnLst>
                              <p:par>
                                <p:cTn id="132" presetID="26" presetClass="entr" presetSubtype="0" fill="hold" grpId="0" nodeType="afterEffect">
                                  <p:stCondLst>
                                    <p:cond delay="0"/>
                                  </p:stCondLst>
                                  <p:childTnLst>
                                    <p:set>
                                      <p:cBhvr>
                                        <p:cTn id="133" dur="1" fill="hold">
                                          <p:stCondLst>
                                            <p:cond delay="0"/>
                                          </p:stCondLst>
                                        </p:cTn>
                                        <p:tgtEl>
                                          <p:spTgt spid="9"/>
                                        </p:tgtEl>
                                        <p:attrNameLst>
                                          <p:attrName>style.visibility</p:attrName>
                                        </p:attrNameLst>
                                      </p:cBhvr>
                                      <p:to>
                                        <p:strVal val="visible"/>
                                      </p:to>
                                    </p:set>
                                    <p:animEffect transition="in" filter="wipe(down)">
                                      <p:cBhvr>
                                        <p:cTn id="134" dur="87">
                                          <p:stCondLst>
                                            <p:cond delay="0"/>
                                          </p:stCondLst>
                                        </p:cTn>
                                        <p:tgtEl>
                                          <p:spTgt spid="9"/>
                                        </p:tgtEl>
                                      </p:cBhvr>
                                    </p:animEffect>
                                    <p:anim calcmode="lin" valueType="num">
                                      <p:cBhvr>
                                        <p:cTn id="135" dur="27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6" dur="100"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7" dur="100" tmFilter="0, 0; 0.125,0.2665; 0.25,0.4; 0.375,0.465; 0.5,0.5;  0.625,0.535; 0.75,0.6; 0.875,0.7335; 1,1">
                                          <p:stCondLst>
                                            <p:cond delay="100"/>
                                          </p:stCondLst>
                                        </p:cTn>
                                        <p:tgtEl>
                                          <p:spTgt spid="9"/>
                                        </p:tgtEl>
                                        <p:attrNameLst>
                                          <p:attrName>ppt_y</p:attrName>
                                        </p:attrNameLst>
                                      </p:cBhvr>
                                      <p:tavLst>
                                        <p:tav tm="0" fmla="#ppt_y-sin(pi*$)/9">
                                          <p:val>
                                            <p:fltVal val="0"/>
                                          </p:val>
                                        </p:tav>
                                        <p:tav tm="100000">
                                          <p:val>
                                            <p:fltVal val="1"/>
                                          </p:val>
                                        </p:tav>
                                      </p:tavLst>
                                    </p:anim>
                                    <p:anim calcmode="lin" valueType="num">
                                      <p:cBhvr>
                                        <p:cTn id="138" dur="50" tmFilter="0, 0; 0.125,0.2665; 0.25,0.4; 0.375,0.465; 0.5,0.5;  0.625,0.535; 0.75,0.6; 0.875,0.7335; 1,1">
                                          <p:stCondLst>
                                            <p:cond delay="199"/>
                                          </p:stCondLst>
                                        </p:cTn>
                                        <p:tgtEl>
                                          <p:spTgt spid="9"/>
                                        </p:tgtEl>
                                        <p:attrNameLst>
                                          <p:attrName>ppt_y</p:attrName>
                                        </p:attrNameLst>
                                      </p:cBhvr>
                                      <p:tavLst>
                                        <p:tav tm="0" fmla="#ppt_y-sin(pi*$)/27">
                                          <p:val>
                                            <p:fltVal val="0"/>
                                          </p:val>
                                        </p:tav>
                                        <p:tav tm="100000">
                                          <p:val>
                                            <p:fltVal val="1"/>
                                          </p:val>
                                        </p:tav>
                                      </p:tavLst>
                                    </p:anim>
                                    <p:anim calcmode="lin" valueType="num">
                                      <p:cBhvr>
                                        <p:cTn id="139" dur="25" tmFilter="0, 0; 0.125,0.2665; 0.25,0.4; 0.375,0.465; 0.5,0.5;  0.625,0.535; 0.75,0.6; 0.875,0.7335; 1,1">
                                          <p:stCondLst>
                                            <p:cond delay="248"/>
                                          </p:stCondLst>
                                        </p:cTn>
                                        <p:tgtEl>
                                          <p:spTgt spid="9"/>
                                        </p:tgtEl>
                                        <p:attrNameLst>
                                          <p:attrName>ppt_y</p:attrName>
                                        </p:attrNameLst>
                                      </p:cBhvr>
                                      <p:tavLst>
                                        <p:tav tm="0" fmla="#ppt_y-sin(pi*$)/81">
                                          <p:val>
                                            <p:fltVal val="0"/>
                                          </p:val>
                                        </p:tav>
                                        <p:tav tm="100000">
                                          <p:val>
                                            <p:fltVal val="1"/>
                                          </p:val>
                                        </p:tav>
                                      </p:tavLst>
                                    </p:anim>
                                    <p:animScale>
                                      <p:cBhvr>
                                        <p:cTn id="140" dur="4">
                                          <p:stCondLst>
                                            <p:cond delay="98"/>
                                          </p:stCondLst>
                                        </p:cTn>
                                        <p:tgtEl>
                                          <p:spTgt spid="9"/>
                                        </p:tgtEl>
                                      </p:cBhvr>
                                      <p:to x="100000" y="60000"/>
                                    </p:animScale>
                                    <p:animScale>
                                      <p:cBhvr>
                                        <p:cTn id="141" dur="25" decel="50000">
                                          <p:stCondLst>
                                            <p:cond delay="101"/>
                                          </p:stCondLst>
                                        </p:cTn>
                                        <p:tgtEl>
                                          <p:spTgt spid="9"/>
                                        </p:tgtEl>
                                      </p:cBhvr>
                                      <p:to x="100000" y="100000"/>
                                    </p:animScale>
                                    <p:animScale>
                                      <p:cBhvr>
                                        <p:cTn id="142" dur="4">
                                          <p:stCondLst>
                                            <p:cond delay="197"/>
                                          </p:stCondLst>
                                        </p:cTn>
                                        <p:tgtEl>
                                          <p:spTgt spid="9"/>
                                        </p:tgtEl>
                                      </p:cBhvr>
                                      <p:to x="100000" y="80000"/>
                                    </p:animScale>
                                    <p:animScale>
                                      <p:cBhvr>
                                        <p:cTn id="143" dur="25" decel="50000">
                                          <p:stCondLst>
                                            <p:cond delay="201"/>
                                          </p:stCondLst>
                                        </p:cTn>
                                        <p:tgtEl>
                                          <p:spTgt spid="9"/>
                                        </p:tgtEl>
                                      </p:cBhvr>
                                      <p:to x="100000" y="100000"/>
                                    </p:animScale>
                                    <p:animScale>
                                      <p:cBhvr>
                                        <p:cTn id="144" dur="4">
                                          <p:stCondLst>
                                            <p:cond delay="246"/>
                                          </p:stCondLst>
                                        </p:cTn>
                                        <p:tgtEl>
                                          <p:spTgt spid="9"/>
                                        </p:tgtEl>
                                      </p:cBhvr>
                                      <p:to x="100000" y="90000"/>
                                    </p:animScale>
                                    <p:animScale>
                                      <p:cBhvr>
                                        <p:cTn id="145" dur="25" decel="50000">
                                          <p:stCondLst>
                                            <p:cond delay="250"/>
                                          </p:stCondLst>
                                        </p:cTn>
                                        <p:tgtEl>
                                          <p:spTgt spid="9"/>
                                        </p:tgtEl>
                                      </p:cBhvr>
                                      <p:to x="100000" y="100000"/>
                                    </p:animScale>
                                    <p:animScale>
                                      <p:cBhvr>
                                        <p:cTn id="146" dur="4">
                                          <p:stCondLst>
                                            <p:cond delay="271"/>
                                          </p:stCondLst>
                                        </p:cTn>
                                        <p:tgtEl>
                                          <p:spTgt spid="9"/>
                                        </p:tgtEl>
                                      </p:cBhvr>
                                      <p:to x="100000" y="95000"/>
                                    </p:animScale>
                                    <p:animScale>
                                      <p:cBhvr>
                                        <p:cTn id="147" dur="25" decel="50000">
                                          <p:stCondLst>
                                            <p:cond delay="275"/>
                                          </p:stCondLst>
                                        </p:cTn>
                                        <p:tgtEl>
                                          <p:spTgt spid="9"/>
                                        </p:tgtEl>
                                      </p:cBhvr>
                                      <p:to x="100000" y="100000"/>
                                    </p:animScale>
                                  </p:childTnLst>
                                </p:cTn>
                              </p:par>
                            </p:childTnLst>
                          </p:cTn>
                        </p:par>
                        <p:par>
                          <p:cTn id="148" fill="hold">
                            <p:stCondLst>
                              <p:cond delay="4000"/>
                            </p:stCondLst>
                            <p:childTnLst>
                              <p:par>
                                <p:cTn id="149" presetID="26" presetClass="entr" presetSubtype="0" fill="hold" grpId="0" nodeType="after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wipe(down)">
                                      <p:cBhvr>
                                        <p:cTn id="151" dur="87">
                                          <p:stCondLst>
                                            <p:cond delay="0"/>
                                          </p:stCondLst>
                                        </p:cTn>
                                        <p:tgtEl>
                                          <p:spTgt spid="10"/>
                                        </p:tgtEl>
                                      </p:cBhvr>
                                    </p:animEffect>
                                    <p:anim calcmode="lin" valueType="num">
                                      <p:cBhvr>
                                        <p:cTn id="152" dur="27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3" dur="100"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4" dur="100" tmFilter="0, 0; 0.125,0.2665; 0.25,0.4; 0.375,0.465; 0.5,0.5;  0.625,0.535; 0.75,0.6; 0.875,0.7335; 1,1">
                                          <p:stCondLst>
                                            <p:cond delay="100"/>
                                          </p:stCondLst>
                                        </p:cTn>
                                        <p:tgtEl>
                                          <p:spTgt spid="10"/>
                                        </p:tgtEl>
                                        <p:attrNameLst>
                                          <p:attrName>ppt_y</p:attrName>
                                        </p:attrNameLst>
                                      </p:cBhvr>
                                      <p:tavLst>
                                        <p:tav tm="0" fmla="#ppt_y-sin(pi*$)/9">
                                          <p:val>
                                            <p:fltVal val="0"/>
                                          </p:val>
                                        </p:tav>
                                        <p:tav tm="100000">
                                          <p:val>
                                            <p:fltVal val="1"/>
                                          </p:val>
                                        </p:tav>
                                      </p:tavLst>
                                    </p:anim>
                                    <p:anim calcmode="lin" valueType="num">
                                      <p:cBhvr>
                                        <p:cTn id="155" dur="50" tmFilter="0, 0; 0.125,0.2665; 0.25,0.4; 0.375,0.465; 0.5,0.5;  0.625,0.535; 0.75,0.6; 0.875,0.7335; 1,1">
                                          <p:stCondLst>
                                            <p:cond delay="199"/>
                                          </p:stCondLst>
                                        </p:cTn>
                                        <p:tgtEl>
                                          <p:spTgt spid="10"/>
                                        </p:tgtEl>
                                        <p:attrNameLst>
                                          <p:attrName>ppt_y</p:attrName>
                                        </p:attrNameLst>
                                      </p:cBhvr>
                                      <p:tavLst>
                                        <p:tav tm="0" fmla="#ppt_y-sin(pi*$)/27">
                                          <p:val>
                                            <p:fltVal val="0"/>
                                          </p:val>
                                        </p:tav>
                                        <p:tav tm="100000">
                                          <p:val>
                                            <p:fltVal val="1"/>
                                          </p:val>
                                        </p:tav>
                                      </p:tavLst>
                                    </p:anim>
                                    <p:anim calcmode="lin" valueType="num">
                                      <p:cBhvr>
                                        <p:cTn id="156" dur="25" tmFilter="0, 0; 0.125,0.2665; 0.25,0.4; 0.375,0.465; 0.5,0.5;  0.625,0.535; 0.75,0.6; 0.875,0.7335; 1,1">
                                          <p:stCondLst>
                                            <p:cond delay="248"/>
                                          </p:stCondLst>
                                        </p:cTn>
                                        <p:tgtEl>
                                          <p:spTgt spid="10"/>
                                        </p:tgtEl>
                                        <p:attrNameLst>
                                          <p:attrName>ppt_y</p:attrName>
                                        </p:attrNameLst>
                                      </p:cBhvr>
                                      <p:tavLst>
                                        <p:tav tm="0" fmla="#ppt_y-sin(pi*$)/81">
                                          <p:val>
                                            <p:fltVal val="0"/>
                                          </p:val>
                                        </p:tav>
                                        <p:tav tm="100000">
                                          <p:val>
                                            <p:fltVal val="1"/>
                                          </p:val>
                                        </p:tav>
                                      </p:tavLst>
                                    </p:anim>
                                    <p:animScale>
                                      <p:cBhvr>
                                        <p:cTn id="157" dur="4">
                                          <p:stCondLst>
                                            <p:cond delay="98"/>
                                          </p:stCondLst>
                                        </p:cTn>
                                        <p:tgtEl>
                                          <p:spTgt spid="10"/>
                                        </p:tgtEl>
                                      </p:cBhvr>
                                      <p:to x="100000" y="60000"/>
                                    </p:animScale>
                                    <p:animScale>
                                      <p:cBhvr>
                                        <p:cTn id="158" dur="25" decel="50000">
                                          <p:stCondLst>
                                            <p:cond delay="101"/>
                                          </p:stCondLst>
                                        </p:cTn>
                                        <p:tgtEl>
                                          <p:spTgt spid="10"/>
                                        </p:tgtEl>
                                      </p:cBhvr>
                                      <p:to x="100000" y="100000"/>
                                    </p:animScale>
                                    <p:animScale>
                                      <p:cBhvr>
                                        <p:cTn id="159" dur="4">
                                          <p:stCondLst>
                                            <p:cond delay="197"/>
                                          </p:stCondLst>
                                        </p:cTn>
                                        <p:tgtEl>
                                          <p:spTgt spid="10"/>
                                        </p:tgtEl>
                                      </p:cBhvr>
                                      <p:to x="100000" y="80000"/>
                                    </p:animScale>
                                    <p:animScale>
                                      <p:cBhvr>
                                        <p:cTn id="160" dur="25" decel="50000">
                                          <p:stCondLst>
                                            <p:cond delay="201"/>
                                          </p:stCondLst>
                                        </p:cTn>
                                        <p:tgtEl>
                                          <p:spTgt spid="10"/>
                                        </p:tgtEl>
                                      </p:cBhvr>
                                      <p:to x="100000" y="100000"/>
                                    </p:animScale>
                                    <p:animScale>
                                      <p:cBhvr>
                                        <p:cTn id="161" dur="4">
                                          <p:stCondLst>
                                            <p:cond delay="246"/>
                                          </p:stCondLst>
                                        </p:cTn>
                                        <p:tgtEl>
                                          <p:spTgt spid="10"/>
                                        </p:tgtEl>
                                      </p:cBhvr>
                                      <p:to x="100000" y="90000"/>
                                    </p:animScale>
                                    <p:animScale>
                                      <p:cBhvr>
                                        <p:cTn id="162" dur="25" decel="50000">
                                          <p:stCondLst>
                                            <p:cond delay="250"/>
                                          </p:stCondLst>
                                        </p:cTn>
                                        <p:tgtEl>
                                          <p:spTgt spid="10"/>
                                        </p:tgtEl>
                                      </p:cBhvr>
                                      <p:to x="100000" y="100000"/>
                                    </p:animScale>
                                    <p:animScale>
                                      <p:cBhvr>
                                        <p:cTn id="163" dur="4">
                                          <p:stCondLst>
                                            <p:cond delay="271"/>
                                          </p:stCondLst>
                                        </p:cTn>
                                        <p:tgtEl>
                                          <p:spTgt spid="10"/>
                                        </p:tgtEl>
                                      </p:cBhvr>
                                      <p:to x="100000" y="95000"/>
                                    </p:animScale>
                                    <p:animScale>
                                      <p:cBhvr>
                                        <p:cTn id="164" dur="25" decel="50000">
                                          <p:stCondLst>
                                            <p:cond delay="275"/>
                                          </p:stCondLst>
                                        </p:cTn>
                                        <p:tgtEl>
                                          <p:spTgt spid="10"/>
                                        </p:tgtEl>
                                      </p:cBhvr>
                                      <p:to x="100000" y="100000"/>
                                    </p:animScale>
                                  </p:childTnLst>
                                </p:cTn>
                              </p:par>
                            </p:childTnLst>
                          </p:cTn>
                        </p:par>
                        <p:par>
                          <p:cTn id="165" fill="hold">
                            <p:stCondLst>
                              <p:cond delay="4500"/>
                            </p:stCondLst>
                            <p:childTnLst>
                              <p:par>
                                <p:cTn id="166" presetID="26" presetClass="entr" presetSubtype="0" fill="hold" grpId="0" nodeType="afterEffect">
                                  <p:stCondLst>
                                    <p:cond delay="0"/>
                                  </p:stCondLst>
                                  <p:childTnLst>
                                    <p:set>
                                      <p:cBhvr>
                                        <p:cTn id="167" dur="1" fill="hold">
                                          <p:stCondLst>
                                            <p:cond delay="0"/>
                                          </p:stCondLst>
                                        </p:cTn>
                                        <p:tgtEl>
                                          <p:spTgt spid="11"/>
                                        </p:tgtEl>
                                        <p:attrNameLst>
                                          <p:attrName>style.visibility</p:attrName>
                                        </p:attrNameLst>
                                      </p:cBhvr>
                                      <p:to>
                                        <p:strVal val="visible"/>
                                      </p:to>
                                    </p:set>
                                    <p:animEffect transition="in" filter="wipe(down)">
                                      <p:cBhvr>
                                        <p:cTn id="168" dur="87">
                                          <p:stCondLst>
                                            <p:cond delay="0"/>
                                          </p:stCondLst>
                                        </p:cTn>
                                        <p:tgtEl>
                                          <p:spTgt spid="11"/>
                                        </p:tgtEl>
                                      </p:cBhvr>
                                    </p:animEffect>
                                    <p:anim calcmode="lin" valueType="num">
                                      <p:cBhvr>
                                        <p:cTn id="169" dur="27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0" dur="100"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71" dur="100" tmFilter="0, 0; 0.125,0.2665; 0.25,0.4; 0.375,0.465; 0.5,0.5;  0.625,0.535; 0.75,0.6; 0.875,0.7335; 1,1">
                                          <p:stCondLst>
                                            <p:cond delay="100"/>
                                          </p:stCondLst>
                                        </p:cTn>
                                        <p:tgtEl>
                                          <p:spTgt spid="11"/>
                                        </p:tgtEl>
                                        <p:attrNameLst>
                                          <p:attrName>ppt_y</p:attrName>
                                        </p:attrNameLst>
                                      </p:cBhvr>
                                      <p:tavLst>
                                        <p:tav tm="0" fmla="#ppt_y-sin(pi*$)/9">
                                          <p:val>
                                            <p:fltVal val="0"/>
                                          </p:val>
                                        </p:tav>
                                        <p:tav tm="100000">
                                          <p:val>
                                            <p:fltVal val="1"/>
                                          </p:val>
                                        </p:tav>
                                      </p:tavLst>
                                    </p:anim>
                                    <p:anim calcmode="lin" valueType="num">
                                      <p:cBhvr>
                                        <p:cTn id="172" dur="50" tmFilter="0, 0; 0.125,0.2665; 0.25,0.4; 0.375,0.465; 0.5,0.5;  0.625,0.535; 0.75,0.6; 0.875,0.7335; 1,1">
                                          <p:stCondLst>
                                            <p:cond delay="199"/>
                                          </p:stCondLst>
                                        </p:cTn>
                                        <p:tgtEl>
                                          <p:spTgt spid="11"/>
                                        </p:tgtEl>
                                        <p:attrNameLst>
                                          <p:attrName>ppt_y</p:attrName>
                                        </p:attrNameLst>
                                      </p:cBhvr>
                                      <p:tavLst>
                                        <p:tav tm="0" fmla="#ppt_y-sin(pi*$)/27">
                                          <p:val>
                                            <p:fltVal val="0"/>
                                          </p:val>
                                        </p:tav>
                                        <p:tav tm="100000">
                                          <p:val>
                                            <p:fltVal val="1"/>
                                          </p:val>
                                        </p:tav>
                                      </p:tavLst>
                                    </p:anim>
                                    <p:anim calcmode="lin" valueType="num">
                                      <p:cBhvr>
                                        <p:cTn id="173" dur="25" tmFilter="0, 0; 0.125,0.2665; 0.25,0.4; 0.375,0.465; 0.5,0.5;  0.625,0.535; 0.75,0.6; 0.875,0.7335; 1,1">
                                          <p:stCondLst>
                                            <p:cond delay="248"/>
                                          </p:stCondLst>
                                        </p:cTn>
                                        <p:tgtEl>
                                          <p:spTgt spid="11"/>
                                        </p:tgtEl>
                                        <p:attrNameLst>
                                          <p:attrName>ppt_y</p:attrName>
                                        </p:attrNameLst>
                                      </p:cBhvr>
                                      <p:tavLst>
                                        <p:tav tm="0" fmla="#ppt_y-sin(pi*$)/81">
                                          <p:val>
                                            <p:fltVal val="0"/>
                                          </p:val>
                                        </p:tav>
                                        <p:tav tm="100000">
                                          <p:val>
                                            <p:fltVal val="1"/>
                                          </p:val>
                                        </p:tav>
                                      </p:tavLst>
                                    </p:anim>
                                    <p:animScale>
                                      <p:cBhvr>
                                        <p:cTn id="174" dur="4">
                                          <p:stCondLst>
                                            <p:cond delay="98"/>
                                          </p:stCondLst>
                                        </p:cTn>
                                        <p:tgtEl>
                                          <p:spTgt spid="11"/>
                                        </p:tgtEl>
                                      </p:cBhvr>
                                      <p:to x="100000" y="60000"/>
                                    </p:animScale>
                                    <p:animScale>
                                      <p:cBhvr>
                                        <p:cTn id="175" dur="25" decel="50000">
                                          <p:stCondLst>
                                            <p:cond delay="101"/>
                                          </p:stCondLst>
                                        </p:cTn>
                                        <p:tgtEl>
                                          <p:spTgt spid="11"/>
                                        </p:tgtEl>
                                      </p:cBhvr>
                                      <p:to x="100000" y="100000"/>
                                    </p:animScale>
                                    <p:animScale>
                                      <p:cBhvr>
                                        <p:cTn id="176" dur="4">
                                          <p:stCondLst>
                                            <p:cond delay="197"/>
                                          </p:stCondLst>
                                        </p:cTn>
                                        <p:tgtEl>
                                          <p:spTgt spid="11"/>
                                        </p:tgtEl>
                                      </p:cBhvr>
                                      <p:to x="100000" y="80000"/>
                                    </p:animScale>
                                    <p:animScale>
                                      <p:cBhvr>
                                        <p:cTn id="177" dur="25" decel="50000">
                                          <p:stCondLst>
                                            <p:cond delay="201"/>
                                          </p:stCondLst>
                                        </p:cTn>
                                        <p:tgtEl>
                                          <p:spTgt spid="11"/>
                                        </p:tgtEl>
                                      </p:cBhvr>
                                      <p:to x="100000" y="100000"/>
                                    </p:animScale>
                                    <p:animScale>
                                      <p:cBhvr>
                                        <p:cTn id="178" dur="4">
                                          <p:stCondLst>
                                            <p:cond delay="246"/>
                                          </p:stCondLst>
                                        </p:cTn>
                                        <p:tgtEl>
                                          <p:spTgt spid="11"/>
                                        </p:tgtEl>
                                      </p:cBhvr>
                                      <p:to x="100000" y="90000"/>
                                    </p:animScale>
                                    <p:animScale>
                                      <p:cBhvr>
                                        <p:cTn id="179" dur="25" decel="50000">
                                          <p:stCondLst>
                                            <p:cond delay="250"/>
                                          </p:stCondLst>
                                        </p:cTn>
                                        <p:tgtEl>
                                          <p:spTgt spid="11"/>
                                        </p:tgtEl>
                                      </p:cBhvr>
                                      <p:to x="100000" y="100000"/>
                                    </p:animScale>
                                    <p:animScale>
                                      <p:cBhvr>
                                        <p:cTn id="180" dur="4">
                                          <p:stCondLst>
                                            <p:cond delay="271"/>
                                          </p:stCondLst>
                                        </p:cTn>
                                        <p:tgtEl>
                                          <p:spTgt spid="11"/>
                                        </p:tgtEl>
                                      </p:cBhvr>
                                      <p:to x="100000" y="95000"/>
                                    </p:animScale>
                                    <p:animScale>
                                      <p:cBhvr>
                                        <p:cTn id="181" dur="25" decel="50000">
                                          <p:stCondLst>
                                            <p:cond delay="275"/>
                                          </p:stCondLst>
                                        </p:cTn>
                                        <p:tgtEl>
                                          <p:spTgt spid="11"/>
                                        </p:tgtEl>
                                      </p:cBhvr>
                                      <p:to x="100000" y="100000"/>
                                    </p:animScale>
                                  </p:childTnLst>
                                </p:cTn>
                              </p:par>
                            </p:childTnLst>
                          </p:cTn>
                        </p:par>
                        <p:par>
                          <p:cTn id="182" fill="hold">
                            <p:stCondLst>
                              <p:cond delay="5000"/>
                            </p:stCondLst>
                            <p:childTnLst>
                              <p:par>
                                <p:cTn id="183" presetID="26" presetClass="entr" presetSubtype="0" fill="hold" grpId="0" nodeType="afterEffect">
                                  <p:stCondLst>
                                    <p:cond delay="0"/>
                                  </p:stCondLst>
                                  <p:childTnLst>
                                    <p:set>
                                      <p:cBhvr>
                                        <p:cTn id="184" dur="1" fill="hold">
                                          <p:stCondLst>
                                            <p:cond delay="0"/>
                                          </p:stCondLst>
                                        </p:cTn>
                                        <p:tgtEl>
                                          <p:spTgt spid="12"/>
                                        </p:tgtEl>
                                        <p:attrNameLst>
                                          <p:attrName>style.visibility</p:attrName>
                                        </p:attrNameLst>
                                      </p:cBhvr>
                                      <p:to>
                                        <p:strVal val="visible"/>
                                      </p:to>
                                    </p:set>
                                    <p:animEffect transition="in" filter="wipe(down)">
                                      <p:cBhvr>
                                        <p:cTn id="185" dur="87">
                                          <p:stCondLst>
                                            <p:cond delay="0"/>
                                          </p:stCondLst>
                                        </p:cTn>
                                        <p:tgtEl>
                                          <p:spTgt spid="12"/>
                                        </p:tgtEl>
                                      </p:cBhvr>
                                    </p:animEffect>
                                    <p:anim calcmode="lin" valueType="num">
                                      <p:cBhvr>
                                        <p:cTn id="186" dur="27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7" dur="100"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8" dur="100" tmFilter="0, 0; 0.125,0.2665; 0.25,0.4; 0.375,0.465; 0.5,0.5;  0.625,0.535; 0.75,0.6; 0.875,0.7335; 1,1">
                                          <p:stCondLst>
                                            <p:cond delay="100"/>
                                          </p:stCondLst>
                                        </p:cTn>
                                        <p:tgtEl>
                                          <p:spTgt spid="12"/>
                                        </p:tgtEl>
                                        <p:attrNameLst>
                                          <p:attrName>ppt_y</p:attrName>
                                        </p:attrNameLst>
                                      </p:cBhvr>
                                      <p:tavLst>
                                        <p:tav tm="0" fmla="#ppt_y-sin(pi*$)/9">
                                          <p:val>
                                            <p:fltVal val="0"/>
                                          </p:val>
                                        </p:tav>
                                        <p:tav tm="100000">
                                          <p:val>
                                            <p:fltVal val="1"/>
                                          </p:val>
                                        </p:tav>
                                      </p:tavLst>
                                    </p:anim>
                                    <p:anim calcmode="lin" valueType="num">
                                      <p:cBhvr>
                                        <p:cTn id="189" dur="50" tmFilter="0, 0; 0.125,0.2665; 0.25,0.4; 0.375,0.465; 0.5,0.5;  0.625,0.535; 0.75,0.6; 0.875,0.7335; 1,1">
                                          <p:stCondLst>
                                            <p:cond delay="199"/>
                                          </p:stCondLst>
                                        </p:cTn>
                                        <p:tgtEl>
                                          <p:spTgt spid="12"/>
                                        </p:tgtEl>
                                        <p:attrNameLst>
                                          <p:attrName>ppt_y</p:attrName>
                                        </p:attrNameLst>
                                      </p:cBhvr>
                                      <p:tavLst>
                                        <p:tav tm="0" fmla="#ppt_y-sin(pi*$)/27">
                                          <p:val>
                                            <p:fltVal val="0"/>
                                          </p:val>
                                        </p:tav>
                                        <p:tav tm="100000">
                                          <p:val>
                                            <p:fltVal val="1"/>
                                          </p:val>
                                        </p:tav>
                                      </p:tavLst>
                                    </p:anim>
                                    <p:anim calcmode="lin" valueType="num">
                                      <p:cBhvr>
                                        <p:cTn id="190" dur="25" tmFilter="0, 0; 0.125,0.2665; 0.25,0.4; 0.375,0.465; 0.5,0.5;  0.625,0.535; 0.75,0.6; 0.875,0.7335; 1,1">
                                          <p:stCondLst>
                                            <p:cond delay="248"/>
                                          </p:stCondLst>
                                        </p:cTn>
                                        <p:tgtEl>
                                          <p:spTgt spid="12"/>
                                        </p:tgtEl>
                                        <p:attrNameLst>
                                          <p:attrName>ppt_y</p:attrName>
                                        </p:attrNameLst>
                                      </p:cBhvr>
                                      <p:tavLst>
                                        <p:tav tm="0" fmla="#ppt_y-sin(pi*$)/81">
                                          <p:val>
                                            <p:fltVal val="0"/>
                                          </p:val>
                                        </p:tav>
                                        <p:tav tm="100000">
                                          <p:val>
                                            <p:fltVal val="1"/>
                                          </p:val>
                                        </p:tav>
                                      </p:tavLst>
                                    </p:anim>
                                    <p:animScale>
                                      <p:cBhvr>
                                        <p:cTn id="191" dur="4">
                                          <p:stCondLst>
                                            <p:cond delay="98"/>
                                          </p:stCondLst>
                                        </p:cTn>
                                        <p:tgtEl>
                                          <p:spTgt spid="12"/>
                                        </p:tgtEl>
                                      </p:cBhvr>
                                      <p:to x="100000" y="60000"/>
                                    </p:animScale>
                                    <p:animScale>
                                      <p:cBhvr>
                                        <p:cTn id="192" dur="25" decel="50000">
                                          <p:stCondLst>
                                            <p:cond delay="101"/>
                                          </p:stCondLst>
                                        </p:cTn>
                                        <p:tgtEl>
                                          <p:spTgt spid="12"/>
                                        </p:tgtEl>
                                      </p:cBhvr>
                                      <p:to x="100000" y="100000"/>
                                    </p:animScale>
                                    <p:animScale>
                                      <p:cBhvr>
                                        <p:cTn id="193" dur="4">
                                          <p:stCondLst>
                                            <p:cond delay="197"/>
                                          </p:stCondLst>
                                        </p:cTn>
                                        <p:tgtEl>
                                          <p:spTgt spid="12"/>
                                        </p:tgtEl>
                                      </p:cBhvr>
                                      <p:to x="100000" y="80000"/>
                                    </p:animScale>
                                    <p:animScale>
                                      <p:cBhvr>
                                        <p:cTn id="194" dur="25" decel="50000">
                                          <p:stCondLst>
                                            <p:cond delay="201"/>
                                          </p:stCondLst>
                                        </p:cTn>
                                        <p:tgtEl>
                                          <p:spTgt spid="12"/>
                                        </p:tgtEl>
                                      </p:cBhvr>
                                      <p:to x="100000" y="100000"/>
                                    </p:animScale>
                                    <p:animScale>
                                      <p:cBhvr>
                                        <p:cTn id="195" dur="4">
                                          <p:stCondLst>
                                            <p:cond delay="246"/>
                                          </p:stCondLst>
                                        </p:cTn>
                                        <p:tgtEl>
                                          <p:spTgt spid="12"/>
                                        </p:tgtEl>
                                      </p:cBhvr>
                                      <p:to x="100000" y="90000"/>
                                    </p:animScale>
                                    <p:animScale>
                                      <p:cBhvr>
                                        <p:cTn id="196" dur="25" decel="50000">
                                          <p:stCondLst>
                                            <p:cond delay="250"/>
                                          </p:stCondLst>
                                        </p:cTn>
                                        <p:tgtEl>
                                          <p:spTgt spid="12"/>
                                        </p:tgtEl>
                                      </p:cBhvr>
                                      <p:to x="100000" y="100000"/>
                                    </p:animScale>
                                    <p:animScale>
                                      <p:cBhvr>
                                        <p:cTn id="197" dur="4">
                                          <p:stCondLst>
                                            <p:cond delay="271"/>
                                          </p:stCondLst>
                                        </p:cTn>
                                        <p:tgtEl>
                                          <p:spTgt spid="12"/>
                                        </p:tgtEl>
                                      </p:cBhvr>
                                      <p:to x="100000" y="95000"/>
                                    </p:animScale>
                                    <p:animScale>
                                      <p:cBhvr>
                                        <p:cTn id="198" dur="25" decel="50000">
                                          <p:stCondLst>
                                            <p:cond delay="275"/>
                                          </p:stCondLst>
                                        </p:cTn>
                                        <p:tgtEl>
                                          <p:spTgt spid="12"/>
                                        </p:tgtEl>
                                      </p:cBhvr>
                                      <p:to x="100000" y="100000"/>
                                    </p:animScale>
                                  </p:childTnLst>
                                </p:cTn>
                              </p:par>
                            </p:childTnLst>
                          </p:cTn>
                        </p:par>
                        <p:par>
                          <p:cTn id="199" fill="hold">
                            <p:stCondLst>
                              <p:cond delay="5500"/>
                            </p:stCondLst>
                            <p:childTnLst>
                              <p:par>
                                <p:cTn id="200" presetID="26" presetClass="entr" presetSubtype="0" fill="hold" grpId="0" nodeType="afterEffect">
                                  <p:stCondLst>
                                    <p:cond delay="0"/>
                                  </p:stCondLst>
                                  <p:childTnLst>
                                    <p:set>
                                      <p:cBhvr>
                                        <p:cTn id="201" dur="1" fill="hold">
                                          <p:stCondLst>
                                            <p:cond delay="0"/>
                                          </p:stCondLst>
                                        </p:cTn>
                                        <p:tgtEl>
                                          <p:spTgt spid="13"/>
                                        </p:tgtEl>
                                        <p:attrNameLst>
                                          <p:attrName>style.visibility</p:attrName>
                                        </p:attrNameLst>
                                      </p:cBhvr>
                                      <p:to>
                                        <p:strVal val="visible"/>
                                      </p:to>
                                    </p:set>
                                    <p:animEffect transition="in" filter="wipe(down)">
                                      <p:cBhvr>
                                        <p:cTn id="202" dur="87">
                                          <p:stCondLst>
                                            <p:cond delay="0"/>
                                          </p:stCondLst>
                                        </p:cTn>
                                        <p:tgtEl>
                                          <p:spTgt spid="13"/>
                                        </p:tgtEl>
                                      </p:cBhvr>
                                    </p:animEffect>
                                    <p:anim calcmode="lin" valueType="num">
                                      <p:cBhvr>
                                        <p:cTn id="203" dur="27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4" dur="100"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5" dur="100" tmFilter="0, 0; 0.125,0.2665; 0.25,0.4; 0.375,0.465; 0.5,0.5;  0.625,0.535; 0.75,0.6; 0.875,0.7335; 1,1">
                                          <p:stCondLst>
                                            <p:cond delay="100"/>
                                          </p:stCondLst>
                                        </p:cTn>
                                        <p:tgtEl>
                                          <p:spTgt spid="13"/>
                                        </p:tgtEl>
                                        <p:attrNameLst>
                                          <p:attrName>ppt_y</p:attrName>
                                        </p:attrNameLst>
                                      </p:cBhvr>
                                      <p:tavLst>
                                        <p:tav tm="0" fmla="#ppt_y-sin(pi*$)/9">
                                          <p:val>
                                            <p:fltVal val="0"/>
                                          </p:val>
                                        </p:tav>
                                        <p:tav tm="100000">
                                          <p:val>
                                            <p:fltVal val="1"/>
                                          </p:val>
                                        </p:tav>
                                      </p:tavLst>
                                    </p:anim>
                                    <p:anim calcmode="lin" valueType="num">
                                      <p:cBhvr>
                                        <p:cTn id="206" dur="50" tmFilter="0, 0; 0.125,0.2665; 0.25,0.4; 0.375,0.465; 0.5,0.5;  0.625,0.535; 0.75,0.6; 0.875,0.7335; 1,1">
                                          <p:stCondLst>
                                            <p:cond delay="199"/>
                                          </p:stCondLst>
                                        </p:cTn>
                                        <p:tgtEl>
                                          <p:spTgt spid="13"/>
                                        </p:tgtEl>
                                        <p:attrNameLst>
                                          <p:attrName>ppt_y</p:attrName>
                                        </p:attrNameLst>
                                      </p:cBhvr>
                                      <p:tavLst>
                                        <p:tav tm="0" fmla="#ppt_y-sin(pi*$)/27">
                                          <p:val>
                                            <p:fltVal val="0"/>
                                          </p:val>
                                        </p:tav>
                                        <p:tav tm="100000">
                                          <p:val>
                                            <p:fltVal val="1"/>
                                          </p:val>
                                        </p:tav>
                                      </p:tavLst>
                                    </p:anim>
                                    <p:anim calcmode="lin" valueType="num">
                                      <p:cBhvr>
                                        <p:cTn id="207" dur="25" tmFilter="0, 0; 0.125,0.2665; 0.25,0.4; 0.375,0.465; 0.5,0.5;  0.625,0.535; 0.75,0.6; 0.875,0.7335; 1,1">
                                          <p:stCondLst>
                                            <p:cond delay="248"/>
                                          </p:stCondLst>
                                        </p:cTn>
                                        <p:tgtEl>
                                          <p:spTgt spid="13"/>
                                        </p:tgtEl>
                                        <p:attrNameLst>
                                          <p:attrName>ppt_y</p:attrName>
                                        </p:attrNameLst>
                                      </p:cBhvr>
                                      <p:tavLst>
                                        <p:tav tm="0" fmla="#ppt_y-sin(pi*$)/81">
                                          <p:val>
                                            <p:fltVal val="0"/>
                                          </p:val>
                                        </p:tav>
                                        <p:tav tm="100000">
                                          <p:val>
                                            <p:fltVal val="1"/>
                                          </p:val>
                                        </p:tav>
                                      </p:tavLst>
                                    </p:anim>
                                    <p:animScale>
                                      <p:cBhvr>
                                        <p:cTn id="208" dur="4">
                                          <p:stCondLst>
                                            <p:cond delay="98"/>
                                          </p:stCondLst>
                                        </p:cTn>
                                        <p:tgtEl>
                                          <p:spTgt spid="13"/>
                                        </p:tgtEl>
                                      </p:cBhvr>
                                      <p:to x="100000" y="60000"/>
                                    </p:animScale>
                                    <p:animScale>
                                      <p:cBhvr>
                                        <p:cTn id="209" dur="25" decel="50000">
                                          <p:stCondLst>
                                            <p:cond delay="101"/>
                                          </p:stCondLst>
                                        </p:cTn>
                                        <p:tgtEl>
                                          <p:spTgt spid="13"/>
                                        </p:tgtEl>
                                      </p:cBhvr>
                                      <p:to x="100000" y="100000"/>
                                    </p:animScale>
                                    <p:animScale>
                                      <p:cBhvr>
                                        <p:cTn id="210" dur="4">
                                          <p:stCondLst>
                                            <p:cond delay="197"/>
                                          </p:stCondLst>
                                        </p:cTn>
                                        <p:tgtEl>
                                          <p:spTgt spid="13"/>
                                        </p:tgtEl>
                                      </p:cBhvr>
                                      <p:to x="100000" y="80000"/>
                                    </p:animScale>
                                    <p:animScale>
                                      <p:cBhvr>
                                        <p:cTn id="211" dur="25" decel="50000">
                                          <p:stCondLst>
                                            <p:cond delay="201"/>
                                          </p:stCondLst>
                                        </p:cTn>
                                        <p:tgtEl>
                                          <p:spTgt spid="13"/>
                                        </p:tgtEl>
                                      </p:cBhvr>
                                      <p:to x="100000" y="100000"/>
                                    </p:animScale>
                                    <p:animScale>
                                      <p:cBhvr>
                                        <p:cTn id="212" dur="4">
                                          <p:stCondLst>
                                            <p:cond delay="246"/>
                                          </p:stCondLst>
                                        </p:cTn>
                                        <p:tgtEl>
                                          <p:spTgt spid="13"/>
                                        </p:tgtEl>
                                      </p:cBhvr>
                                      <p:to x="100000" y="90000"/>
                                    </p:animScale>
                                    <p:animScale>
                                      <p:cBhvr>
                                        <p:cTn id="213" dur="25" decel="50000">
                                          <p:stCondLst>
                                            <p:cond delay="250"/>
                                          </p:stCondLst>
                                        </p:cTn>
                                        <p:tgtEl>
                                          <p:spTgt spid="13"/>
                                        </p:tgtEl>
                                      </p:cBhvr>
                                      <p:to x="100000" y="100000"/>
                                    </p:animScale>
                                    <p:animScale>
                                      <p:cBhvr>
                                        <p:cTn id="214" dur="4">
                                          <p:stCondLst>
                                            <p:cond delay="271"/>
                                          </p:stCondLst>
                                        </p:cTn>
                                        <p:tgtEl>
                                          <p:spTgt spid="13"/>
                                        </p:tgtEl>
                                      </p:cBhvr>
                                      <p:to x="100000" y="95000"/>
                                    </p:animScale>
                                    <p:animScale>
                                      <p:cBhvr>
                                        <p:cTn id="215" dur="25" decel="50000">
                                          <p:stCondLst>
                                            <p:cond delay="275"/>
                                          </p:stCondLst>
                                        </p:cTn>
                                        <p:tgtEl>
                                          <p:spTgt spid="13"/>
                                        </p:tgtEl>
                                      </p:cBhvr>
                                      <p:to x="100000" y="100000"/>
                                    </p:animScale>
                                  </p:childTnLst>
                                </p:cTn>
                              </p:par>
                            </p:childTnLst>
                          </p:cTn>
                        </p:par>
                        <p:par>
                          <p:cTn id="216" fill="hold">
                            <p:stCondLst>
                              <p:cond delay="6000"/>
                            </p:stCondLst>
                            <p:childTnLst>
                              <p:par>
                                <p:cTn id="217" presetID="26" presetClass="entr" presetSubtype="0" fill="hold" grpId="0" nodeType="afterEffect">
                                  <p:stCondLst>
                                    <p:cond delay="0"/>
                                  </p:stCondLst>
                                  <p:childTnLst>
                                    <p:set>
                                      <p:cBhvr>
                                        <p:cTn id="218" dur="1" fill="hold">
                                          <p:stCondLst>
                                            <p:cond delay="0"/>
                                          </p:stCondLst>
                                        </p:cTn>
                                        <p:tgtEl>
                                          <p:spTgt spid="18"/>
                                        </p:tgtEl>
                                        <p:attrNameLst>
                                          <p:attrName>style.visibility</p:attrName>
                                        </p:attrNameLst>
                                      </p:cBhvr>
                                      <p:to>
                                        <p:strVal val="visible"/>
                                      </p:to>
                                    </p:set>
                                    <p:animEffect transition="in" filter="wipe(down)">
                                      <p:cBhvr>
                                        <p:cTn id="219" dur="87">
                                          <p:stCondLst>
                                            <p:cond delay="0"/>
                                          </p:stCondLst>
                                        </p:cTn>
                                        <p:tgtEl>
                                          <p:spTgt spid="18"/>
                                        </p:tgtEl>
                                      </p:cBhvr>
                                    </p:animEffect>
                                    <p:anim calcmode="lin" valueType="num">
                                      <p:cBhvr>
                                        <p:cTn id="220" dur="273"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21" dur="100"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22" dur="100" tmFilter="0, 0; 0.125,0.2665; 0.25,0.4; 0.375,0.465; 0.5,0.5;  0.625,0.535; 0.75,0.6; 0.875,0.7335; 1,1">
                                          <p:stCondLst>
                                            <p:cond delay="100"/>
                                          </p:stCondLst>
                                        </p:cTn>
                                        <p:tgtEl>
                                          <p:spTgt spid="18"/>
                                        </p:tgtEl>
                                        <p:attrNameLst>
                                          <p:attrName>ppt_y</p:attrName>
                                        </p:attrNameLst>
                                      </p:cBhvr>
                                      <p:tavLst>
                                        <p:tav tm="0" fmla="#ppt_y-sin(pi*$)/9">
                                          <p:val>
                                            <p:fltVal val="0"/>
                                          </p:val>
                                        </p:tav>
                                        <p:tav tm="100000">
                                          <p:val>
                                            <p:fltVal val="1"/>
                                          </p:val>
                                        </p:tav>
                                      </p:tavLst>
                                    </p:anim>
                                    <p:anim calcmode="lin" valueType="num">
                                      <p:cBhvr>
                                        <p:cTn id="223" dur="50" tmFilter="0, 0; 0.125,0.2665; 0.25,0.4; 0.375,0.465; 0.5,0.5;  0.625,0.535; 0.75,0.6; 0.875,0.7335; 1,1">
                                          <p:stCondLst>
                                            <p:cond delay="199"/>
                                          </p:stCondLst>
                                        </p:cTn>
                                        <p:tgtEl>
                                          <p:spTgt spid="18"/>
                                        </p:tgtEl>
                                        <p:attrNameLst>
                                          <p:attrName>ppt_y</p:attrName>
                                        </p:attrNameLst>
                                      </p:cBhvr>
                                      <p:tavLst>
                                        <p:tav tm="0" fmla="#ppt_y-sin(pi*$)/27">
                                          <p:val>
                                            <p:fltVal val="0"/>
                                          </p:val>
                                        </p:tav>
                                        <p:tav tm="100000">
                                          <p:val>
                                            <p:fltVal val="1"/>
                                          </p:val>
                                        </p:tav>
                                      </p:tavLst>
                                    </p:anim>
                                    <p:anim calcmode="lin" valueType="num">
                                      <p:cBhvr>
                                        <p:cTn id="224" dur="25" tmFilter="0, 0; 0.125,0.2665; 0.25,0.4; 0.375,0.465; 0.5,0.5;  0.625,0.535; 0.75,0.6; 0.875,0.7335; 1,1">
                                          <p:stCondLst>
                                            <p:cond delay="248"/>
                                          </p:stCondLst>
                                        </p:cTn>
                                        <p:tgtEl>
                                          <p:spTgt spid="18"/>
                                        </p:tgtEl>
                                        <p:attrNameLst>
                                          <p:attrName>ppt_y</p:attrName>
                                        </p:attrNameLst>
                                      </p:cBhvr>
                                      <p:tavLst>
                                        <p:tav tm="0" fmla="#ppt_y-sin(pi*$)/81">
                                          <p:val>
                                            <p:fltVal val="0"/>
                                          </p:val>
                                        </p:tav>
                                        <p:tav tm="100000">
                                          <p:val>
                                            <p:fltVal val="1"/>
                                          </p:val>
                                        </p:tav>
                                      </p:tavLst>
                                    </p:anim>
                                    <p:animScale>
                                      <p:cBhvr>
                                        <p:cTn id="225" dur="4">
                                          <p:stCondLst>
                                            <p:cond delay="98"/>
                                          </p:stCondLst>
                                        </p:cTn>
                                        <p:tgtEl>
                                          <p:spTgt spid="18"/>
                                        </p:tgtEl>
                                      </p:cBhvr>
                                      <p:to x="100000" y="60000"/>
                                    </p:animScale>
                                    <p:animScale>
                                      <p:cBhvr>
                                        <p:cTn id="226" dur="25" decel="50000">
                                          <p:stCondLst>
                                            <p:cond delay="101"/>
                                          </p:stCondLst>
                                        </p:cTn>
                                        <p:tgtEl>
                                          <p:spTgt spid="18"/>
                                        </p:tgtEl>
                                      </p:cBhvr>
                                      <p:to x="100000" y="100000"/>
                                    </p:animScale>
                                    <p:animScale>
                                      <p:cBhvr>
                                        <p:cTn id="227" dur="4">
                                          <p:stCondLst>
                                            <p:cond delay="197"/>
                                          </p:stCondLst>
                                        </p:cTn>
                                        <p:tgtEl>
                                          <p:spTgt spid="18"/>
                                        </p:tgtEl>
                                      </p:cBhvr>
                                      <p:to x="100000" y="80000"/>
                                    </p:animScale>
                                    <p:animScale>
                                      <p:cBhvr>
                                        <p:cTn id="228" dur="25" decel="50000">
                                          <p:stCondLst>
                                            <p:cond delay="201"/>
                                          </p:stCondLst>
                                        </p:cTn>
                                        <p:tgtEl>
                                          <p:spTgt spid="18"/>
                                        </p:tgtEl>
                                      </p:cBhvr>
                                      <p:to x="100000" y="100000"/>
                                    </p:animScale>
                                    <p:animScale>
                                      <p:cBhvr>
                                        <p:cTn id="229" dur="4">
                                          <p:stCondLst>
                                            <p:cond delay="246"/>
                                          </p:stCondLst>
                                        </p:cTn>
                                        <p:tgtEl>
                                          <p:spTgt spid="18"/>
                                        </p:tgtEl>
                                      </p:cBhvr>
                                      <p:to x="100000" y="90000"/>
                                    </p:animScale>
                                    <p:animScale>
                                      <p:cBhvr>
                                        <p:cTn id="230" dur="25" decel="50000">
                                          <p:stCondLst>
                                            <p:cond delay="250"/>
                                          </p:stCondLst>
                                        </p:cTn>
                                        <p:tgtEl>
                                          <p:spTgt spid="18"/>
                                        </p:tgtEl>
                                      </p:cBhvr>
                                      <p:to x="100000" y="100000"/>
                                    </p:animScale>
                                    <p:animScale>
                                      <p:cBhvr>
                                        <p:cTn id="231" dur="4">
                                          <p:stCondLst>
                                            <p:cond delay="271"/>
                                          </p:stCondLst>
                                        </p:cTn>
                                        <p:tgtEl>
                                          <p:spTgt spid="18"/>
                                        </p:tgtEl>
                                      </p:cBhvr>
                                      <p:to x="100000" y="95000"/>
                                    </p:animScale>
                                    <p:animScale>
                                      <p:cBhvr>
                                        <p:cTn id="232" dur="25" decel="50000">
                                          <p:stCondLst>
                                            <p:cond delay="275"/>
                                          </p:stCondLst>
                                        </p:cTn>
                                        <p:tgtEl>
                                          <p:spTgt spid="18"/>
                                        </p:tgtEl>
                                      </p:cBhvr>
                                      <p:to x="100000" y="100000"/>
                                    </p:animScale>
                                  </p:childTnLst>
                                </p:cTn>
                              </p:par>
                            </p:childTnLst>
                          </p:cTn>
                        </p:par>
                        <p:par>
                          <p:cTn id="233" fill="hold">
                            <p:stCondLst>
                              <p:cond delay="6500"/>
                            </p:stCondLst>
                            <p:childTnLst>
                              <p:par>
                                <p:cTn id="234" presetID="26" presetClass="entr" presetSubtype="0" fill="hold" grpId="0" nodeType="afterEffect">
                                  <p:stCondLst>
                                    <p:cond delay="0"/>
                                  </p:stCondLst>
                                  <p:childTnLst>
                                    <p:set>
                                      <p:cBhvr>
                                        <p:cTn id="235" dur="1" fill="hold">
                                          <p:stCondLst>
                                            <p:cond delay="0"/>
                                          </p:stCondLst>
                                        </p:cTn>
                                        <p:tgtEl>
                                          <p:spTgt spid="22"/>
                                        </p:tgtEl>
                                        <p:attrNameLst>
                                          <p:attrName>style.visibility</p:attrName>
                                        </p:attrNameLst>
                                      </p:cBhvr>
                                      <p:to>
                                        <p:strVal val="visible"/>
                                      </p:to>
                                    </p:set>
                                    <p:animEffect transition="in" filter="wipe(down)">
                                      <p:cBhvr>
                                        <p:cTn id="236" dur="87">
                                          <p:stCondLst>
                                            <p:cond delay="0"/>
                                          </p:stCondLst>
                                        </p:cTn>
                                        <p:tgtEl>
                                          <p:spTgt spid="22"/>
                                        </p:tgtEl>
                                      </p:cBhvr>
                                    </p:animEffect>
                                    <p:anim calcmode="lin" valueType="num">
                                      <p:cBhvr>
                                        <p:cTn id="237" dur="273"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38" dur="100"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9" dur="100" tmFilter="0, 0; 0.125,0.2665; 0.25,0.4; 0.375,0.465; 0.5,0.5;  0.625,0.535; 0.75,0.6; 0.875,0.7335; 1,1">
                                          <p:stCondLst>
                                            <p:cond delay="100"/>
                                          </p:stCondLst>
                                        </p:cTn>
                                        <p:tgtEl>
                                          <p:spTgt spid="22"/>
                                        </p:tgtEl>
                                        <p:attrNameLst>
                                          <p:attrName>ppt_y</p:attrName>
                                        </p:attrNameLst>
                                      </p:cBhvr>
                                      <p:tavLst>
                                        <p:tav tm="0" fmla="#ppt_y-sin(pi*$)/9">
                                          <p:val>
                                            <p:fltVal val="0"/>
                                          </p:val>
                                        </p:tav>
                                        <p:tav tm="100000">
                                          <p:val>
                                            <p:fltVal val="1"/>
                                          </p:val>
                                        </p:tav>
                                      </p:tavLst>
                                    </p:anim>
                                    <p:anim calcmode="lin" valueType="num">
                                      <p:cBhvr>
                                        <p:cTn id="240" dur="50" tmFilter="0, 0; 0.125,0.2665; 0.25,0.4; 0.375,0.465; 0.5,0.5;  0.625,0.535; 0.75,0.6; 0.875,0.7335; 1,1">
                                          <p:stCondLst>
                                            <p:cond delay="199"/>
                                          </p:stCondLst>
                                        </p:cTn>
                                        <p:tgtEl>
                                          <p:spTgt spid="22"/>
                                        </p:tgtEl>
                                        <p:attrNameLst>
                                          <p:attrName>ppt_y</p:attrName>
                                        </p:attrNameLst>
                                      </p:cBhvr>
                                      <p:tavLst>
                                        <p:tav tm="0" fmla="#ppt_y-sin(pi*$)/27">
                                          <p:val>
                                            <p:fltVal val="0"/>
                                          </p:val>
                                        </p:tav>
                                        <p:tav tm="100000">
                                          <p:val>
                                            <p:fltVal val="1"/>
                                          </p:val>
                                        </p:tav>
                                      </p:tavLst>
                                    </p:anim>
                                    <p:anim calcmode="lin" valueType="num">
                                      <p:cBhvr>
                                        <p:cTn id="241" dur="25" tmFilter="0, 0; 0.125,0.2665; 0.25,0.4; 0.375,0.465; 0.5,0.5;  0.625,0.535; 0.75,0.6; 0.875,0.7335; 1,1">
                                          <p:stCondLst>
                                            <p:cond delay="248"/>
                                          </p:stCondLst>
                                        </p:cTn>
                                        <p:tgtEl>
                                          <p:spTgt spid="22"/>
                                        </p:tgtEl>
                                        <p:attrNameLst>
                                          <p:attrName>ppt_y</p:attrName>
                                        </p:attrNameLst>
                                      </p:cBhvr>
                                      <p:tavLst>
                                        <p:tav tm="0" fmla="#ppt_y-sin(pi*$)/81">
                                          <p:val>
                                            <p:fltVal val="0"/>
                                          </p:val>
                                        </p:tav>
                                        <p:tav tm="100000">
                                          <p:val>
                                            <p:fltVal val="1"/>
                                          </p:val>
                                        </p:tav>
                                      </p:tavLst>
                                    </p:anim>
                                    <p:animScale>
                                      <p:cBhvr>
                                        <p:cTn id="242" dur="4">
                                          <p:stCondLst>
                                            <p:cond delay="98"/>
                                          </p:stCondLst>
                                        </p:cTn>
                                        <p:tgtEl>
                                          <p:spTgt spid="22"/>
                                        </p:tgtEl>
                                      </p:cBhvr>
                                      <p:to x="100000" y="60000"/>
                                    </p:animScale>
                                    <p:animScale>
                                      <p:cBhvr>
                                        <p:cTn id="243" dur="25" decel="50000">
                                          <p:stCondLst>
                                            <p:cond delay="101"/>
                                          </p:stCondLst>
                                        </p:cTn>
                                        <p:tgtEl>
                                          <p:spTgt spid="22"/>
                                        </p:tgtEl>
                                      </p:cBhvr>
                                      <p:to x="100000" y="100000"/>
                                    </p:animScale>
                                    <p:animScale>
                                      <p:cBhvr>
                                        <p:cTn id="244" dur="4">
                                          <p:stCondLst>
                                            <p:cond delay="197"/>
                                          </p:stCondLst>
                                        </p:cTn>
                                        <p:tgtEl>
                                          <p:spTgt spid="22"/>
                                        </p:tgtEl>
                                      </p:cBhvr>
                                      <p:to x="100000" y="80000"/>
                                    </p:animScale>
                                    <p:animScale>
                                      <p:cBhvr>
                                        <p:cTn id="245" dur="25" decel="50000">
                                          <p:stCondLst>
                                            <p:cond delay="201"/>
                                          </p:stCondLst>
                                        </p:cTn>
                                        <p:tgtEl>
                                          <p:spTgt spid="22"/>
                                        </p:tgtEl>
                                      </p:cBhvr>
                                      <p:to x="100000" y="100000"/>
                                    </p:animScale>
                                    <p:animScale>
                                      <p:cBhvr>
                                        <p:cTn id="246" dur="4">
                                          <p:stCondLst>
                                            <p:cond delay="246"/>
                                          </p:stCondLst>
                                        </p:cTn>
                                        <p:tgtEl>
                                          <p:spTgt spid="22"/>
                                        </p:tgtEl>
                                      </p:cBhvr>
                                      <p:to x="100000" y="90000"/>
                                    </p:animScale>
                                    <p:animScale>
                                      <p:cBhvr>
                                        <p:cTn id="247" dur="25" decel="50000">
                                          <p:stCondLst>
                                            <p:cond delay="250"/>
                                          </p:stCondLst>
                                        </p:cTn>
                                        <p:tgtEl>
                                          <p:spTgt spid="22"/>
                                        </p:tgtEl>
                                      </p:cBhvr>
                                      <p:to x="100000" y="100000"/>
                                    </p:animScale>
                                    <p:animScale>
                                      <p:cBhvr>
                                        <p:cTn id="248" dur="4">
                                          <p:stCondLst>
                                            <p:cond delay="271"/>
                                          </p:stCondLst>
                                        </p:cTn>
                                        <p:tgtEl>
                                          <p:spTgt spid="22"/>
                                        </p:tgtEl>
                                      </p:cBhvr>
                                      <p:to x="100000" y="95000"/>
                                    </p:animScale>
                                    <p:animScale>
                                      <p:cBhvr>
                                        <p:cTn id="249" dur="25" decel="50000">
                                          <p:stCondLst>
                                            <p:cond delay="275"/>
                                          </p:stCondLst>
                                        </p:cTn>
                                        <p:tgtEl>
                                          <p:spTgt spid="22"/>
                                        </p:tgtEl>
                                      </p:cBhvr>
                                      <p:to x="100000" y="100000"/>
                                    </p:animScale>
                                  </p:childTnLst>
                                </p:cTn>
                              </p:par>
                            </p:childTnLst>
                          </p:cTn>
                        </p:par>
                        <p:par>
                          <p:cTn id="250" fill="hold">
                            <p:stCondLst>
                              <p:cond delay="7000"/>
                            </p:stCondLst>
                            <p:childTnLst>
                              <p:par>
                                <p:cTn id="251" presetID="26" presetClass="entr" presetSubtype="0" fill="hold" grpId="0" nodeType="afterEffect">
                                  <p:stCondLst>
                                    <p:cond delay="0"/>
                                  </p:stCondLst>
                                  <p:childTnLst>
                                    <p:set>
                                      <p:cBhvr>
                                        <p:cTn id="252" dur="1" fill="hold">
                                          <p:stCondLst>
                                            <p:cond delay="0"/>
                                          </p:stCondLst>
                                        </p:cTn>
                                        <p:tgtEl>
                                          <p:spTgt spid="26"/>
                                        </p:tgtEl>
                                        <p:attrNameLst>
                                          <p:attrName>style.visibility</p:attrName>
                                        </p:attrNameLst>
                                      </p:cBhvr>
                                      <p:to>
                                        <p:strVal val="visible"/>
                                      </p:to>
                                    </p:set>
                                    <p:animEffect transition="in" filter="wipe(down)">
                                      <p:cBhvr>
                                        <p:cTn id="253" dur="87">
                                          <p:stCondLst>
                                            <p:cond delay="0"/>
                                          </p:stCondLst>
                                        </p:cTn>
                                        <p:tgtEl>
                                          <p:spTgt spid="26"/>
                                        </p:tgtEl>
                                      </p:cBhvr>
                                    </p:animEffect>
                                    <p:anim calcmode="lin" valueType="num">
                                      <p:cBhvr>
                                        <p:cTn id="254" dur="273"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5" dur="100"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56" dur="100" tmFilter="0, 0; 0.125,0.2665; 0.25,0.4; 0.375,0.465; 0.5,0.5;  0.625,0.535; 0.75,0.6; 0.875,0.7335; 1,1">
                                          <p:stCondLst>
                                            <p:cond delay="100"/>
                                          </p:stCondLst>
                                        </p:cTn>
                                        <p:tgtEl>
                                          <p:spTgt spid="26"/>
                                        </p:tgtEl>
                                        <p:attrNameLst>
                                          <p:attrName>ppt_y</p:attrName>
                                        </p:attrNameLst>
                                      </p:cBhvr>
                                      <p:tavLst>
                                        <p:tav tm="0" fmla="#ppt_y-sin(pi*$)/9">
                                          <p:val>
                                            <p:fltVal val="0"/>
                                          </p:val>
                                        </p:tav>
                                        <p:tav tm="100000">
                                          <p:val>
                                            <p:fltVal val="1"/>
                                          </p:val>
                                        </p:tav>
                                      </p:tavLst>
                                    </p:anim>
                                    <p:anim calcmode="lin" valueType="num">
                                      <p:cBhvr>
                                        <p:cTn id="257" dur="50" tmFilter="0, 0; 0.125,0.2665; 0.25,0.4; 0.375,0.465; 0.5,0.5;  0.625,0.535; 0.75,0.6; 0.875,0.7335; 1,1">
                                          <p:stCondLst>
                                            <p:cond delay="199"/>
                                          </p:stCondLst>
                                        </p:cTn>
                                        <p:tgtEl>
                                          <p:spTgt spid="26"/>
                                        </p:tgtEl>
                                        <p:attrNameLst>
                                          <p:attrName>ppt_y</p:attrName>
                                        </p:attrNameLst>
                                      </p:cBhvr>
                                      <p:tavLst>
                                        <p:tav tm="0" fmla="#ppt_y-sin(pi*$)/27">
                                          <p:val>
                                            <p:fltVal val="0"/>
                                          </p:val>
                                        </p:tav>
                                        <p:tav tm="100000">
                                          <p:val>
                                            <p:fltVal val="1"/>
                                          </p:val>
                                        </p:tav>
                                      </p:tavLst>
                                    </p:anim>
                                    <p:anim calcmode="lin" valueType="num">
                                      <p:cBhvr>
                                        <p:cTn id="258" dur="25" tmFilter="0, 0; 0.125,0.2665; 0.25,0.4; 0.375,0.465; 0.5,0.5;  0.625,0.535; 0.75,0.6; 0.875,0.7335; 1,1">
                                          <p:stCondLst>
                                            <p:cond delay="248"/>
                                          </p:stCondLst>
                                        </p:cTn>
                                        <p:tgtEl>
                                          <p:spTgt spid="26"/>
                                        </p:tgtEl>
                                        <p:attrNameLst>
                                          <p:attrName>ppt_y</p:attrName>
                                        </p:attrNameLst>
                                      </p:cBhvr>
                                      <p:tavLst>
                                        <p:tav tm="0" fmla="#ppt_y-sin(pi*$)/81">
                                          <p:val>
                                            <p:fltVal val="0"/>
                                          </p:val>
                                        </p:tav>
                                        <p:tav tm="100000">
                                          <p:val>
                                            <p:fltVal val="1"/>
                                          </p:val>
                                        </p:tav>
                                      </p:tavLst>
                                    </p:anim>
                                    <p:animScale>
                                      <p:cBhvr>
                                        <p:cTn id="259" dur="4">
                                          <p:stCondLst>
                                            <p:cond delay="98"/>
                                          </p:stCondLst>
                                        </p:cTn>
                                        <p:tgtEl>
                                          <p:spTgt spid="26"/>
                                        </p:tgtEl>
                                      </p:cBhvr>
                                      <p:to x="100000" y="60000"/>
                                    </p:animScale>
                                    <p:animScale>
                                      <p:cBhvr>
                                        <p:cTn id="260" dur="25" decel="50000">
                                          <p:stCondLst>
                                            <p:cond delay="101"/>
                                          </p:stCondLst>
                                        </p:cTn>
                                        <p:tgtEl>
                                          <p:spTgt spid="26"/>
                                        </p:tgtEl>
                                      </p:cBhvr>
                                      <p:to x="100000" y="100000"/>
                                    </p:animScale>
                                    <p:animScale>
                                      <p:cBhvr>
                                        <p:cTn id="261" dur="4">
                                          <p:stCondLst>
                                            <p:cond delay="197"/>
                                          </p:stCondLst>
                                        </p:cTn>
                                        <p:tgtEl>
                                          <p:spTgt spid="26"/>
                                        </p:tgtEl>
                                      </p:cBhvr>
                                      <p:to x="100000" y="80000"/>
                                    </p:animScale>
                                    <p:animScale>
                                      <p:cBhvr>
                                        <p:cTn id="262" dur="25" decel="50000">
                                          <p:stCondLst>
                                            <p:cond delay="201"/>
                                          </p:stCondLst>
                                        </p:cTn>
                                        <p:tgtEl>
                                          <p:spTgt spid="26"/>
                                        </p:tgtEl>
                                      </p:cBhvr>
                                      <p:to x="100000" y="100000"/>
                                    </p:animScale>
                                    <p:animScale>
                                      <p:cBhvr>
                                        <p:cTn id="263" dur="4">
                                          <p:stCondLst>
                                            <p:cond delay="246"/>
                                          </p:stCondLst>
                                        </p:cTn>
                                        <p:tgtEl>
                                          <p:spTgt spid="26"/>
                                        </p:tgtEl>
                                      </p:cBhvr>
                                      <p:to x="100000" y="90000"/>
                                    </p:animScale>
                                    <p:animScale>
                                      <p:cBhvr>
                                        <p:cTn id="264" dur="25" decel="50000">
                                          <p:stCondLst>
                                            <p:cond delay="250"/>
                                          </p:stCondLst>
                                        </p:cTn>
                                        <p:tgtEl>
                                          <p:spTgt spid="26"/>
                                        </p:tgtEl>
                                      </p:cBhvr>
                                      <p:to x="100000" y="100000"/>
                                    </p:animScale>
                                    <p:animScale>
                                      <p:cBhvr>
                                        <p:cTn id="265" dur="4">
                                          <p:stCondLst>
                                            <p:cond delay="271"/>
                                          </p:stCondLst>
                                        </p:cTn>
                                        <p:tgtEl>
                                          <p:spTgt spid="26"/>
                                        </p:tgtEl>
                                      </p:cBhvr>
                                      <p:to x="100000" y="95000"/>
                                    </p:animScale>
                                    <p:animScale>
                                      <p:cBhvr>
                                        <p:cTn id="266" dur="25" decel="50000">
                                          <p:stCondLst>
                                            <p:cond delay="275"/>
                                          </p:stCondLst>
                                        </p:cTn>
                                        <p:tgtEl>
                                          <p:spTgt spid="26"/>
                                        </p:tgtEl>
                                      </p:cBhvr>
                                      <p:to x="100000" y="100000"/>
                                    </p:animScale>
                                  </p:childTnLst>
                                </p:cTn>
                              </p:par>
                            </p:childTnLst>
                          </p:cTn>
                        </p:par>
                        <p:par>
                          <p:cTn id="267" fill="hold">
                            <p:stCondLst>
                              <p:cond delay="7500"/>
                            </p:stCondLst>
                            <p:childTnLst>
                              <p:par>
                                <p:cTn id="268" presetID="26" presetClass="entr" presetSubtype="0" fill="hold" grpId="0" nodeType="afterEffect">
                                  <p:stCondLst>
                                    <p:cond delay="0"/>
                                  </p:stCondLst>
                                  <p:childTnLst>
                                    <p:set>
                                      <p:cBhvr>
                                        <p:cTn id="269" dur="1" fill="hold">
                                          <p:stCondLst>
                                            <p:cond delay="0"/>
                                          </p:stCondLst>
                                        </p:cTn>
                                        <p:tgtEl>
                                          <p:spTgt spid="30"/>
                                        </p:tgtEl>
                                        <p:attrNameLst>
                                          <p:attrName>style.visibility</p:attrName>
                                        </p:attrNameLst>
                                      </p:cBhvr>
                                      <p:to>
                                        <p:strVal val="visible"/>
                                      </p:to>
                                    </p:set>
                                    <p:animEffect transition="in" filter="wipe(down)">
                                      <p:cBhvr>
                                        <p:cTn id="270" dur="87">
                                          <p:stCondLst>
                                            <p:cond delay="0"/>
                                          </p:stCondLst>
                                        </p:cTn>
                                        <p:tgtEl>
                                          <p:spTgt spid="30"/>
                                        </p:tgtEl>
                                      </p:cBhvr>
                                    </p:animEffect>
                                    <p:anim calcmode="lin" valueType="num">
                                      <p:cBhvr>
                                        <p:cTn id="271" dur="273"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2" dur="100"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73" dur="100" tmFilter="0, 0; 0.125,0.2665; 0.25,0.4; 0.375,0.465; 0.5,0.5;  0.625,0.535; 0.75,0.6; 0.875,0.7335; 1,1">
                                          <p:stCondLst>
                                            <p:cond delay="100"/>
                                          </p:stCondLst>
                                        </p:cTn>
                                        <p:tgtEl>
                                          <p:spTgt spid="30"/>
                                        </p:tgtEl>
                                        <p:attrNameLst>
                                          <p:attrName>ppt_y</p:attrName>
                                        </p:attrNameLst>
                                      </p:cBhvr>
                                      <p:tavLst>
                                        <p:tav tm="0" fmla="#ppt_y-sin(pi*$)/9">
                                          <p:val>
                                            <p:fltVal val="0"/>
                                          </p:val>
                                        </p:tav>
                                        <p:tav tm="100000">
                                          <p:val>
                                            <p:fltVal val="1"/>
                                          </p:val>
                                        </p:tav>
                                      </p:tavLst>
                                    </p:anim>
                                    <p:anim calcmode="lin" valueType="num">
                                      <p:cBhvr>
                                        <p:cTn id="274" dur="50" tmFilter="0, 0; 0.125,0.2665; 0.25,0.4; 0.375,0.465; 0.5,0.5;  0.625,0.535; 0.75,0.6; 0.875,0.7335; 1,1">
                                          <p:stCondLst>
                                            <p:cond delay="199"/>
                                          </p:stCondLst>
                                        </p:cTn>
                                        <p:tgtEl>
                                          <p:spTgt spid="30"/>
                                        </p:tgtEl>
                                        <p:attrNameLst>
                                          <p:attrName>ppt_y</p:attrName>
                                        </p:attrNameLst>
                                      </p:cBhvr>
                                      <p:tavLst>
                                        <p:tav tm="0" fmla="#ppt_y-sin(pi*$)/27">
                                          <p:val>
                                            <p:fltVal val="0"/>
                                          </p:val>
                                        </p:tav>
                                        <p:tav tm="100000">
                                          <p:val>
                                            <p:fltVal val="1"/>
                                          </p:val>
                                        </p:tav>
                                      </p:tavLst>
                                    </p:anim>
                                    <p:anim calcmode="lin" valueType="num">
                                      <p:cBhvr>
                                        <p:cTn id="275" dur="25" tmFilter="0, 0; 0.125,0.2665; 0.25,0.4; 0.375,0.465; 0.5,0.5;  0.625,0.535; 0.75,0.6; 0.875,0.7335; 1,1">
                                          <p:stCondLst>
                                            <p:cond delay="248"/>
                                          </p:stCondLst>
                                        </p:cTn>
                                        <p:tgtEl>
                                          <p:spTgt spid="30"/>
                                        </p:tgtEl>
                                        <p:attrNameLst>
                                          <p:attrName>ppt_y</p:attrName>
                                        </p:attrNameLst>
                                      </p:cBhvr>
                                      <p:tavLst>
                                        <p:tav tm="0" fmla="#ppt_y-sin(pi*$)/81">
                                          <p:val>
                                            <p:fltVal val="0"/>
                                          </p:val>
                                        </p:tav>
                                        <p:tav tm="100000">
                                          <p:val>
                                            <p:fltVal val="1"/>
                                          </p:val>
                                        </p:tav>
                                      </p:tavLst>
                                    </p:anim>
                                    <p:animScale>
                                      <p:cBhvr>
                                        <p:cTn id="276" dur="4">
                                          <p:stCondLst>
                                            <p:cond delay="98"/>
                                          </p:stCondLst>
                                        </p:cTn>
                                        <p:tgtEl>
                                          <p:spTgt spid="30"/>
                                        </p:tgtEl>
                                      </p:cBhvr>
                                      <p:to x="100000" y="60000"/>
                                    </p:animScale>
                                    <p:animScale>
                                      <p:cBhvr>
                                        <p:cTn id="277" dur="25" decel="50000">
                                          <p:stCondLst>
                                            <p:cond delay="101"/>
                                          </p:stCondLst>
                                        </p:cTn>
                                        <p:tgtEl>
                                          <p:spTgt spid="30"/>
                                        </p:tgtEl>
                                      </p:cBhvr>
                                      <p:to x="100000" y="100000"/>
                                    </p:animScale>
                                    <p:animScale>
                                      <p:cBhvr>
                                        <p:cTn id="278" dur="4">
                                          <p:stCondLst>
                                            <p:cond delay="197"/>
                                          </p:stCondLst>
                                        </p:cTn>
                                        <p:tgtEl>
                                          <p:spTgt spid="30"/>
                                        </p:tgtEl>
                                      </p:cBhvr>
                                      <p:to x="100000" y="80000"/>
                                    </p:animScale>
                                    <p:animScale>
                                      <p:cBhvr>
                                        <p:cTn id="279" dur="25" decel="50000">
                                          <p:stCondLst>
                                            <p:cond delay="201"/>
                                          </p:stCondLst>
                                        </p:cTn>
                                        <p:tgtEl>
                                          <p:spTgt spid="30"/>
                                        </p:tgtEl>
                                      </p:cBhvr>
                                      <p:to x="100000" y="100000"/>
                                    </p:animScale>
                                    <p:animScale>
                                      <p:cBhvr>
                                        <p:cTn id="280" dur="4">
                                          <p:stCondLst>
                                            <p:cond delay="246"/>
                                          </p:stCondLst>
                                        </p:cTn>
                                        <p:tgtEl>
                                          <p:spTgt spid="30"/>
                                        </p:tgtEl>
                                      </p:cBhvr>
                                      <p:to x="100000" y="90000"/>
                                    </p:animScale>
                                    <p:animScale>
                                      <p:cBhvr>
                                        <p:cTn id="281" dur="25" decel="50000">
                                          <p:stCondLst>
                                            <p:cond delay="250"/>
                                          </p:stCondLst>
                                        </p:cTn>
                                        <p:tgtEl>
                                          <p:spTgt spid="30"/>
                                        </p:tgtEl>
                                      </p:cBhvr>
                                      <p:to x="100000" y="100000"/>
                                    </p:animScale>
                                    <p:animScale>
                                      <p:cBhvr>
                                        <p:cTn id="282" dur="4">
                                          <p:stCondLst>
                                            <p:cond delay="271"/>
                                          </p:stCondLst>
                                        </p:cTn>
                                        <p:tgtEl>
                                          <p:spTgt spid="30"/>
                                        </p:tgtEl>
                                      </p:cBhvr>
                                      <p:to x="100000" y="95000"/>
                                    </p:animScale>
                                    <p:animScale>
                                      <p:cBhvr>
                                        <p:cTn id="283" dur="25" decel="50000">
                                          <p:stCondLst>
                                            <p:cond delay="275"/>
                                          </p:stCondLst>
                                        </p:cTn>
                                        <p:tgtEl>
                                          <p:spTgt spid="30"/>
                                        </p:tgtEl>
                                      </p:cBhvr>
                                      <p:to x="100000" y="100000"/>
                                    </p:animScale>
                                  </p:childTnLst>
                                </p:cTn>
                              </p:par>
                              <p:par>
                                <p:cTn id="284" presetID="42" presetClass="entr" presetSubtype="0" fill="hold" grpId="0" nodeType="withEffect">
                                  <p:stCondLst>
                                    <p:cond delay="0"/>
                                  </p:stCondLst>
                                  <p:childTnLst>
                                    <p:set>
                                      <p:cBhvr>
                                        <p:cTn id="285" dur="1" fill="hold">
                                          <p:stCondLst>
                                            <p:cond delay="0"/>
                                          </p:stCondLst>
                                        </p:cTn>
                                        <p:tgtEl>
                                          <p:spTgt spid="32"/>
                                        </p:tgtEl>
                                        <p:attrNameLst>
                                          <p:attrName>style.visibility</p:attrName>
                                        </p:attrNameLst>
                                      </p:cBhvr>
                                      <p:to>
                                        <p:strVal val="visible"/>
                                      </p:to>
                                    </p:set>
                                    <p:animEffect transition="in" filter="fade">
                                      <p:cBhvr>
                                        <p:cTn id="286" dur="2000"/>
                                        <p:tgtEl>
                                          <p:spTgt spid="32"/>
                                        </p:tgtEl>
                                      </p:cBhvr>
                                    </p:animEffect>
                                    <p:anim calcmode="lin" valueType="num">
                                      <p:cBhvr>
                                        <p:cTn id="287" dur="2000" fill="hold"/>
                                        <p:tgtEl>
                                          <p:spTgt spid="32"/>
                                        </p:tgtEl>
                                        <p:attrNameLst>
                                          <p:attrName>ppt_x</p:attrName>
                                        </p:attrNameLst>
                                      </p:cBhvr>
                                      <p:tavLst>
                                        <p:tav tm="0">
                                          <p:val>
                                            <p:strVal val="#ppt_x"/>
                                          </p:val>
                                        </p:tav>
                                        <p:tav tm="100000">
                                          <p:val>
                                            <p:strVal val="#ppt_x"/>
                                          </p:val>
                                        </p:tav>
                                      </p:tavLst>
                                    </p:anim>
                                    <p:anim calcmode="lin" valueType="num">
                                      <p:cBhvr>
                                        <p:cTn id="288" dur="2000" fill="hold"/>
                                        <p:tgtEl>
                                          <p:spTgt spid="32"/>
                                        </p:tgtEl>
                                        <p:attrNameLst>
                                          <p:attrName>ppt_y</p:attrName>
                                        </p:attrNameLst>
                                      </p:cBhvr>
                                      <p:tavLst>
                                        <p:tav tm="0">
                                          <p:val>
                                            <p:strVal val="#ppt_y+.1"/>
                                          </p:val>
                                        </p:tav>
                                        <p:tav tm="100000">
                                          <p:val>
                                            <p:strVal val="#ppt_y"/>
                                          </p:val>
                                        </p:tav>
                                      </p:tavLst>
                                    </p:anim>
                                  </p:childTnLst>
                                </p:cTn>
                              </p:par>
                              <p:par>
                                <p:cTn id="289" presetID="42" presetClass="entr" presetSubtype="0" fill="hold" grpId="0" nodeType="withEffect">
                                  <p:stCondLst>
                                    <p:cond delay="0"/>
                                  </p:stCondLst>
                                  <p:childTnLst>
                                    <p:set>
                                      <p:cBhvr>
                                        <p:cTn id="290" dur="1" fill="hold">
                                          <p:stCondLst>
                                            <p:cond delay="0"/>
                                          </p:stCondLst>
                                        </p:cTn>
                                        <p:tgtEl>
                                          <p:spTgt spid="33"/>
                                        </p:tgtEl>
                                        <p:attrNameLst>
                                          <p:attrName>style.visibility</p:attrName>
                                        </p:attrNameLst>
                                      </p:cBhvr>
                                      <p:to>
                                        <p:strVal val="visible"/>
                                      </p:to>
                                    </p:set>
                                    <p:animEffect transition="in" filter="fade">
                                      <p:cBhvr>
                                        <p:cTn id="291" dur="2000"/>
                                        <p:tgtEl>
                                          <p:spTgt spid="33"/>
                                        </p:tgtEl>
                                      </p:cBhvr>
                                    </p:animEffect>
                                    <p:anim calcmode="lin" valueType="num">
                                      <p:cBhvr>
                                        <p:cTn id="292" dur="2000" fill="hold"/>
                                        <p:tgtEl>
                                          <p:spTgt spid="33"/>
                                        </p:tgtEl>
                                        <p:attrNameLst>
                                          <p:attrName>ppt_x</p:attrName>
                                        </p:attrNameLst>
                                      </p:cBhvr>
                                      <p:tavLst>
                                        <p:tav tm="0">
                                          <p:val>
                                            <p:strVal val="#ppt_x"/>
                                          </p:val>
                                        </p:tav>
                                        <p:tav tm="100000">
                                          <p:val>
                                            <p:strVal val="#ppt_x"/>
                                          </p:val>
                                        </p:tav>
                                      </p:tavLst>
                                    </p:anim>
                                    <p:anim calcmode="lin" valueType="num">
                                      <p:cBhvr>
                                        <p:cTn id="293" dur="2000" fill="hold"/>
                                        <p:tgtEl>
                                          <p:spTgt spid="33"/>
                                        </p:tgtEl>
                                        <p:attrNameLst>
                                          <p:attrName>ppt_y</p:attrName>
                                        </p:attrNameLst>
                                      </p:cBhvr>
                                      <p:tavLst>
                                        <p:tav tm="0">
                                          <p:val>
                                            <p:strVal val="#ppt_y+.1"/>
                                          </p:val>
                                        </p:tav>
                                        <p:tav tm="100000">
                                          <p:val>
                                            <p:strVal val="#ppt_y"/>
                                          </p:val>
                                        </p:tav>
                                      </p:tavLst>
                                    </p:anim>
                                  </p:childTnLst>
                                </p:cTn>
                              </p:par>
                              <p:par>
                                <p:cTn id="294" presetID="42" presetClass="entr" presetSubtype="0" fill="hold" nodeType="withEffect">
                                  <p:stCondLst>
                                    <p:cond delay="0"/>
                                  </p:stCondLst>
                                  <p:childTnLst>
                                    <p:set>
                                      <p:cBhvr>
                                        <p:cTn id="295" dur="1" fill="hold">
                                          <p:stCondLst>
                                            <p:cond delay="0"/>
                                          </p:stCondLst>
                                        </p:cTn>
                                        <p:tgtEl>
                                          <p:spTgt spid="41"/>
                                        </p:tgtEl>
                                        <p:attrNameLst>
                                          <p:attrName>style.visibility</p:attrName>
                                        </p:attrNameLst>
                                      </p:cBhvr>
                                      <p:to>
                                        <p:strVal val="visible"/>
                                      </p:to>
                                    </p:set>
                                    <p:animEffect transition="in" filter="fade">
                                      <p:cBhvr>
                                        <p:cTn id="296" dur="2000"/>
                                        <p:tgtEl>
                                          <p:spTgt spid="41"/>
                                        </p:tgtEl>
                                      </p:cBhvr>
                                    </p:animEffect>
                                    <p:anim calcmode="lin" valueType="num">
                                      <p:cBhvr>
                                        <p:cTn id="297" dur="2000" fill="hold"/>
                                        <p:tgtEl>
                                          <p:spTgt spid="41"/>
                                        </p:tgtEl>
                                        <p:attrNameLst>
                                          <p:attrName>ppt_x</p:attrName>
                                        </p:attrNameLst>
                                      </p:cBhvr>
                                      <p:tavLst>
                                        <p:tav tm="0">
                                          <p:val>
                                            <p:strVal val="#ppt_x"/>
                                          </p:val>
                                        </p:tav>
                                        <p:tav tm="100000">
                                          <p:val>
                                            <p:strVal val="#ppt_x"/>
                                          </p:val>
                                        </p:tav>
                                      </p:tavLst>
                                    </p:anim>
                                    <p:anim calcmode="lin" valueType="num">
                                      <p:cBhvr>
                                        <p:cTn id="298" dur="2000" fill="hold"/>
                                        <p:tgtEl>
                                          <p:spTgt spid="41"/>
                                        </p:tgtEl>
                                        <p:attrNameLst>
                                          <p:attrName>ppt_y</p:attrName>
                                        </p:attrNameLst>
                                      </p:cBhvr>
                                      <p:tavLst>
                                        <p:tav tm="0">
                                          <p:val>
                                            <p:strVal val="#ppt_y+.1"/>
                                          </p:val>
                                        </p:tav>
                                        <p:tav tm="100000">
                                          <p:val>
                                            <p:strVal val="#ppt_y"/>
                                          </p:val>
                                        </p:tav>
                                      </p:tavLst>
                                    </p:anim>
                                  </p:childTnLst>
                                </p:cTn>
                              </p:par>
                              <p:par>
                                <p:cTn id="299" presetID="42" presetClass="entr" presetSubtype="0" fill="hold" nodeType="withEffect">
                                  <p:stCondLst>
                                    <p:cond delay="0"/>
                                  </p:stCondLst>
                                  <p:childTnLst>
                                    <p:set>
                                      <p:cBhvr>
                                        <p:cTn id="300" dur="1" fill="hold">
                                          <p:stCondLst>
                                            <p:cond delay="0"/>
                                          </p:stCondLst>
                                        </p:cTn>
                                        <p:tgtEl>
                                          <p:spTgt spid="40"/>
                                        </p:tgtEl>
                                        <p:attrNameLst>
                                          <p:attrName>style.visibility</p:attrName>
                                        </p:attrNameLst>
                                      </p:cBhvr>
                                      <p:to>
                                        <p:strVal val="visible"/>
                                      </p:to>
                                    </p:set>
                                    <p:animEffect transition="in" filter="fade">
                                      <p:cBhvr>
                                        <p:cTn id="301" dur="2000"/>
                                        <p:tgtEl>
                                          <p:spTgt spid="40"/>
                                        </p:tgtEl>
                                      </p:cBhvr>
                                    </p:animEffect>
                                    <p:anim calcmode="lin" valueType="num">
                                      <p:cBhvr>
                                        <p:cTn id="302" dur="2000" fill="hold"/>
                                        <p:tgtEl>
                                          <p:spTgt spid="40"/>
                                        </p:tgtEl>
                                        <p:attrNameLst>
                                          <p:attrName>ppt_x</p:attrName>
                                        </p:attrNameLst>
                                      </p:cBhvr>
                                      <p:tavLst>
                                        <p:tav tm="0">
                                          <p:val>
                                            <p:strVal val="#ppt_x"/>
                                          </p:val>
                                        </p:tav>
                                        <p:tav tm="100000">
                                          <p:val>
                                            <p:strVal val="#ppt_x"/>
                                          </p:val>
                                        </p:tav>
                                      </p:tavLst>
                                    </p:anim>
                                    <p:anim calcmode="lin" valueType="num">
                                      <p:cBhvr>
                                        <p:cTn id="303" dur="2000" fill="hold"/>
                                        <p:tgtEl>
                                          <p:spTgt spid="40"/>
                                        </p:tgtEl>
                                        <p:attrNameLst>
                                          <p:attrName>ppt_y</p:attrName>
                                        </p:attrNameLst>
                                      </p:cBhvr>
                                      <p:tavLst>
                                        <p:tav tm="0">
                                          <p:val>
                                            <p:strVal val="#ppt_y+.1"/>
                                          </p:val>
                                        </p:tav>
                                        <p:tav tm="100000">
                                          <p:val>
                                            <p:strVal val="#ppt_y"/>
                                          </p:val>
                                        </p:tav>
                                      </p:tavLst>
                                    </p:anim>
                                  </p:childTnLst>
                                </p:cTn>
                              </p:par>
                              <p:par>
                                <p:cTn id="304" presetID="42" presetClass="entr" presetSubtype="0" fill="hold" nodeType="withEffect">
                                  <p:stCondLst>
                                    <p:cond delay="0"/>
                                  </p:stCondLst>
                                  <p:childTnLst>
                                    <p:set>
                                      <p:cBhvr>
                                        <p:cTn id="305" dur="1" fill="hold">
                                          <p:stCondLst>
                                            <p:cond delay="0"/>
                                          </p:stCondLst>
                                        </p:cTn>
                                        <p:tgtEl>
                                          <p:spTgt spid="42"/>
                                        </p:tgtEl>
                                        <p:attrNameLst>
                                          <p:attrName>style.visibility</p:attrName>
                                        </p:attrNameLst>
                                      </p:cBhvr>
                                      <p:to>
                                        <p:strVal val="visible"/>
                                      </p:to>
                                    </p:set>
                                    <p:animEffect transition="in" filter="fade">
                                      <p:cBhvr>
                                        <p:cTn id="306" dur="2000"/>
                                        <p:tgtEl>
                                          <p:spTgt spid="42"/>
                                        </p:tgtEl>
                                      </p:cBhvr>
                                    </p:animEffect>
                                    <p:anim calcmode="lin" valueType="num">
                                      <p:cBhvr>
                                        <p:cTn id="307" dur="2000" fill="hold"/>
                                        <p:tgtEl>
                                          <p:spTgt spid="42"/>
                                        </p:tgtEl>
                                        <p:attrNameLst>
                                          <p:attrName>ppt_x</p:attrName>
                                        </p:attrNameLst>
                                      </p:cBhvr>
                                      <p:tavLst>
                                        <p:tav tm="0">
                                          <p:val>
                                            <p:strVal val="#ppt_x"/>
                                          </p:val>
                                        </p:tav>
                                        <p:tav tm="100000">
                                          <p:val>
                                            <p:strVal val="#ppt_x"/>
                                          </p:val>
                                        </p:tav>
                                      </p:tavLst>
                                    </p:anim>
                                    <p:anim calcmode="lin" valueType="num">
                                      <p:cBhvr>
                                        <p:cTn id="308" dur="2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44" grpId="0" animBg="1"/>
      <p:bldP spid="43" grpId="0" animBg="1"/>
      <p:bldP spid="6" grpId="0" animBg="1"/>
      <p:bldP spid="7" grpId="0" animBg="1"/>
      <p:bldP spid="8" grpId="0" animBg="1"/>
      <p:bldP spid="9" grpId="0" animBg="1"/>
      <p:bldP spid="10" grpId="0" animBg="1"/>
      <p:bldP spid="11" grpId="0" animBg="1"/>
      <p:bldP spid="12" grpId="0" animBg="1"/>
      <p:bldP spid="13" grpId="0" animBg="1"/>
      <p:bldP spid="18" grpId="0" animBg="1"/>
      <p:bldP spid="22" grpId="0" animBg="1"/>
      <p:bldP spid="26" grpId="0" animBg="1"/>
      <p:bldP spid="30" grpId="0" animBg="1"/>
      <p:bldP spid="32" grpId="0"/>
      <p:bldP spid="33"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等腰三角形 29"/>
          <p:cNvSpPr/>
          <p:nvPr/>
        </p:nvSpPr>
        <p:spPr>
          <a:xfrm flipV="1">
            <a:off x="5350049" y="3982507"/>
            <a:ext cx="1491903" cy="118429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5"/>
          <p:cNvSpPr>
            <a:spLocks noEditPoints="1"/>
          </p:cNvSpPr>
          <p:nvPr/>
        </p:nvSpPr>
        <p:spPr bwMode="auto">
          <a:xfrm>
            <a:off x="4911224" y="3655826"/>
            <a:ext cx="2369552" cy="2065871"/>
          </a:xfrm>
          <a:custGeom>
            <a:avLst/>
            <a:gdLst>
              <a:gd name="T0" fmla="*/ 0 w 733"/>
              <a:gd name="T1" fmla="*/ 56 h 639"/>
              <a:gd name="T2" fmla="*/ 4 w 733"/>
              <a:gd name="T3" fmla="*/ 71 h 639"/>
              <a:gd name="T4" fmla="*/ 326 w 733"/>
              <a:gd name="T5" fmla="*/ 628 h 639"/>
              <a:gd name="T6" fmla="*/ 337 w 733"/>
              <a:gd name="T7" fmla="*/ 639 h 639"/>
              <a:gd name="T8" fmla="*/ 396 w 733"/>
              <a:gd name="T9" fmla="*/ 639 h 639"/>
              <a:gd name="T10" fmla="*/ 407 w 733"/>
              <a:gd name="T11" fmla="*/ 628 h 639"/>
              <a:gd name="T12" fmla="*/ 729 w 733"/>
              <a:gd name="T13" fmla="*/ 71 h 639"/>
              <a:gd name="T14" fmla="*/ 733 w 733"/>
              <a:gd name="T15" fmla="*/ 56 h 639"/>
              <a:gd name="T16" fmla="*/ 703 w 733"/>
              <a:gd name="T17" fmla="*/ 4 h 639"/>
              <a:gd name="T18" fmla="*/ 688 w 733"/>
              <a:gd name="T19" fmla="*/ 0 h 639"/>
              <a:gd name="T20" fmla="*/ 44 w 733"/>
              <a:gd name="T21" fmla="*/ 0 h 639"/>
              <a:gd name="T22" fmla="*/ 29 w 733"/>
              <a:gd name="T23" fmla="*/ 4 h 639"/>
              <a:gd name="T24" fmla="*/ 0 w 733"/>
              <a:gd name="T25" fmla="*/ 56 h 639"/>
              <a:gd name="T26" fmla="*/ 182 w 733"/>
              <a:gd name="T27" fmla="*/ 109 h 639"/>
              <a:gd name="T28" fmla="*/ 197 w 733"/>
              <a:gd name="T29" fmla="*/ 106 h 639"/>
              <a:gd name="T30" fmla="*/ 536 w 733"/>
              <a:gd name="T31" fmla="*/ 106 h 639"/>
              <a:gd name="T32" fmla="*/ 551 w 733"/>
              <a:gd name="T33" fmla="*/ 109 h 639"/>
              <a:gd name="T34" fmla="*/ 564 w 733"/>
              <a:gd name="T35" fmla="*/ 132 h 639"/>
              <a:gd name="T36" fmla="*/ 559 w 733"/>
              <a:gd name="T37" fmla="*/ 147 h 639"/>
              <a:gd name="T38" fmla="*/ 390 w 733"/>
              <a:gd name="T39" fmla="*/ 440 h 639"/>
              <a:gd name="T40" fmla="*/ 379 w 733"/>
              <a:gd name="T41" fmla="*/ 451 h 639"/>
              <a:gd name="T42" fmla="*/ 353 w 733"/>
              <a:gd name="T43" fmla="*/ 451 h 639"/>
              <a:gd name="T44" fmla="*/ 343 w 733"/>
              <a:gd name="T45" fmla="*/ 440 h 639"/>
              <a:gd name="T46" fmla="*/ 173 w 733"/>
              <a:gd name="T47" fmla="*/ 147 h 639"/>
              <a:gd name="T48" fmla="*/ 169 w 733"/>
              <a:gd name="T49" fmla="*/ 132 h 639"/>
              <a:gd name="T50" fmla="*/ 182 w 733"/>
              <a:gd name="T51" fmla="*/ 1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3" h="639">
                <a:moveTo>
                  <a:pt x="0" y="56"/>
                </a:moveTo>
                <a:cubicBezTo>
                  <a:pt x="0" y="60"/>
                  <a:pt x="2" y="67"/>
                  <a:pt x="4" y="71"/>
                </a:cubicBezTo>
                <a:cubicBezTo>
                  <a:pt x="326" y="628"/>
                  <a:pt x="326" y="628"/>
                  <a:pt x="326" y="628"/>
                </a:cubicBezTo>
                <a:cubicBezTo>
                  <a:pt x="328" y="632"/>
                  <a:pt x="333" y="637"/>
                  <a:pt x="337" y="639"/>
                </a:cubicBezTo>
                <a:cubicBezTo>
                  <a:pt x="396" y="639"/>
                  <a:pt x="396" y="639"/>
                  <a:pt x="396" y="639"/>
                </a:cubicBezTo>
                <a:cubicBezTo>
                  <a:pt x="400" y="637"/>
                  <a:pt x="405" y="632"/>
                  <a:pt x="407" y="628"/>
                </a:cubicBezTo>
                <a:cubicBezTo>
                  <a:pt x="729" y="71"/>
                  <a:pt x="729" y="71"/>
                  <a:pt x="729" y="71"/>
                </a:cubicBezTo>
                <a:cubicBezTo>
                  <a:pt x="731" y="67"/>
                  <a:pt x="733" y="60"/>
                  <a:pt x="733" y="56"/>
                </a:cubicBezTo>
                <a:cubicBezTo>
                  <a:pt x="703" y="4"/>
                  <a:pt x="703" y="4"/>
                  <a:pt x="703" y="4"/>
                </a:cubicBezTo>
                <a:cubicBezTo>
                  <a:pt x="699" y="2"/>
                  <a:pt x="692" y="0"/>
                  <a:pt x="688" y="0"/>
                </a:cubicBezTo>
                <a:cubicBezTo>
                  <a:pt x="44" y="0"/>
                  <a:pt x="44" y="0"/>
                  <a:pt x="44" y="0"/>
                </a:cubicBezTo>
                <a:cubicBezTo>
                  <a:pt x="40" y="0"/>
                  <a:pt x="33" y="2"/>
                  <a:pt x="29" y="4"/>
                </a:cubicBezTo>
                <a:cubicBezTo>
                  <a:pt x="0" y="56"/>
                  <a:pt x="0" y="56"/>
                  <a:pt x="0" y="56"/>
                </a:cubicBezTo>
                <a:moveTo>
                  <a:pt x="182" y="109"/>
                </a:moveTo>
                <a:cubicBezTo>
                  <a:pt x="186" y="107"/>
                  <a:pt x="193" y="106"/>
                  <a:pt x="197" y="106"/>
                </a:cubicBezTo>
                <a:cubicBezTo>
                  <a:pt x="536" y="106"/>
                  <a:pt x="536" y="106"/>
                  <a:pt x="536" y="106"/>
                </a:cubicBezTo>
                <a:cubicBezTo>
                  <a:pt x="540" y="106"/>
                  <a:pt x="547" y="107"/>
                  <a:pt x="551" y="109"/>
                </a:cubicBezTo>
                <a:cubicBezTo>
                  <a:pt x="564" y="132"/>
                  <a:pt x="564" y="132"/>
                  <a:pt x="564" y="132"/>
                </a:cubicBezTo>
                <a:cubicBezTo>
                  <a:pt x="563" y="136"/>
                  <a:pt x="561" y="143"/>
                  <a:pt x="559" y="147"/>
                </a:cubicBezTo>
                <a:cubicBezTo>
                  <a:pt x="390" y="440"/>
                  <a:pt x="390" y="440"/>
                  <a:pt x="390" y="440"/>
                </a:cubicBezTo>
                <a:cubicBezTo>
                  <a:pt x="388" y="444"/>
                  <a:pt x="383" y="449"/>
                  <a:pt x="379" y="451"/>
                </a:cubicBezTo>
                <a:cubicBezTo>
                  <a:pt x="353" y="451"/>
                  <a:pt x="353" y="451"/>
                  <a:pt x="353" y="451"/>
                </a:cubicBezTo>
                <a:cubicBezTo>
                  <a:pt x="350" y="449"/>
                  <a:pt x="345" y="444"/>
                  <a:pt x="343" y="440"/>
                </a:cubicBezTo>
                <a:cubicBezTo>
                  <a:pt x="173" y="147"/>
                  <a:pt x="173" y="147"/>
                  <a:pt x="173" y="147"/>
                </a:cubicBezTo>
                <a:cubicBezTo>
                  <a:pt x="171" y="143"/>
                  <a:pt x="169" y="136"/>
                  <a:pt x="169" y="132"/>
                </a:cubicBezTo>
                <a:cubicBezTo>
                  <a:pt x="182" y="109"/>
                  <a:pt x="182" y="109"/>
                  <a:pt x="182" y="109"/>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flipV="1">
            <a:off x="6723115" y="1728379"/>
            <a:ext cx="1491903" cy="118429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5"/>
          <p:cNvSpPr>
            <a:spLocks noEditPoints="1"/>
          </p:cNvSpPr>
          <p:nvPr/>
        </p:nvSpPr>
        <p:spPr bwMode="auto">
          <a:xfrm>
            <a:off x="6284290" y="1401697"/>
            <a:ext cx="2369552" cy="2065871"/>
          </a:xfrm>
          <a:custGeom>
            <a:avLst/>
            <a:gdLst>
              <a:gd name="T0" fmla="*/ 0 w 733"/>
              <a:gd name="T1" fmla="*/ 56 h 639"/>
              <a:gd name="T2" fmla="*/ 4 w 733"/>
              <a:gd name="T3" fmla="*/ 71 h 639"/>
              <a:gd name="T4" fmla="*/ 326 w 733"/>
              <a:gd name="T5" fmla="*/ 628 h 639"/>
              <a:gd name="T6" fmla="*/ 337 w 733"/>
              <a:gd name="T7" fmla="*/ 639 h 639"/>
              <a:gd name="T8" fmla="*/ 396 w 733"/>
              <a:gd name="T9" fmla="*/ 639 h 639"/>
              <a:gd name="T10" fmla="*/ 407 w 733"/>
              <a:gd name="T11" fmla="*/ 628 h 639"/>
              <a:gd name="T12" fmla="*/ 729 w 733"/>
              <a:gd name="T13" fmla="*/ 71 h 639"/>
              <a:gd name="T14" fmla="*/ 733 w 733"/>
              <a:gd name="T15" fmla="*/ 56 h 639"/>
              <a:gd name="T16" fmla="*/ 703 w 733"/>
              <a:gd name="T17" fmla="*/ 4 h 639"/>
              <a:gd name="T18" fmla="*/ 688 w 733"/>
              <a:gd name="T19" fmla="*/ 0 h 639"/>
              <a:gd name="T20" fmla="*/ 44 w 733"/>
              <a:gd name="T21" fmla="*/ 0 h 639"/>
              <a:gd name="T22" fmla="*/ 29 w 733"/>
              <a:gd name="T23" fmla="*/ 4 h 639"/>
              <a:gd name="T24" fmla="*/ 0 w 733"/>
              <a:gd name="T25" fmla="*/ 56 h 639"/>
              <a:gd name="T26" fmla="*/ 182 w 733"/>
              <a:gd name="T27" fmla="*/ 109 h 639"/>
              <a:gd name="T28" fmla="*/ 197 w 733"/>
              <a:gd name="T29" fmla="*/ 106 h 639"/>
              <a:gd name="T30" fmla="*/ 536 w 733"/>
              <a:gd name="T31" fmla="*/ 106 h 639"/>
              <a:gd name="T32" fmla="*/ 551 w 733"/>
              <a:gd name="T33" fmla="*/ 109 h 639"/>
              <a:gd name="T34" fmla="*/ 564 w 733"/>
              <a:gd name="T35" fmla="*/ 132 h 639"/>
              <a:gd name="T36" fmla="*/ 559 w 733"/>
              <a:gd name="T37" fmla="*/ 147 h 639"/>
              <a:gd name="T38" fmla="*/ 390 w 733"/>
              <a:gd name="T39" fmla="*/ 440 h 639"/>
              <a:gd name="T40" fmla="*/ 379 w 733"/>
              <a:gd name="T41" fmla="*/ 451 h 639"/>
              <a:gd name="T42" fmla="*/ 353 w 733"/>
              <a:gd name="T43" fmla="*/ 451 h 639"/>
              <a:gd name="T44" fmla="*/ 343 w 733"/>
              <a:gd name="T45" fmla="*/ 440 h 639"/>
              <a:gd name="T46" fmla="*/ 173 w 733"/>
              <a:gd name="T47" fmla="*/ 147 h 639"/>
              <a:gd name="T48" fmla="*/ 169 w 733"/>
              <a:gd name="T49" fmla="*/ 132 h 639"/>
              <a:gd name="T50" fmla="*/ 182 w 733"/>
              <a:gd name="T51" fmla="*/ 1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3" h="639">
                <a:moveTo>
                  <a:pt x="0" y="56"/>
                </a:moveTo>
                <a:cubicBezTo>
                  <a:pt x="0" y="60"/>
                  <a:pt x="2" y="67"/>
                  <a:pt x="4" y="71"/>
                </a:cubicBezTo>
                <a:cubicBezTo>
                  <a:pt x="326" y="628"/>
                  <a:pt x="326" y="628"/>
                  <a:pt x="326" y="628"/>
                </a:cubicBezTo>
                <a:cubicBezTo>
                  <a:pt x="328" y="632"/>
                  <a:pt x="333" y="637"/>
                  <a:pt x="337" y="639"/>
                </a:cubicBezTo>
                <a:cubicBezTo>
                  <a:pt x="396" y="639"/>
                  <a:pt x="396" y="639"/>
                  <a:pt x="396" y="639"/>
                </a:cubicBezTo>
                <a:cubicBezTo>
                  <a:pt x="400" y="637"/>
                  <a:pt x="405" y="632"/>
                  <a:pt x="407" y="628"/>
                </a:cubicBezTo>
                <a:cubicBezTo>
                  <a:pt x="729" y="71"/>
                  <a:pt x="729" y="71"/>
                  <a:pt x="729" y="71"/>
                </a:cubicBezTo>
                <a:cubicBezTo>
                  <a:pt x="731" y="67"/>
                  <a:pt x="733" y="60"/>
                  <a:pt x="733" y="56"/>
                </a:cubicBezTo>
                <a:cubicBezTo>
                  <a:pt x="703" y="4"/>
                  <a:pt x="703" y="4"/>
                  <a:pt x="703" y="4"/>
                </a:cubicBezTo>
                <a:cubicBezTo>
                  <a:pt x="699" y="2"/>
                  <a:pt x="692" y="0"/>
                  <a:pt x="688" y="0"/>
                </a:cubicBezTo>
                <a:cubicBezTo>
                  <a:pt x="44" y="0"/>
                  <a:pt x="44" y="0"/>
                  <a:pt x="44" y="0"/>
                </a:cubicBezTo>
                <a:cubicBezTo>
                  <a:pt x="40" y="0"/>
                  <a:pt x="33" y="2"/>
                  <a:pt x="29" y="4"/>
                </a:cubicBezTo>
                <a:cubicBezTo>
                  <a:pt x="0" y="56"/>
                  <a:pt x="0" y="56"/>
                  <a:pt x="0" y="56"/>
                </a:cubicBezTo>
                <a:moveTo>
                  <a:pt x="182" y="109"/>
                </a:moveTo>
                <a:cubicBezTo>
                  <a:pt x="186" y="107"/>
                  <a:pt x="193" y="106"/>
                  <a:pt x="197" y="106"/>
                </a:cubicBezTo>
                <a:cubicBezTo>
                  <a:pt x="536" y="106"/>
                  <a:pt x="536" y="106"/>
                  <a:pt x="536" y="106"/>
                </a:cubicBezTo>
                <a:cubicBezTo>
                  <a:pt x="540" y="106"/>
                  <a:pt x="547" y="107"/>
                  <a:pt x="551" y="109"/>
                </a:cubicBezTo>
                <a:cubicBezTo>
                  <a:pt x="564" y="132"/>
                  <a:pt x="564" y="132"/>
                  <a:pt x="564" y="132"/>
                </a:cubicBezTo>
                <a:cubicBezTo>
                  <a:pt x="563" y="136"/>
                  <a:pt x="561" y="143"/>
                  <a:pt x="559" y="147"/>
                </a:cubicBezTo>
                <a:cubicBezTo>
                  <a:pt x="390" y="440"/>
                  <a:pt x="390" y="440"/>
                  <a:pt x="390" y="440"/>
                </a:cubicBezTo>
                <a:cubicBezTo>
                  <a:pt x="388" y="444"/>
                  <a:pt x="383" y="449"/>
                  <a:pt x="379" y="451"/>
                </a:cubicBezTo>
                <a:cubicBezTo>
                  <a:pt x="353" y="451"/>
                  <a:pt x="353" y="451"/>
                  <a:pt x="353" y="451"/>
                </a:cubicBezTo>
                <a:cubicBezTo>
                  <a:pt x="350" y="449"/>
                  <a:pt x="345" y="444"/>
                  <a:pt x="343" y="440"/>
                </a:cubicBezTo>
                <a:cubicBezTo>
                  <a:pt x="173" y="147"/>
                  <a:pt x="173" y="147"/>
                  <a:pt x="173" y="147"/>
                </a:cubicBezTo>
                <a:cubicBezTo>
                  <a:pt x="171" y="143"/>
                  <a:pt x="169" y="136"/>
                  <a:pt x="169" y="132"/>
                </a:cubicBezTo>
                <a:cubicBezTo>
                  <a:pt x="182" y="109"/>
                  <a:pt x="182" y="109"/>
                  <a:pt x="182" y="109"/>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a:off x="5329300" y="2112885"/>
            <a:ext cx="1491903" cy="118429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5"/>
          <p:cNvSpPr>
            <a:spLocks noEditPoints="1"/>
          </p:cNvSpPr>
          <p:nvPr/>
        </p:nvSpPr>
        <p:spPr bwMode="auto">
          <a:xfrm flipV="1">
            <a:off x="4911224" y="1540122"/>
            <a:ext cx="2369552" cy="2065871"/>
          </a:xfrm>
          <a:custGeom>
            <a:avLst/>
            <a:gdLst>
              <a:gd name="T0" fmla="*/ 0 w 733"/>
              <a:gd name="T1" fmla="*/ 56 h 639"/>
              <a:gd name="T2" fmla="*/ 4 w 733"/>
              <a:gd name="T3" fmla="*/ 71 h 639"/>
              <a:gd name="T4" fmla="*/ 326 w 733"/>
              <a:gd name="T5" fmla="*/ 628 h 639"/>
              <a:gd name="T6" fmla="*/ 337 w 733"/>
              <a:gd name="T7" fmla="*/ 639 h 639"/>
              <a:gd name="T8" fmla="*/ 396 w 733"/>
              <a:gd name="T9" fmla="*/ 639 h 639"/>
              <a:gd name="T10" fmla="*/ 407 w 733"/>
              <a:gd name="T11" fmla="*/ 628 h 639"/>
              <a:gd name="T12" fmla="*/ 729 w 733"/>
              <a:gd name="T13" fmla="*/ 71 h 639"/>
              <a:gd name="T14" fmla="*/ 733 w 733"/>
              <a:gd name="T15" fmla="*/ 56 h 639"/>
              <a:gd name="T16" fmla="*/ 703 w 733"/>
              <a:gd name="T17" fmla="*/ 4 h 639"/>
              <a:gd name="T18" fmla="*/ 688 w 733"/>
              <a:gd name="T19" fmla="*/ 0 h 639"/>
              <a:gd name="T20" fmla="*/ 44 w 733"/>
              <a:gd name="T21" fmla="*/ 0 h 639"/>
              <a:gd name="T22" fmla="*/ 29 w 733"/>
              <a:gd name="T23" fmla="*/ 4 h 639"/>
              <a:gd name="T24" fmla="*/ 0 w 733"/>
              <a:gd name="T25" fmla="*/ 56 h 639"/>
              <a:gd name="T26" fmla="*/ 182 w 733"/>
              <a:gd name="T27" fmla="*/ 109 h 639"/>
              <a:gd name="T28" fmla="*/ 197 w 733"/>
              <a:gd name="T29" fmla="*/ 106 h 639"/>
              <a:gd name="T30" fmla="*/ 536 w 733"/>
              <a:gd name="T31" fmla="*/ 106 h 639"/>
              <a:gd name="T32" fmla="*/ 551 w 733"/>
              <a:gd name="T33" fmla="*/ 109 h 639"/>
              <a:gd name="T34" fmla="*/ 564 w 733"/>
              <a:gd name="T35" fmla="*/ 132 h 639"/>
              <a:gd name="T36" fmla="*/ 559 w 733"/>
              <a:gd name="T37" fmla="*/ 147 h 639"/>
              <a:gd name="T38" fmla="*/ 390 w 733"/>
              <a:gd name="T39" fmla="*/ 440 h 639"/>
              <a:gd name="T40" fmla="*/ 379 w 733"/>
              <a:gd name="T41" fmla="*/ 451 h 639"/>
              <a:gd name="T42" fmla="*/ 353 w 733"/>
              <a:gd name="T43" fmla="*/ 451 h 639"/>
              <a:gd name="T44" fmla="*/ 343 w 733"/>
              <a:gd name="T45" fmla="*/ 440 h 639"/>
              <a:gd name="T46" fmla="*/ 173 w 733"/>
              <a:gd name="T47" fmla="*/ 147 h 639"/>
              <a:gd name="T48" fmla="*/ 169 w 733"/>
              <a:gd name="T49" fmla="*/ 132 h 639"/>
              <a:gd name="T50" fmla="*/ 182 w 733"/>
              <a:gd name="T51" fmla="*/ 1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3" h="639">
                <a:moveTo>
                  <a:pt x="0" y="56"/>
                </a:moveTo>
                <a:cubicBezTo>
                  <a:pt x="0" y="60"/>
                  <a:pt x="2" y="67"/>
                  <a:pt x="4" y="71"/>
                </a:cubicBezTo>
                <a:cubicBezTo>
                  <a:pt x="326" y="628"/>
                  <a:pt x="326" y="628"/>
                  <a:pt x="326" y="628"/>
                </a:cubicBezTo>
                <a:cubicBezTo>
                  <a:pt x="328" y="632"/>
                  <a:pt x="333" y="637"/>
                  <a:pt x="337" y="639"/>
                </a:cubicBezTo>
                <a:cubicBezTo>
                  <a:pt x="396" y="639"/>
                  <a:pt x="396" y="639"/>
                  <a:pt x="396" y="639"/>
                </a:cubicBezTo>
                <a:cubicBezTo>
                  <a:pt x="400" y="637"/>
                  <a:pt x="405" y="632"/>
                  <a:pt x="407" y="628"/>
                </a:cubicBezTo>
                <a:cubicBezTo>
                  <a:pt x="729" y="71"/>
                  <a:pt x="729" y="71"/>
                  <a:pt x="729" y="71"/>
                </a:cubicBezTo>
                <a:cubicBezTo>
                  <a:pt x="731" y="67"/>
                  <a:pt x="733" y="60"/>
                  <a:pt x="733" y="56"/>
                </a:cubicBezTo>
                <a:cubicBezTo>
                  <a:pt x="703" y="4"/>
                  <a:pt x="703" y="4"/>
                  <a:pt x="703" y="4"/>
                </a:cubicBezTo>
                <a:cubicBezTo>
                  <a:pt x="699" y="2"/>
                  <a:pt x="692" y="0"/>
                  <a:pt x="688" y="0"/>
                </a:cubicBezTo>
                <a:cubicBezTo>
                  <a:pt x="44" y="0"/>
                  <a:pt x="44" y="0"/>
                  <a:pt x="44" y="0"/>
                </a:cubicBezTo>
                <a:cubicBezTo>
                  <a:pt x="40" y="0"/>
                  <a:pt x="33" y="2"/>
                  <a:pt x="29" y="4"/>
                </a:cubicBezTo>
                <a:cubicBezTo>
                  <a:pt x="0" y="56"/>
                  <a:pt x="0" y="56"/>
                  <a:pt x="0" y="56"/>
                </a:cubicBezTo>
                <a:moveTo>
                  <a:pt x="182" y="109"/>
                </a:moveTo>
                <a:cubicBezTo>
                  <a:pt x="186" y="107"/>
                  <a:pt x="193" y="106"/>
                  <a:pt x="197" y="106"/>
                </a:cubicBezTo>
                <a:cubicBezTo>
                  <a:pt x="536" y="106"/>
                  <a:pt x="536" y="106"/>
                  <a:pt x="536" y="106"/>
                </a:cubicBezTo>
                <a:cubicBezTo>
                  <a:pt x="540" y="106"/>
                  <a:pt x="547" y="107"/>
                  <a:pt x="551" y="109"/>
                </a:cubicBezTo>
                <a:cubicBezTo>
                  <a:pt x="564" y="132"/>
                  <a:pt x="564" y="132"/>
                  <a:pt x="564" y="132"/>
                </a:cubicBezTo>
                <a:cubicBezTo>
                  <a:pt x="563" y="136"/>
                  <a:pt x="561" y="143"/>
                  <a:pt x="559" y="147"/>
                </a:cubicBezTo>
                <a:cubicBezTo>
                  <a:pt x="390" y="440"/>
                  <a:pt x="390" y="440"/>
                  <a:pt x="390" y="440"/>
                </a:cubicBezTo>
                <a:cubicBezTo>
                  <a:pt x="388" y="444"/>
                  <a:pt x="383" y="449"/>
                  <a:pt x="379" y="451"/>
                </a:cubicBezTo>
                <a:cubicBezTo>
                  <a:pt x="353" y="451"/>
                  <a:pt x="353" y="451"/>
                  <a:pt x="353" y="451"/>
                </a:cubicBezTo>
                <a:cubicBezTo>
                  <a:pt x="350" y="449"/>
                  <a:pt x="345" y="444"/>
                  <a:pt x="343" y="440"/>
                </a:cubicBezTo>
                <a:cubicBezTo>
                  <a:pt x="173" y="147"/>
                  <a:pt x="173" y="147"/>
                  <a:pt x="173" y="147"/>
                </a:cubicBezTo>
                <a:cubicBezTo>
                  <a:pt x="171" y="143"/>
                  <a:pt x="169" y="136"/>
                  <a:pt x="169" y="132"/>
                </a:cubicBezTo>
                <a:cubicBezTo>
                  <a:pt x="182" y="109"/>
                  <a:pt x="182" y="109"/>
                  <a:pt x="182" y="109"/>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flipV="1">
            <a:off x="3935487" y="1728379"/>
            <a:ext cx="1491903" cy="118429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5"/>
          <p:cNvSpPr>
            <a:spLocks noEditPoints="1"/>
          </p:cNvSpPr>
          <p:nvPr/>
        </p:nvSpPr>
        <p:spPr bwMode="auto">
          <a:xfrm>
            <a:off x="3496662" y="1401697"/>
            <a:ext cx="2369552" cy="2065871"/>
          </a:xfrm>
          <a:custGeom>
            <a:avLst/>
            <a:gdLst>
              <a:gd name="T0" fmla="*/ 0 w 733"/>
              <a:gd name="T1" fmla="*/ 56 h 639"/>
              <a:gd name="T2" fmla="*/ 4 w 733"/>
              <a:gd name="T3" fmla="*/ 71 h 639"/>
              <a:gd name="T4" fmla="*/ 326 w 733"/>
              <a:gd name="T5" fmla="*/ 628 h 639"/>
              <a:gd name="T6" fmla="*/ 337 w 733"/>
              <a:gd name="T7" fmla="*/ 639 h 639"/>
              <a:gd name="T8" fmla="*/ 396 w 733"/>
              <a:gd name="T9" fmla="*/ 639 h 639"/>
              <a:gd name="T10" fmla="*/ 407 w 733"/>
              <a:gd name="T11" fmla="*/ 628 h 639"/>
              <a:gd name="T12" fmla="*/ 729 w 733"/>
              <a:gd name="T13" fmla="*/ 71 h 639"/>
              <a:gd name="T14" fmla="*/ 733 w 733"/>
              <a:gd name="T15" fmla="*/ 56 h 639"/>
              <a:gd name="T16" fmla="*/ 703 w 733"/>
              <a:gd name="T17" fmla="*/ 4 h 639"/>
              <a:gd name="T18" fmla="*/ 688 w 733"/>
              <a:gd name="T19" fmla="*/ 0 h 639"/>
              <a:gd name="T20" fmla="*/ 44 w 733"/>
              <a:gd name="T21" fmla="*/ 0 h 639"/>
              <a:gd name="T22" fmla="*/ 29 w 733"/>
              <a:gd name="T23" fmla="*/ 4 h 639"/>
              <a:gd name="T24" fmla="*/ 0 w 733"/>
              <a:gd name="T25" fmla="*/ 56 h 639"/>
              <a:gd name="T26" fmla="*/ 182 w 733"/>
              <a:gd name="T27" fmla="*/ 109 h 639"/>
              <a:gd name="T28" fmla="*/ 197 w 733"/>
              <a:gd name="T29" fmla="*/ 106 h 639"/>
              <a:gd name="T30" fmla="*/ 536 w 733"/>
              <a:gd name="T31" fmla="*/ 106 h 639"/>
              <a:gd name="T32" fmla="*/ 551 w 733"/>
              <a:gd name="T33" fmla="*/ 109 h 639"/>
              <a:gd name="T34" fmla="*/ 564 w 733"/>
              <a:gd name="T35" fmla="*/ 132 h 639"/>
              <a:gd name="T36" fmla="*/ 559 w 733"/>
              <a:gd name="T37" fmla="*/ 147 h 639"/>
              <a:gd name="T38" fmla="*/ 390 w 733"/>
              <a:gd name="T39" fmla="*/ 440 h 639"/>
              <a:gd name="T40" fmla="*/ 379 w 733"/>
              <a:gd name="T41" fmla="*/ 451 h 639"/>
              <a:gd name="T42" fmla="*/ 353 w 733"/>
              <a:gd name="T43" fmla="*/ 451 h 639"/>
              <a:gd name="T44" fmla="*/ 343 w 733"/>
              <a:gd name="T45" fmla="*/ 440 h 639"/>
              <a:gd name="T46" fmla="*/ 173 w 733"/>
              <a:gd name="T47" fmla="*/ 147 h 639"/>
              <a:gd name="T48" fmla="*/ 169 w 733"/>
              <a:gd name="T49" fmla="*/ 132 h 639"/>
              <a:gd name="T50" fmla="*/ 182 w 733"/>
              <a:gd name="T51" fmla="*/ 10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3" h="639">
                <a:moveTo>
                  <a:pt x="0" y="56"/>
                </a:moveTo>
                <a:cubicBezTo>
                  <a:pt x="0" y="60"/>
                  <a:pt x="2" y="67"/>
                  <a:pt x="4" y="71"/>
                </a:cubicBezTo>
                <a:cubicBezTo>
                  <a:pt x="326" y="628"/>
                  <a:pt x="326" y="628"/>
                  <a:pt x="326" y="628"/>
                </a:cubicBezTo>
                <a:cubicBezTo>
                  <a:pt x="328" y="632"/>
                  <a:pt x="333" y="637"/>
                  <a:pt x="337" y="639"/>
                </a:cubicBezTo>
                <a:cubicBezTo>
                  <a:pt x="396" y="639"/>
                  <a:pt x="396" y="639"/>
                  <a:pt x="396" y="639"/>
                </a:cubicBezTo>
                <a:cubicBezTo>
                  <a:pt x="400" y="637"/>
                  <a:pt x="405" y="632"/>
                  <a:pt x="407" y="628"/>
                </a:cubicBezTo>
                <a:cubicBezTo>
                  <a:pt x="729" y="71"/>
                  <a:pt x="729" y="71"/>
                  <a:pt x="729" y="71"/>
                </a:cubicBezTo>
                <a:cubicBezTo>
                  <a:pt x="731" y="67"/>
                  <a:pt x="733" y="60"/>
                  <a:pt x="733" y="56"/>
                </a:cubicBezTo>
                <a:cubicBezTo>
                  <a:pt x="703" y="4"/>
                  <a:pt x="703" y="4"/>
                  <a:pt x="703" y="4"/>
                </a:cubicBezTo>
                <a:cubicBezTo>
                  <a:pt x="699" y="2"/>
                  <a:pt x="692" y="0"/>
                  <a:pt x="688" y="0"/>
                </a:cubicBezTo>
                <a:cubicBezTo>
                  <a:pt x="44" y="0"/>
                  <a:pt x="44" y="0"/>
                  <a:pt x="44" y="0"/>
                </a:cubicBezTo>
                <a:cubicBezTo>
                  <a:pt x="40" y="0"/>
                  <a:pt x="33" y="2"/>
                  <a:pt x="29" y="4"/>
                </a:cubicBezTo>
                <a:cubicBezTo>
                  <a:pt x="0" y="56"/>
                  <a:pt x="0" y="56"/>
                  <a:pt x="0" y="56"/>
                </a:cubicBezTo>
                <a:moveTo>
                  <a:pt x="182" y="109"/>
                </a:moveTo>
                <a:cubicBezTo>
                  <a:pt x="186" y="107"/>
                  <a:pt x="193" y="106"/>
                  <a:pt x="197" y="106"/>
                </a:cubicBezTo>
                <a:cubicBezTo>
                  <a:pt x="536" y="106"/>
                  <a:pt x="536" y="106"/>
                  <a:pt x="536" y="106"/>
                </a:cubicBezTo>
                <a:cubicBezTo>
                  <a:pt x="540" y="106"/>
                  <a:pt x="547" y="107"/>
                  <a:pt x="551" y="109"/>
                </a:cubicBezTo>
                <a:cubicBezTo>
                  <a:pt x="564" y="132"/>
                  <a:pt x="564" y="132"/>
                  <a:pt x="564" y="132"/>
                </a:cubicBezTo>
                <a:cubicBezTo>
                  <a:pt x="563" y="136"/>
                  <a:pt x="561" y="143"/>
                  <a:pt x="559" y="147"/>
                </a:cubicBezTo>
                <a:cubicBezTo>
                  <a:pt x="390" y="440"/>
                  <a:pt x="390" y="440"/>
                  <a:pt x="390" y="440"/>
                </a:cubicBezTo>
                <a:cubicBezTo>
                  <a:pt x="388" y="444"/>
                  <a:pt x="383" y="449"/>
                  <a:pt x="379" y="451"/>
                </a:cubicBezTo>
                <a:cubicBezTo>
                  <a:pt x="353" y="451"/>
                  <a:pt x="353" y="451"/>
                  <a:pt x="353" y="451"/>
                </a:cubicBezTo>
                <a:cubicBezTo>
                  <a:pt x="350" y="449"/>
                  <a:pt x="345" y="444"/>
                  <a:pt x="343" y="440"/>
                </a:cubicBezTo>
                <a:cubicBezTo>
                  <a:pt x="173" y="147"/>
                  <a:pt x="173" y="147"/>
                  <a:pt x="173" y="147"/>
                </a:cubicBezTo>
                <a:cubicBezTo>
                  <a:pt x="171" y="143"/>
                  <a:pt x="169" y="136"/>
                  <a:pt x="169" y="132"/>
                </a:cubicBezTo>
                <a:cubicBezTo>
                  <a:pt x="182" y="109"/>
                  <a:pt x="182" y="109"/>
                  <a:pt x="182" y="109"/>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27"/>
          <p:cNvSpPr>
            <a:spLocks noEditPoints="1"/>
          </p:cNvSpPr>
          <p:nvPr/>
        </p:nvSpPr>
        <p:spPr bwMode="auto">
          <a:xfrm>
            <a:off x="4465026" y="2026644"/>
            <a:ext cx="425450" cy="407988"/>
          </a:xfrm>
          <a:custGeom>
            <a:avLst/>
            <a:gdLst>
              <a:gd name="T0" fmla="*/ 111 w 111"/>
              <a:gd name="T1" fmla="*/ 44 h 106"/>
              <a:gd name="T2" fmla="*/ 55 w 111"/>
              <a:gd name="T3" fmla="*/ 0 h 106"/>
              <a:gd name="T4" fmla="*/ 0 w 111"/>
              <a:gd name="T5" fmla="*/ 44 h 106"/>
              <a:gd name="T6" fmla="*/ 55 w 111"/>
              <a:gd name="T7" fmla="*/ 89 h 106"/>
              <a:gd name="T8" fmla="*/ 75 w 111"/>
              <a:gd name="T9" fmla="*/ 86 h 106"/>
              <a:gd name="T10" fmla="*/ 97 w 111"/>
              <a:gd name="T11" fmla="*/ 106 h 106"/>
              <a:gd name="T12" fmla="*/ 93 w 111"/>
              <a:gd name="T13" fmla="*/ 77 h 106"/>
              <a:gd name="T14" fmla="*/ 111 w 111"/>
              <a:gd name="T15" fmla="*/ 44 h 106"/>
              <a:gd name="T16" fmla="*/ 27 w 111"/>
              <a:gd name="T17" fmla="*/ 49 h 106"/>
              <a:gd name="T18" fmla="*/ 21 w 111"/>
              <a:gd name="T19" fmla="*/ 43 h 106"/>
              <a:gd name="T20" fmla="*/ 27 w 111"/>
              <a:gd name="T21" fmla="*/ 37 h 106"/>
              <a:gd name="T22" fmla="*/ 33 w 111"/>
              <a:gd name="T23" fmla="*/ 43 h 106"/>
              <a:gd name="T24" fmla="*/ 27 w 111"/>
              <a:gd name="T25" fmla="*/ 49 h 106"/>
              <a:gd name="T26" fmla="*/ 55 w 111"/>
              <a:gd name="T27" fmla="*/ 49 h 106"/>
              <a:gd name="T28" fmla="*/ 49 w 111"/>
              <a:gd name="T29" fmla="*/ 43 h 106"/>
              <a:gd name="T30" fmla="*/ 55 w 111"/>
              <a:gd name="T31" fmla="*/ 37 h 106"/>
              <a:gd name="T32" fmla="*/ 61 w 111"/>
              <a:gd name="T33" fmla="*/ 43 h 106"/>
              <a:gd name="T34" fmla="*/ 55 w 111"/>
              <a:gd name="T35" fmla="*/ 49 h 106"/>
              <a:gd name="T36" fmla="*/ 84 w 111"/>
              <a:gd name="T37" fmla="*/ 49 h 106"/>
              <a:gd name="T38" fmla="*/ 78 w 111"/>
              <a:gd name="T39" fmla="*/ 43 h 106"/>
              <a:gd name="T40" fmla="*/ 84 w 111"/>
              <a:gd name="T41" fmla="*/ 37 h 106"/>
              <a:gd name="T42" fmla="*/ 90 w 111"/>
              <a:gd name="T43" fmla="*/ 43 h 106"/>
              <a:gd name="T44" fmla="*/ 84 w 111"/>
              <a:gd name="T45" fmla="*/ 4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 h="106">
                <a:moveTo>
                  <a:pt x="111" y="44"/>
                </a:moveTo>
                <a:cubicBezTo>
                  <a:pt x="111" y="20"/>
                  <a:pt x="86" y="0"/>
                  <a:pt x="55" y="0"/>
                </a:cubicBezTo>
                <a:cubicBezTo>
                  <a:pt x="25" y="0"/>
                  <a:pt x="0" y="20"/>
                  <a:pt x="0" y="44"/>
                </a:cubicBezTo>
                <a:cubicBezTo>
                  <a:pt x="0" y="69"/>
                  <a:pt x="25" y="89"/>
                  <a:pt x="55" y="89"/>
                </a:cubicBezTo>
                <a:cubicBezTo>
                  <a:pt x="62" y="89"/>
                  <a:pt x="69" y="88"/>
                  <a:pt x="75" y="86"/>
                </a:cubicBezTo>
                <a:cubicBezTo>
                  <a:pt x="97" y="106"/>
                  <a:pt x="97" y="106"/>
                  <a:pt x="97" y="106"/>
                </a:cubicBezTo>
                <a:cubicBezTo>
                  <a:pt x="93" y="77"/>
                  <a:pt x="93" y="77"/>
                  <a:pt x="93" y="77"/>
                </a:cubicBezTo>
                <a:cubicBezTo>
                  <a:pt x="104" y="69"/>
                  <a:pt x="111" y="57"/>
                  <a:pt x="111" y="44"/>
                </a:cubicBezTo>
                <a:close/>
                <a:moveTo>
                  <a:pt x="27" y="49"/>
                </a:moveTo>
                <a:cubicBezTo>
                  <a:pt x="24" y="49"/>
                  <a:pt x="21" y="46"/>
                  <a:pt x="21" y="43"/>
                </a:cubicBezTo>
                <a:cubicBezTo>
                  <a:pt x="21" y="40"/>
                  <a:pt x="24" y="37"/>
                  <a:pt x="27" y="37"/>
                </a:cubicBezTo>
                <a:cubicBezTo>
                  <a:pt x="30" y="37"/>
                  <a:pt x="33" y="40"/>
                  <a:pt x="33" y="43"/>
                </a:cubicBezTo>
                <a:cubicBezTo>
                  <a:pt x="33" y="46"/>
                  <a:pt x="30" y="49"/>
                  <a:pt x="27" y="49"/>
                </a:cubicBezTo>
                <a:close/>
                <a:moveTo>
                  <a:pt x="55" y="49"/>
                </a:moveTo>
                <a:cubicBezTo>
                  <a:pt x="52" y="49"/>
                  <a:pt x="49" y="46"/>
                  <a:pt x="49" y="43"/>
                </a:cubicBezTo>
                <a:cubicBezTo>
                  <a:pt x="49" y="40"/>
                  <a:pt x="52" y="37"/>
                  <a:pt x="55" y="37"/>
                </a:cubicBezTo>
                <a:cubicBezTo>
                  <a:pt x="59" y="37"/>
                  <a:pt x="61" y="40"/>
                  <a:pt x="61" y="43"/>
                </a:cubicBezTo>
                <a:cubicBezTo>
                  <a:pt x="61" y="46"/>
                  <a:pt x="59" y="49"/>
                  <a:pt x="55" y="49"/>
                </a:cubicBezTo>
                <a:close/>
                <a:moveTo>
                  <a:pt x="84" y="49"/>
                </a:moveTo>
                <a:cubicBezTo>
                  <a:pt x="81" y="49"/>
                  <a:pt x="78" y="46"/>
                  <a:pt x="78" y="43"/>
                </a:cubicBezTo>
                <a:cubicBezTo>
                  <a:pt x="78" y="40"/>
                  <a:pt x="81" y="37"/>
                  <a:pt x="84" y="37"/>
                </a:cubicBezTo>
                <a:cubicBezTo>
                  <a:pt x="87" y="37"/>
                  <a:pt x="90" y="40"/>
                  <a:pt x="90" y="43"/>
                </a:cubicBezTo>
                <a:cubicBezTo>
                  <a:pt x="90" y="46"/>
                  <a:pt x="87" y="49"/>
                  <a:pt x="84" y="49"/>
                </a:cubicBezTo>
                <a:close/>
              </a:path>
            </a:pathLst>
          </a:custGeom>
          <a:solidFill>
            <a:srgbClr val="FFFFFF"/>
          </a:solidFill>
          <a:ln w="14288"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grpSp>
        <p:nvGrpSpPr>
          <p:cNvPr id="37" name="组合 36"/>
          <p:cNvGrpSpPr>
            <a:grpSpLocks noChangeAspect="1"/>
          </p:cNvGrpSpPr>
          <p:nvPr/>
        </p:nvGrpSpPr>
        <p:grpSpPr>
          <a:xfrm>
            <a:off x="7239279" y="1953932"/>
            <a:ext cx="562154" cy="504000"/>
            <a:chOff x="11766550" y="1147763"/>
            <a:chExt cx="690563" cy="619125"/>
          </a:xfrm>
          <a:solidFill>
            <a:schemeClr val="bg1"/>
          </a:solidFill>
        </p:grpSpPr>
        <p:sp>
          <p:nvSpPr>
            <p:cNvPr id="38" name="Freeform 1059"/>
            <p:cNvSpPr/>
            <p:nvPr/>
          </p:nvSpPr>
          <p:spPr bwMode="auto">
            <a:xfrm>
              <a:off x="11766550" y="1147763"/>
              <a:ext cx="412750" cy="355600"/>
            </a:xfrm>
            <a:custGeom>
              <a:avLst/>
              <a:gdLst>
                <a:gd name="T0" fmla="*/ 92 w 110"/>
                <a:gd name="T1" fmla="*/ 29 h 95"/>
                <a:gd name="T2" fmla="*/ 110 w 110"/>
                <a:gd name="T3" fmla="*/ 17 h 95"/>
                <a:gd name="T4" fmla="*/ 66 w 110"/>
                <a:gd name="T5" fmla="*/ 17 h 95"/>
                <a:gd name="T6" fmla="*/ 53 w 110"/>
                <a:gd name="T7" fmla="*/ 0 h 95"/>
                <a:gd name="T8" fmla="*/ 21 w 110"/>
                <a:gd name="T9" fmla="*/ 0 h 95"/>
                <a:gd name="T10" fmla="*/ 1 w 110"/>
                <a:gd name="T11" fmla="*/ 20 h 95"/>
                <a:gd name="T12" fmla="*/ 0 w 110"/>
                <a:gd name="T13" fmla="*/ 95 h 95"/>
                <a:gd name="T14" fmla="*/ 82 w 110"/>
                <a:gd name="T15" fmla="*/ 95 h 95"/>
                <a:gd name="T16" fmla="*/ 92 w 110"/>
                <a:gd name="T17"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95">
                  <a:moveTo>
                    <a:pt x="92" y="29"/>
                  </a:moveTo>
                  <a:cubicBezTo>
                    <a:pt x="98" y="23"/>
                    <a:pt x="104" y="19"/>
                    <a:pt x="110" y="17"/>
                  </a:cubicBezTo>
                  <a:cubicBezTo>
                    <a:pt x="66" y="17"/>
                    <a:pt x="66" y="17"/>
                    <a:pt x="66" y="17"/>
                  </a:cubicBezTo>
                  <a:cubicBezTo>
                    <a:pt x="53" y="0"/>
                    <a:pt x="53" y="0"/>
                    <a:pt x="53" y="0"/>
                  </a:cubicBezTo>
                  <a:cubicBezTo>
                    <a:pt x="53" y="0"/>
                    <a:pt x="35" y="0"/>
                    <a:pt x="21" y="0"/>
                  </a:cubicBezTo>
                  <a:cubicBezTo>
                    <a:pt x="7" y="0"/>
                    <a:pt x="1" y="3"/>
                    <a:pt x="1" y="20"/>
                  </a:cubicBezTo>
                  <a:cubicBezTo>
                    <a:pt x="1" y="38"/>
                    <a:pt x="0" y="95"/>
                    <a:pt x="0" y="95"/>
                  </a:cubicBezTo>
                  <a:cubicBezTo>
                    <a:pt x="82" y="95"/>
                    <a:pt x="82" y="95"/>
                    <a:pt x="82" y="95"/>
                  </a:cubicBezTo>
                  <a:cubicBezTo>
                    <a:pt x="70" y="74"/>
                    <a:pt x="74" y="47"/>
                    <a:pt x="92" y="29"/>
                  </a:cubicBezTo>
                  <a:close/>
                </a:path>
              </a:pathLst>
            </a:custGeom>
            <a:solidFill>
              <a:srgbClr val="FFFFFF"/>
            </a:solidFill>
            <a:ln w="14288"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39" name="Freeform 1060"/>
            <p:cNvSpPr>
              <a:spLocks noEditPoints="1"/>
            </p:cNvSpPr>
            <p:nvPr/>
          </p:nvSpPr>
          <p:spPr bwMode="auto">
            <a:xfrm>
              <a:off x="12077700" y="1219200"/>
              <a:ext cx="379413" cy="371475"/>
            </a:xfrm>
            <a:custGeom>
              <a:avLst/>
              <a:gdLst>
                <a:gd name="T0" fmla="*/ 83 w 101"/>
                <a:gd name="T1" fmla="*/ 18 h 99"/>
                <a:gd name="T2" fmla="*/ 18 w 101"/>
                <a:gd name="T3" fmla="*/ 18 h 99"/>
                <a:gd name="T4" fmla="*/ 18 w 101"/>
                <a:gd name="T5" fmla="*/ 81 h 99"/>
                <a:gd name="T6" fmla="*/ 83 w 101"/>
                <a:gd name="T7" fmla="*/ 81 h 99"/>
                <a:gd name="T8" fmla="*/ 83 w 101"/>
                <a:gd name="T9" fmla="*/ 18 h 99"/>
                <a:gd name="T10" fmla="*/ 28 w 101"/>
                <a:gd name="T11" fmla="*/ 71 h 99"/>
                <a:gd name="T12" fmla="*/ 28 w 101"/>
                <a:gd name="T13" fmla="*/ 27 h 99"/>
                <a:gd name="T14" fmla="*/ 73 w 101"/>
                <a:gd name="T15" fmla="*/ 27 h 99"/>
                <a:gd name="T16" fmla="*/ 73 w 101"/>
                <a:gd name="T17" fmla="*/ 71 h 99"/>
                <a:gd name="T18" fmla="*/ 28 w 101"/>
                <a:gd name="T19" fmla="*/ 7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99">
                  <a:moveTo>
                    <a:pt x="83" y="18"/>
                  </a:moveTo>
                  <a:cubicBezTo>
                    <a:pt x="65" y="0"/>
                    <a:pt x="36" y="0"/>
                    <a:pt x="18" y="18"/>
                  </a:cubicBezTo>
                  <a:cubicBezTo>
                    <a:pt x="0" y="35"/>
                    <a:pt x="0" y="63"/>
                    <a:pt x="18" y="81"/>
                  </a:cubicBezTo>
                  <a:cubicBezTo>
                    <a:pt x="36" y="99"/>
                    <a:pt x="65" y="99"/>
                    <a:pt x="83" y="81"/>
                  </a:cubicBezTo>
                  <a:cubicBezTo>
                    <a:pt x="101" y="63"/>
                    <a:pt x="101" y="35"/>
                    <a:pt x="83" y="18"/>
                  </a:cubicBezTo>
                  <a:close/>
                  <a:moveTo>
                    <a:pt x="28" y="71"/>
                  </a:moveTo>
                  <a:cubicBezTo>
                    <a:pt x="16" y="59"/>
                    <a:pt x="16" y="39"/>
                    <a:pt x="28" y="27"/>
                  </a:cubicBezTo>
                  <a:cubicBezTo>
                    <a:pt x="41" y="15"/>
                    <a:pt x="61" y="15"/>
                    <a:pt x="73" y="27"/>
                  </a:cubicBezTo>
                  <a:cubicBezTo>
                    <a:pt x="86" y="39"/>
                    <a:pt x="86" y="59"/>
                    <a:pt x="73" y="71"/>
                  </a:cubicBezTo>
                  <a:cubicBezTo>
                    <a:pt x="61" y="84"/>
                    <a:pt x="41" y="84"/>
                    <a:pt x="28" y="71"/>
                  </a:cubicBezTo>
                  <a:close/>
                </a:path>
              </a:pathLst>
            </a:custGeom>
            <a:solidFill>
              <a:srgbClr val="FFFFFF"/>
            </a:solidFill>
            <a:ln w="14288"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40" name="Freeform 1061"/>
            <p:cNvSpPr>
              <a:spLocks noEditPoints="1"/>
            </p:cNvSpPr>
            <p:nvPr/>
          </p:nvSpPr>
          <p:spPr bwMode="auto">
            <a:xfrm>
              <a:off x="11893550" y="1530350"/>
              <a:ext cx="244475" cy="236538"/>
            </a:xfrm>
            <a:custGeom>
              <a:avLst/>
              <a:gdLst>
                <a:gd name="T0" fmla="*/ 61 w 65"/>
                <a:gd name="T1" fmla="*/ 3 h 63"/>
                <a:gd name="T2" fmla="*/ 48 w 65"/>
                <a:gd name="T3" fmla="*/ 3 h 63"/>
                <a:gd name="T4" fmla="*/ 47 w 65"/>
                <a:gd name="T5" fmla="*/ 4 h 63"/>
                <a:gd name="T6" fmla="*/ 61 w 65"/>
                <a:gd name="T7" fmla="*/ 17 h 63"/>
                <a:gd name="T8" fmla="*/ 61 w 65"/>
                <a:gd name="T9" fmla="*/ 16 h 63"/>
                <a:gd name="T10" fmla="*/ 61 w 65"/>
                <a:gd name="T11" fmla="*/ 3 h 63"/>
                <a:gd name="T12" fmla="*/ 4 w 65"/>
                <a:gd name="T13" fmla="*/ 46 h 63"/>
                <a:gd name="T14" fmla="*/ 4 w 65"/>
                <a:gd name="T15" fmla="*/ 59 h 63"/>
                <a:gd name="T16" fmla="*/ 17 w 65"/>
                <a:gd name="T17" fmla="*/ 59 h 63"/>
                <a:gd name="T18" fmla="*/ 56 w 65"/>
                <a:gd name="T19" fmla="*/ 21 h 63"/>
                <a:gd name="T20" fmla="*/ 43 w 65"/>
                <a:gd name="T21" fmla="*/ 8 h 63"/>
                <a:gd name="T22" fmla="*/ 4 w 65"/>
                <a:gd name="T23" fmla="*/ 4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63">
                  <a:moveTo>
                    <a:pt x="61" y="3"/>
                  </a:moveTo>
                  <a:cubicBezTo>
                    <a:pt x="58" y="0"/>
                    <a:pt x="52" y="0"/>
                    <a:pt x="48" y="3"/>
                  </a:cubicBezTo>
                  <a:cubicBezTo>
                    <a:pt x="47" y="4"/>
                    <a:pt x="47" y="4"/>
                    <a:pt x="47" y="4"/>
                  </a:cubicBezTo>
                  <a:cubicBezTo>
                    <a:pt x="61" y="17"/>
                    <a:pt x="61" y="17"/>
                    <a:pt x="61" y="17"/>
                  </a:cubicBezTo>
                  <a:cubicBezTo>
                    <a:pt x="61" y="16"/>
                    <a:pt x="61" y="16"/>
                    <a:pt x="61" y="16"/>
                  </a:cubicBezTo>
                  <a:cubicBezTo>
                    <a:pt x="65" y="13"/>
                    <a:pt x="65" y="7"/>
                    <a:pt x="61" y="3"/>
                  </a:cubicBezTo>
                  <a:close/>
                  <a:moveTo>
                    <a:pt x="4" y="46"/>
                  </a:moveTo>
                  <a:cubicBezTo>
                    <a:pt x="0" y="50"/>
                    <a:pt x="0" y="55"/>
                    <a:pt x="4" y="59"/>
                  </a:cubicBezTo>
                  <a:cubicBezTo>
                    <a:pt x="8" y="63"/>
                    <a:pt x="14" y="63"/>
                    <a:pt x="17" y="59"/>
                  </a:cubicBezTo>
                  <a:cubicBezTo>
                    <a:pt x="56" y="21"/>
                    <a:pt x="56" y="21"/>
                    <a:pt x="56" y="21"/>
                  </a:cubicBezTo>
                  <a:cubicBezTo>
                    <a:pt x="43" y="8"/>
                    <a:pt x="43" y="8"/>
                    <a:pt x="43" y="8"/>
                  </a:cubicBezTo>
                  <a:lnTo>
                    <a:pt x="4" y="46"/>
                  </a:lnTo>
                  <a:close/>
                </a:path>
              </a:pathLst>
            </a:custGeom>
            <a:solidFill>
              <a:srgbClr val="FFFFFF"/>
            </a:solidFill>
            <a:ln w="14288"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grpSp>
      <p:sp>
        <p:nvSpPr>
          <p:cNvPr id="41" name="Freeform 278"/>
          <p:cNvSpPr>
            <a:spLocks noChangeAspect="1" noEditPoints="1"/>
          </p:cNvSpPr>
          <p:nvPr/>
        </p:nvSpPr>
        <p:spPr bwMode="auto">
          <a:xfrm>
            <a:off x="5826214" y="2596933"/>
            <a:ext cx="498074" cy="504000"/>
          </a:xfrm>
          <a:custGeom>
            <a:avLst/>
            <a:gdLst>
              <a:gd name="T0" fmla="*/ 26 w 71"/>
              <a:gd name="T1" fmla="*/ 11 h 72"/>
              <a:gd name="T2" fmla="*/ 11 w 71"/>
              <a:gd name="T3" fmla="*/ 17 h 72"/>
              <a:gd name="T4" fmla="*/ 16 w 71"/>
              <a:gd name="T5" fmla="*/ 32 h 72"/>
              <a:gd name="T6" fmla="*/ 32 w 71"/>
              <a:gd name="T7" fmla="*/ 26 h 72"/>
              <a:gd name="T8" fmla="*/ 31 w 71"/>
              <a:gd name="T9" fmla="*/ 7 h 72"/>
              <a:gd name="T10" fmla="*/ 36 w 71"/>
              <a:gd name="T11" fmla="*/ 7 h 72"/>
              <a:gd name="T12" fmla="*/ 37 w 71"/>
              <a:gd name="T13" fmla="*/ 14 h 72"/>
              <a:gd name="T14" fmla="*/ 38 w 71"/>
              <a:gd name="T15" fmla="*/ 17 h 72"/>
              <a:gd name="T16" fmla="*/ 42 w 71"/>
              <a:gd name="T17" fmla="*/ 22 h 72"/>
              <a:gd name="T18" fmla="*/ 38 w 71"/>
              <a:gd name="T19" fmla="*/ 26 h 72"/>
              <a:gd name="T20" fmla="*/ 39 w 71"/>
              <a:gd name="T21" fmla="*/ 32 h 72"/>
              <a:gd name="T22" fmla="*/ 33 w 71"/>
              <a:gd name="T23" fmla="*/ 34 h 72"/>
              <a:gd name="T24" fmla="*/ 31 w 71"/>
              <a:gd name="T25" fmla="*/ 40 h 72"/>
              <a:gd name="T26" fmla="*/ 27 w 71"/>
              <a:gd name="T27" fmla="*/ 38 h 72"/>
              <a:gd name="T28" fmla="*/ 26 w 71"/>
              <a:gd name="T29" fmla="*/ 42 h 72"/>
              <a:gd name="T30" fmla="*/ 20 w 71"/>
              <a:gd name="T31" fmla="*/ 39 h 72"/>
              <a:gd name="T32" fmla="*/ 15 w 71"/>
              <a:gd name="T33" fmla="*/ 41 h 72"/>
              <a:gd name="T34" fmla="*/ 11 w 71"/>
              <a:gd name="T35" fmla="*/ 36 h 72"/>
              <a:gd name="T36" fmla="*/ 6 w 71"/>
              <a:gd name="T37" fmla="*/ 35 h 72"/>
              <a:gd name="T38" fmla="*/ 5 w 71"/>
              <a:gd name="T39" fmla="*/ 29 h 72"/>
              <a:gd name="T40" fmla="*/ 4 w 71"/>
              <a:gd name="T41" fmla="*/ 26 h 72"/>
              <a:gd name="T42" fmla="*/ 0 w 71"/>
              <a:gd name="T43" fmla="*/ 21 h 72"/>
              <a:gd name="T44" fmla="*/ 4 w 71"/>
              <a:gd name="T45" fmla="*/ 17 h 72"/>
              <a:gd name="T46" fmla="*/ 3 w 71"/>
              <a:gd name="T47" fmla="*/ 10 h 72"/>
              <a:gd name="T48" fmla="*/ 9 w 71"/>
              <a:gd name="T49" fmla="*/ 9 h 72"/>
              <a:gd name="T50" fmla="*/ 11 w 71"/>
              <a:gd name="T51" fmla="*/ 3 h 72"/>
              <a:gd name="T52" fmla="*/ 15 w 71"/>
              <a:gd name="T53" fmla="*/ 5 h 72"/>
              <a:gd name="T54" fmla="*/ 17 w 71"/>
              <a:gd name="T55" fmla="*/ 1 h 72"/>
              <a:gd name="T56" fmla="*/ 22 w 71"/>
              <a:gd name="T57" fmla="*/ 4 h 72"/>
              <a:gd name="T58" fmla="*/ 27 w 71"/>
              <a:gd name="T59" fmla="*/ 2 h 72"/>
              <a:gd name="T60" fmla="*/ 31 w 71"/>
              <a:gd name="T61" fmla="*/ 7 h 72"/>
              <a:gd name="T62" fmla="*/ 54 w 71"/>
              <a:gd name="T63" fmla="*/ 41 h 72"/>
              <a:gd name="T64" fmla="*/ 39 w 71"/>
              <a:gd name="T65" fmla="*/ 46 h 72"/>
              <a:gd name="T66" fmla="*/ 45 w 71"/>
              <a:gd name="T67" fmla="*/ 62 h 72"/>
              <a:gd name="T68" fmla="*/ 60 w 71"/>
              <a:gd name="T69" fmla="*/ 56 h 72"/>
              <a:gd name="T70" fmla="*/ 59 w 71"/>
              <a:gd name="T71" fmla="*/ 37 h 72"/>
              <a:gd name="T72" fmla="*/ 65 w 71"/>
              <a:gd name="T73" fmla="*/ 37 h 72"/>
              <a:gd name="T74" fmla="*/ 65 w 71"/>
              <a:gd name="T75" fmla="*/ 44 h 72"/>
              <a:gd name="T76" fmla="*/ 66 w 71"/>
              <a:gd name="T77" fmla="*/ 47 h 72"/>
              <a:gd name="T78" fmla="*/ 70 w 71"/>
              <a:gd name="T79" fmla="*/ 52 h 72"/>
              <a:gd name="T80" fmla="*/ 66 w 71"/>
              <a:gd name="T81" fmla="*/ 56 h 72"/>
              <a:gd name="T82" fmla="*/ 67 w 71"/>
              <a:gd name="T83" fmla="*/ 62 h 72"/>
              <a:gd name="T84" fmla="*/ 62 w 71"/>
              <a:gd name="T85" fmla="*/ 63 h 72"/>
              <a:gd name="T86" fmla="*/ 59 w 71"/>
              <a:gd name="T87" fmla="*/ 69 h 72"/>
              <a:gd name="T88" fmla="*/ 56 w 71"/>
              <a:gd name="T89" fmla="*/ 67 h 72"/>
              <a:gd name="T90" fmla="*/ 54 w 71"/>
              <a:gd name="T91" fmla="*/ 71 h 72"/>
              <a:gd name="T92" fmla="*/ 48 w 71"/>
              <a:gd name="T93" fmla="*/ 69 h 72"/>
              <a:gd name="T94" fmla="*/ 43 w 71"/>
              <a:gd name="T95" fmla="*/ 71 h 72"/>
              <a:gd name="T96" fmla="*/ 40 w 71"/>
              <a:gd name="T97" fmla="*/ 66 h 72"/>
              <a:gd name="T98" fmla="*/ 34 w 71"/>
              <a:gd name="T99" fmla="*/ 65 h 72"/>
              <a:gd name="T100" fmla="*/ 34 w 71"/>
              <a:gd name="T101" fmla="*/ 59 h 72"/>
              <a:gd name="T102" fmla="*/ 33 w 71"/>
              <a:gd name="T103" fmla="*/ 56 h 72"/>
              <a:gd name="T104" fmla="*/ 29 w 71"/>
              <a:gd name="T105" fmla="*/ 51 h 72"/>
              <a:gd name="T106" fmla="*/ 33 w 71"/>
              <a:gd name="T107" fmla="*/ 47 h 72"/>
              <a:gd name="T108" fmla="*/ 32 w 71"/>
              <a:gd name="T109" fmla="*/ 40 h 72"/>
              <a:gd name="T110" fmla="*/ 37 w 71"/>
              <a:gd name="T111" fmla="*/ 39 h 72"/>
              <a:gd name="T112" fmla="*/ 40 w 71"/>
              <a:gd name="T113" fmla="*/ 33 h 72"/>
              <a:gd name="T114" fmla="*/ 43 w 71"/>
              <a:gd name="T115" fmla="*/ 35 h 72"/>
              <a:gd name="T116" fmla="*/ 45 w 71"/>
              <a:gd name="T117" fmla="*/ 31 h 72"/>
              <a:gd name="T118" fmla="*/ 51 w 71"/>
              <a:gd name="T119" fmla="*/ 34 h 72"/>
              <a:gd name="T120" fmla="*/ 56 w 71"/>
              <a:gd name="T121" fmla="*/ 31 h 72"/>
              <a:gd name="T122" fmla="*/ 59 w 71"/>
              <a:gd name="T123" fmla="*/ 3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 h="72">
                <a:moveTo>
                  <a:pt x="32" y="17"/>
                </a:moveTo>
                <a:cubicBezTo>
                  <a:pt x="31" y="14"/>
                  <a:pt x="29" y="12"/>
                  <a:pt x="26" y="11"/>
                </a:cubicBezTo>
                <a:cubicBezTo>
                  <a:pt x="23" y="10"/>
                  <a:pt x="20" y="9"/>
                  <a:pt x="17" y="11"/>
                </a:cubicBezTo>
                <a:cubicBezTo>
                  <a:pt x="14" y="12"/>
                  <a:pt x="12" y="14"/>
                  <a:pt x="11" y="17"/>
                </a:cubicBezTo>
                <a:cubicBezTo>
                  <a:pt x="9" y="19"/>
                  <a:pt x="9" y="23"/>
                  <a:pt x="10" y="25"/>
                </a:cubicBezTo>
                <a:cubicBezTo>
                  <a:pt x="11" y="28"/>
                  <a:pt x="13" y="30"/>
                  <a:pt x="16" y="32"/>
                </a:cubicBezTo>
                <a:cubicBezTo>
                  <a:pt x="19" y="33"/>
                  <a:pt x="22" y="33"/>
                  <a:pt x="25" y="32"/>
                </a:cubicBezTo>
                <a:cubicBezTo>
                  <a:pt x="28" y="31"/>
                  <a:pt x="30" y="29"/>
                  <a:pt x="32" y="26"/>
                </a:cubicBezTo>
                <a:cubicBezTo>
                  <a:pt x="33" y="23"/>
                  <a:pt x="33" y="20"/>
                  <a:pt x="32" y="17"/>
                </a:cubicBezTo>
                <a:close/>
                <a:moveTo>
                  <a:pt x="31" y="7"/>
                </a:moveTo>
                <a:cubicBezTo>
                  <a:pt x="32" y="7"/>
                  <a:pt x="33" y="8"/>
                  <a:pt x="33" y="9"/>
                </a:cubicBezTo>
                <a:cubicBezTo>
                  <a:pt x="36" y="7"/>
                  <a:pt x="36" y="7"/>
                  <a:pt x="36" y="7"/>
                </a:cubicBezTo>
                <a:cubicBezTo>
                  <a:pt x="38" y="8"/>
                  <a:pt x="39" y="10"/>
                  <a:pt x="39" y="11"/>
                </a:cubicBezTo>
                <a:cubicBezTo>
                  <a:pt x="37" y="14"/>
                  <a:pt x="37" y="14"/>
                  <a:pt x="37" y="14"/>
                </a:cubicBezTo>
                <a:cubicBezTo>
                  <a:pt x="37" y="14"/>
                  <a:pt x="37" y="15"/>
                  <a:pt x="37" y="15"/>
                </a:cubicBezTo>
                <a:cubicBezTo>
                  <a:pt x="38" y="16"/>
                  <a:pt x="38" y="16"/>
                  <a:pt x="38" y="17"/>
                </a:cubicBezTo>
                <a:cubicBezTo>
                  <a:pt x="41" y="17"/>
                  <a:pt x="41" y="17"/>
                  <a:pt x="41" y="17"/>
                </a:cubicBezTo>
                <a:cubicBezTo>
                  <a:pt x="42" y="19"/>
                  <a:pt x="42" y="20"/>
                  <a:pt x="42" y="22"/>
                </a:cubicBezTo>
                <a:cubicBezTo>
                  <a:pt x="38" y="22"/>
                  <a:pt x="38" y="22"/>
                  <a:pt x="38" y="22"/>
                </a:cubicBezTo>
                <a:cubicBezTo>
                  <a:pt x="38" y="24"/>
                  <a:pt x="38" y="25"/>
                  <a:pt x="38" y="26"/>
                </a:cubicBezTo>
                <a:cubicBezTo>
                  <a:pt x="41" y="28"/>
                  <a:pt x="41" y="28"/>
                  <a:pt x="41" y="28"/>
                </a:cubicBezTo>
                <a:cubicBezTo>
                  <a:pt x="41" y="29"/>
                  <a:pt x="40" y="31"/>
                  <a:pt x="39" y="32"/>
                </a:cubicBezTo>
                <a:cubicBezTo>
                  <a:pt x="36" y="31"/>
                  <a:pt x="36" y="31"/>
                  <a:pt x="36" y="31"/>
                </a:cubicBezTo>
                <a:cubicBezTo>
                  <a:pt x="35" y="32"/>
                  <a:pt x="34" y="33"/>
                  <a:pt x="33" y="34"/>
                </a:cubicBezTo>
                <a:cubicBezTo>
                  <a:pt x="35" y="37"/>
                  <a:pt x="35" y="37"/>
                  <a:pt x="35" y="37"/>
                </a:cubicBezTo>
                <a:cubicBezTo>
                  <a:pt x="34" y="38"/>
                  <a:pt x="33" y="39"/>
                  <a:pt x="31" y="40"/>
                </a:cubicBezTo>
                <a:cubicBezTo>
                  <a:pt x="29" y="37"/>
                  <a:pt x="29" y="37"/>
                  <a:pt x="29" y="37"/>
                </a:cubicBezTo>
                <a:cubicBezTo>
                  <a:pt x="28" y="37"/>
                  <a:pt x="28" y="37"/>
                  <a:pt x="27" y="38"/>
                </a:cubicBezTo>
                <a:cubicBezTo>
                  <a:pt x="27" y="38"/>
                  <a:pt x="26" y="38"/>
                  <a:pt x="26" y="38"/>
                </a:cubicBezTo>
                <a:cubicBezTo>
                  <a:pt x="26" y="42"/>
                  <a:pt x="26" y="42"/>
                  <a:pt x="26" y="42"/>
                </a:cubicBezTo>
                <a:cubicBezTo>
                  <a:pt x="24" y="42"/>
                  <a:pt x="22" y="42"/>
                  <a:pt x="21" y="42"/>
                </a:cubicBezTo>
                <a:cubicBezTo>
                  <a:pt x="20" y="39"/>
                  <a:pt x="20" y="39"/>
                  <a:pt x="20" y="39"/>
                </a:cubicBezTo>
                <a:cubicBezTo>
                  <a:pt x="19" y="39"/>
                  <a:pt x="18" y="38"/>
                  <a:pt x="17" y="38"/>
                </a:cubicBezTo>
                <a:cubicBezTo>
                  <a:pt x="15" y="41"/>
                  <a:pt x="15" y="41"/>
                  <a:pt x="15" y="41"/>
                </a:cubicBezTo>
                <a:cubicBezTo>
                  <a:pt x="13" y="41"/>
                  <a:pt x="11" y="40"/>
                  <a:pt x="10" y="39"/>
                </a:cubicBezTo>
                <a:cubicBezTo>
                  <a:pt x="11" y="36"/>
                  <a:pt x="11" y="36"/>
                  <a:pt x="11" y="36"/>
                </a:cubicBezTo>
                <a:cubicBezTo>
                  <a:pt x="10" y="35"/>
                  <a:pt x="10" y="34"/>
                  <a:pt x="9" y="34"/>
                </a:cubicBezTo>
                <a:cubicBezTo>
                  <a:pt x="6" y="35"/>
                  <a:pt x="6" y="35"/>
                  <a:pt x="6" y="35"/>
                </a:cubicBezTo>
                <a:cubicBezTo>
                  <a:pt x="4" y="34"/>
                  <a:pt x="3" y="33"/>
                  <a:pt x="3" y="31"/>
                </a:cubicBezTo>
                <a:cubicBezTo>
                  <a:pt x="5" y="29"/>
                  <a:pt x="5" y="29"/>
                  <a:pt x="5" y="29"/>
                </a:cubicBezTo>
                <a:cubicBezTo>
                  <a:pt x="5" y="28"/>
                  <a:pt x="5" y="28"/>
                  <a:pt x="5" y="27"/>
                </a:cubicBezTo>
                <a:cubicBezTo>
                  <a:pt x="5" y="27"/>
                  <a:pt x="4" y="26"/>
                  <a:pt x="4" y="26"/>
                </a:cubicBezTo>
                <a:cubicBezTo>
                  <a:pt x="1" y="26"/>
                  <a:pt x="1" y="26"/>
                  <a:pt x="1" y="26"/>
                </a:cubicBezTo>
                <a:cubicBezTo>
                  <a:pt x="0" y="24"/>
                  <a:pt x="0" y="22"/>
                  <a:pt x="0" y="21"/>
                </a:cubicBezTo>
                <a:cubicBezTo>
                  <a:pt x="4" y="20"/>
                  <a:pt x="4" y="20"/>
                  <a:pt x="4" y="20"/>
                </a:cubicBezTo>
                <a:cubicBezTo>
                  <a:pt x="4" y="19"/>
                  <a:pt x="4" y="18"/>
                  <a:pt x="4" y="17"/>
                </a:cubicBezTo>
                <a:cubicBezTo>
                  <a:pt x="1" y="15"/>
                  <a:pt x="1" y="15"/>
                  <a:pt x="1" y="15"/>
                </a:cubicBezTo>
                <a:cubicBezTo>
                  <a:pt x="2" y="13"/>
                  <a:pt x="2" y="12"/>
                  <a:pt x="3" y="10"/>
                </a:cubicBezTo>
                <a:cubicBezTo>
                  <a:pt x="7" y="12"/>
                  <a:pt x="7" y="12"/>
                  <a:pt x="7" y="12"/>
                </a:cubicBezTo>
                <a:cubicBezTo>
                  <a:pt x="7" y="11"/>
                  <a:pt x="8" y="10"/>
                  <a:pt x="9" y="9"/>
                </a:cubicBezTo>
                <a:cubicBezTo>
                  <a:pt x="7" y="6"/>
                  <a:pt x="7" y="6"/>
                  <a:pt x="7" y="6"/>
                </a:cubicBezTo>
                <a:cubicBezTo>
                  <a:pt x="8" y="5"/>
                  <a:pt x="10" y="4"/>
                  <a:pt x="11" y="3"/>
                </a:cubicBezTo>
                <a:cubicBezTo>
                  <a:pt x="13" y="6"/>
                  <a:pt x="13" y="6"/>
                  <a:pt x="13" y="6"/>
                </a:cubicBezTo>
                <a:cubicBezTo>
                  <a:pt x="14" y="5"/>
                  <a:pt x="14" y="5"/>
                  <a:pt x="15" y="5"/>
                </a:cubicBezTo>
                <a:cubicBezTo>
                  <a:pt x="16" y="5"/>
                  <a:pt x="16" y="5"/>
                  <a:pt x="17" y="4"/>
                </a:cubicBezTo>
                <a:cubicBezTo>
                  <a:pt x="17" y="1"/>
                  <a:pt x="17" y="1"/>
                  <a:pt x="17" y="1"/>
                </a:cubicBezTo>
                <a:cubicBezTo>
                  <a:pt x="18" y="0"/>
                  <a:pt x="20" y="0"/>
                  <a:pt x="22" y="1"/>
                </a:cubicBezTo>
                <a:cubicBezTo>
                  <a:pt x="22" y="4"/>
                  <a:pt x="22" y="4"/>
                  <a:pt x="22" y="4"/>
                </a:cubicBezTo>
                <a:cubicBezTo>
                  <a:pt x="23" y="4"/>
                  <a:pt x="25" y="4"/>
                  <a:pt x="26" y="4"/>
                </a:cubicBezTo>
                <a:cubicBezTo>
                  <a:pt x="27" y="2"/>
                  <a:pt x="27" y="2"/>
                  <a:pt x="27" y="2"/>
                </a:cubicBezTo>
                <a:cubicBezTo>
                  <a:pt x="29" y="2"/>
                  <a:pt x="31" y="3"/>
                  <a:pt x="32" y="4"/>
                </a:cubicBezTo>
                <a:cubicBezTo>
                  <a:pt x="31" y="7"/>
                  <a:pt x="31" y="7"/>
                  <a:pt x="31" y="7"/>
                </a:cubicBezTo>
                <a:close/>
                <a:moveTo>
                  <a:pt x="60" y="47"/>
                </a:moveTo>
                <a:cubicBezTo>
                  <a:pt x="59" y="44"/>
                  <a:pt x="57" y="42"/>
                  <a:pt x="54" y="41"/>
                </a:cubicBezTo>
                <a:cubicBezTo>
                  <a:pt x="51" y="39"/>
                  <a:pt x="48" y="39"/>
                  <a:pt x="45" y="40"/>
                </a:cubicBezTo>
                <a:cubicBezTo>
                  <a:pt x="43" y="41"/>
                  <a:pt x="40" y="44"/>
                  <a:pt x="39" y="46"/>
                </a:cubicBezTo>
                <a:cubicBezTo>
                  <a:pt x="38" y="49"/>
                  <a:pt x="38" y="52"/>
                  <a:pt x="39" y="55"/>
                </a:cubicBezTo>
                <a:cubicBezTo>
                  <a:pt x="40" y="58"/>
                  <a:pt x="42" y="60"/>
                  <a:pt x="45" y="62"/>
                </a:cubicBezTo>
                <a:cubicBezTo>
                  <a:pt x="48" y="63"/>
                  <a:pt x="51" y="63"/>
                  <a:pt x="54" y="62"/>
                </a:cubicBezTo>
                <a:cubicBezTo>
                  <a:pt x="56" y="61"/>
                  <a:pt x="59" y="59"/>
                  <a:pt x="60" y="56"/>
                </a:cubicBezTo>
                <a:cubicBezTo>
                  <a:pt x="61" y="53"/>
                  <a:pt x="61" y="50"/>
                  <a:pt x="60" y="47"/>
                </a:cubicBezTo>
                <a:close/>
                <a:moveTo>
                  <a:pt x="59" y="37"/>
                </a:moveTo>
                <a:cubicBezTo>
                  <a:pt x="60" y="37"/>
                  <a:pt x="61" y="38"/>
                  <a:pt x="62" y="39"/>
                </a:cubicBezTo>
                <a:cubicBezTo>
                  <a:pt x="65" y="37"/>
                  <a:pt x="65" y="37"/>
                  <a:pt x="65" y="37"/>
                </a:cubicBezTo>
                <a:cubicBezTo>
                  <a:pt x="66" y="38"/>
                  <a:pt x="67" y="40"/>
                  <a:pt x="68" y="41"/>
                </a:cubicBezTo>
                <a:cubicBezTo>
                  <a:pt x="65" y="44"/>
                  <a:pt x="65" y="44"/>
                  <a:pt x="65" y="44"/>
                </a:cubicBezTo>
                <a:cubicBezTo>
                  <a:pt x="65" y="44"/>
                  <a:pt x="66" y="45"/>
                  <a:pt x="66" y="45"/>
                </a:cubicBezTo>
                <a:cubicBezTo>
                  <a:pt x="66" y="46"/>
                  <a:pt x="66" y="46"/>
                  <a:pt x="66" y="47"/>
                </a:cubicBezTo>
                <a:cubicBezTo>
                  <a:pt x="70" y="47"/>
                  <a:pt x="70" y="47"/>
                  <a:pt x="70" y="47"/>
                </a:cubicBezTo>
                <a:cubicBezTo>
                  <a:pt x="70" y="48"/>
                  <a:pt x="71" y="50"/>
                  <a:pt x="70" y="52"/>
                </a:cubicBezTo>
                <a:cubicBezTo>
                  <a:pt x="67" y="52"/>
                  <a:pt x="67" y="52"/>
                  <a:pt x="67" y="52"/>
                </a:cubicBezTo>
                <a:cubicBezTo>
                  <a:pt x="67" y="53"/>
                  <a:pt x="67" y="55"/>
                  <a:pt x="66" y="56"/>
                </a:cubicBezTo>
                <a:cubicBezTo>
                  <a:pt x="69" y="57"/>
                  <a:pt x="69" y="57"/>
                  <a:pt x="69" y="57"/>
                </a:cubicBezTo>
                <a:cubicBezTo>
                  <a:pt x="69" y="59"/>
                  <a:pt x="68" y="61"/>
                  <a:pt x="67" y="62"/>
                </a:cubicBezTo>
                <a:cubicBezTo>
                  <a:pt x="64" y="61"/>
                  <a:pt x="64" y="61"/>
                  <a:pt x="64" y="61"/>
                </a:cubicBezTo>
                <a:cubicBezTo>
                  <a:pt x="63" y="62"/>
                  <a:pt x="63" y="63"/>
                  <a:pt x="62" y="63"/>
                </a:cubicBezTo>
                <a:cubicBezTo>
                  <a:pt x="63" y="66"/>
                  <a:pt x="63" y="66"/>
                  <a:pt x="63" y="66"/>
                </a:cubicBezTo>
                <a:cubicBezTo>
                  <a:pt x="62" y="68"/>
                  <a:pt x="61" y="69"/>
                  <a:pt x="59" y="69"/>
                </a:cubicBezTo>
                <a:cubicBezTo>
                  <a:pt x="57" y="67"/>
                  <a:pt x="57" y="67"/>
                  <a:pt x="57" y="67"/>
                </a:cubicBezTo>
                <a:cubicBezTo>
                  <a:pt x="57" y="67"/>
                  <a:pt x="56" y="67"/>
                  <a:pt x="56" y="67"/>
                </a:cubicBezTo>
                <a:cubicBezTo>
                  <a:pt x="55" y="68"/>
                  <a:pt x="55" y="68"/>
                  <a:pt x="54" y="68"/>
                </a:cubicBezTo>
                <a:cubicBezTo>
                  <a:pt x="54" y="71"/>
                  <a:pt x="54" y="71"/>
                  <a:pt x="54" y="71"/>
                </a:cubicBezTo>
                <a:cubicBezTo>
                  <a:pt x="52" y="72"/>
                  <a:pt x="51" y="72"/>
                  <a:pt x="49" y="72"/>
                </a:cubicBezTo>
                <a:cubicBezTo>
                  <a:pt x="48" y="69"/>
                  <a:pt x="48" y="69"/>
                  <a:pt x="48" y="69"/>
                </a:cubicBezTo>
                <a:cubicBezTo>
                  <a:pt x="47" y="68"/>
                  <a:pt x="46" y="68"/>
                  <a:pt x="45" y="68"/>
                </a:cubicBezTo>
                <a:cubicBezTo>
                  <a:pt x="43" y="71"/>
                  <a:pt x="43" y="71"/>
                  <a:pt x="43" y="71"/>
                </a:cubicBezTo>
                <a:cubicBezTo>
                  <a:pt x="41" y="71"/>
                  <a:pt x="40" y="70"/>
                  <a:pt x="39" y="69"/>
                </a:cubicBezTo>
                <a:cubicBezTo>
                  <a:pt x="40" y="66"/>
                  <a:pt x="40" y="66"/>
                  <a:pt x="40" y="66"/>
                </a:cubicBezTo>
                <a:cubicBezTo>
                  <a:pt x="39" y="65"/>
                  <a:pt x="38" y="64"/>
                  <a:pt x="37" y="63"/>
                </a:cubicBezTo>
                <a:cubicBezTo>
                  <a:pt x="34" y="65"/>
                  <a:pt x="34" y="65"/>
                  <a:pt x="34" y="65"/>
                </a:cubicBezTo>
                <a:cubicBezTo>
                  <a:pt x="33" y="64"/>
                  <a:pt x="32" y="63"/>
                  <a:pt x="31" y="61"/>
                </a:cubicBezTo>
                <a:cubicBezTo>
                  <a:pt x="34" y="59"/>
                  <a:pt x="34" y="59"/>
                  <a:pt x="34" y="59"/>
                </a:cubicBezTo>
                <a:cubicBezTo>
                  <a:pt x="34" y="58"/>
                  <a:pt x="33" y="58"/>
                  <a:pt x="33" y="57"/>
                </a:cubicBezTo>
                <a:cubicBezTo>
                  <a:pt x="33" y="57"/>
                  <a:pt x="33" y="56"/>
                  <a:pt x="33" y="56"/>
                </a:cubicBezTo>
                <a:cubicBezTo>
                  <a:pt x="29" y="56"/>
                  <a:pt x="29" y="56"/>
                  <a:pt x="29" y="56"/>
                </a:cubicBezTo>
                <a:cubicBezTo>
                  <a:pt x="29" y="54"/>
                  <a:pt x="28" y="52"/>
                  <a:pt x="29" y="51"/>
                </a:cubicBezTo>
                <a:cubicBezTo>
                  <a:pt x="32" y="50"/>
                  <a:pt x="32" y="50"/>
                  <a:pt x="32" y="50"/>
                </a:cubicBezTo>
                <a:cubicBezTo>
                  <a:pt x="32" y="49"/>
                  <a:pt x="32" y="48"/>
                  <a:pt x="33" y="47"/>
                </a:cubicBezTo>
                <a:cubicBezTo>
                  <a:pt x="30" y="45"/>
                  <a:pt x="30" y="45"/>
                  <a:pt x="30" y="45"/>
                </a:cubicBezTo>
                <a:cubicBezTo>
                  <a:pt x="30" y="43"/>
                  <a:pt x="31" y="42"/>
                  <a:pt x="32" y="40"/>
                </a:cubicBezTo>
                <a:cubicBezTo>
                  <a:pt x="35" y="41"/>
                  <a:pt x="35" y="41"/>
                  <a:pt x="35" y="41"/>
                </a:cubicBezTo>
                <a:cubicBezTo>
                  <a:pt x="36" y="40"/>
                  <a:pt x="36" y="40"/>
                  <a:pt x="37" y="39"/>
                </a:cubicBezTo>
                <a:cubicBezTo>
                  <a:pt x="36" y="36"/>
                  <a:pt x="36" y="36"/>
                  <a:pt x="36" y="36"/>
                </a:cubicBezTo>
                <a:cubicBezTo>
                  <a:pt x="37" y="34"/>
                  <a:pt x="38" y="33"/>
                  <a:pt x="40" y="33"/>
                </a:cubicBezTo>
                <a:cubicBezTo>
                  <a:pt x="42" y="36"/>
                  <a:pt x="42" y="36"/>
                  <a:pt x="42" y="36"/>
                </a:cubicBezTo>
                <a:cubicBezTo>
                  <a:pt x="42" y="35"/>
                  <a:pt x="43" y="35"/>
                  <a:pt x="43" y="35"/>
                </a:cubicBezTo>
                <a:cubicBezTo>
                  <a:pt x="44" y="35"/>
                  <a:pt x="45" y="34"/>
                  <a:pt x="45" y="34"/>
                </a:cubicBezTo>
                <a:cubicBezTo>
                  <a:pt x="45" y="31"/>
                  <a:pt x="45" y="31"/>
                  <a:pt x="45" y="31"/>
                </a:cubicBezTo>
                <a:cubicBezTo>
                  <a:pt x="47" y="30"/>
                  <a:pt x="48" y="30"/>
                  <a:pt x="50" y="30"/>
                </a:cubicBezTo>
                <a:cubicBezTo>
                  <a:pt x="51" y="34"/>
                  <a:pt x="51" y="34"/>
                  <a:pt x="51" y="34"/>
                </a:cubicBezTo>
                <a:cubicBezTo>
                  <a:pt x="52" y="34"/>
                  <a:pt x="53" y="34"/>
                  <a:pt x="54" y="34"/>
                </a:cubicBezTo>
                <a:cubicBezTo>
                  <a:pt x="56" y="31"/>
                  <a:pt x="56" y="31"/>
                  <a:pt x="56" y="31"/>
                </a:cubicBezTo>
                <a:cubicBezTo>
                  <a:pt x="58" y="32"/>
                  <a:pt x="59" y="32"/>
                  <a:pt x="60" y="33"/>
                </a:cubicBezTo>
                <a:lnTo>
                  <a:pt x="59" y="37"/>
                </a:lnTo>
                <a:close/>
              </a:path>
            </a:pathLst>
          </a:custGeom>
          <a:solidFill>
            <a:srgbClr val="FFFFFF"/>
          </a:solidFill>
          <a:ln w="14288"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42" name="Freeform 231"/>
          <p:cNvSpPr>
            <a:spLocks noChangeAspect="1"/>
          </p:cNvSpPr>
          <p:nvPr/>
        </p:nvSpPr>
        <p:spPr bwMode="auto">
          <a:xfrm>
            <a:off x="5793600" y="4178756"/>
            <a:ext cx="604800" cy="504000"/>
          </a:xfrm>
          <a:custGeom>
            <a:avLst/>
            <a:gdLst>
              <a:gd name="T0" fmla="*/ 35 w 66"/>
              <a:gd name="T1" fmla="*/ 35 h 55"/>
              <a:gd name="T2" fmla="*/ 5 w 66"/>
              <a:gd name="T3" fmla="*/ 28 h 55"/>
              <a:gd name="T4" fmla="*/ 0 w 66"/>
              <a:gd name="T5" fmla="*/ 25 h 55"/>
              <a:gd name="T6" fmla="*/ 55 w 66"/>
              <a:gd name="T7" fmla="*/ 35 h 55"/>
              <a:gd name="T8" fmla="*/ 66 w 66"/>
              <a:gd name="T9" fmla="*/ 35 h 55"/>
              <a:gd name="T10" fmla="*/ 56 w 66"/>
              <a:gd name="T11" fmla="*/ 45 h 55"/>
              <a:gd name="T12" fmla="*/ 45 w 66"/>
              <a:gd name="T13" fmla="*/ 55 h 55"/>
              <a:gd name="T14" fmla="*/ 34 w 66"/>
              <a:gd name="T15" fmla="*/ 45 h 55"/>
              <a:gd name="T16" fmla="*/ 23 w 66"/>
              <a:gd name="T17" fmla="*/ 35 h 55"/>
              <a:gd name="T18" fmla="*/ 35 w 66"/>
              <a:gd name="T19"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35" y="35"/>
                </a:moveTo>
                <a:cubicBezTo>
                  <a:pt x="32" y="25"/>
                  <a:pt x="17" y="18"/>
                  <a:pt x="5" y="28"/>
                </a:cubicBezTo>
                <a:cubicBezTo>
                  <a:pt x="0" y="25"/>
                  <a:pt x="0" y="25"/>
                  <a:pt x="0" y="25"/>
                </a:cubicBezTo>
                <a:cubicBezTo>
                  <a:pt x="19" y="0"/>
                  <a:pt x="52" y="11"/>
                  <a:pt x="55" y="35"/>
                </a:cubicBezTo>
                <a:cubicBezTo>
                  <a:pt x="66" y="35"/>
                  <a:pt x="66" y="35"/>
                  <a:pt x="66" y="35"/>
                </a:cubicBezTo>
                <a:cubicBezTo>
                  <a:pt x="56" y="45"/>
                  <a:pt x="56" y="45"/>
                  <a:pt x="56" y="45"/>
                </a:cubicBezTo>
                <a:cubicBezTo>
                  <a:pt x="45" y="55"/>
                  <a:pt x="45" y="55"/>
                  <a:pt x="45" y="55"/>
                </a:cubicBezTo>
                <a:cubicBezTo>
                  <a:pt x="34" y="45"/>
                  <a:pt x="34" y="45"/>
                  <a:pt x="34" y="45"/>
                </a:cubicBezTo>
                <a:cubicBezTo>
                  <a:pt x="23" y="35"/>
                  <a:pt x="23" y="35"/>
                  <a:pt x="23" y="35"/>
                </a:cubicBezTo>
                <a:lnTo>
                  <a:pt x="35" y="35"/>
                </a:lnTo>
                <a:close/>
              </a:path>
            </a:pathLst>
          </a:custGeom>
          <a:solidFill>
            <a:srgbClr val="FFFFFF"/>
          </a:solidFill>
          <a:ln w="14288" cap="flat">
            <a:noFill/>
            <a:prstDash val="solid"/>
            <a:miter lim="800000"/>
          </a:ln>
          <a:effectLst>
            <a:innerShdw blurRad="63500" dist="50800" dir="13500000">
              <a:prstClr val="black">
                <a:alpha val="50000"/>
              </a:prstClr>
            </a:innerShdw>
          </a:effectLst>
        </p:spPr>
        <p:txBody>
          <a:bodyPr vert="horz" wrap="square" lIns="91440" tIns="45720" rIns="91440" bIns="45720" numCol="1" anchor="t" anchorCtr="0" compatLnSpc="1"/>
          <a:lstStyle/>
          <a:p>
            <a:endParaRPr lang="zh-CN" altLang="en-US"/>
          </a:p>
        </p:txBody>
      </p:sp>
      <p:sp>
        <p:nvSpPr>
          <p:cNvPr id="43" name="文本框 42"/>
          <p:cNvSpPr txBox="1"/>
          <p:nvPr/>
        </p:nvSpPr>
        <p:spPr>
          <a:xfrm>
            <a:off x="1400397" y="2173731"/>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44" name="文本框 43"/>
          <p:cNvSpPr txBox="1"/>
          <p:nvPr/>
        </p:nvSpPr>
        <p:spPr>
          <a:xfrm>
            <a:off x="9052669" y="2173731"/>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45" name="文本框 44"/>
          <p:cNvSpPr txBox="1"/>
          <p:nvPr/>
        </p:nvSpPr>
        <p:spPr>
          <a:xfrm>
            <a:off x="7280776" y="4816377"/>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46" name="文本框 45"/>
          <p:cNvSpPr txBox="1"/>
          <p:nvPr/>
        </p:nvSpPr>
        <p:spPr>
          <a:xfrm>
            <a:off x="2265462" y="3652234"/>
            <a:ext cx="1826141" cy="584775"/>
          </a:xfrm>
          <a:prstGeom prst="rect">
            <a:avLst/>
          </a:prstGeom>
          <a:noFill/>
        </p:spPr>
        <p:txBody>
          <a:bodyPr wrap="none" rtlCol="0">
            <a:spAutoFit/>
          </a:bodyPr>
          <a:lstStyle/>
          <a:p>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点击添加标题文字</a:t>
            </a:r>
            <a:endParaRPr lang="en-US" altLang="zh-CN" sz="1600" dirty="0" smtClean="0">
              <a:solidFill>
                <a:schemeClr val="tx1">
                  <a:lumMod val="75000"/>
                  <a:lumOff val="25000"/>
                </a:schemeClr>
              </a:solidFill>
              <a:latin typeface="时尚中黑简体" panose="01010104010101010101" pitchFamily="2" charset="-122"/>
              <a:ea typeface="时尚中黑简体" panose="01010104010101010101" pitchFamily="2" charset="-122"/>
            </a:endParaRPr>
          </a:p>
          <a:p>
            <a:r>
              <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rPr>
              <a:t>点击</a:t>
            </a:r>
            <a:r>
              <a:rPr lang="zh-CN" altLang="en-US" sz="1600" dirty="0" smtClean="0">
                <a:solidFill>
                  <a:schemeClr val="tx1">
                    <a:lumMod val="75000"/>
                    <a:lumOff val="25000"/>
                  </a:schemeClr>
                </a:solidFill>
                <a:latin typeface="时尚中黑简体" panose="01010104010101010101" pitchFamily="2" charset="-122"/>
                <a:ea typeface="时尚中黑简体" panose="01010104010101010101" pitchFamily="2" charset="-122"/>
              </a:rPr>
              <a:t>添加标题文字</a:t>
            </a:r>
            <a:endParaRPr lang="zh-CN" altLang="en-US" sz="1600" dirty="0">
              <a:solidFill>
                <a:schemeClr val="tx1">
                  <a:lumMod val="75000"/>
                  <a:lumOff val="25000"/>
                </a:schemeClr>
              </a:solidFill>
              <a:latin typeface="时尚中黑简体" panose="01010104010101010101" pitchFamily="2" charset="-122"/>
              <a:ea typeface="时尚中黑简体" panose="01010104010101010101" pitchFamily="2" charset="-122"/>
            </a:endParaRPr>
          </a:p>
        </p:txBody>
      </p:sp>
      <p:sp>
        <p:nvSpPr>
          <p:cNvPr id="47" name="文本框 46"/>
          <p:cNvSpPr txBox="1"/>
          <p:nvPr/>
        </p:nvSpPr>
        <p:spPr>
          <a:xfrm>
            <a:off x="3142228" y="2081398"/>
            <a:ext cx="748923" cy="769441"/>
          </a:xfrm>
          <a:prstGeom prst="rect">
            <a:avLst/>
          </a:prstGeom>
          <a:noFill/>
        </p:spPr>
        <p:txBody>
          <a:bodyPr wrap="none" rtlCol="0">
            <a:spAutoFit/>
          </a:bodyPr>
          <a:lstStyle/>
          <a:p>
            <a:r>
              <a:rPr lang="en-US" altLang="zh-CN" sz="4400" dirty="0" smtClean="0">
                <a:solidFill>
                  <a:schemeClr val="accent2"/>
                </a:solidFill>
                <a:latin typeface="时尚中黑简体" panose="01010104010101010101" pitchFamily="2" charset="-122"/>
                <a:ea typeface="时尚中黑简体" panose="01010104010101010101" pitchFamily="2" charset="-122"/>
              </a:rPr>
              <a:t>01</a:t>
            </a:r>
            <a:endParaRPr lang="zh-CN" altLang="en-US" sz="4400" dirty="0">
              <a:solidFill>
                <a:schemeClr val="accent2"/>
              </a:solidFill>
              <a:latin typeface="时尚中黑简体" panose="01010104010101010101" pitchFamily="2" charset="-122"/>
              <a:ea typeface="时尚中黑简体" panose="01010104010101010101" pitchFamily="2" charset="-122"/>
            </a:endParaRPr>
          </a:p>
        </p:txBody>
      </p:sp>
      <p:sp>
        <p:nvSpPr>
          <p:cNvPr id="48" name="文本框 47"/>
          <p:cNvSpPr txBox="1"/>
          <p:nvPr/>
        </p:nvSpPr>
        <p:spPr>
          <a:xfrm>
            <a:off x="4091603" y="3559900"/>
            <a:ext cx="748923" cy="769441"/>
          </a:xfrm>
          <a:prstGeom prst="rect">
            <a:avLst/>
          </a:prstGeom>
          <a:noFill/>
        </p:spPr>
        <p:txBody>
          <a:bodyPr wrap="none" rtlCol="0">
            <a:spAutoFit/>
          </a:bodyPr>
          <a:lstStyle/>
          <a:p>
            <a:r>
              <a:rPr lang="en-US" altLang="zh-CN" sz="4400" dirty="0" smtClean="0">
                <a:solidFill>
                  <a:schemeClr val="accent3"/>
                </a:solidFill>
                <a:latin typeface="时尚中黑简体" panose="01010104010101010101" pitchFamily="2" charset="-122"/>
                <a:ea typeface="时尚中黑简体" panose="01010104010101010101" pitchFamily="2" charset="-122"/>
              </a:rPr>
              <a:t>02</a:t>
            </a:r>
            <a:endParaRPr lang="zh-CN" altLang="en-US" sz="4400" dirty="0">
              <a:solidFill>
                <a:schemeClr val="accent3"/>
              </a:solidFill>
              <a:latin typeface="时尚中黑简体" panose="01010104010101010101" pitchFamily="2" charset="-122"/>
              <a:ea typeface="时尚中黑简体" panose="01010104010101010101" pitchFamily="2" charset="-122"/>
            </a:endParaRPr>
          </a:p>
        </p:txBody>
      </p:sp>
      <p:sp>
        <p:nvSpPr>
          <p:cNvPr id="49" name="文本框 48"/>
          <p:cNvSpPr txBox="1"/>
          <p:nvPr/>
        </p:nvSpPr>
        <p:spPr>
          <a:xfrm>
            <a:off x="8322995" y="2081398"/>
            <a:ext cx="748923" cy="769441"/>
          </a:xfrm>
          <a:prstGeom prst="rect">
            <a:avLst/>
          </a:prstGeom>
          <a:noFill/>
        </p:spPr>
        <p:txBody>
          <a:bodyPr wrap="none" rtlCol="0">
            <a:spAutoFit/>
          </a:bodyPr>
          <a:lstStyle/>
          <a:p>
            <a:r>
              <a:rPr lang="en-US" altLang="zh-CN" sz="4400" dirty="0" smtClean="0">
                <a:solidFill>
                  <a:schemeClr val="accent5"/>
                </a:solidFill>
                <a:latin typeface="时尚中黑简体" panose="01010104010101010101" pitchFamily="2" charset="-122"/>
                <a:ea typeface="时尚中黑简体" panose="01010104010101010101" pitchFamily="2" charset="-122"/>
              </a:rPr>
              <a:t>03</a:t>
            </a:r>
            <a:endParaRPr lang="zh-CN" altLang="en-US" sz="4400" dirty="0">
              <a:solidFill>
                <a:schemeClr val="accent5"/>
              </a:solidFill>
              <a:latin typeface="时尚中黑简体" panose="01010104010101010101" pitchFamily="2" charset="-122"/>
              <a:ea typeface="时尚中黑简体" panose="01010104010101010101" pitchFamily="2" charset="-122"/>
            </a:endParaRPr>
          </a:p>
        </p:txBody>
      </p:sp>
      <p:sp>
        <p:nvSpPr>
          <p:cNvPr id="50" name="文本框 49"/>
          <p:cNvSpPr txBox="1"/>
          <p:nvPr/>
        </p:nvSpPr>
        <p:spPr>
          <a:xfrm>
            <a:off x="6701944" y="4724044"/>
            <a:ext cx="748923" cy="769441"/>
          </a:xfrm>
          <a:prstGeom prst="rect">
            <a:avLst/>
          </a:prstGeom>
          <a:noFill/>
        </p:spPr>
        <p:txBody>
          <a:bodyPr wrap="none" rtlCol="0">
            <a:spAutoFit/>
          </a:bodyPr>
          <a:lstStyle/>
          <a:p>
            <a:r>
              <a:rPr lang="en-US" altLang="zh-CN" sz="4400" dirty="0" smtClean="0">
                <a:solidFill>
                  <a:schemeClr val="accent6"/>
                </a:solidFill>
                <a:latin typeface="时尚中黑简体" panose="01010104010101010101" pitchFamily="2" charset="-122"/>
                <a:ea typeface="时尚中黑简体" panose="01010104010101010101" pitchFamily="2" charset="-122"/>
              </a:rPr>
              <a:t>04</a:t>
            </a:r>
            <a:endParaRPr lang="zh-CN" altLang="en-US" sz="4400" dirty="0">
              <a:solidFill>
                <a:schemeClr val="accent6"/>
              </a:solidFill>
              <a:latin typeface="时尚中黑简体" panose="01010104010101010101" pitchFamily="2" charset="-122"/>
              <a:ea typeface="时尚中黑简体" panose="01010104010101010101" pitchFamily="2" charset="-122"/>
            </a:endParaRPr>
          </a:p>
        </p:txBody>
      </p:sp>
      <p:sp>
        <p:nvSpPr>
          <p:cNvPr id="32"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2"/>
                                        </p:tgtEl>
                                        <p:attrNameLst>
                                          <p:attrName>ppt_y</p:attrName>
                                        </p:attrNameLst>
                                      </p:cBhvr>
                                      <p:tavLst>
                                        <p:tav tm="0">
                                          <p:val>
                                            <p:strVal val="#ppt_y"/>
                                          </p:val>
                                        </p:tav>
                                        <p:tav tm="100000">
                                          <p:val>
                                            <p:strVal val="#ppt_y"/>
                                          </p:val>
                                        </p:tav>
                                      </p:tavLst>
                                    </p:anim>
                                    <p:anim calcmode="lin" valueType="num">
                                      <p:cBhvr>
                                        <p:cTn id="9"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2"/>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3000" fill="hold"/>
                                        <p:tgtEl>
                                          <p:spTgt spid="30"/>
                                        </p:tgtEl>
                                        <p:attrNameLst>
                                          <p:attrName>ppt_w</p:attrName>
                                        </p:attrNameLst>
                                      </p:cBhvr>
                                      <p:tavLst>
                                        <p:tav tm="0">
                                          <p:val>
                                            <p:fltVal val="0"/>
                                          </p:val>
                                        </p:tav>
                                        <p:tav tm="100000">
                                          <p:val>
                                            <p:strVal val="#ppt_w"/>
                                          </p:val>
                                        </p:tav>
                                      </p:tavLst>
                                    </p:anim>
                                    <p:anim calcmode="lin" valueType="num">
                                      <p:cBhvr>
                                        <p:cTn id="15" dur="3000" fill="hold"/>
                                        <p:tgtEl>
                                          <p:spTgt spid="30"/>
                                        </p:tgtEl>
                                        <p:attrNameLst>
                                          <p:attrName>ppt_h</p:attrName>
                                        </p:attrNameLst>
                                      </p:cBhvr>
                                      <p:tavLst>
                                        <p:tav tm="0">
                                          <p:val>
                                            <p:fltVal val="0"/>
                                          </p:val>
                                        </p:tav>
                                        <p:tav tm="100000">
                                          <p:val>
                                            <p:strVal val="#ppt_h"/>
                                          </p:val>
                                        </p:tav>
                                      </p:tavLst>
                                    </p:anim>
                                    <p:animEffect transition="in" filter="fade">
                                      <p:cBhvr>
                                        <p:cTn id="16" dur="3000"/>
                                        <p:tgtEl>
                                          <p:spTgt spid="3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3000" fill="hold"/>
                                        <p:tgtEl>
                                          <p:spTgt spid="31"/>
                                        </p:tgtEl>
                                        <p:attrNameLst>
                                          <p:attrName>ppt_w</p:attrName>
                                        </p:attrNameLst>
                                      </p:cBhvr>
                                      <p:tavLst>
                                        <p:tav tm="0">
                                          <p:val>
                                            <p:fltVal val="0"/>
                                          </p:val>
                                        </p:tav>
                                        <p:tav tm="100000">
                                          <p:val>
                                            <p:strVal val="#ppt_w"/>
                                          </p:val>
                                        </p:tav>
                                      </p:tavLst>
                                    </p:anim>
                                    <p:anim calcmode="lin" valueType="num">
                                      <p:cBhvr>
                                        <p:cTn id="20" dur="3000" fill="hold"/>
                                        <p:tgtEl>
                                          <p:spTgt spid="31"/>
                                        </p:tgtEl>
                                        <p:attrNameLst>
                                          <p:attrName>ppt_h</p:attrName>
                                        </p:attrNameLst>
                                      </p:cBhvr>
                                      <p:tavLst>
                                        <p:tav tm="0">
                                          <p:val>
                                            <p:fltVal val="0"/>
                                          </p:val>
                                        </p:tav>
                                        <p:tav tm="100000">
                                          <p:val>
                                            <p:strVal val="#ppt_h"/>
                                          </p:val>
                                        </p:tav>
                                      </p:tavLst>
                                    </p:anim>
                                    <p:animEffect transition="in" filter="fade">
                                      <p:cBhvr>
                                        <p:cTn id="21" dur="3000"/>
                                        <p:tgtEl>
                                          <p:spTgt spid="3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3000" fill="hold"/>
                                        <p:tgtEl>
                                          <p:spTgt spid="27"/>
                                        </p:tgtEl>
                                        <p:attrNameLst>
                                          <p:attrName>ppt_w</p:attrName>
                                        </p:attrNameLst>
                                      </p:cBhvr>
                                      <p:tavLst>
                                        <p:tav tm="0">
                                          <p:val>
                                            <p:fltVal val="0"/>
                                          </p:val>
                                        </p:tav>
                                        <p:tav tm="100000">
                                          <p:val>
                                            <p:strVal val="#ppt_w"/>
                                          </p:val>
                                        </p:tav>
                                      </p:tavLst>
                                    </p:anim>
                                    <p:anim calcmode="lin" valueType="num">
                                      <p:cBhvr>
                                        <p:cTn id="25" dur="3000" fill="hold"/>
                                        <p:tgtEl>
                                          <p:spTgt spid="27"/>
                                        </p:tgtEl>
                                        <p:attrNameLst>
                                          <p:attrName>ppt_h</p:attrName>
                                        </p:attrNameLst>
                                      </p:cBhvr>
                                      <p:tavLst>
                                        <p:tav tm="0">
                                          <p:val>
                                            <p:fltVal val="0"/>
                                          </p:val>
                                        </p:tav>
                                        <p:tav tm="100000">
                                          <p:val>
                                            <p:strVal val="#ppt_h"/>
                                          </p:val>
                                        </p:tav>
                                      </p:tavLst>
                                    </p:anim>
                                    <p:animEffect transition="in" filter="fade">
                                      <p:cBhvr>
                                        <p:cTn id="26" dur="300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3000" fill="hold"/>
                                        <p:tgtEl>
                                          <p:spTgt spid="28"/>
                                        </p:tgtEl>
                                        <p:attrNameLst>
                                          <p:attrName>ppt_w</p:attrName>
                                        </p:attrNameLst>
                                      </p:cBhvr>
                                      <p:tavLst>
                                        <p:tav tm="0">
                                          <p:val>
                                            <p:fltVal val="0"/>
                                          </p:val>
                                        </p:tav>
                                        <p:tav tm="100000">
                                          <p:val>
                                            <p:strVal val="#ppt_w"/>
                                          </p:val>
                                        </p:tav>
                                      </p:tavLst>
                                    </p:anim>
                                    <p:anim calcmode="lin" valueType="num">
                                      <p:cBhvr>
                                        <p:cTn id="30" dur="3000" fill="hold"/>
                                        <p:tgtEl>
                                          <p:spTgt spid="28"/>
                                        </p:tgtEl>
                                        <p:attrNameLst>
                                          <p:attrName>ppt_h</p:attrName>
                                        </p:attrNameLst>
                                      </p:cBhvr>
                                      <p:tavLst>
                                        <p:tav tm="0">
                                          <p:val>
                                            <p:fltVal val="0"/>
                                          </p:val>
                                        </p:tav>
                                        <p:tav tm="100000">
                                          <p:val>
                                            <p:strVal val="#ppt_h"/>
                                          </p:val>
                                        </p:tav>
                                      </p:tavLst>
                                    </p:anim>
                                    <p:animEffect transition="in" filter="fade">
                                      <p:cBhvr>
                                        <p:cTn id="31" dur="3000"/>
                                        <p:tgtEl>
                                          <p:spTgt spid="2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3000" fill="hold"/>
                                        <p:tgtEl>
                                          <p:spTgt spid="21"/>
                                        </p:tgtEl>
                                        <p:attrNameLst>
                                          <p:attrName>ppt_w</p:attrName>
                                        </p:attrNameLst>
                                      </p:cBhvr>
                                      <p:tavLst>
                                        <p:tav tm="0">
                                          <p:val>
                                            <p:fltVal val="0"/>
                                          </p:val>
                                        </p:tav>
                                        <p:tav tm="100000">
                                          <p:val>
                                            <p:strVal val="#ppt_w"/>
                                          </p:val>
                                        </p:tav>
                                      </p:tavLst>
                                    </p:anim>
                                    <p:anim calcmode="lin" valueType="num">
                                      <p:cBhvr>
                                        <p:cTn id="35" dur="3000" fill="hold"/>
                                        <p:tgtEl>
                                          <p:spTgt spid="21"/>
                                        </p:tgtEl>
                                        <p:attrNameLst>
                                          <p:attrName>ppt_h</p:attrName>
                                        </p:attrNameLst>
                                      </p:cBhvr>
                                      <p:tavLst>
                                        <p:tav tm="0">
                                          <p:val>
                                            <p:fltVal val="0"/>
                                          </p:val>
                                        </p:tav>
                                        <p:tav tm="100000">
                                          <p:val>
                                            <p:strVal val="#ppt_h"/>
                                          </p:val>
                                        </p:tav>
                                      </p:tavLst>
                                    </p:anim>
                                    <p:animEffect transition="in" filter="fade">
                                      <p:cBhvr>
                                        <p:cTn id="36" dur="3000"/>
                                        <p:tgtEl>
                                          <p:spTgt spid="2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3000" fill="hold"/>
                                        <p:tgtEl>
                                          <p:spTgt spid="5"/>
                                        </p:tgtEl>
                                        <p:attrNameLst>
                                          <p:attrName>ppt_w</p:attrName>
                                        </p:attrNameLst>
                                      </p:cBhvr>
                                      <p:tavLst>
                                        <p:tav tm="0">
                                          <p:val>
                                            <p:fltVal val="0"/>
                                          </p:val>
                                        </p:tav>
                                        <p:tav tm="100000">
                                          <p:val>
                                            <p:strVal val="#ppt_w"/>
                                          </p:val>
                                        </p:tav>
                                      </p:tavLst>
                                    </p:anim>
                                    <p:anim calcmode="lin" valueType="num">
                                      <p:cBhvr>
                                        <p:cTn id="40" dur="3000" fill="hold"/>
                                        <p:tgtEl>
                                          <p:spTgt spid="5"/>
                                        </p:tgtEl>
                                        <p:attrNameLst>
                                          <p:attrName>ppt_h</p:attrName>
                                        </p:attrNameLst>
                                      </p:cBhvr>
                                      <p:tavLst>
                                        <p:tav tm="0">
                                          <p:val>
                                            <p:fltVal val="0"/>
                                          </p:val>
                                        </p:tav>
                                        <p:tav tm="100000">
                                          <p:val>
                                            <p:strVal val="#ppt_h"/>
                                          </p:val>
                                        </p:tav>
                                      </p:tavLst>
                                    </p:anim>
                                    <p:animEffect transition="in" filter="fade">
                                      <p:cBhvr>
                                        <p:cTn id="41" dur="3000"/>
                                        <p:tgtEl>
                                          <p:spTgt spid="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3000" fill="hold"/>
                                        <p:tgtEl>
                                          <p:spTgt spid="25"/>
                                        </p:tgtEl>
                                        <p:attrNameLst>
                                          <p:attrName>ppt_w</p:attrName>
                                        </p:attrNameLst>
                                      </p:cBhvr>
                                      <p:tavLst>
                                        <p:tav tm="0">
                                          <p:val>
                                            <p:fltVal val="0"/>
                                          </p:val>
                                        </p:tav>
                                        <p:tav tm="100000">
                                          <p:val>
                                            <p:strVal val="#ppt_w"/>
                                          </p:val>
                                        </p:tav>
                                      </p:tavLst>
                                    </p:anim>
                                    <p:anim calcmode="lin" valueType="num">
                                      <p:cBhvr>
                                        <p:cTn id="45" dur="3000" fill="hold"/>
                                        <p:tgtEl>
                                          <p:spTgt spid="25"/>
                                        </p:tgtEl>
                                        <p:attrNameLst>
                                          <p:attrName>ppt_h</p:attrName>
                                        </p:attrNameLst>
                                      </p:cBhvr>
                                      <p:tavLst>
                                        <p:tav tm="0">
                                          <p:val>
                                            <p:fltVal val="0"/>
                                          </p:val>
                                        </p:tav>
                                        <p:tav tm="100000">
                                          <p:val>
                                            <p:strVal val="#ppt_h"/>
                                          </p:val>
                                        </p:tav>
                                      </p:tavLst>
                                    </p:anim>
                                    <p:animEffect transition="in" filter="fade">
                                      <p:cBhvr>
                                        <p:cTn id="46" dur="3000"/>
                                        <p:tgtEl>
                                          <p:spTgt spid="2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3000" fill="hold"/>
                                        <p:tgtEl>
                                          <p:spTgt spid="26"/>
                                        </p:tgtEl>
                                        <p:attrNameLst>
                                          <p:attrName>ppt_w</p:attrName>
                                        </p:attrNameLst>
                                      </p:cBhvr>
                                      <p:tavLst>
                                        <p:tav tm="0">
                                          <p:val>
                                            <p:fltVal val="0"/>
                                          </p:val>
                                        </p:tav>
                                        <p:tav tm="100000">
                                          <p:val>
                                            <p:strVal val="#ppt_w"/>
                                          </p:val>
                                        </p:tav>
                                      </p:tavLst>
                                    </p:anim>
                                    <p:anim calcmode="lin" valueType="num">
                                      <p:cBhvr>
                                        <p:cTn id="50" dur="3000" fill="hold"/>
                                        <p:tgtEl>
                                          <p:spTgt spid="26"/>
                                        </p:tgtEl>
                                        <p:attrNameLst>
                                          <p:attrName>ppt_h</p:attrName>
                                        </p:attrNameLst>
                                      </p:cBhvr>
                                      <p:tavLst>
                                        <p:tav tm="0">
                                          <p:val>
                                            <p:fltVal val="0"/>
                                          </p:val>
                                        </p:tav>
                                        <p:tav tm="100000">
                                          <p:val>
                                            <p:strVal val="#ppt_h"/>
                                          </p:val>
                                        </p:tav>
                                      </p:tavLst>
                                    </p:anim>
                                    <p:animEffect transition="in" filter="fade">
                                      <p:cBhvr>
                                        <p:cTn id="51" dur="3000"/>
                                        <p:tgtEl>
                                          <p:spTgt spid="2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3000" fill="hold"/>
                                        <p:tgtEl>
                                          <p:spTgt spid="33"/>
                                        </p:tgtEl>
                                        <p:attrNameLst>
                                          <p:attrName>ppt_w</p:attrName>
                                        </p:attrNameLst>
                                      </p:cBhvr>
                                      <p:tavLst>
                                        <p:tav tm="0">
                                          <p:val>
                                            <p:fltVal val="0"/>
                                          </p:val>
                                        </p:tav>
                                        <p:tav tm="100000">
                                          <p:val>
                                            <p:strVal val="#ppt_w"/>
                                          </p:val>
                                        </p:tav>
                                      </p:tavLst>
                                    </p:anim>
                                    <p:anim calcmode="lin" valueType="num">
                                      <p:cBhvr>
                                        <p:cTn id="55" dur="3000" fill="hold"/>
                                        <p:tgtEl>
                                          <p:spTgt spid="33"/>
                                        </p:tgtEl>
                                        <p:attrNameLst>
                                          <p:attrName>ppt_h</p:attrName>
                                        </p:attrNameLst>
                                      </p:cBhvr>
                                      <p:tavLst>
                                        <p:tav tm="0">
                                          <p:val>
                                            <p:fltVal val="0"/>
                                          </p:val>
                                        </p:tav>
                                        <p:tav tm="100000">
                                          <p:val>
                                            <p:strVal val="#ppt_h"/>
                                          </p:val>
                                        </p:tav>
                                      </p:tavLst>
                                    </p:anim>
                                    <p:animEffect transition="in" filter="fade">
                                      <p:cBhvr>
                                        <p:cTn id="56" dur="3000"/>
                                        <p:tgtEl>
                                          <p:spTgt spid="33"/>
                                        </p:tgtEl>
                                      </p:cBhvr>
                                    </p:animEffect>
                                  </p:childTnLst>
                                </p:cTn>
                              </p:par>
                              <p:par>
                                <p:cTn id="57" presetID="53" presetClass="entr" presetSubtype="16"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3000" fill="hold"/>
                                        <p:tgtEl>
                                          <p:spTgt spid="37"/>
                                        </p:tgtEl>
                                        <p:attrNameLst>
                                          <p:attrName>ppt_w</p:attrName>
                                        </p:attrNameLst>
                                      </p:cBhvr>
                                      <p:tavLst>
                                        <p:tav tm="0">
                                          <p:val>
                                            <p:fltVal val="0"/>
                                          </p:val>
                                        </p:tav>
                                        <p:tav tm="100000">
                                          <p:val>
                                            <p:strVal val="#ppt_w"/>
                                          </p:val>
                                        </p:tav>
                                      </p:tavLst>
                                    </p:anim>
                                    <p:anim calcmode="lin" valueType="num">
                                      <p:cBhvr>
                                        <p:cTn id="60" dur="3000" fill="hold"/>
                                        <p:tgtEl>
                                          <p:spTgt spid="37"/>
                                        </p:tgtEl>
                                        <p:attrNameLst>
                                          <p:attrName>ppt_h</p:attrName>
                                        </p:attrNameLst>
                                      </p:cBhvr>
                                      <p:tavLst>
                                        <p:tav tm="0">
                                          <p:val>
                                            <p:fltVal val="0"/>
                                          </p:val>
                                        </p:tav>
                                        <p:tav tm="100000">
                                          <p:val>
                                            <p:strVal val="#ppt_h"/>
                                          </p:val>
                                        </p:tav>
                                      </p:tavLst>
                                    </p:anim>
                                    <p:animEffect transition="in" filter="fade">
                                      <p:cBhvr>
                                        <p:cTn id="61" dur="3000"/>
                                        <p:tgtEl>
                                          <p:spTgt spid="3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3000" fill="hold"/>
                                        <p:tgtEl>
                                          <p:spTgt spid="41"/>
                                        </p:tgtEl>
                                        <p:attrNameLst>
                                          <p:attrName>ppt_w</p:attrName>
                                        </p:attrNameLst>
                                      </p:cBhvr>
                                      <p:tavLst>
                                        <p:tav tm="0">
                                          <p:val>
                                            <p:fltVal val="0"/>
                                          </p:val>
                                        </p:tav>
                                        <p:tav tm="100000">
                                          <p:val>
                                            <p:strVal val="#ppt_w"/>
                                          </p:val>
                                        </p:tav>
                                      </p:tavLst>
                                    </p:anim>
                                    <p:anim calcmode="lin" valueType="num">
                                      <p:cBhvr>
                                        <p:cTn id="65" dur="3000" fill="hold"/>
                                        <p:tgtEl>
                                          <p:spTgt spid="41"/>
                                        </p:tgtEl>
                                        <p:attrNameLst>
                                          <p:attrName>ppt_h</p:attrName>
                                        </p:attrNameLst>
                                      </p:cBhvr>
                                      <p:tavLst>
                                        <p:tav tm="0">
                                          <p:val>
                                            <p:fltVal val="0"/>
                                          </p:val>
                                        </p:tav>
                                        <p:tav tm="100000">
                                          <p:val>
                                            <p:strVal val="#ppt_h"/>
                                          </p:val>
                                        </p:tav>
                                      </p:tavLst>
                                    </p:anim>
                                    <p:animEffect transition="in" filter="fade">
                                      <p:cBhvr>
                                        <p:cTn id="66" dur="3000"/>
                                        <p:tgtEl>
                                          <p:spTgt spid="41"/>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3000" fill="hold"/>
                                        <p:tgtEl>
                                          <p:spTgt spid="42"/>
                                        </p:tgtEl>
                                        <p:attrNameLst>
                                          <p:attrName>ppt_w</p:attrName>
                                        </p:attrNameLst>
                                      </p:cBhvr>
                                      <p:tavLst>
                                        <p:tav tm="0">
                                          <p:val>
                                            <p:fltVal val="0"/>
                                          </p:val>
                                        </p:tav>
                                        <p:tav tm="100000">
                                          <p:val>
                                            <p:strVal val="#ppt_w"/>
                                          </p:val>
                                        </p:tav>
                                      </p:tavLst>
                                    </p:anim>
                                    <p:anim calcmode="lin" valueType="num">
                                      <p:cBhvr>
                                        <p:cTn id="70" dur="3000" fill="hold"/>
                                        <p:tgtEl>
                                          <p:spTgt spid="42"/>
                                        </p:tgtEl>
                                        <p:attrNameLst>
                                          <p:attrName>ppt_h</p:attrName>
                                        </p:attrNameLst>
                                      </p:cBhvr>
                                      <p:tavLst>
                                        <p:tav tm="0">
                                          <p:val>
                                            <p:fltVal val="0"/>
                                          </p:val>
                                        </p:tav>
                                        <p:tav tm="100000">
                                          <p:val>
                                            <p:strVal val="#ppt_h"/>
                                          </p:val>
                                        </p:tav>
                                      </p:tavLst>
                                    </p:anim>
                                    <p:animEffect transition="in" filter="fade">
                                      <p:cBhvr>
                                        <p:cTn id="71" dur="3000"/>
                                        <p:tgtEl>
                                          <p:spTgt spid="4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 calcmode="lin" valueType="num">
                                      <p:cBhvr>
                                        <p:cTn id="74" dur="3000" fill="hold"/>
                                        <p:tgtEl>
                                          <p:spTgt spid="43"/>
                                        </p:tgtEl>
                                        <p:attrNameLst>
                                          <p:attrName>ppt_w</p:attrName>
                                        </p:attrNameLst>
                                      </p:cBhvr>
                                      <p:tavLst>
                                        <p:tav tm="0">
                                          <p:val>
                                            <p:fltVal val="0"/>
                                          </p:val>
                                        </p:tav>
                                        <p:tav tm="100000">
                                          <p:val>
                                            <p:strVal val="#ppt_w"/>
                                          </p:val>
                                        </p:tav>
                                      </p:tavLst>
                                    </p:anim>
                                    <p:anim calcmode="lin" valueType="num">
                                      <p:cBhvr>
                                        <p:cTn id="75" dur="3000" fill="hold"/>
                                        <p:tgtEl>
                                          <p:spTgt spid="43"/>
                                        </p:tgtEl>
                                        <p:attrNameLst>
                                          <p:attrName>ppt_h</p:attrName>
                                        </p:attrNameLst>
                                      </p:cBhvr>
                                      <p:tavLst>
                                        <p:tav tm="0">
                                          <p:val>
                                            <p:fltVal val="0"/>
                                          </p:val>
                                        </p:tav>
                                        <p:tav tm="100000">
                                          <p:val>
                                            <p:strVal val="#ppt_h"/>
                                          </p:val>
                                        </p:tav>
                                      </p:tavLst>
                                    </p:anim>
                                    <p:animEffect transition="in" filter="fade">
                                      <p:cBhvr>
                                        <p:cTn id="76" dur="3000"/>
                                        <p:tgtEl>
                                          <p:spTgt spid="4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3000" fill="hold"/>
                                        <p:tgtEl>
                                          <p:spTgt spid="44"/>
                                        </p:tgtEl>
                                        <p:attrNameLst>
                                          <p:attrName>ppt_w</p:attrName>
                                        </p:attrNameLst>
                                      </p:cBhvr>
                                      <p:tavLst>
                                        <p:tav tm="0">
                                          <p:val>
                                            <p:fltVal val="0"/>
                                          </p:val>
                                        </p:tav>
                                        <p:tav tm="100000">
                                          <p:val>
                                            <p:strVal val="#ppt_w"/>
                                          </p:val>
                                        </p:tav>
                                      </p:tavLst>
                                    </p:anim>
                                    <p:anim calcmode="lin" valueType="num">
                                      <p:cBhvr>
                                        <p:cTn id="80" dur="3000" fill="hold"/>
                                        <p:tgtEl>
                                          <p:spTgt spid="44"/>
                                        </p:tgtEl>
                                        <p:attrNameLst>
                                          <p:attrName>ppt_h</p:attrName>
                                        </p:attrNameLst>
                                      </p:cBhvr>
                                      <p:tavLst>
                                        <p:tav tm="0">
                                          <p:val>
                                            <p:fltVal val="0"/>
                                          </p:val>
                                        </p:tav>
                                        <p:tav tm="100000">
                                          <p:val>
                                            <p:strVal val="#ppt_h"/>
                                          </p:val>
                                        </p:tav>
                                      </p:tavLst>
                                    </p:anim>
                                    <p:animEffect transition="in" filter="fade">
                                      <p:cBhvr>
                                        <p:cTn id="81" dur="3000"/>
                                        <p:tgtEl>
                                          <p:spTgt spid="4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p:cTn id="84" dur="3000" fill="hold"/>
                                        <p:tgtEl>
                                          <p:spTgt spid="45"/>
                                        </p:tgtEl>
                                        <p:attrNameLst>
                                          <p:attrName>ppt_w</p:attrName>
                                        </p:attrNameLst>
                                      </p:cBhvr>
                                      <p:tavLst>
                                        <p:tav tm="0">
                                          <p:val>
                                            <p:fltVal val="0"/>
                                          </p:val>
                                        </p:tav>
                                        <p:tav tm="100000">
                                          <p:val>
                                            <p:strVal val="#ppt_w"/>
                                          </p:val>
                                        </p:tav>
                                      </p:tavLst>
                                    </p:anim>
                                    <p:anim calcmode="lin" valueType="num">
                                      <p:cBhvr>
                                        <p:cTn id="85" dur="3000" fill="hold"/>
                                        <p:tgtEl>
                                          <p:spTgt spid="45"/>
                                        </p:tgtEl>
                                        <p:attrNameLst>
                                          <p:attrName>ppt_h</p:attrName>
                                        </p:attrNameLst>
                                      </p:cBhvr>
                                      <p:tavLst>
                                        <p:tav tm="0">
                                          <p:val>
                                            <p:fltVal val="0"/>
                                          </p:val>
                                        </p:tav>
                                        <p:tav tm="100000">
                                          <p:val>
                                            <p:strVal val="#ppt_h"/>
                                          </p:val>
                                        </p:tav>
                                      </p:tavLst>
                                    </p:anim>
                                    <p:animEffect transition="in" filter="fade">
                                      <p:cBhvr>
                                        <p:cTn id="86" dur="3000"/>
                                        <p:tgtEl>
                                          <p:spTgt spid="45"/>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3000" fill="hold"/>
                                        <p:tgtEl>
                                          <p:spTgt spid="46"/>
                                        </p:tgtEl>
                                        <p:attrNameLst>
                                          <p:attrName>ppt_w</p:attrName>
                                        </p:attrNameLst>
                                      </p:cBhvr>
                                      <p:tavLst>
                                        <p:tav tm="0">
                                          <p:val>
                                            <p:fltVal val="0"/>
                                          </p:val>
                                        </p:tav>
                                        <p:tav tm="100000">
                                          <p:val>
                                            <p:strVal val="#ppt_w"/>
                                          </p:val>
                                        </p:tav>
                                      </p:tavLst>
                                    </p:anim>
                                    <p:anim calcmode="lin" valueType="num">
                                      <p:cBhvr>
                                        <p:cTn id="90" dur="3000" fill="hold"/>
                                        <p:tgtEl>
                                          <p:spTgt spid="46"/>
                                        </p:tgtEl>
                                        <p:attrNameLst>
                                          <p:attrName>ppt_h</p:attrName>
                                        </p:attrNameLst>
                                      </p:cBhvr>
                                      <p:tavLst>
                                        <p:tav tm="0">
                                          <p:val>
                                            <p:fltVal val="0"/>
                                          </p:val>
                                        </p:tav>
                                        <p:tav tm="100000">
                                          <p:val>
                                            <p:strVal val="#ppt_h"/>
                                          </p:val>
                                        </p:tav>
                                      </p:tavLst>
                                    </p:anim>
                                    <p:animEffect transition="in" filter="fade">
                                      <p:cBhvr>
                                        <p:cTn id="91" dur="3000"/>
                                        <p:tgtEl>
                                          <p:spTgt spid="46"/>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 calcmode="lin" valueType="num">
                                      <p:cBhvr>
                                        <p:cTn id="94" dur="3000" fill="hold"/>
                                        <p:tgtEl>
                                          <p:spTgt spid="47"/>
                                        </p:tgtEl>
                                        <p:attrNameLst>
                                          <p:attrName>ppt_w</p:attrName>
                                        </p:attrNameLst>
                                      </p:cBhvr>
                                      <p:tavLst>
                                        <p:tav tm="0">
                                          <p:val>
                                            <p:fltVal val="0"/>
                                          </p:val>
                                        </p:tav>
                                        <p:tav tm="100000">
                                          <p:val>
                                            <p:strVal val="#ppt_w"/>
                                          </p:val>
                                        </p:tav>
                                      </p:tavLst>
                                    </p:anim>
                                    <p:anim calcmode="lin" valueType="num">
                                      <p:cBhvr>
                                        <p:cTn id="95" dur="3000" fill="hold"/>
                                        <p:tgtEl>
                                          <p:spTgt spid="47"/>
                                        </p:tgtEl>
                                        <p:attrNameLst>
                                          <p:attrName>ppt_h</p:attrName>
                                        </p:attrNameLst>
                                      </p:cBhvr>
                                      <p:tavLst>
                                        <p:tav tm="0">
                                          <p:val>
                                            <p:fltVal val="0"/>
                                          </p:val>
                                        </p:tav>
                                        <p:tav tm="100000">
                                          <p:val>
                                            <p:strVal val="#ppt_h"/>
                                          </p:val>
                                        </p:tav>
                                      </p:tavLst>
                                    </p:anim>
                                    <p:animEffect transition="in" filter="fade">
                                      <p:cBhvr>
                                        <p:cTn id="96" dur="3000"/>
                                        <p:tgtEl>
                                          <p:spTgt spid="47"/>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 calcmode="lin" valueType="num">
                                      <p:cBhvr>
                                        <p:cTn id="99" dur="3000" fill="hold"/>
                                        <p:tgtEl>
                                          <p:spTgt spid="48"/>
                                        </p:tgtEl>
                                        <p:attrNameLst>
                                          <p:attrName>ppt_w</p:attrName>
                                        </p:attrNameLst>
                                      </p:cBhvr>
                                      <p:tavLst>
                                        <p:tav tm="0">
                                          <p:val>
                                            <p:fltVal val="0"/>
                                          </p:val>
                                        </p:tav>
                                        <p:tav tm="100000">
                                          <p:val>
                                            <p:strVal val="#ppt_w"/>
                                          </p:val>
                                        </p:tav>
                                      </p:tavLst>
                                    </p:anim>
                                    <p:anim calcmode="lin" valueType="num">
                                      <p:cBhvr>
                                        <p:cTn id="100" dur="3000" fill="hold"/>
                                        <p:tgtEl>
                                          <p:spTgt spid="48"/>
                                        </p:tgtEl>
                                        <p:attrNameLst>
                                          <p:attrName>ppt_h</p:attrName>
                                        </p:attrNameLst>
                                      </p:cBhvr>
                                      <p:tavLst>
                                        <p:tav tm="0">
                                          <p:val>
                                            <p:fltVal val="0"/>
                                          </p:val>
                                        </p:tav>
                                        <p:tav tm="100000">
                                          <p:val>
                                            <p:strVal val="#ppt_h"/>
                                          </p:val>
                                        </p:tav>
                                      </p:tavLst>
                                    </p:anim>
                                    <p:animEffect transition="in" filter="fade">
                                      <p:cBhvr>
                                        <p:cTn id="101" dur="3000"/>
                                        <p:tgtEl>
                                          <p:spTgt spid="48"/>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p:cTn id="104" dur="3000" fill="hold"/>
                                        <p:tgtEl>
                                          <p:spTgt spid="49"/>
                                        </p:tgtEl>
                                        <p:attrNameLst>
                                          <p:attrName>ppt_w</p:attrName>
                                        </p:attrNameLst>
                                      </p:cBhvr>
                                      <p:tavLst>
                                        <p:tav tm="0">
                                          <p:val>
                                            <p:fltVal val="0"/>
                                          </p:val>
                                        </p:tav>
                                        <p:tav tm="100000">
                                          <p:val>
                                            <p:strVal val="#ppt_w"/>
                                          </p:val>
                                        </p:tav>
                                      </p:tavLst>
                                    </p:anim>
                                    <p:anim calcmode="lin" valueType="num">
                                      <p:cBhvr>
                                        <p:cTn id="105" dur="3000" fill="hold"/>
                                        <p:tgtEl>
                                          <p:spTgt spid="49"/>
                                        </p:tgtEl>
                                        <p:attrNameLst>
                                          <p:attrName>ppt_h</p:attrName>
                                        </p:attrNameLst>
                                      </p:cBhvr>
                                      <p:tavLst>
                                        <p:tav tm="0">
                                          <p:val>
                                            <p:fltVal val="0"/>
                                          </p:val>
                                        </p:tav>
                                        <p:tav tm="100000">
                                          <p:val>
                                            <p:strVal val="#ppt_h"/>
                                          </p:val>
                                        </p:tav>
                                      </p:tavLst>
                                    </p:anim>
                                    <p:animEffect transition="in" filter="fade">
                                      <p:cBhvr>
                                        <p:cTn id="106" dur="3000"/>
                                        <p:tgtEl>
                                          <p:spTgt spid="49"/>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anim calcmode="lin" valueType="num">
                                      <p:cBhvr>
                                        <p:cTn id="109" dur="3000" fill="hold"/>
                                        <p:tgtEl>
                                          <p:spTgt spid="50"/>
                                        </p:tgtEl>
                                        <p:attrNameLst>
                                          <p:attrName>ppt_w</p:attrName>
                                        </p:attrNameLst>
                                      </p:cBhvr>
                                      <p:tavLst>
                                        <p:tav tm="0">
                                          <p:val>
                                            <p:fltVal val="0"/>
                                          </p:val>
                                        </p:tav>
                                        <p:tav tm="100000">
                                          <p:val>
                                            <p:strVal val="#ppt_w"/>
                                          </p:val>
                                        </p:tav>
                                      </p:tavLst>
                                    </p:anim>
                                    <p:anim calcmode="lin" valueType="num">
                                      <p:cBhvr>
                                        <p:cTn id="110" dur="3000" fill="hold"/>
                                        <p:tgtEl>
                                          <p:spTgt spid="50"/>
                                        </p:tgtEl>
                                        <p:attrNameLst>
                                          <p:attrName>ppt_h</p:attrName>
                                        </p:attrNameLst>
                                      </p:cBhvr>
                                      <p:tavLst>
                                        <p:tav tm="0">
                                          <p:val>
                                            <p:fltVal val="0"/>
                                          </p:val>
                                        </p:tav>
                                        <p:tav tm="100000">
                                          <p:val>
                                            <p:strVal val="#ppt_h"/>
                                          </p:val>
                                        </p:tav>
                                      </p:tavLst>
                                    </p:anim>
                                    <p:animEffect transition="in" filter="fade">
                                      <p:cBhvr>
                                        <p:cTn id="111" dur="3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27" grpId="0" animBg="1"/>
      <p:bldP spid="28" grpId="0" animBg="1"/>
      <p:bldP spid="21" grpId="0" animBg="1"/>
      <p:bldP spid="5" grpId="0" animBg="1"/>
      <p:bldP spid="25" grpId="0" animBg="1"/>
      <p:bldP spid="26" grpId="0" animBg="1"/>
      <p:bldP spid="33" grpId="0" animBg="1"/>
      <p:bldP spid="41" grpId="0" animBg="1"/>
      <p:bldP spid="42" grpId="0" animBg="1"/>
      <p:bldP spid="43" grpId="0"/>
      <p:bldP spid="44" grpId="0"/>
      <p:bldP spid="45" grpId="0"/>
      <p:bldP spid="46" grpId="0"/>
      <p:bldP spid="47" grpId="0"/>
      <p:bldP spid="48" grpId="0"/>
      <p:bldP spid="49" grpId="0"/>
      <p:bldP spid="50"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944977" y="1502225"/>
            <a:ext cx="4255477" cy="1347458"/>
          </a:xfrm>
          <a:prstGeom prst="rect">
            <a:avLst/>
          </a:prstGeom>
          <a:solidFill>
            <a:schemeClr val="accent3"/>
          </a:solidFill>
          <a:ln>
            <a:noFill/>
          </a:ln>
          <a:effectLst>
            <a:outerShdw blurRad="190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2692752" y="1693181"/>
            <a:ext cx="996066" cy="95555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5"/>
          <p:cNvSpPr>
            <a:spLocks noEditPoints="1"/>
          </p:cNvSpPr>
          <p:nvPr/>
        </p:nvSpPr>
        <p:spPr bwMode="auto">
          <a:xfrm>
            <a:off x="2470805" y="1313776"/>
            <a:ext cx="1571125" cy="172411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24" name="直角三角形 23"/>
          <p:cNvSpPr/>
          <p:nvPr/>
        </p:nvSpPr>
        <p:spPr>
          <a:xfrm>
            <a:off x="2944977" y="2020666"/>
            <a:ext cx="422030" cy="185275"/>
          </a:xfrm>
          <a:prstGeom prst="rtTriangle">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直角三角形 27"/>
          <p:cNvSpPr/>
          <p:nvPr/>
        </p:nvSpPr>
        <p:spPr>
          <a:xfrm flipV="1">
            <a:off x="2944977" y="2220354"/>
            <a:ext cx="422030" cy="185275"/>
          </a:xfrm>
          <a:prstGeom prst="rtTriangle">
            <a:avLst/>
          </a:prstGeom>
          <a:solidFill>
            <a:schemeClr val="accent6"/>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419149" y="2980170"/>
            <a:ext cx="4255477" cy="1347458"/>
          </a:xfrm>
          <a:prstGeom prst="rect">
            <a:avLst/>
          </a:prstGeom>
          <a:solidFill>
            <a:schemeClr val="accent5"/>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a:grpSpLocks noChangeAspect="1"/>
          </p:cNvGrpSpPr>
          <p:nvPr/>
        </p:nvGrpSpPr>
        <p:grpSpPr>
          <a:xfrm>
            <a:off x="2944977" y="2791721"/>
            <a:ext cx="1571125" cy="1724110"/>
            <a:chOff x="2831735" y="1860655"/>
            <a:chExt cx="1928813" cy="2209800"/>
          </a:xfrm>
        </p:grpSpPr>
        <p:sp>
          <p:nvSpPr>
            <p:cNvPr id="31" name="等腰三角形 30"/>
            <p:cNvSpPr/>
            <p:nvPr/>
          </p:nvSpPr>
          <p:spPr>
            <a:xfrm rot="5400000">
              <a:off x="3077297" y="2383270"/>
              <a:ext cx="1276663" cy="117309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grpSp>
      <p:sp>
        <p:nvSpPr>
          <p:cNvPr id="35" name="矩形 34"/>
          <p:cNvSpPr/>
          <p:nvPr/>
        </p:nvSpPr>
        <p:spPr>
          <a:xfrm>
            <a:off x="3967626" y="4458115"/>
            <a:ext cx="4255477" cy="1347458"/>
          </a:xfrm>
          <a:prstGeom prst="rect">
            <a:avLst/>
          </a:prstGeom>
          <a:solidFill>
            <a:schemeClr val="accent6"/>
          </a:solidFill>
          <a:ln>
            <a:noFill/>
          </a:ln>
          <a:effectLst>
            <a:outerShdw blurRad="1778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a:grpSpLocks noChangeAspect="1"/>
          </p:cNvGrpSpPr>
          <p:nvPr/>
        </p:nvGrpSpPr>
        <p:grpSpPr>
          <a:xfrm>
            <a:off x="3493454" y="4269666"/>
            <a:ext cx="1571125" cy="1724110"/>
            <a:chOff x="2831735" y="1860655"/>
            <a:chExt cx="1928813" cy="2209800"/>
          </a:xfrm>
        </p:grpSpPr>
        <p:sp>
          <p:nvSpPr>
            <p:cNvPr id="37" name="等腰三角形 36"/>
            <p:cNvSpPr/>
            <p:nvPr/>
          </p:nvSpPr>
          <p:spPr>
            <a:xfrm rot="5400000">
              <a:off x="3077297" y="2372760"/>
              <a:ext cx="1276662" cy="117309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chemeClr val="accent6">
                    <a:lumMod val="5000"/>
                    <a:lumOff val="95000"/>
                  </a:schemeClr>
                </a:gs>
                <a:gs pos="100000">
                  <a:schemeClr val="bg1">
                    <a:lumMod val="75000"/>
                  </a:schemeClr>
                </a:gs>
              </a:gsLst>
              <a:lin ang="13500000" scaled="1"/>
              <a:tileRect/>
            </a:gradFill>
            <a:ln w="34925">
              <a:gradFill flip="none" rotWithShape="1">
                <a:gsLst>
                  <a:gs pos="0">
                    <a:schemeClr val="accent1">
                      <a:lumMod val="5000"/>
                      <a:lumOff val="95000"/>
                    </a:schemeClr>
                  </a:gs>
                  <a:gs pos="100000">
                    <a:schemeClr val="bg1">
                      <a:lumMod val="65000"/>
                    </a:schemeClr>
                  </a:gs>
                </a:gsLst>
                <a:lin ang="2700000" scaled="1"/>
                <a:tileRect/>
              </a:gradFill>
            </a:ln>
            <a:effectLst>
              <a:outerShdw blurRad="177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grpSp>
      <p:sp>
        <p:nvSpPr>
          <p:cNvPr id="26" name="梯形 25"/>
          <p:cNvSpPr/>
          <p:nvPr/>
        </p:nvSpPr>
        <p:spPr>
          <a:xfrm rot="5400000">
            <a:off x="3309568" y="3621090"/>
            <a:ext cx="389262" cy="170101"/>
          </a:xfrm>
          <a:prstGeom prst="trapezoid">
            <a:avLst>
              <a:gd name="adj" fmla="val 45501"/>
            </a:avLst>
          </a:prstGeom>
          <a:solidFill>
            <a:schemeClr val="accent3"/>
          </a:solidFill>
          <a:ln>
            <a:noFill/>
          </a:ln>
          <a:effectLst>
            <a:innerShdw blurRad="63500" dist="50800" dir="9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5400000">
            <a:off x="3605173" y="3582885"/>
            <a:ext cx="235801" cy="251930"/>
          </a:xfrm>
          <a:prstGeom prst="triangle">
            <a:avLst/>
          </a:prstGeom>
          <a:solidFill>
            <a:schemeClr val="accent6"/>
          </a:solidFill>
          <a:ln>
            <a:noFill/>
          </a:ln>
          <a:effectLst>
            <a:innerShdw blurRad="63500" dist="50800" dir="9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梯形 43"/>
          <p:cNvSpPr/>
          <p:nvPr/>
        </p:nvSpPr>
        <p:spPr>
          <a:xfrm rot="12299302">
            <a:off x="3872737" y="5028335"/>
            <a:ext cx="467683" cy="156512"/>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1" fmla="*/ 0 w 489380"/>
              <a:gd name="connsiteY0-2" fmla="*/ 179718 h 179718"/>
              <a:gd name="connsiteX1-3" fmla="*/ 169471 w 489380"/>
              <a:gd name="connsiteY1-4" fmla="*/ 0 h 179718"/>
              <a:gd name="connsiteX2-5" fmla="*/ 411982 w 489380"/>
              <a:gd name="connsiteY2-6" fmla="*/ 9617 h 179718"/>
              <a:gd name="connsiteX3-7" fmla="*/ 489380 w 489380"/>
              <a:gd name="connsiteY3-8" fmla="*/ 179718 h 179718"/>
              <a:gd name="connsiteX4-9" fmla="*/ 0 w 489380"/>
              <a:gd name="connsiteY4-10" fmla="*/ 179718 h 179718"/>
              <a:gd name="connsiteX0-11" fmla="*/ 0 w 489380"/>
              <a:gd name="connsiteY0-12" fmla="*/ 186686 h 186686"/>
              <a:gd name="connsiteX1-13" fmla="*/ 153431 w 489380"/>
              <a:gd name="connsiteY1-14" fmla="*/ 0 h 186686"/>
              <a:gd name="connsiteX2-15" fmla="*/ 411982 w 489380"/>
              <a:gd name="connsiteY2-16" fmla="*/ 16585 h 186686"/>
              <a:gd name="connsiteX3-17" fmla="*/ 489380 w 489380"/>
              <a:gd name="connsiteY3-18" fmla="*/ 186686 h 186686"/>
              <a:gd name="connsiteX4-19" fmla="*/ 0 w 489380"/>
              <a:gd name="connsiteY4-20" fmla="*/ 186686 h 186686"/>
              <a:gd name="connsiteX0-21" fmla="*/ 0 w 489380"/>
              <a:gd name="connsiteY0-22" fmla="*/ 186686 h 186686"/>
              <a:gd name="connsiteX1-23" fmla="*/ 153431 w 489380"/>
              <a:gd name="connsiteY1-24" fmla="*/ 0 h 186686"/>
              <a:gd name="connsiteX2-25" fmla="*/ 417453 w 489380"/>
              <a:gd name="connsiteY2-26" fmla="*/ 13542 h 186686"/>
              <a:gd name="connsiteX3-27" fmla="*/ 489380 w 489380"/>
              <a:gd name="connsiteY3-28" fmla="*/ 186686 h 186686"/>
              <a:gd name="connsiteX4-29" fmla="*/ 0 w 489380"/>
              <a:gd name="connsiteY4-30" fmla="*/ 186686 h 186686"/>
              <a:gd name="connsiteX0-31" fmla="*/ 0 w 467683"/>
              <a:gd name="connsiteY0-32" fmla="*/ 182567 h 186686"/>
              <a:gd name="connsiteX1-33" fmla="*/ 131734 w 467683"/>
              <a:gd name="connsiteY1-34" fmla="*/ 0 h 186686"/>
              <a:gd name="connsiteX2-35" fmla="*/ 395756 w 467683"/>
              <a:gd name="connsiteY2-36" fmla="*/ 13542 h 186686"/>
              <a:gd name="connsiteX3-37" fmla="*/ 467683 w 467683"/>
              <a:gd name="connsiteY3-38" fmla="*/ 186686 h 186686"/>
              <a:gd name="connsiteX4-39" fmla="*/ 0 w 467683"/>
              <a:gd name="connsiteY4-40" fmla="*/ 182567 h 18668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7683" h="186686">
                <a:moveTo>
                  <a:pt x="0" y="182567"/>
                </a:moveTo>
                <a:lnTo>
                  <a:pt x="131734" y="0"/>
                </a:lnTo>
                <a:lnTo>
                  <a:pt x="395756" y="13542"/>
                </a:lnTo>
                <a:lnTo>
                  <a:pt x="467683" y="186686"/>
                </a:lnTo>
                <a:lnTo>
                  <a:pt x="0" y="182567"/>
                </a:lnTo>
                <a:close/>
              </a:path>
            </a:pathLst>
          </a:custGeom>
          <a:solidFill>
            <a:schemeClr val="accent3"/>
          </a:solidFill>
          <a:ln>
            <a:noFill/>
          </a:ln>
          <a:effectLst>
            <a:innerShdw blurRad="63500" dist="50800" dir="9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5400000">
            <a:off x="3924029" y="5114615"/>
            <a:ext cx="229765" cy="224771"/>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1" fmla="*/ 0 w 235801"/>
              <a:gd name="connsiteY0-2" fmla="*/ 236841 h 236841"/>
              <a:gd name="connsiteX1-3" fmla="*/ 108851 w 235801"/>
              <a:gd name="connsiteY1-4" fmla="*/ 0 h 236841"/>
              <a:gd name="connsiteX2-5" fmla="*/ 235801 w 235801"/>
              <a:gd name="connsiteY2-6" fmla="*/ 236841 h 236841"/>
              <a:gd name="connsiteX3-7" fmla="*/ 0 w 235801"/>
              <a:gd name="connsiteY3-8" fmla="*/ 236841 h 236841"/>
              <a:gd name="connsiteX0-9" fmla="*/ 0 w 229765"/>
              <a:gd name="connsiteY0-10" fmla="*/ 236841 h 236841"/>
              <a:gd name="connsiteX1-11" fmla="*/ 108851 w 229765"/>
              <a:gd name="connsiteY1-12" fmla="*/ 0 h 236841"/>
              <a:gd name="connsiteX2-13" fmla="*/ 229765 w 229765"/>
              <a:gd name="connsiteY2-14" fmla="*/ 233823 h 236841"/>
              <a:gd name="connsiteX3-15" fmla="*/ 0 w 229765"/>
              <a:gd name="connsiteY3-16" fmla="*/ 236841 h 236841"/>
              <a:gd name="connsiteX0-17" fmla="*/ 0 w 229765"/>
              <a:gd name="connsiteY0-18" fmla="*/ 230806 h 230806"/>
              <a:gd name="connsiteX1-19" fmla="*/ 108851 w 229765"/>
              <a:gd name="connsiteY1-20" fmla="*/ 0 h 230806"/>
              <a:gd name="connsiteX2-21" fmla="*/ 229765 w 229765"/>
              <a:gd name="connsiteY2-22" fmla="*/ 227788 h 230806"/>
              <a:gd name="connsiteX3-23" fmla="*/ 0 w 229765"/>
              <a:gd name="connsiteY3-24" fmla="*/ 230806 h 230806"/>
              <a:gd name="connsiteX0-25" fmla="*/ 0 w 229765"/>
              <a:gd name="connsiteY0-26" fmla="*/ 224771 h 224771"/>
              <a:gd name="connsiteX1-27" fmla="*/ 117907 w 229765"/>
              <a:gd name="connsiteY1-28" fmla="*/ 0 h 224771"/>
              <a:gd name="connsiteX2-29" fmla="*/ 229765 w 229765"/>
              <a:gd name="connsiteY2-30" fmla="*/ 221753 h 224771"/>
              <a:gd name="connsiteX3-31" fmla="*/ 0 w 229765"/>
              <a:gd name="connsiteY3-32" fmla="*/ 224771 h 224771"/>
            </a:gdLst>
            <a:ahLst/>
            <a:cxnLst>
              <a:cxn ang="0">
                <a:pos x="connsiteX0-1" y="connsiteY0-2"/>
              </a:cxn>
              <a:cxn ang="0">
                <a:pos x="connsiteX1-3" y="connsiteY1-4"/>
              </a:cxn>
              <a:cxn ang="0">
                <a:pos x="connsiteX2-5" y="connsiteY2-6"/>
              </a:cxn>
              <a:cxn ang="0">
                <a:pos x="connsiteX3-7" y="connsiteY3-8"/>
              </a:cxn>
            </a:cxnLst>
            <a:rect l="l" t="t" r="r" b="b"/>
            <a:pathLst>
              <a:path w="229765" h="224771">
                <a:moveTo>
                  <a:pt x="0" y="224771"/>
                </a:moveTo>
                <a:lnTo>
                  <a:pt x="117907" y="0"/>
                </a:lnTo>
                <a:lnTo>
                  <a:pt x="229765" y="221753"/>
                </a:lnTo>
                <a:lnTo>
                  <a:pt x="0" y="224771"/>
                </a:lnTo>
                <a:close/>
              </a:path>
            </a:pathLst>
          </a:custGeom>
          <a:solidFill>
            <a:schemeClr val="accent5"/>
          </a:solidFill>
          <a:ln>
            <a:noFill/>
          </a:ln>
          <a:effectLst>
            <a:innerShdw blurRad="63500" dist="50800" dir="9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4351589" y="1816472"/>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47" name="文本框 46"/>
          <p:cNvSpPr txBox="1"/>
          <p:nvPr/>
        </p:nvSpPr>
        <p:spPr>
          <a:xfrm>
            <a:off x="4816040" y="3298588"/>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48" name="文本框 47"/>
          <p:cNvSpPr txBox="1"/>
          <p:nvPr/>
        </p:nvSpPr>
        <p:spPr>
          <a:xfrm>
            <a:off x="5454676" y="4782021"/>
            <a:ext cx="2236510" cy="707886"/>
          </a:xfrm>
          <a:prstGeom prst="rect">
            <a:avLst/>
          </a:prstGeom>
          <a:noFill/>
        </p:spPr>
        <p:txBody>
          <a:bodyPr wrap="none" rtlCol="0">
            <a:spAutoFit/>
          </a:bodyPr>
          <a:lstStyle/>
          <a:p>
            <a:r>
              <a:rPr lang="zh-CN" altLang="en-US" sz="2000" dirty="0" smtClean="0">
                <a:solidFill>
                  <a:schemeClr val="bg1"/>
                </a:solidFill>
                <a:latin typeface="时尚中黑简体" panose="01010104010101010101" pitchFamily="2" charset="-122"/>
                <a:ea typeface="时尚中黑简体" panose="01010104010101010101" pitchFamily="2" charset="-122"/>
              </a:rPr>
              <a:t>点击添加标题文字</a:t>
            </a:r>
            <a:endParaRPr lang="en-US" altLang="zh-CN" sz="2000" dirty="0" smtClean="0">
              <a:solidFill>
                <a:schemeClr val="bg1"/>
              </a:solidFill>
              <a:latin typeface="时尚中黑简体" panose="01010104010101010101" pitchFamily="2" charset="-122"/>
              <a:ea typeface="时尚中黑简体" panose="01010104010101010101" pitchFamily="2" charset="-122"/>
            </a:endParaRPr>
          </a:p>
          <a:p>
            <a:r>
              <a:rPr lang="zh-CN" altLang="en-US" sz="2000" dirty="0">
                <a:solidFill>
                  <a:schemeClr val="bg1"/>
                </a:solidFill>
                <a:latin typeface="时尚中黑简体" panose="01010104010101010101" pitchFamily="2" charset="-122"/>
                <a:ea typeface="时尚中黑简体" panose="01010104010101010101" pitchFamily="2" charset="-122"/>
              </a:rPr>
              <a:t>点击</a:t>
            </a:r>
            <a:r>
              <a:rPr lang="zh-CN" altLang="en-US" sz="2000" dirty="0" smtClean="0">
                <a:solidFill>
                  <a:schemeClr val="bg1"/>
                </a:solidFill>
                <a:latin typeface="时尚中黑简体" panose="01010104010101010101" pitchFamily="2" charset="-122"/>
                <a:ea typeface="时尚中黑简体" panose="01010104010101010101" pitchFamily="2" charset="-122"/>
              </a:rPr>
              <a:t>添加标题文字</a:t>
            </a:r>
            <a:endParaRPr lang="zh-CN" altLang="en-US" sz="2000" dirty="0">
              <a:solidFill>
                <a:schemeClr val="bg1"/>
              </a:solidFill>
              <a:latin typeface="时尚中黑简体" panose="01010104010101010101" pitchFamily="2" charset="-122"/>
              <a:ea typeface="时尚中黑简体" panose="01010104010101010101" pitchFamily="2" charset="-122"/>
            </a:endParaRPr>
          </a:p>
        </p:txBody>
      </p:sp>
      <p:sp>
        <p:nvSpPr>
          <p:cNvPr id="50" name="文本框 49"/>
          <p:cNvSpPr txBox="1"/>
          <p:nvPr/>
        </p:nvSpPr>
        <p:spPr>
          <a:xfrm>
            <a:off x="7691186" y="1570250"/>
            <a:ext cx="1107996" cy="1200329"/>
          </a:xfrm>
          <a:prstGeom prst="rect">
            <a:avLst/>
          </a:prstGeom>
          <a:noFill/>
        </p:spPr>
        <p:txBody>
          <a:bodyPr wrap="none" rtlCol="0">
            <a:spAutoFit/>
          </a:bodyPr>
          <a:lstStyle/>
          <a:p>
            <a:r>
              <a:rPr lang="en-US" altLang="zh-CN" sz="7200" dirty="0" smtClean="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rPr>
              <a:t>01</a:t>
            </a:r>
            <a:endParaRPr lang="zh-CN" altLang="en-US" sz="7200" dirty="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endParaRPr>
          </a:p>
        </p:txBody>
      </p:sp>
      <p:sp>
        <p:nvSpPr>
          <p:cNvPr id="51" name="文本框 50"/>
          <p:cNvSpPr txBox="1"/>
          <p:nvPr/>
        </p:nvSpPr>
        <p:spPr>
          <a:xfrm>
            <a:off x="8148798" y="3159069"/>
            <a:ext cx="1107996" cy="1200329"/>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r>
              <a:rPr lang="en-US" altLang="zh-CN" dirty="0">
                <a:solidFill>
                  <a:schemeClr val="accent5"/>
                </a:solidFill>
              </a:rPr>
              <a:t>02</a:t>
            </a:r>
            <a:endParaRPr lang="zh-CN" altLang="en-US" dirty="0">
              <a:solidFill>
                <a:schemeClr val="accent5"/>
              </a:solidFill>
            </a:endParaRPr>
          </a:p>
        </p:txBody>
      </p:sp>
      <p:sp>
        <p:nvSpPr>
          <p:cNvPr id="52" name="文本框 51"/>
          <p:cNvSpPr txBox="1"/>
          <p:nvPr/>
        </p:nvSpPr>
        <p:spPr>
          <a:xfrm>
            <a:off x="8613200" y="4605244"/>
            <a:ext cx="1107996" cy="1200329"/>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r>
              <a:rPr lang="en-US" altLang="zh-CN" dirty="0">
                <a:solidFill>
                  <a:schemeClr val="accent6"/>
                </a:solidFill>
              </a:rPr>
              <a:t>03</a:t>
            </a:r>
            <a:endParaRPr lang="zh-CN" altLang="en-US" dirty="0">
              <a:solidFill>
                <a:schemeClr val="accent6"/>
              </a:solidFill>
            </a:endParaRPr>
          </a:p>
        </p:txBody>
      </p:sp>
      <p:sp>
        <p:nvSpPr>
          <p:cNvPr id="33"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
                                        </p:tgtEl>
                                      </p:cBhvr>
                                    </p:animEffec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400"/>
                                        <p:tgtEl>
                                          <p:spTgt spid="2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400"/>
                                        <p:tgtEl>
                                          <p:spTgt spid="21"/>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400"/>
                                        <p:tgtEl>
                                          <p:spTgt spid="5"/>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400"/>
                                        <p:tgtEl>
                                          <p:spTgt spid="24"/>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400"/>
                                        <p:tgtEl>
                                          <p:spTgt spid="28"/>
                                        </p:tgtEl>
                                      </p:cBhvr>
                                    </p:animEffect>
                                  </p:childTnLst>
                                </p:cTn>
                              </p:par>
                            </p:childTnLst>
                          </p:cTn>
                        </p:par>
                        <p:par>
                          <p:cTn id="32" fill="hold">
                            <p:stCondLst>
                              <p:cond delay="2500"/>
                            </p:stCondLst>
                            <p:childTnLst>
                              <p:par>
                                <p:cTn id="33" presetID="22" presetClass="entr" presetSubtype="4"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400"/>
                                        <p:tgtEl>
                                          <p:spTgt spid="29"/>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400"/>
                                        <p:tgtEl>
                                          <p:spTgt spid="30"/>
                                        </p:tgtEl>
                                      </p:cBhvr>
                                    </p:animEffect>
                                  </p:childTnLst>
                                </p:cTn>
                              </p:par>
                            </p:childTnLst>
                          </p:cTn>
                        </p:par>
                        <p:par>
                          <p:cTn id="40" fill="hold">
                            <p:stCondLst>
                              <p:cond delay="3500"/>
                            </p:stCondLst>
                            <p:childTnLst>
                              <p:par>
                                <p:cTn id="41" presetID="22" presetClass="entr" presetSubtype="4"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400"/>
                                        <p:tgtEl>
                                          <p:spTgt spid="35"/>
                                        </p:tgtEl>
                                      </p:cBhvr>
                                    </p:animEffect>
                                  </p:child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400"/>
                                        <p:tgtEl>
                                          <p:spTgt spid="36"/>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400"/>
                                        <p:tgtEl>
                                          <p:spTgt spid="26"/>
                                        </p:tgtEl>
                                      </p:cBhvr>
                                    </p:animEffect>
                                  </p:childTnLst>
                                </p:cTn>
                              </p:par>
                            </p:childTnLst>
                          </p:cTn>
                        </p:par>
                        <p:par>
                          <p:cTn id="52" fill="hold">
                            <p:stCondLst>
                              <p:cond delay="5000"/>
                            </p:stCondLst>
                            <p:childTnLst>
                              <p:par>
                                <p:cTn id="53" presetID="22" presetClass="entr" presetSubtype="4"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400"/>
                                        <p:tgtEl>
                                          <p:spTgt spid="27"/>
                                        </p:tgtEl>
                                      </p:cBhvr>
                                    </p:animEffect>
                                  </p:childTnLst>
                                </p:cTn>
                              </p:par>
                            </p:childTnLst>
                          </p:cTn>
                        </p:par>
                        <p:par>
                          <p:cTn id="56" fill="hold">
                            <p:stCondLst>
                              <p:cond delay="5500"/>
                            </p:stCondLst>
                            <p:childTnLst>
                              <p:par>
                                <p:cTn id="57" presetID="22" presetClass="entr" presetSubtype="4"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400"/>
                                        <p:tgtEl>
                                          <p:spTgt spid="44"/>
                                        </p:tgtEl>
                                      </p:cBhvr>
                                    </p:animEffect>
                                  </p:childTnLst>
                                </p:cTn>
                              </p:par>
                            </p:childTnLst>
                          </p:cTn>
                        </p:par>
                        <p:par>
                          <p:cTn id="60" fill="hold">
                            <p:stCondLst>
                              <p:cond delay="6000"/>
                            </p:stCondLst>
                            <p:childTnLst>
                              <p:par>
                                <p:cTn id="61" presetID="22" presetClass="entr" presetSubtype="4"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00"/>
                                        <p:tgtEl>
                                          <p:spTgt spid="45"/>
                                        </p:tgtEl>
                                      </p:cBhvr>
                                    </p:animEffect>
                                  </p:childTnLst>
                                </p:cTn>
                              </p:par>
                            </p:childTnLst>
                          </p:cTn>
                        </p:par>
                        <p:par>
                          <p:cTn id="64" fill="hold">
                            <p:stCondLst>
                              <p:cond delay="6500"/>
                            </p:stCondLst>
                            <p:childTnLst>
                              <p:par>
                                <p:cTn id="65" presetID="22" presetClass="entr" presetSubtype="4"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400"/>
                                        <p:tgtEl>
                                          <p:spTgt spid="46"/>
                                        </p:tgtEl>
                                      </p:cBhvr>
                                    </p:animEffect>
                                  </p:childTnLst>
                                </p:cTn>
                              </p:par>
                            </p:childTnLst>
                          </p:cTn>
                        </p:par>
                        <p:par>
                          <p:cTn id="68" fill="hold">
                            <p:stCondLst>
                              <p:cond delay="7000"/>
                            </p:stCondLst>
                            <p:childTnLst>
                              <p:par>
                                <p:cTn id="69" presetID="22" presetClass="entr" presetSubtype="4" fill="hold" grpId="0"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400"/>
                                        <p:tgtEl>
                                          <p:spTgt spid="47"/>
                                        </p:tgtEl>
                                      </p:cBhvr>
                                    </p:animEffect>
                                  </p:childTnLst>
                                </p:cTn>
                              </p:par>
                            </p:childTnLst>
                          </p:cTn>
                        </p:par>
                        <p:par>
                          <p:cTn id="72" fill="hold">
                            <p:stCondLst>
                              <p:cond delay="7500"/>
                            </p:stCondLst>
                            <p:childTnLst>
                              <p:par>
                                <p:cTn id="73" presetID="22" presetClass="entr" presetSubtype="4"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400"/>
                                        <p:tgtEl>
                                          <p:spTgt spid="48"/>
                                        </p:tgtEl>
                                      </p:cBhvr>
                                    </p:animEffect>
                                  </p:childTnLst>
                                </p:cTn>
                              </p:par>
                            </p:childTnLst>
                          </p:cTn>
                        </p:par>
                        <p:par>
                          <p:cTn id="76" fill="hold">
                            <p:stCondLst>
                              <p:cond delay="8000"/>
                            </p:stCondLst>
                            <p:childTnLst>
                              <p:par>
                                <p:cTn id="77" presetID="22" presetClass="entr" presetSubtype="4" fill="hold" grpId="0" nodeType="after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down)">
                                      <p:cBhvr>
                                        <p:cTn id="79" dur="400"/>
                                        <p:tgtEl>
                                          <p:spTgt spid="50"/>
                                        </p:tgtEl>
                                      </p:cBhvr>
                                    </p:animEffect>
                                  </p:childTnLst>
                                </p:cTn>
                              </p:par>
                            </p:childTnLst>
                          </p:cTn>
                        </p:par>
                        <p:par>
                          <p:cTn id="80" fill="hold">
                            <p:stCondLst>
                              <p:cond delay="8500"/>
                            </p:stCondLst>
                            <p:childTnLst>
                              <p:par>
                                <p:cTn id="81" presetID="22" presetClass="entr" presetSubtype="4" fill="hold" grpId="0" nodeType="after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wipe(down)">
                                      <p:cBhvr>
                                        <p:cTn id="83" dur="400"/>
                                        <p:tgtEl>
                                          <p:spTgt spid="51"/>
                                        </p:tgtEl>
                                      </p:cBhvr>
                                    </p:animEffect>
                                  </p:childTnLst>
                                </p:cTn>
                              </p:par>
                            </p:childTnLst>
                          </p:cTn>
                        </p:par>
                        <p:par>
                          <p:cTn id="84" fill="hold">
                            <p:stCondLst>
                              <p:cond delay="9000"/>
                            </p:stCondLst>
                            <p:childTnLst>
                              <p:par>
                                <p:cTn id="85" presetID="22" presetClass="entr" presetSubtype="4" fill="hold" grpId="0" nodeType="after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wipe(down)">
                                      <p:cBhvr>
                                        <p:cTn id="87" dur="4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5" grpId="0" animBg="1"/>
      <p:bldP spid="24" grpId="0" animBg="1"/>
      <p:bldP spid="28" grpId="0" animBg="1"/>
      <p:bldP spid="29" grpId="0" animBg="1"/>
      <p:bldP spid="35" grpId="0" animBg="1"/>
      <p:bldP spid="26" grpId="0" animBg="1"/>
      <p:bldP spid="27" grpId="0" animBg="1"/>
      <p:bldP spid="44" grpId="0" animBg="1"/>
      <p:bldP spid="45" grpId="0" animBg="1"/>
      <p:bldP spid="46" grpId="0"/>
      <p:bldP spid="47" grpId="0"/>
      <p:bldP spid="48" grpId="0"/>
      <p:bldP spid="50" grpId="0"/>
      <p:bldP spid="51" grpId="0"/>
      <p:bldP spid="5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空心弧 2"/>
          <p:cNvSpPr/>
          <p:nvPr/>
        </p:nvSpPr>
        <p:spPr>
          <a:xfrm>
            <a:off x="4419346" y="2964133"/>
            <a:ext cx="3349846" cy="3349847"/>
          </a:xfrm>
          <a:prstGeom prst="blockArc">
            <a:avLst>
              <a:gd name="adj1" fmla="val 10800000"/>
              <a:gd name="adj2" fmla="val 0"/>
              <a:gd name="adj3" fmla="val 4000"/>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6" name="组合 5"/>
          <p:cNvGrpSpPr/>
          <p:nvPr/>
        </p:nvGrpSpPr>
        <p:grpSpPr>
          <a:xfrm>
            <a:off x="3385285" y="4065981"/>
            <a:ext cx="661240" cy="661240"/>
            <a:chOff x="3092450" y="4083050"/>
            <a:chExt cx="800100" cy="800100"/>
          </a:xfrm>
        </p:grpSpPr>
        <p:sp>
          <p:nvSpPr>
            <p:cNvPr id="4" name="椭圆 3"/>
            <p:cNvSpPr/>
            <p:nvPr/>
          </p:nvSpPr>
          <p:spPr>
            <a:xfrm>
              <a:off x="3092450" y="4083050"/>
              <a:ext cx="800100" cy="800100"/>
            </a:xfrm>
            <a:prstGeom prst="ellipse">
              <a:avLst/>
            </a:prstGeom>
            <a:solidFill>
              <a:srgbClr val="F9F9F9"/>
            </a:solidFill>
            <a:ln w="19050">
              <a:gradFill flip="none" rotWithShape="1">
                <a:gsLst>
                  <a:gs pos="0">
                    <a:schemeClr val="bg1"/>
                  </a:gs>
                  <a:gs pos="100000">
                    <a:srgbClr val="ECECEC"/>
                  </a:gs>
                </a:gsLst>
                <a:lin ang="2700000" scaled="1"/>
                <a:tileRect/>
              </a:gradFill>
            </a:ln>
            <a:effectLst>
              <a:outerShdw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187082" y="4177682"/>
              <a:ext cx="610837" cy="610837"/>
            </a:xfrm>
            <a:prstGeom prst="ellipse">
              <a:avLst/>
            </a:prstGeom>
            <a:ln w="19050">
              <a:gradFill flip="none" rotWithShape="1">
                <a:gsLst>
                  <a:gs pos="0">
                    <a:srgbClr val="DCDCDC"/>
                  </a:gs>
                  <a:gs pos="100000">
                    <a:schemeClr val="bg1"/>
                  </a:gs>
                </a:gsLst>
                <a:lin ang="2700000" scaled="1"/>
                <a:tileRect/>
              </a:gradFill>
            </a:ln>
            <a:effectLst>
              <a:innerShdw dist="76200" dir="13500000">
                <a:schemeClr val="accent1">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4632194" y="2146239"/>
            <a:ext cx="661240" cy="661240"/>
            <a:chOff x="3092450" y="4083050"/>
            <a:chExt cx="800100" cy="800100"/>
          </a:xfrm>
        </p:grpSpPr>
        <p:sp>
          <p:nvSpPr>
            <p:cNvPr id="8" name="椭圆 7"/>
            <p:cNvSpPr/>
            <p:nvPr/>
          </p:nvSpPr>
          <p:spPr>
            <a:xfrm>
              <a:off x="3092450" y="4083050"/>
              <a:ext cx="800100" cy="800100"/>
            </a:xfrm>
            <a:prstGeom prst="ellipse">
              <a:avLst/>
            </a:prstGeom>
            <a:solidFill>
              <a:srgbClr val="F9F9F9"/>
            </a:solidFill>
            <a:ln w="19050">
              <a:gradFill flip="none" rotWithShape="1">
                <a:gsLst>
                  <a:gs pos="0">
                    <a:schemeClr val="bg1"/>
                  </a:gs>
                  <a:gs pos="100000">
                    <a:srgbClr val="ECECEC"/>
                  </a:gs>
                </a:gsLst>
                <a:lin ang="2700000" scaled="1"/>
                <a:tileRect/>
              </a:gra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187082" y="4177682"/>
              <a:ext cx="610837" cy="610837"/>
            </a:xfrm>
            <a:prstGeom prst="ellipse">
              <a:avLst/>
            </a:prstGeom>
            <a:solidFill>
              <a:schemeClr val="accent3"/>
            </a:solidFill>
            <a:ln w="19050">
              <a:gradFill flip="none" rotWithShape="1">
                <a:gsLst>
                  <a:gs pos="0">
                    <a:srgbClr val="DCDCDC"/>
                  </a:gs>
                  <a:gs pos="100000">
                    <a:schemeClr val="bg1"/>
                  </a:gs>
                </a:gsLst>
                <a:lin ang="2700000" scaled="1"/>
                <a:tileRect/>
              </a:gradFill>
            </a:ln>
            <a:effectLst>
              <a:innerShdw dist="76200" dir="13500000">
                <a:schemeClr val="accent3">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6848921" y="2146239"/>
            <a:ext cx="661240" cy="661240"/>
            <a:chOff x="3092450" y="4083050"/>
            <a:chExt cx="800100" cy="800100"/>
          </a:xfrm>
        </p:grpSpPr>
        <p:sp>
          <p:nvSpPr>
            <p:cNvPr id="11" name="椭圆 10"/>
            <p:cNvSpPr/>
            <p:nvPr/>
          </p:nvSpPr>
          <p:spPr>
            <a:xfrm>
              <a:off x="3092450" y="4083050"/>
              <a:ext cx="800100" cy="800100"/>
            </a:xfrm>
            <a:prstGeom prst="ellipse">
              <a:avLst/>
            </a:prstGeom>
            <a:solidFill>
              <a:srgbClr val="F9F9F9"/>
            </a:solidFill>
            <a:ln w="19050">
              <a:gradFill flip="none" rotWithShape="1">
                <a:gsLst>
                  <a:gs pos="0">
                    <a:schemeClr val="bg1"/>
                  </a:gs>
                  <a:gs pos="100000">
                    <a:srgbClr val="ECECEC"/>
                  </a:gs>
                </a:gsLst>
                <a:lin ang="2700000" scaled="1"/>
                <a:tileRect/>
              </a:gra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187082" y="4177682"/>
              <a:ext cx="610837" cy="610837"/>
            </a:xfrm>
            <a:prstGeom prst="ellipse">
              <a:avLst/>
            </a:prstGeom>
            <a:solidFill>
              <a:schemeClr val="accent2"/>
            </a:solidFill>
            <a:ln w="19050">
              <a:gradFill flip="none" rotWithShape="1">
                <a:gsLst>
                  <a:gs pos="0">
                    <a:srgbClr val="DCDCDC"/>
                  </a:gs>
                  <a:gs pos="100000">
                    <a:schemeClr val="bg1"/>
                  </a:gs>
                </a:gsLst>
                <a:lin ang="2700000" scaled="1"/>
                <a:tileRect/>
              </a:gradFill>
            </a:ln>
            <a:effectLst>
              <a:innerShdw dist="76200" dir="13500000">
                <a:schemeClr val="accent2">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8107376" y="4065981"/>
            <a:ext cx="661240" cy="661240"/>
            <a:chOff x="3092450" y="4083050"/>
            <a:chExt cx="800100" cy="800100"/>
          </a:xfrm>
        </p:grpSpPr>
        <p:sp>
          <p:nvSpPr>
            <p:cNvPr id="14" name="椭圆 13"/>
            <p:cNvSpPr/>
            <p:nvPr/>
          </p:nvSpPr>
          <p:spPr>
            <a:xfrm>
              <a:off x="3092450" y="4083050"/>
              <a:ext cx="800100" cy="800100"/>
            </a:xfrm>
            <a:prstGeom prst="ellipse">
              <a:avLst/>
            </a:prstGeom>
            <a:solidFill>
              <a:srgbClr val="F9F9F9"/>
            </a:solidFill>
            <a:ln w="19050">
              <a:gradFill flip="none" rotWithShape="1">
                <a:gsLst>
                  <a:gs pos="0">
                    <a:schemeClr val="bg1"/>
                  </a:gs>
                  <a:gs pos="100000">
                    <a:srgbClr val="ECECEC"/>
                  </a:gs>
                </a:gsLst>
                <a:lin ang="2700000" scaled="1"/>
                <a:tileRect/>
              </a:gradFill>
            </a:ln>
            <a:effectLst>
              <a:outerShdw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187082" y="4177682"/>
              <a:ext cx="610837" cy="610837"/>
            </a:xfrm>
            <a:prstGeom prst="ellipse">
              <a:avLst/>
            </a:prstGeom>
            <a:solidFill>
              <a:schemeClr val="accent4"/>
            </a:solidFill>
            <a:ln w="19050">
              <a:gradFill flip="none" rotWithShape="1">
                <a:gsLst>
                  <a:gs pos="0">
                    <a:srgbClr val="DCDCDC"/>
                  </a:gs>
                  <a:gs pos="100000">
                    <a:schemeClr val="bg1"/>
                  </a:gs>
                </a:gsLst>
                <a:lin ang="2700000" scaled="1"/>
                <a:tileRect/>
              </a:gradFill>
            </a:ln>
            <a:effectLst>
              <a:innerShdw dist="63500" dir="13500000">
                <a:schemeClr val="accent4">
                  <a:lumMod val="50000"/>
                  <a:alpha val="5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等腰三角形 17"/>
          <p:cNvSpPr/>
          <p:nvPr/>
        </p:nvSpPr>
        <p:spPr>
          <a:xfrm rot="16200000">
            <a:off x="4125216" y="4400703"/>
            <a:ext cx="151197" cy="13034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9800000">
            <a:off x="5095034" y="2878642"/>
            <a:ext cx="151197" cy="13034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1800000">
            <a:off x="6919216" y="2878642"/>
            <a:ext cx="151197" cy="13034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7877489" y="4400703"/>
            <a:ext cx="151197" cy="13034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4847136" y="2361793"/>
            <a:ext cx="231355" cy="230132"/>
            <a:chOff x="3856417" y="4248125"/>
            <a:chExt cx="409860" cy="407692"/>
          </a:xfrm>
          <a:solidFill>
            <a:schemeClr val="bg1"/>
          </a:solidFill>
        </p:grpSpPr>
        <p:sp>
          <p:nvSpPr>
            <p:cNvPr id="24" name="Freeform 187"/>
            <p:cNvSpPr/>
            <p:nvPr/>
          </p:nvSpPr>
          <p:spPr bwMode="auto">
            <a:xfrm>
              <a:off x="3969183" y="4489921"/>
              <a:ext cx="279745" cy="165896"/>
            </a:xfrm>
            <a:custGeom>
              <a:avLst/>
              <a:gdLst>
                <a:gd name="T0" fmla="*/ 76 w 109"/>
                <a:gd name="T1" fmla="*/ 0 h 65"/>
                <a:gd name="T2" fmla="*/ 54 w 109"/>
                <a:gd name="T3" fmla="*/ 0 h 65"/>
                <a:gd name="T4" fmla="*/ 69 w 109"/>
                <a:gd name="T5" fmla="*/ 17 h 65"/>
                <a:gd name="T6" fmla="*/ 76 w 109"/>
                <a:gd name="T7" fmla="*/ 17 h 65"/>
                <a:gd name="T8" fmla="*/ 91 w 109"/>
                <a:gd name="T9" fmla="*/ 32 h 65"/>
                <a:gd name="T10" fmla="*/ 76 w 109"/>
                <a:gd name="T11" fmla="*/ 48 h 65"/>
                <a:gd name="T12" fmla="*/ 32 w 109"/>
                <a:gd name="T13" fmla="*/ 48 h 65"/>
                <a:gd name="T14" fmla="*/ 17 w 109"/>
                <a:gd name="T15" fmla="*/ 32 h 65"/>
                <a:gd name="T16" fmla="*/ 20 w 109"/>
                <a:gd name="T17" fmla="*/ 24 h 65"/>
                <a:gd name="T18" fmla="*/ 1 w 109"/>
                <a:gd name="T19" fmla="*/ 24 h 65"/>
                <a:gd name="T20" fmla="*/ 0 w 109"/>
                <a:gd name="T21" fmla="*/ 32 h 65"/>
                <a:gd name="T22" fmla="*/ 32 w 109"/>
                <a:gd name="T23" fmla="*/ 65 h 65"/>
                <a:gd name="T24" fmla="*/ 76 w 109"/>
                <a:gd name="T25" fmla="*/ 65 h 65"/>
                <a:gd name="T26" fmla="*/ 109 w 109"/>
                <a:gd name="T27" fmla="*/ 32 h 65"/>
                <a:gd name="T28" fmla="*/ 76 w 109"/>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65">
                  <a:moveTo>
                    <a:pt x="76" y="0"/>
                  </a:moveTo>
                  <a:cubicBezTo>
                    <a:pt x="54" y="0"/>
                    <a:pt x="54" y="0"/>
                    <a:pt x="54" y="0"/>
                  </a:cubicBezTo>
                  <a:cubicBezTo>
                    <a:pt x="61" y="4"/>
                    <a:pt x="66" y="10"/>
                    <a:pt x="69" y="17"/>
                  </a:cubicBezTo>
                  <a:cubicBezTo>
                    <a:pt x="76" y="17"/>
                    <a:pt x="76" y="17"/>
                    <a:pt x="76" y="17"/>
                  </a:cubicBezTo>
                  <a:cubicBezTo>
                    <a:pt x="85" y="17"/>
                    <a:pt x="91" y="24"/>
                    <a:pt x="91" y="32"/>
                  </a:cubicBezTo>
                  <a:cubicBezTo>
                    <a:pt x="91" y="41"/>
                    <a:pt x="85" y="48"/>
                    <a:pt x="76" y="48"/>
                  </a:cubicBezTo>
                  <a:cubicBezTo>
                    <a:pt x="32" y="48"/>
                    <a:pt x="32" y="48"/>
                    <a:pt x="32" y="48"/>
                  </a:cubicBezTo>
                  <a:cubicBezTo>
                    <a:pt x="24" y="48"/>
                    <a:pt x="17" y="41"/>
                    <a:pt x="17" y="32"/>
                  </a:cubicBezTo>
                  <a:cubicBezTo>
                    <a:pt x="17" y="29"/>
                    <a:pt x="18" y="26"/>
                    <a:pt x="20" y="24"/>
                  </a:cubicBezTo>
                  <a:cubicBezTo>
                    <a:pt x="1" y="24"/>
                    <a:pt x="1" y="24"/>
                    <a:pt x="1" y="24"/>
                  </a:cubicBezTo>
                  <a:cubicBezTo>
                    <a:pt x="0" y="27"/>
                    <a:pt x="0" y="30"/>
                    <a:pt x="0" y="32"/>
                  </a:cubicBezTo>
                  <a:cubicBezTo>
                    <a:pt x="0" y="50"/>
                    <a:pt x="14" y="65"/>
                    <a:pt x="32" y="65"/>
                  </a:cubicBezTo>
                  <a:cubicBezTo>
                    <a:pt x="76" y="65"/>
                    <a:pt x="76" y="65"/>
                    <a:pt x="76" y="65"/>
                  </a:cubicBezTo>
                  <a:cubicBezTo>
                    <a:pt x="94" y="65"/>
                    <a:pt x="109" y="50"/>
                    <a:pt x="109" y="32"/>
                  </a:cubicBezTo>
                  <a:cubicBezTo>
                    <a:pt x="109" y="15"/>
                    <a:pt x="94" y="0"/>
                    <a:pt x="7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Freeform 188"/>
            <p:cNvSpPr/>
            <p:nvPr/>
          </p:nvSpPr>
          <p:spPr bwMode="auto">
            <a:xfrm>
              <a:off x="3856417" y="4489921"/>
              <a:ext cx="279745" cy="165896"/>
            </a:xfrm>
            <a:custGeom>
              <a:avLst/>
              <a:gdLst>
                <a:gd name="T0" fmla="*/ 41 w 109"/>
                <a:gd name="T1" fmla="*/ 48 h 65"/>
                <a:gd name="T2" fmla="*/ 33 w 109"/>
                <a:gd name="T3" fmla="*/ 48 h 65"/>
                <a:gd name="T4" fmla="*/ 18 w 109"/>
                <a:gd name="T5" fmla="*/ 32 h 65"/>
                <a:gd name="T6" fmla="*/ 33 w 109"/>
                <a:gd name="T7" fmla="*/ 17 h 65"/>
                <a:gd name="T8" fmla="*/ 37 w 109"/>
                <a:gd name="T9" fmla="*/ 17 h 65"/>
                <a:gd name="T10" fmla="*/ 77 w 109"/>
                <a:gd name="T11" fmla="*/ 17 h 65"/>
                <a:gd name="T12" fmla="*/ 92 w 109"/>
                <a:gd name="T13" fmla="*/ 32 h 65"/>
                <a:gd name="T14" fmla="*/ 92 w 109"/>
                <a:gd name="T15" fmla="*/ 35 h 65"/>
                <a:gd name="T16" fmla="*/ 89 w 109"/>
                <a:gd name="T17" fmla="*/ 42 h 65"/>
                <a:gd name="T18" fmla="*/ 108 w 109"/>
                <a:gd name="T19" fmla="*/ 42 h 65"/>
                <a:gd name="T20" fmla="*/ 109 w 109"/>
                <a:gd name="T21" fmla="*/ 35 h 65"/>
                <a:gd name="T22" fmla="*/ 109 w 109"/>
                <a:gd name="T23" fmla="*/ 35 h 65"/>
                <a:gd name="T24" fmla="*/ 109 w 109"/>
                <a:gd name="T25" fmla="*/ 32 h 65"/>
                <a:gd name="T26" fmla="*/ 77 w 109"/>
                <a:gd name="T27" fmla="*/ 0 h 65"/>
                <a:gd name="T28" fmla="*/ 37 w 109"/>
                <a:gd name="T29" fmla="*/ 0 h 65"/>
                <a:gd name="T30" fmla="*/ 33 w 109"/>
                <a:gd name="T31" fmla="*/ 0 h 65"/>
                <a:gd name="T32" fmla="*/ 0 w 109"/>
                <a:gd name="T33" fmla="*/ 32 h 65"/>
                <a:gd name="T34" fmla="*/ 33 w 109"/>
                <a:gd name="T35" fmla="*/ 65 h 65"/>
                <a:gd name="T36" fmla="*/ 56 w 109"/>
                <a:gd name="T37" fmla="*/ 65 h 65"/>
                <a:gd name="T38" fmla="*/ 41 w 109"/>
                <a:gd name="T39"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65">
                  <a:moveTo>
                    <a:pt x="41" y="48"/>
                  </a:moveTo>
                  <a:cubicBezTo>
                    <a:pt x="33" y="48"/>
                    <a:pt x="33" y="48"/>
                    <a:pt x="33" y="48"/>
                  </a:cubicBezTo>
                  <a:cubicBezTo>
                    <a:pt x="24" y="48"/>
                    <a:pt x="18" y="41"/>
                    <a:pt x="18" y="32"/>
                  </a:cubicBezTo>
                  <a:cubicBezTo>
                    <a:pt x="18" y="24"/>
                    <a:pt x="24" y="17"/>
                    <a:pt x="33" y="17"/>
                  </a:cubicBezTo>
                  <a:cubicBezTo>
                    <a:pt x="37" y="17"/>
                    <a:pt x="37" y="17"/>
                    <a:pt x="37" y="17"/>
                  </a:cubicBezTo>
                  <a:cubicBezTo>
                    <a:pt x="77" y="17"/>
                    <a:pt x="77" y="17"/>
                    <a:pt x="77" y="17"/>
                  </a:cubicBezTo>
                  <a:cubicBezTo>
                    <a:pt x="85" y="17"/>
                    <a:pt x="92" y="24"/>
                    <a:pt x="92" y="32"/>
                  </a:cubicBezTo>
                  <a:cubicBezTo>
                    <a:pt x="92" y="33"/>
                    <a:pt x="92" y="34"/>
                    <a:pt x="92" y="35"/>
                  </a:cubicBezTo>
                  <a:cubicBezTo>
                    <a:pt x="91" y="38"/>
                    <a:pt x="90" y="40"/>
                    <a:pt x="89" y="42"/>
                  </a:cubicBezTo>
                  <a:cubicBezTo>
                    <a:pt x="108" y="42"/>
                    <a:pt x="108" y="42"/>
                    <a:pt x="108" y="42"/>
                  </a:cubicBezTo>
                  <a:cubicBezTo>
                    <a:pt x="108" y="40"/>
                    <a:pt x="109" y="38"/>
                    <a:pt x="109" y="35"/>
                  </a:cubicBezTo>
                  <a:cubicBezTo>
                    <a:pt x="109" y="35"/>
                    <a:pt x="109" y="35"/>
                    <a:pt x="109" y="35"/>
                  </a:cubicBezTo>
                  <a:cubicBezTo>
                    <a:pt x="109" y="34"/>
                    <a:pt x="109" y="33"/>
                    <a:pt x="109" y="32"/>
                  </a:cubicBezTo>
                  <a:cubicBezTo>
                    <a:pt x="109" y="15"/>
                    <a:pt x="95" y="0"/>
                    <a:pt x="77" y="0"/>
                  </a:cubicBezTo>
                  <a:cubicBezTo>
                    <a:pt x="37" y="0"/>
                    <a:pt x="37" y="0"/>
                    <a:pt x="37" y="0"/>
                  </a:cubicBezTo>
                  <a:cubicBezTo>
                    <a:pt x="33" y="0"/>
                    <a:pt x="33" y="0"/>
                    <a:pt x="33" y="0"/>
                  </a:cubicBezTo>
                  <a:cubicBezTo>
                    <a:pt x="15" y="0"/>
                    <a:pt x="0" y="15"/>
                    <a:pt x="0" y="32"/>
                  </a:cubicBezTo>
                  <a:cubicBezTo>
                    <a:pt x="0" y="50"/>
                    <a:pt x="15" y="65"/>
                    <a:pt x="33" y="65"/>
                  </a:cubicBezTo>
                  <a:cubicBezTo>
                    <a:pt x="56" y="65"/>
                    <a:pt x="56" y="65"/>
                    <a:pt x="56" y="65"/>
                  </a:cubicBezTo>
                  <a:cubicBezTo>
                    <a:pt x="50" y="61"/>
                    <a:pt x="44" y="55"/>
                    <a:pt x="4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189"/>
            <p:cNvSpPr>
              <a:spLocks noEditPoints="1"/>
            </p:cNvSpPr>
            <p:nvPr/>
          </p:nvSpPr>
          <p:spPr bwMode="auto">
            <a:xfrm>
              <a:off x="3950749" y="4248125"/>
              <a:ext cx="202761" cy="204930"/>
            </a:xfrm>
            <a:custGeom>
              <a:avLst/>
              <a:gdLst>
                <a:gd name="T0" fmla="*/ 40 w 79"/>
                <a:gd name="T1" fmla="*/ 0 h 80"/>
                <a:gd name="T2" fmla="*/ 0 w 79"/>
                <a:gd name="T3" fmla="*/ 40 h 80"/>
                <a:gd name="T4" fmla="*/ 40 w 79"/>
                <a:gd name="T5" fmla="*/ 80 h 80"/>
                <a:gd name="T6" fmla="*/ 79 w 79"/>
                <a:gd name="T7" fmla="*/ 40 h 80"/>
                <a:gd name="T8" fmla="*/ 40 w 79"/>
                <a:gd name="T9" fmla="*/ 0 h 80"/>
                <a:gd name="T10" fmla="*/ 63 w 79"/>
                <a:gd name="T11" fmla="*/ 46 h 80"/>
                <a:gd name="T12" fmla="*/ 46 w 79"/>
                <a:gd name="T13" fmla="*/ 46 h 80"/>
                <a:gd name="T14" fmla="*/ 46 w 79"/>
                <a:gd name="T15" fmla="*/ 63 h 80"/>
                <a:gd name="T16" fmla="*/ 33 w 79"/>
                <a:gd name="T17" fmla="*/ 63 h 80"/>
                <a:gd name="T18" fmla="*/ 33 w 79"/>
                <a:gd name="T19" fmla="*/ 46 h 80"/>
                <a:gd name="T20" fmla="*/ 17 w 79"/>
                <a:gd name="T21" fmla="*/ 46 h 80"/>
                <a:gd name="T22" fmla="*/ 17 w 79"/>
                <a:gd name="T23" fmla="*/ 34 h 80"/>
                <a:gd name="T24" fmla="*/ 33 w 79"/>
                <a:gd name="T25" fmla="*/ 34 h 80"/>
                <a:gd name="T26" fmla="*/ 33 w 79"/>
                <a:gd name="T27" fmla="*/ 17 h 80"/>
                <a:gd name="T28" fmla="*/ 46 w 79"/>
                <a:gd name="T29" fmla="*/ 17 h 80"/>
                <a:gd name="T30" fmla="*/ 46 w 79"/>
                <a:gd name="T31" fmla="*/ 34 h 80"/>
                <a:gd name="T32" fmla="*/ 63 w 79"/>
                <a:gd name="T33" fmla="*/ 34 h 80"/>
                <a:gd name="T34" fmla="*/ 63 w 79"/>
                <a:gd name="T3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0">
                  <a:moveTo>
                    <a:pt x="40" y="0"/>
                  </a:moveTo>
                  <a:cubicBezTo>
                    <a:pt x="18" y="0"/>
                    <a:pt x="0" y="18"/>
                    <a:pt x="0" y="40"/>
                  </a:cubicBezTo>
                  <a:cubicBezTo>
                    <a:pt x="0" y="62"/>
                    <a:pt x="18" y="80"/>
                    <a:pt x="40" y="80"/>
                  </a:cubicBezTo>
                  <a:cubicBezTo>
                    <a:pt x="62" y="80"/>
                    <a:pt x="79" y="62"/>
                    <a:pt x="79" y="40"/>
                  </a:cubicBezTo>
                  <a:cubicBezTo>
                    <a:pt x="79" y="18"/>
                    <a:pt x="62" y="0"/>
                    <a:pt x="40" y="0"/>
                  </a:cubicBezTo>
                  <a:close/>
                  <a:moveTo>
                    <a:pt x="63" y="46"/>
                  </a:moveTo>
                  <a:cubicBezTo>
                    <a:pt x="46" y="46"/>
                    <a:pt x="46" y="46"/>
                    <a:pt x="46" y="46"/>
                  </a:cubicBezTo>
                  <a:cubicBezTo>
                    <a:pt x="46" y="63"/>
                    <a:pt x="46" y="63"/>
                    <a:pt x="46" y="63"/>
                  </a:cubicBezTo>
                  <a:cubicBezTo>
                    <a:pt x="33" y="63"/>
                    <a:pt x="33" y="63"/>
                    <a:pt x="33" y="63"/>
                  </a:cubicBezTo>
                  <a:cubicBezTo>
                    <a:pt x="33" y="46"/>
                    <a:pt x="33" y="46"/>
                    <a:pt x="33" y="46"/>
                  </a:cubicBezTo>
                  <a:cubicBezTo>
                    <a:pt x="17" y="46"/>
                    <a:pt x="17" y="46"/>
                    <a:pt x="17" y="46"/>
                  </a:cubicBezTo>
                  <a:cubicBezTo>
                    <a:pt x="17" y="34"/>
                    <a:pt x="17" y="34"/>
                    <a:pt x="17" y="34"/>
                  </a:cubicBezTo>
                  <a:cubicBezTo>
                    <a:pt x="33" y="34"/>
                    <a:pt x="33" y="34"/>
                    <a:pt x="33" y="34"/>
                  </a:cubicBezTo>
                  <a:cubicBezTo>
                    <a:pt x="33" y="17"/>
                    <a:pt x="33" y="17"/>
                    <a:pt x="33" y="17"/>
                  </a:cubicBezTo>
                  <a:cubicBezTo>
                    <a:pt x="46" y="17"/>
                    <a:pt x="46" y="17"/>
                    <a:pt x="46" y="17"/>
                  </a:cubicBezTo>
                  <a:cubicBezTo>
                    <a:pt x="46" y="34"/>
                    <a:pt x="46" y="34"/>
                    <a:pt x="46" y="34"/>
                  </a:cubicBezTo>
                  <a:cubicBezTo>
                    <a:pt x="63" y="34"/>
                    <a:pt x="63" y="34"/>
                    <a:pt x="63" y="34"/>
                  </a:cubicBezTo>
                  <a:lnTo>
                    <a:pt x="63"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Rectangle 190"/>
            <p:cNvSpPr>
              <a:spLocks noChangeArrowheads="1"/>
            </p:cNvSpPr>
            <p:nvPr/>
          </p:nvSpPr>
          <p:spPr bwMode="auto">
            <a:xfrm>
              <a:off x="4200135" y="4356553"/>
              <a:ext cx="30360" cy="101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Rectangle 191"/>
            <p:cNvSpPr>
              <a:spLocks noChangeArrowheads="1"/>
            </p:cNvSpPr>
            <p:nvPr/>
          </p:nvSpPr>
          <p:spPr bwMode="auto">
            <a:xfrm>
              <a:off x="4164354" y="4392335"/>
              <a:ext cx="101923" cy="303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9" name="Rectangle 192"/>
            <p:cNvSpPr>
              <a:spLocks noChangeArrowheads="1"/>
            </p:cNvSpPr>
            <p:nvPr/>
          </p:nvSpPr>
          <p:spPr bwMode="auto">
            <a:xfrm>
              <a:off x="3879187" y="4386913"/>
              <a:ext cx="18433" cy="618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0" name="Rectangle 193"/>
            <p:cNvSpPr>
              <a:spLocks noChangeArrowheads="1"/>
            </p:cNvSpPr>
            <p:nvPr/>
          </p:nvSpPr>
          <p:spPr bwMode="auto">
            <a:xfrm>
              <a:off x="3858586" y="4407515"/>
              <a:ext cx="61805" cy="173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1" name="组合 30"/>
          <p:cNvGrpSpPr/>
          <p:nvPr/>
        </p:nvGrpSpPr>
        <p:grpSpPr>
          <a:xfrm>
            <a:off x="3615394" y="4272610"/>
            <a:ext cx="226105" cy="259489"/>
            <a:chOff x="2733098" y="4187405"/>
            <a:chExt cx="484675" cy="556238"/>
          </a:xfrm>
          <a:solidFill>
            <a:schemeClr val="bg1"/>
          </a:solidFill>
        </p:grpSpPr>
        <p:sp>
          <p:nvSpPr>
            <p:cNvPr id="32"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3"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4" name="Freeform 304"/>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5" name="Freeform 305"/>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6" name="Freeform 306"/>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7" name="Freeform 307"/>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8" name="Freeform 308"/>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9" name="Freeform 309"/>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0" name="Freeform 310"/>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1" name="Freeform 311"/>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2" name="Freeform 312"/>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3" name="Freeform 313"/>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4" name="Freeform 314"/>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5" name="Freeform 315"/>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6" name="Freeform 316"/>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7"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48"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49" name="组合 48"/>
          <p:cNvGrpSpPr/>
          <p:nvPr/>
        </p:nvGrpSpPr>
        <p:grpSpPr>
          <a:xfrm>
            <a:off x="7044472" y="2382997"/>
            <a:ext cx="293227" cy="199750"/>
            <a:chOff x="4895160" y="4287159"/>
            <a:chExt cx="571418" cy="389258"/>
          </a:xfrm>
          <a:solidFill>
            <a:schemeClr val="bg1"/>
          </a:solidFill>
        </p:grpSpPr>
        <p:sp>
          <p:nvSpPr>
            <p:cNvPr id="50"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1"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2"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3"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4"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5"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6"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59" name="组合 58"/>
          <p:cNvGrpSpPr/>
          <p:nvPr/>
        </p:nvGrpSpPr>
        <p:grpSpPr>
          <a:xfrm>
            <a:off x="8343452" y="4311276"/>
            <a:ext cx="204354" cy="181591"/>
            <a:chOff x="6007636" y="4287159"/>
            <a:chExt cx="438051" cy="389258"/>
          </a:xfrm>
          <a:solidFill>
            <a:schemeClr val="bg1"/>
          </a:solidFill>
        </p:grpSpPr>
        <p:sp>
          <p:nvSpPr>
            <p:cNvPr id="60"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1" name="Freeform 825"/>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2" name="Freeform 826"/>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3" name="Freeform 827"/>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828"/>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829"/>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830"/>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832"/>
            <p:cNvSpPr/>
            <p:nvPr/>
          </p:nvSpPr>
          <p:spPr bwMode="auto">
            <a:xfrm>
              <a:off x="6058597" y="4412936"/>
              <a:ext cx="161559" cy="2016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9" name="组合 78"/>
          <p:cNvGrpSpPr/>
          <p:nvPr/>
        </p:nvGrpSpPr>
        <p:grpSpPr>
          <a:xfrm>
            <a:off x="8677631" y="3218774"/>
            <a:ext cx="2406357" cy="847207"/>
            <a:chOff x="8824460" y="1140028"/>
            <a:chExt cx="2406357" cy="847207"/>
          </a:xfrm>
        </p:grpSpPr>
        <p:sp>
          <p:nvSpPr>
            <p:cNvPr id="80" name="文本框 79"/>
            <p:cNvSpPr txBox="1"/>
            <p:nvPr/>
          </p:nvSpPr>
          <p:spPr bwMode="auto">
            <a:xfrm flipH="1">
              <a:off x="8824460" y="1488637"/>
              <a:ext cx="2406357" cy="498598"/>
            </a:xfrm>
            <a:prstGeom prst="rect">
              <a:avLst/>
            </a:prstGeom>
            <a:noFill/>
          </p:spPr>
          <p:txBody>
            <a:bodyPr wrap="square">
              <a:spAutoFit/>
            </a:bodyPr>
            <a:lstStyle/>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p:txBody>
        </p:sp>
        <p:sp>
          <p:nvSpPr>
            <p:cNvPr id="81" name="文本框 80"/>
            <p:cNvSpPr txBox="1"/>
            <p:nvPr/>
          </p:nvSpPr>
          <p:spPr bwMode="auto">
            <a:xfrm flipH="1">
              <a:off x="8824460" y="1140028"/>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89" name="组合 88"/>
          <p:cNvGrpSpPr/>
          <p:nvPr/>
        </p:nvGrpSpPr>
        <p:grpSpPr>
          <a:xfrm>
            <a:off x="1108012" y="3186789"/>
            <a:ext cx="2406357" cy="847207"/>
            <a:chOff x="1366097" y="3361760"/>
            <a:chExt cx="2406357" cy="847207"/>
          </a:xfrm>
        </p:grpSpPr>
        <p:sp>
          <p:nvSpPr>
            <p:cNvPr id="83" name="文本框 82"/>
            <p:cNvSpPr txBox="1"/>
            <p:nvPr/>
          </p:nvSpPr>
          <p:spPr bwMode="auto">
            <a:xfrm flipH="1">
              <a:off x="1366097" y="3710369"/>
              <a:ext cx="2406357" cy="498598"/>
            </a:xfrm>
            <a:prstGeom prst="rect">
              <a:avLst/>
            </a:prstGeom>
            <a:noFill/>
          </p:spPr>
          <p:txBody>
            <a:bodyPr wrap="square">
              <a:spAutoFit/>
            </a:bodyPr>
            <a:lstStyle/>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p:txBody>
        </p:sp>
        <p:sp>
          <p:nvSpPr>
            <p:cNvPr id="84" name="文本框 83"/>
            <p:cNvSpPr txBox="1"/>
            <p:nvPr/>
          </p:nvSpPr>
          <p:spPr bwMode="auto">
            <a:xfrm flipH="1">
              <a:off x="1849657" y="3361760"/>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78" name="组合 77"/>
          <p:cNvGrpSpPr/>
          <p:nvPr/>
        </p:nvGrpSpPr>
        <p:grpSpPr>
          <a:xfrm>
            <a:off x="7479976" y="1299032"/>
            <a:ext cx="2406357" cy="847207"/>
            <a:chOff x="8824460" y="1140028"/>
            <a:chExt cx="2406357" cy="847207"/>
          </a:xfrm>
        </p:grpSpPr>
        <p:sp>
          <p:nvSpPr>
            <p:cNvPr id="76" name="文本框 75"/>
            <p:cNvSpPr txBox="1"/>
            <p:nvPr/>
          </p:nvSpPr>
          <p:spPr bwMode="auto">
            <a:xfrm flipH="1">
              <a:off x="8824460" y="1488637"/>
              <a:ext cx="2406357" cy="498598"/>
            </a:xfrm>
            <a:prstGeom prst="rect">
              <a:avLst/>
            </a:prstGeom>
            <a:noFill/>
          </p:spPr>
          <p:txBody>
            <a:bodyPr wrap="square">
              <a:spAutoFit/>
            </a:bodyPr>
            <a:lstStyle/>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p:txBody>
        </p:sp>
        <p:sp>
          <p:nvSpPr>
            <p:cNvPr id="77" name="文本框 76"/>
            <p:cNvSpPr txBox="1"/>
            <p:nvPr/>
          </p:nvSpPr>
          <p:spPr bwMode="auto">
            <a:xfrm flipH="1">
              <a:off x="8824460" y="1140028"/>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88" name="组合 87"/>
          <p:cNvGrpSpPr/>
          <p:nvPr/>
        </p:nvGrpSpPr>
        <p:grpSpPr>
          <a:xfrm>
            <a:off x="2262126" y="1288899"/>
            <a:ext cx="2406357" cy="847207"/>
            <a:chOff x="1366097" y="1324538"/>
            <a:chExt cx="2406357" cy="847207"/>
          </a:xfrm>
        </p:grpSpPr>
        <p:sp>
          <p:nvSpPr>
            <p:cNvPr id="86" name="文本框 85"/>
            <p:cNvSpPr txBox="1"/>
            <p:nvPr/>
          </p:nvSpPr>
          <p:spPr bwMode="auto">
            <a:xfrm flipH="1">
              <a:off x="1366097" y="1673147"/>
              <a:ext cx="2406357" cy="498598"/>
            </a:xfrm>
            <a:prstGeom prst="rect">
              <a:avLst/>
            </a:prstGeom>
            <a:noFill/>
          </p:spPr>
          <p:txBody>
            <a:bodyPr wrap="square">
              <a:spAutoFit/>
            </a:bodyPr>
            <a:lstStyle/>
            <a:p>
              <a:pPr algn="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点击添加文本点击添加文本</a:t>
              </a:r>
            </a:p>
            <a:p>
              <a:pPr algn="r">
                <a:lnSpc>
                  <a:spcPct val="110000"/>
                </a:lnSpc>
                <a:defRPr/>
              </a:pPr>
              <a:r>
                <a:rPr lang="zh-CN" altLang="en-US" sz="1200" dirty="0" smtClean="0">
                  <a:solidFill>
                    <a:srgbClr val="FFFFFF">
                      <a:lumMod val="50000"/>
                    </a:srgbClr>
                  </a:solidFill>
                  <a:latin typeface="微软雅黑" panose="020B0503020204020204" pitchFamily="34" charset="-122"/>
                  <a:ea typeface="微软雅黑" panose="020B0503020204020204" pitchFamily="34" charset="-122"/>
                </a:rPr>
                <a:t>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87" name="文本框 86"/>
            <p:cNvSpPr txBox="1"/>
            <p:nvPr/>
          </p:nvSpPr>
          <p:spPr bwMode="auto">
            <a:xfrm flipH="1">
              <a:off x="1849657" y="1324538"/>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grpSp>
        <p:nvGrpSpPr>
          <p:cNvPr id="93" name="Group 4"/>
          <p:cNvGrpSpPr>
            <a:grpSpLocks noChangeAspect="1"/>
          </p:cNvGrpSpPr>
          <p:nvPr/>
        </p:nvGrpSpPr>
        <p:grpSpPr bwMode="auto">
          <a:xfrm>
            <a:off x="5265107" y="3509763"/>
            <a:ext cx="1777898" cy="3522021"/>
            <a:chOff x="2310" y="-864"/>
            <a:chExt cx="3053" cy="6048"/>
          </a:xfrm>
        </p:grpSpPr>
        <p:sp>
          <p:nvSpPr>
            <p:cNvPr id="95" name="Freeform 5"/>
            <p:cNvSpPr/>
            <p:nvPr/>
          </p:nvSpPr>
          <p:spPr bwMode="auto">
            <a:xfrm>
              <a:off x="2672" y="2679"/>
              <a:ext cx="1437" cy="1798"/>
            </a:xfrm>
            <a:custGeom>
              <a:avLst/>
              <a:gdLst>
                <a:gd name="T0" fmla="*/ 607 w 607"/>
                <a:gd name="T1" fmla="*/ 748 h 760"/>
                <a:gd name="T2" fmla="*/ 595 w 607"/>
                <a:gd name="T3" fmla="*/ 760 h 760"/>
                <a:gd name="T4" fmla="*/ 13 w 607"/>
                <a:gd name="T5" fmla="*/ 760 h 760"/>
                <a:gd name="T6" fmla="*/ 0 w 607"/>
                <a:gd name="T7" fmla="*/ 748 h 760"/>
                <a:gd name="T8" fmla="*/ 0 w 607"/>
                <a:gd name="T9" fmla="*/ 11 h 760"/>
                <a:gd name="T10" fmla="*/ 13 w 607"/>
                <a:gd name="T11" fmla="*/ 0 h 760"/>
                <a:gd name="T12" fmla="*/ 595 w 607"/>
                <a:gd name="T13" fmla="*/ 0 h 760"/>
                <a:gd name="T14" fmla="*/ 607 w 607"/>
                <a:gd name="T15" fmla="*/ 11 h 760"/>
                <a:gd name="T16" fmla="*/ 607 w 607"/>
                <a:gd name="T17" fmla="*/ 74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760">
                  <a:moveTo>
                    <a:pt x="607" y="748"/>
                  </a:moveTo>
                  <a:cubicBezTo>
                    <a:pt x="607" y="755"/>
                    <a:pt x="602" y="760"/>
                    <a:pt x="595" y="760"/>
                  </a:cubicBezTo>
                  <a:cubicBezTo>
                    <a:pt x="13" y="760"/>
                    <a:pt x="13" y="760"/>
                    <a:pt x="13" y="760"/>
                  </a:cubicBezTo>
                  <a:cubicBezTo>
                    <a:pt x="6" y="760"/>
                    <a:pt x="0" y="755"/>
                    <a:pt x="0" y="748"/>
                  </a:cubicBezTo>
                  <a:cubicBezTo>
                    <a:pt x="0" y="11"/>
                    <a:pt x="0" y="11"/>
                    <a:pt x="0" y="11"/>
                  </a:cubicBezTo>
                  <a:cubicBezTo>
                    <a:pt x="0" y="5"/>
                    <a:pt x="6" y="0"/>
                    <a:pt x="13" y="0"/>
                  </a:cubicBezTo>
                  <a:cubicBezTo>
                    <a:pt x="595" y="0"/>
                    <a:pt x="595" y="0"/>
                    <a:pt x="595" y="0"/>
                  </a:cubicBezTo>
                  <a:cubicBezTo>
                    <a:pt x="602" y="0"/>
                    <a:pt x="607" y="5"/>
                    <a:pt x="607" y="11"/>
                  </a:cubicBezTo>
                  <a:lnTo>
                    <a:pt x="607" y="748"/>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6"/>
            <p:cNvSpPr/>
            <p:nvPr/>
          </p:nvSpPr>
          <p:spPr bwMode="auto">
            <a:xfrm>
              <a:off x="2310" y="1437"/>
              <a:ext cx="2166" cy="2164"/>
            </a:xfrm>
            <a:custGeom>
              <a:avLst/>
              <a:gdLst>
                <a:gd name="T0" fmla="*/ 359 w 915"/>
                <a:gd name="T1" fmla="*/ 0 h 915"/>
                <a:gd name="T2" fmla="*/ 54 w 915"/>
                <a:gd name="T3" fmla="*/ 305 h 915"/>
                <a:gd name="T4" fmla="*/ 54 w 915"/>
                <a:gd name="T5" fmla="*/ 502 h 915"/>
                <a:gd name="T6" fmla="*/ 413 w 915"/>
                <a:gd name="T7" fmla="*/ 860 h 915"/>
                <a:gd name="T8" fmla="*/ 610 w 915"/>
                <a:gd name="T9" fmla="*/ 861 h 915"/>
                <a:gd name="T10" fmla="*/ 915 w 915"/>
                <a:gd name="T11" fmla="*/ 556 h 915"/>
                <a:gd name="T12" fmla="*/ 359 w 915"/>
                <a:gd name="T13" fmla="*/ 0 h 915"/>
              </a:gdLst>
              <a:ahLst/>
              <a:cxnLst>
                <a:cxn ang="0">
                  <a:pos x="T0" y="T1"/>
                </a:cxn>
                <a:cxn ang="0">
                  <a:pos x="T2" y="T3"/>
                </a:cxn>
                <a:cxn ang="0">
                  <a:pos x="T4" y="T5"/>
                </a:cxn>
                <a:cxn ang="0">
                  <a:pos x="T6" y="T7"/>
                </a:cxn>
                <a:cxn ang="0">
                  <a:pos x="T8" y="T9"/>
                </a:cxn>
                <a:cxn ang="0">
                  <a:pos x="T10" y="T11"/>
                </a:cxn>
                <a:cxn ang="0">
                  <a:pos x="T12" y="T13"/>
                </a:cxn>
              </a:cxnLst>
              <a:rect l="0" t="0" r="r" b="b"/>
              <a:pathLst>
                <a:path w="915" h="915">
                  <a:moveTo>
                    <a:pt x="359" y="0"/>
                  </a:moveTo>
                  <a:cubicBezTo>
                    <a:pt x="54" y="305"/>
                    <a:pt x="54" y="305"/>
                    <a:pt x="54" y="305"/>
                  </a:cubicBezTo>
                  <a:cubicBezTo>
                    <a:pt x="0" y="359"/>
                    <a:pt x="0" y="448"/>
                    <a:pt x="54" y="502"/>
                  </a:cubicBezTo>
                  <a:cubicBezTo>
                    <a:pt x="413" y="860"/>
                    <a:pt x="413" y="860"/>
                    <a:pt x="413" y="860"/>
                  </a:cubicBezTo>
                  <a:cubicBezTo>
                    <a:pt x="467" y="915"/>
                    <a:pt x="555" y="915"/>
                    <a:pt x="610" y="861"/>
                  </a:cubicBezTo>
                  <a:cubicBezTo>
                    <a:pt x="915" y="556"/>
                    <a:pt x="915" y="556"/>
                    <a:pt x="915" y="556"/>
                  </a:cubicBezTo>
                  <a:lnTo>
                    <a:pt x="359" y="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
            <p:cNvSpPr/>
            <p:nvPr/>
          </p:nvSpPr>
          <p:spPr bwMode="auto">
            <a:xfrm>
              <a:off x="3796" y="-107"/>
              <a:ext cx="1567" cy="1566"/>
            </a:xfrm>
            <a:custGeom>
              <a:avLst/>
              <a:gdLst>
                <a:gd name="T0" fmla="*/ 171 w 662"/>
                <a:gd name="T1" fmla="*/ 630 h 662"/>
                <a:gd name="T2" fmla="*/ 55 w 662"/>
                <a:gd name="T3" fmla="*/ 630 h 662"/>
                <a:gd name="T4" fmla="*/ 32 w 662"/>
                <a:gd name="T5" fmla="*/ 607 h 662"/>
                <a:gd name="T6" fmla="*/ 32 w 662"/>
                <a:gd name="T7" fmla="*/ 491 h 662"/>
                <a:gd name="T8" fmla="*/ 491 w 662"/>
                <a:gd name="T9" fmla="*/ 31 h 662"/>
                <a:gd name="T10" fmla="*/ 607 w 662"/>
                <a:gd name="T11" fmla="*/ 32 h 662"/>
                <a:gd name="T12" fmla="*/ 630 w 662"/>
                <a:gd name="T13" fmla="*/ 55 h 662"/>
                <a:gd name="T14" fmla="*/ 631 w 662"/>
                <a:gd name="T15" fmla="*/ 171 h 662"/>
                <a:gd name="T16" fmla="*/ 171 w 662"/>
                <a:gd name="T17" fmla="*/ 63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2" h="662">
                  <a:moveTo>
                    <a:pt x="171" y="630"/>
                  </a:moveTo>
                  <a:cubicBezTo>
                    <a:pt x="140" y="662"/>
                    <a:pt x="88" y="662"/>
                    <a:pt x="55" y="630"/>
                  </a:cubicBezTo>
                  <a:cubicBezTo>
                    <a:pt x="32" y="607"/>
                    <a:pt x="32" y="607"/>
                    <a:pt x="32" y="607"/>
                  </a:cubicBezTo>
                  <a:cubicBezTo>
                    <a:pt x="0" y="574"/>
                    <a:pt x="0" y="522"/>
                    <a:pt x="32" y="491"/>
                  </a:cubicBezTo>
                  <a:cubicBezTo>
                    <a:pt x="491" y="31"/>
                    <a:pt x="491" y="31"/>
                    <a:pt x="491" y="31"/>
                  </a:cubicBezTo>
                  <a:cubicBezTo>
                    <a:pt x="523" y="0"/>
                    <a:pt x="575" y="0"/>
                    <a:pt x="607" y="32"/>
                  </a:cubicBezTo>
                  <a:cubicBezTo>
                    <a:pt x="630" y="55"/>
                    <a:pt x="630" y="55"/>
                    <a:pt x="630" y="55"/>
                  </a:cubicBezTo>
                  <a:cubicBezTo>
                    <a:pt x="662" y="87"/>
                    <a:pt x="662" y="139"/>
                    <a:pt x="631" y="171"/>
                  </a:cubicBezTo>
                  <a:lnTo>
                    <a:pt x="171" y="630"/>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8"/>
            <p:cNvSpPr/>
            <p:nvPr/>
          </p:nvSpPr>
          <p:spPr bwMode="auto">
            <a:xfrm>
              <a:off x="2729" y="-864"/>
              <a:ext cx="2038" cy="3645"/>
            </a:xfrm>
            <a:custGeom>
              <a:avLst/>
              <a:gdLst>
                <a:gd name="T0" fmla="*/ 861 w 861"/>
                <a:gd name="T1" fmla="*/ 1503 h 1541"/>
                <a:gd name="T2" fmla="*/ 823 w 861"/>
                <a:gd name="T3" fmla="*/ 1541 h 1541"/>
                <a:gd name="T4" fmla="*/ 38 w 861"/>
                <a:gd name="T5" fmla="*/ 1541 h 1541"/>
                <a:gd name="T6" fmla="*/ 0 w 861"/>
                <a:gd name="T7" fmla="*/ 1503 h 1541"/>
                <a:gd name="T8" fmla="*/ 0 w 861"/>
                <a:gd name="T9" fmla="*/ 39 h 1541"/>
                <a:gd name="T10" fmla="*/ 38 w 861"/>
                <a:gd name="T11" fmla="*/ 0 h 1541"/>
                <a:gd name="T12" fmla="*/ 823 w 861"/>
                <a:gd name="T13" fmla="*/ 0 h 1541"/>
                <a:gd name="T14" fmla="*/ 861 w 861"/>
                <a:gd name="T15" fmla="*/ 39 h 1541"/>
                <a:gd name="T16" fmla="*/ 861 w 861"/>
                <a:gd name="T17" fmla="*/ 1503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1" h="1541">
                  <a:moveTo>
                    <a:pt x="861" y="1503"/>
                  </a:moveTo>
                  <a:cubicBezTo>
                    <a:pt x="861" y="1524"/>
                    <a:pt x="844" y="1541"/>
                    <a:pt x="823" y="1541"/>
                  </a:cubicBezTo>
                  <a:cubicBezTo>
                    <a:pt x="38" y="1541"/>
                    <a:pt x="38" y="1541"/>
                    <a:pt x="38" y="1541"/>
                  </a:cubicBezTo>
                  <a:cubicBezTo>
                    <a:pt x="17" y="1541"/>
                    <a:pt x="0" y="1524"/>
                    <a:pt x="0" y="1503"/>
                  </a:cubicBezTo>
                  <a:cubicBezTo>
                    <a:pt x="0" y="39"/>
                    <a:pt x="0" y="39"/>
                    <a:pt x="0" y="39"/>
                  </a:cubicBezTo>
                  <a:cubicBezTo>
                    <a:pt x="0" y="17"/>
                    <a:pt x="17" y="0"/>
                    <a:pt x="38" y="0"/>
                  </a:cubicBezTo>
                  <a:cubicBezTo>
                    <a:pt x="823" y="0"/>
                    <a:pt x="823" y="0"/>
                    <a:pt x="823" y="0"/>
                  </a:cubicBezTo>
                  <a:cubicBezTo>
                    <a:pt x="844" y="0"/>
                    <a:pt x="861" y="17"/>
                    <a:pt x="861" y="39"/>
                  </a:cubicBezTo>
                  <a:lnTo>
                    <a:pt x="861" y="1503"/>
                  </a:lnTo>
                  <a:close/>
                </a:path>
              </a:pathLst>
            </a:custGeom>
            <a:solidFill>
              <a:srgbClr val="0439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Rectangle 9"/>
            <p:cNvSpPr>
              <a:spLocks noChangeArrowheads="1"/>
            </p:cNvSpPr>
            <p:nvPr/>
          </p:nvSpPr>
          <p:spPr bwMode="auto">
            <a:xfrm>
              <a:off x="2892" y="-601"/>
              <a:ext cx="1711" cy="285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0" name="Freeform 10"/>
            <p:cNvSpPr/>
            <p:nvPr/>
          </p:nvSpPr>
          <p:spPr bwMode="auto">
            <a:xfrm>
              <a:off x="4490" y="681"/>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1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8"/>
                    <a:pt x="56" y="266"/>
                  </a:cubicBezTo>
                  <a:cubicBezTo>
                    <a:pt x="33" y="243"/>
                    <a:pt x="33" y="243"/>
                    <a:pt x="33" y="243"/>
                  </a:cubicBezTo>
                  <a:cubicBezTo>
                    <a:pt x="0" y="211"/>
                    <a:pt x="0" y="159"/>
                    <a:pt x="32" y="127"/>
                  </a:cubicBezTo>
                  <a:cubicBezTo>
                    <a:pt x="127" y="31"/>
                    <a:pt x="127" y="31"/>
                    <a:pt x="127" y="31"/>
                  </a:cubicBezTo>
                  <a:cubicBezTo>
                    <a:pt x="159" y="0"/>
                    <a:pt x="211" y="0"/>
                    <a:pt x="244" y="32"/>
                  </a:cubicBezTo>
                  <a:cubicBezTo>
                    <a:pt x="267" y="55"/>
                    <a:pt x="267" y="55"/>
                    <a:pt x="267" y="55"/>
                  </a:cubicBezTo>
                  <a:cubicBezTo>
                    <a:pt x="299" y="87"/>
                    <a:pt x="299" y="139"/>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1"/>
            <p:cNvSpPr/>
            <p:nvPr/>
          </p:nvSpPr>
          <p:spPr bwMode="auto">
            <a:xfrm>
              <a:off x="4568" y="983"/>
              <a:ext cx="331" cy="334"/>
            </a:xfrm>
            <a:custGeom>
              <a:avLst/>
              <a:gdLst>
                <a:gd name="T0" fmla="*/ 40 w 140"/>
                <a:gd name="T1" fmla="*/ 0 h 141"/>
                <a:gd name="T2" fmla="*/ 25 w 140"/>
                <a:gd name="T3" fmla="*/ 16 h 141"/>
                <a:gd name="T4" fmla="*/ 23 w 140"/>
                <a:gd name="T5" fmla="*/ 102 h 141"/>
                <a:gd name="T6" fmla="*/ 39 w 140"/>
                <a:gd name="T7" fmla="*/ 118 h 141"/>
                <a:gd name="T8" fmla="*/ 125 w 140"/>
                <a:gd name="T9" fmla="*/ 116 h 141"/>
                <a:gd name="T10" fmla="*/ 140 w 140"/>
                <a:gd name="T11" fmla="*/ 101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9"/>
                    <a:pt x="23" y="102"/>
                  </a:cubicBezTo>
                  <a:cubicBezTo>
                    <a:pt x="39" y="118"/>
                    <a:pt x="39" y="118"/>
                    <a:pt x="39" y="118"/>
                  </a:cubicBezTo>
                  <a:cubicBezTo>
                    <a:pt x="62" y="141"/>
                    <a:pt x="101" y="140"/>
                    <a:pt x="125" y="116"/>
                  </a:cubicBezTo>
                  <a:cubicBezTo>
                    <a:pt x="140" y="101"/>
                    <a:pt x="140" y="101"/>
                    <a:pt x="140" y="101"/>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2"/>
            <p:cNvSpPr/>
            <p:nvPr/>
          </p:nvSpPr>
          <p:spPr bwMode="auto">
            <a:xfrm>
              <a:off x="4490" y="1272"/>
              <a:ext cx="708" cy="707"/>
            </a:xfrm>
            <a:custGeom>
              <a:avLst/>
              <a:gdLst>
                <a:gd name="T0" fmla="*/ 172 w 299"/>
                <a:gd name="T1" fmla="*/ 267 h 299"/>
                <a:gd name="T2" fmla="*/ 56 w 299"/>
                <a:gd name="T3" fmla="*/ 266 h 299"/>
                <a:gd name="T4" fmla="*/ 33 w 299"/>
                <a:gd name="T5" fmla="*/ 243 h 299"/>
                <a:gd name="T6" fmla="*/ 32 w 299"/>
                <a:gd name="T7" fmla="*/ 127 h 299"/>
                <a:gd name="T8" fmla="*/ 127 w 299"/>
                <a:gd name="T9" fmla="*/ 32 h 299"/>
                <a:gd name="T10" fmla="*/ 244 w 299"/>
                <a:gd name="T11" fmla="*/ 32 h 299"/>
                <a:gd name="T12" fmla="*/ 267 w 299"/>
                <a:gd name="T13" fmla="*/ 55 h 299"/>
                <a:gd name="T14" fmla="*/ 267 w 299"/>
                <a:gd name="T15" fmla="*/ 171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6"/>
                  </a:cubicBezTo>
                  <a:cubicBezTo>
                    <a:pt x="33" y="243"/>
                    <a:pt x="33" y="243"/>
                    <a:pt x="33" y="243"/>
                  </a:cubicBezTo>
                  <a:cubicBezTo>
                    <a:pt x="0" y="211"/>
                    <a:pt x="0" y="159"/>
                    <a:pt x="32" y="127"/>
                  </a:cubicBezTo>
                  <a:cubicBezTo>
                    <a:pt x="127" y="32"/>
                    <a:pt x="127" y="32"/>
                    <a:pt x="127" y="32"/>
                  </a:cubicBezTo>
                  <a:cubicBezTo>
                    <a:pt x="159" y="0"/>
                    <a:pt x="211" y="0"/>
                    <a:pt x="244" y="32"/>
                  </a:cubicBezTo>
                  <a:cubicBezTo>
                    <a:pt x="267" y="55"/>
                    <a:pt x="267" y="55"/>
                    <a:pt x="267" y="55"/>
                  </a:cubicBezTo>
                  <a:cubicBezTo>
                    <a:pt x="299" y="88"/>
                    <a:pt x="299" y="140"/>
                    <a:pt x="267" y="171"/>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3"/>
            <p:cNvSpPr/>
            <p:nvPr/>
          </p:nvSpPr>
          <p:spPr bwMode="auto">
            <a:xfrm>
              <a:off x="4568" y="1577"/>
              <a:ext cx="331" cy="333"/>
            </a:xfrm>
            <a:custGeom>
              <a:avLst/>
              <a:gdLst>
                <a:gd name="T0" fmla="*/ 40 w 140"/>
                <a:gd name="T1" fmla="*/ 0 h 141"/>
                <a:gd name="T2" fmla="*/ 25 w 140"/>
                <a:gd name="T3" fmla="*/ 15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5"/>
                    <a:pt x="25" y="15"/>
                    <a:pt x="25" y="15"/>
                  </a:cubicBezTo>
                  <a:cubicBezTo>
                    <a:pt x="0" y="39"/>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4"/>
            <p:cNvSpPr/>
            <p:nvPr/>
          </p:nvSpPr>
          <p:spPr bwMode="auto">
            <a:xfrm>
              <a:off x="4490" y="1863"/>
              <a:ext cx="708" cy="707"/>
            </a:xfrm>
            <a:custGeom>
              <a:avLst/>
              <a:gdLst>
                <a:gd name="T0" fmla="*/ 172 w 299"/>
                <a:gd name="T1" fmla="*/ 267 h 299"/>
                <a:gd name="T2" fmla="*/ 56 w 299"/>
                <a:gd name="T3" fmla="*/ 267 h 299"/>
                <a:gd name="T4" fmla="*/ 33 w 299"/>
                <a:gd name="T5" fmla="*/ 244 h 299"/>
                <a:gd name="T6" fmla="*/ 32 w 299"/>
                <a:gd name="T7" fmla="*/ 127 h 299"/>
                <a:gd name="T8" fmla="*/ 127 w 299"/>
                <a:gd name="T9" fmla="*/ 32 h 299"/>
                <a:gd name="T10" fmla="*/ 244 w 299"/>
                <a:gd name="T11" fmla="*/ 33 h 299"/>
                <a:gd name="T12" fmla="*/ 267 w 299"/>
                <a:gd name="T13" fmla="*/ 56 h 299"/>
                <a:gd name="T14" fmla="*/ 267 w 299"/>
                <a:gd name="T15" fmla="*/ 172 h 299"/>
                <a:gd name="T16" fmla="*/ 172 w 299"/>
                <a:gd name="T17" fmla="*/ 26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99">
                  <a:moveTo>
                    <a:pt x="172" y="267"/>
                  </a:moveTo>
                  <a:cubicBezTo>
                    <a:pt x="140" y="299"/>
                    <a:pt x="88" y="299"/>
                    <a:pt x="56" y="267"/>
                  </a:cubicBezTo>
                  <a:cubicBezTo>
                    <a:pt x="33" y="244"/>
                    <a:pt x="33" y="244"/>
                    <a:pt x="33" y="244"/>
                  </a:cubicBezTo>
                  <a:cubicBezTo>
                    <a:pt x="0" y="211"/>
                    <a:pt x="0" y="159"/>
                    <a:pt x="32" y="127"/>
                  </a:cubicBezTo>
                  <a:cubicBezTo>
                    <a:pt x="127" y="32"/>
                    <a:pt x="127" y="32"/>
                    <a:pt x="127" y="32"/>
                  </a:cubicBezTo>
                  <a:cubicBezTo>
                    <a:pt x="159" y="0"/>
                    <a:pt x="211" y="0"/>
                    <a:pt x="244" y="33"/>
                  </a:cubicBezTo>
                  <a:cubicBezTo>
                    <a:pt x="267" y="56"/>
                    <a:pt x="267" y="56"/>
                    <a:pt x="267" y="56"/>
                  </a:cubicBezTo>
                  <a:cubicBezTo>
                    <a:pt x="299" y="88"/>
                    <a:pt x="299" y="140"/>
                    <a:pt x="267" y="172"/>
                  </a:cubicBezTo>
                  <a:lnTo>
                    <a:pt x="172" y="267"/>
                  </a:ln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5"/>
            <p:cNvSpPr/>
            <p:nvPr/>
          </p:nvSpPr>
          <p:spPr bwMode="auto">
            <a:xfrm>
              <a:off x="4568" y="2168"/>
              <a:ext cx="331" cy="334"/>
            </a:xfrm>
            <a:custGeom>
              <a:avLst/>
              <a:gdLst>
                <a:gd name="T0" fmla="*/ 40 w 140"/>
                <a:gd name="T1" fmla="*/ 0 h 141"/>
                <a:gd name="T2" fmla="*/ 25 w 140"/>
                <a:gd name="T3" fmla="*/ 16 h 141"/>
                <a:gd name="T4" fmla="*/ 23 w 140"/>
                <a:gd name="T5" fmla="*/ 101 h 141"/>
                <a:gd name="T6" fmla="*/ 39 w 140"/>
                <a:gd name="T7" fmla="*/ 118 h 141"/>
                <a:gd name="T8" fmla="*/ 125 w 140"/>
                <a:gd name="T9" fmla="*/ 116 h 141"/>
                <a:gd name="T10" fmla="*/ 140 w 140"/>
                <a:gd name="T11" fmla="*/ 100 h 141"/>
                <a:gd name="T12" fmla="*/ 40 w 140"/>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140" h="141">
                  <a:moveTo>
                    <a:pt x="40" y="0"/>
                  </a:moveTo>
                  <a:cubicBezTo>
                    <a:pt x="25" y="16"/>
                    <a:pt x="25" y="16"/>
                    <a:pt x="25" y="16"/>
                  </a:cubicBezTo>
                  <a:cubicBezTo>
                    <a:pt x="0" y="40"/>
                    <a:pt x="0" y="78"/>
                    <a:pt x="23" y="101"/>
                  </a:cubicBezTo>
                  <a:cubicBezTo>
                    <a:pt x="39" y="118"/>
                    <a:pt x="39" y="118"/>
                    <a:pt x="39" y="118"/>
                  </a:cubicBezTo>
                  <a:cubicBezTo>
                    <a:pt x="62" y="141"/>
                    <a:pt x="101" y="140"/>
                    <a:pt x="125" y="116"/>
                  </a:cubicBezTo>
                  <a:cubicBezTo>
                    <a:pt x="140" y="100"/>
                    <a:pt x="140" y="100"/>
                    <a:pt x="140" y="100"/>
                  </a:cubicBezTo>
                  <a:lnTo>
                    <a:pt x="4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6"/>
            <p:cNvSpPr/>
            <p:nvPr/>
          </p:nvSpPr>
          <p:spPr bwMode="auto">
            <a:xfrm>
              <a:off x="2336" y="156"/>
              <a:ext cx="390" cy="2391"/>
            </a:xfrm>
            <a:custGeom>
              <a:avLst/>
              <a:gdLst>
                <a:gd name="T0" fmla="*/ 102 w 165"/>
                <a:gd name="T1" fmla="*/ 1 h 1011"/>
                <a:gd name="T2" fmla="*/ 99 w 165"/>
                <a:gd name="T3" fmla="*/ 0 h 1011"/>
                <a:gd name="T4" fmla="*/ 12 w 165"/>
                <a:gd name="T5" fmla="*/ 0 h 1011"/>
                <a:gd name="T6" fmla="*/ 0 w 165"/>
                <a:gd name="T7" fmla="*/ 12 h 1011"/>
                <a:gd name="T8" fmla="*/ 0 w 165"/>
                <a:gd name="T9" fmla="*/ 128 h 1011"/>
                <a:gd name="T10" fmla="*/ 0 w 165"/>
                <a:gd name="T11" fmla="*/ 130 h 1011"/>
                <a:gd name="T12" fmla="*/ 0 w 165"/>
                <a:gd name="T13" fmla="*/ 942 h 1011"/>
                <a:gd name="T14" fmla="*/ 69 w 165"/>
                <a:gd name="T15" fmla="*/ 1011 h 1011"/>
                <a:gd name="T16" fmla="*/ 96 w 165"/>
                <a:gd name="T17" fmla="*/ 1011 h 1011"/>
                <a:gd name="T18" fmla="*/ 165 w 165"/>
                <a:gd name="T19" fmla="*/ 942 h 1011"/>
                <a:gd name="T20" fmla="*/ 165 w 165"/>
                <a:gd name="T21" fmla="*/ 69 h 1011"/>
                <a:gd name="T22" fmla="*/ 102 w 165"/>
                <a:gd name="T23" fmla="*/ 1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1011">
                  <a:moveTo>
                    <a:pt x="102" y="1"/>
                  </a:moveTo>
                  <a:cubicBezTo>
                    <a:pt x="101" y="1"/>
                    <a:pt x="100" y="0"/>
                    <a:pt x="99" y="0"/>
                  </a:cubicBezTo>
                  <a:cubicBezTo>
                    <a:pt x="12" y="0"/>
                    <a:pt x="12" y="0"/>
                    <a:pt x="12" y="0"/>
                  </a:cubicBezTo>
                  <a:cubicBezTo>
                    <a:pt x="5" y="0"/>
                    <a:pt x="0" y="6"/>
                    <a:pt x="0" y="12"/>
                  </a:cubicBezTo>
                  <a:cubicBezTo>
                    <a:pt x="0" y="128"/>
                    <a:pt x="0" y="128"/>
                    <a:pt x="0" y="128"/>
                  </a:cubicBezTo>
                  <a:cubicBezTo>
                    <a:pt x="0" y="129"/>
                    <a:pt x="0" y="130"/>
                    <a:pt x="0" y="130"/>
                  </a:cubicBezTo>
                  <a:cubicBezTo>
                    <a:pt x="0" y="942"/>
                    <a:pt x="0" y="942"/>
                    <a:pt x="0" y="942"/>
                  </a:cubicBezTo>
                  <a:cubicBezTo>
                    <a:pt x="0" y="980"/>
                    <a:pt x="31" y="1011"/>
                    <a:pt x="69" y="1011"/>
                  </a:cubicBezTo>
                  <a:cubicBezTo>
                    <a:pt x="96" y="1011"/>
                    <a:pt x="96" y="1011"/>
                    <a:pt x="96" y="1011"/>
                  </a:cubicBezTo>
                  <a:cubicBezTo>
                    <a:pt x="134" y="1011"/>
                    <a:pt x="165" y="980"/>
                    <a:pt x="165" y="942"/>
                  </a:cubicBezTo>
                  <a:cubicBezTo>
                    <a:pt x="165" y="69"/>
                    <a:pt x="165" y="69"/>
                    <a:pt x="165" y="69"/>
                  </a:cubicBezTo>
                  <a:cubicBezTo>
                    <a:pt x="165" y="33"/>
                    <a:pt x="137" y="3"/>
                    <a:pt x="102" y="1"/>
                  </a:cubicBezTo>
                  <a:close/>
                </a:path>
              </a:pathLst>
            </a:custGeom>
            <a:solidFill>
              <a:srgbClr val="F4C0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7"/>
            <p:cNvSpPr/>
            <p:nvPr/>
          </p:nvSpPr>
          <p:spPr bwMode="auto">
            <a:xfrm>
              <a:off x="2336" y="217"/>
              <a:ext cx="180" cy="371"/>
            </a:xfrm>
            <a:custGeom>
              <a:avLst/>
              <a:gdLst>
                <a:gd name="T0" fmla="*/ 0 w 76"/>
                <a:gd name="T1" fmla="*/ 0 h 157"/>
                <a:gd name="T2" fmla="*/ 0 w 76"/>
                <a:gd name="T3" fmla="*/ 112 h 157"/>
                <a:gd name="T4" fmla="*/ 0 w 76"/>
                <a:gd name="T5" fmla="*/ 115 h 157"/>
                <a:gd name="T6" fmla="*/ 0 w 76"/>
                <a:gd name="T7" fmla="*/ 157 h 157"/>
                <a:gd name="T8" fmla="*/ 45 w 76"/>
                <a:gd name="T9" fmla="*/ 157 h 157"/>
                <a:gd name="T10" fmla="*/ 76 w 76"/>
                <a:gd name="T11" fmla="*/ 126 h 157"/>
                <a:gd name="T12" fmla="*/ 76 w 76"/>
                <a:gd name="T13" fmla="*/ 0 h 157"/>
                <a:gd name="T14" fmla="*/ 0 w 76"/>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7">
                  <a:moveTo>
                    <a:pt x="0" y="0"/>
                  </a:moveTo>
                  <a:cubicBezTo>
                    <a:pt x="0" y="112"/>
                    <a:pt x="0" y="112"/>
                    <a:pt x="0" y="112"/>
                  </a:cubicBezTo>
                  <a:cubicBezTo>
                    <a:pt x="0" y="113"/>
                    <a:pt x="0" y="114"/>
                    <a:pt x="0" y="115"/>
                  </a:cubicBezTo>
                  <a:cubicBezTo>
                    <a:pt x="0" y="157"/>
                    <a:pt x="0" y="157"/>
                    <a:pt x="0" y="157"/>
                  </a:cubicBezTo>
                  <a:cubicBezTo>
                    <a:pt x="45" y="157"/>
                    <a:pt x="45" y="157"/>
                    <a:pt x="45" y="157"/>
                  </a:cubicBezTo>
                  <a:cubicBezTo>
                    <a:pt x="62" y="157"/>
                    <a:pt x="76" y="143"/>
                    <a:pt x="76" y="126"/>
                  </a:cubicBezTo>
                  <a:cubicBezTo>
                    <a:pt x="76" y="0"/>
                    <a:pt x="76" y="0"/>
                    <a:pt x="76" y="0"/>
                  </a:cubicBezTo>
                  <a:lnTo>
                    <a:pt x="0" y="0"/>
                  </a:lnTo>
                  <a:close/>
                </a:path>
              </a:pathLst>
            </a:custGeom>
            <a:solidFill>
              <a:srgbClr val="F4D9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8"/>
            <p:cNvSpPr>
              <a:spLocks noEditPoints="1"/>
            </p:cNvSpPr>
            <p:nvPr/>
          </p:nvSpPr>
          <p:spPr bwMode="auto">
            <a:xfrm>
              <a:off x="3119" y="2376"/>
              <a:ext cx="384" cy="194"/>
            </a:xfrm>
            <a:custGeom>
              <a:avLst/>
              <a:gdLst>
                <a:gd name="T0" fmla="*/ 142 w 162"/>
                <a:gd name="T1" fmla="*/ 82 h 82"/>
                <a:gd name="T2" fmla="*/ 20 w 162"/>
                <a:gd name="T3" fmla="*/ 82 h 82"/>
                <a:gd name="T4" fmla="*/ 0 w 162"/>
                <a:gd name="T5" fmla="*/ 61 h 82"/>
                <a:gd name="T6" fmla="*/ 0 w 162"/>
                <a:gd name="T7" fmla="*/ 21 h 82"/>
                <a:gd name="T8" fmla="*/ 20 w 162"/>
                <a:gd name="T9" fmla="*/ 0 h 82"/>
                <a:gd name="T10" fmla="*/ 142 w 162"/>
                <a:gd name="T11" fmla="*/ 0 h 82"/>
                <a:gd name="T12" fmla="*/ 162 w 162"/>
                <a:gd name="T13" fmla="*/ 21 h 82"/>
                <a:gd name="T14" fmla="*/ 162 w 162"/>
                <a:gd name="T15" fmla="*/ 61 h 82"/>
                <a:gd name="T16" fmla="*/ 142 w 162"/>
                <a:gd name="T17" fmla="*/ 82 h 82"/>
                <a:gd name="T18" fmla="*/ 20 w 162"/>
                <a:gd name="T19" fmla="*/ 13 h 82"/>
                <a:gd name="T20" fmla="*/ 12 w 162"/>
                <a:gd name="T21" fmla="*/ 21 h 82"/>
                <a:gd name="T22" fmla="*/ 12 w 162"/>
                <a:gd name="T23" fmla="*/ 61 h 82"/>
                <a:gd name="T24" fmla="*/ 20 w 162"/>
                <a:gd name="T25" fmla="*/ 69 h 82"/>
                <a:gd name="T26" fmla="*/ 142 w 162"/>
                <a:gd name="T27" fmla="*/ 69 h 82"/>
                <a:gd name="T28" fmla="*/ 149 w 162"/>
                <a:gd name="T29" fmla="*/ 61 h 82"/>
                <a:gd name="T30" fmla="*/ 149 w 162"/>
                <a:gd name="T31" fmla="*/ 21 h 82"/>
                <a:gd name="T32" fmla="*/ 142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0" y="82"/>
                    <a:pt x="20" y="82"/>
                    <a:pt x="20" y="82"/>
                  </a:cubicBezTo>
                  <a:cubicBezTo>
                    <a:pt x="9" y="82"/>
                    <a:pt x="0" y="72"/>
                    <a:pt x="0" y="61"/>
                  </a:cubicBezTo>
                  <a:cubicBezTo>
                    <a:pt x="0" y="21"/>
                    <a:pt x="0" y="21"/>
                    <a:pt x="0" y="21"/>
                  </a:cubicBezTo>
                  <a:cubicBezTo>
                    <a:pt x="0" y="10"/>
                    <a:pt x="9" y="0"/>
                    <a:pt x="20"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0" y="13"/>
                  </a:moveTo>
                  <a:cubicBezTo>
                    <a:pt x="16" y="13"/>
                    <a:pt x="12" y="17"/>
                    <a:pt x="12" y="21"/>
                  </a:cubicBezTo>
                  <a:cubicBezTo>
                    <a:pt x="12" y="61"/>
                    <a:pt x="12" y="61"/>
                    <a:pt x="12" y="61"/>
                  </a:cubicBezTo>
                  <a:cubicBezTo>
                    <a:pt x="12" y="65"/>
                    <a:pt x="16" y="69"/>
                    <a:pt x="20" y="69"/>
                  </a:cubicBezTo>
                  <a:cubicBezTo>
                    <a:pt x="142" y="69"/>
                    <a:pt x="142" y="69"/>
                    <a:pt x="142" y="69"/>
                  </a:cubicBezTo>
                  <a:cubicBezTo>
                    <a:pt x="146" y="69"/>
                    <a:pt x="149" y="65"/>
                    <a:pt x="149" y="61"/>
                  </a:cubicBezTo>
                  <a:cubicBezTo>
                    <a:pt x="149" y="21"/>
                    <a:pt x="149" y="21"/>
                    <a:pt x="149" y="21"/>
                  </a:cubicBezTo>
                  <a:cubicBezTo>
                    <a:pt x="149" y="17"/>
                    <a:pt x="146" y="13"/>
                    <a:pt x="142"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9"/>
            <p:cNvSpPr>
              <a:spLocks noEditPoints="1"/>
            </p:cNvSpPr>
            <p:nvPr/>
          </p:nvSpPr>
          <p:spPr bwMode="auto">
            <a:xfrm>
              <a:off x="4021" y="2376"/>
              <a:ext cx="384" cy="194"/>
            </a:xfrm>
            <a:custGeom>
              <a:avLst/>
              <a:gdLst>
                <a:gd name="T0" fmla="*/ 141 w 162"/>
                <a:gd name="T1" fmla="*/ 82 h 82"/>
                <a:gd name="T2" fmla="*/ 20 w 162"/>
                <a:gd name="T3" fmla="*/ 82 h 82"/>
                <a:gd name="T4" fmla="*/ 0 w 162"/>
                <a:gd name="T5" fmla="*/ 61 h 82"/>
                <a:gd name="T6" fmla="*/ 0 w 162"/>
                <a:gd name="T7" fmla="*/ 21 h 82"/>
                <a:gd name="T8" fmla="*/ 20 w 162"/>
                <a:gd name="T9" fmla="*/ 0 h 82"/>
                <a:gd name="T10" fmla="*/ 141 w 162"/>
                <a:gd name="T11" fmla="*/ 0 h 82"/>
                <a:gd name="T12" fmla="*/ 162 w 162"/>
                <a:gd name="T13" fmla="*/ 21 h 82"/>
                <a:gd name="T14" fmla="*/ 162 w 162"/>
                <a:gd name="T15" fmla="*/ 61 h 82"/>
                <a:gd name="T16" fmla="*/ 141 w 162"/>
                <a:gd name="T17" fmla="*/ 82 h 82"/>
                <a:gd name="T18" fmla="*/ 20 w 162"/>
                <a:gd name="T19" fmla="*/ 13 h 82"/>
                <a:gd name="T20" fmla="*/ 12 w 162"/>
                <a:gd name="T21" fmla="*/ 21 h 82"/>
                <a:gd name="T22" fmla="*/ 12 w 162"/>
                <a:gd name="T23" fmla="*/ 61 h 82"/>
                <a:gd name="T24" fmla="*/ 20 w 162"/>
                <a:gd name="T25" fmla="*/ 69 h 82"/>
                <a:gd name="T26" fmla="*/ 141 w 162"/>
                <a:gd name="T27" fmla="*/ 69 h 82"/>
                <a:gd name="T28" fmla="*/ 149 w 162"/>
                <a:gd name="T29" fmla="*/ 61 h 82"/>
                <a:gd name="T30" fmla="*/ 149 w 162"/>
                <a:gd name="T31" fmla="*/ 21 h 82"/>
                <a:gd name="T32" fmla="*/ 141 w 162"/>
                <a:gd name="T33" fmla="*/ 13 h 82"/>
                <a:gd name="T34" fmla="*/ 20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1" y="82"/>
                  </a:moveTo>
                  <a:cubicBezTo>
                    <a:pt x="20" y="82"/>
                    <a:pt x="20" y="82"/>
                    <a:pt x="20" y="82"/>
                  </a:cubicBezTo>
                  <a:cubicBezTo>
                    <a:pt x="9" y="82"/>
                    <a:pt x="0" y="72"/>
                    <a:pt x="0" y="61"/>
                  </a:cubicBezTo>
                  <a:cubicBezTo>
                    <a:pt x="0" y="21"/>
                    <a:pt x="0" y="21"/>
                    <a:pt x="0" y="21"/>
                  </a:cubicBezTo>
                  <a:cubicBezTo>
                    <a:pt x="0" y="10"/>
                    <a:pt x="9" y="0"/>
                    <a:pt x="20" y="0"/>
                  </a:cubicBezTo>
                  <a:cubicBezTo>
                    <a:pt x="141" y="0"/>
                    <a:pt x="141" y="0"/>
                    <a:pt x="141" y="0"/>
                  </a:cubicBezTo>
                  <a:cubicBezTo>
                    <a:pt x="153" y="0"/>
                    <a:pt x="162" y="10"/>
                    <a:pt x="162" y="21"/>
                  </a:cubicBezTo>
                  <a:cubicBezTo>
                    <a:pt x="162" y="61"/>
                    <a:pt x="162" y="61"/>
                    <a:pt x="162" y="61"/>
                  </a:cubicBezTo>
                  <a:cubicBezTo>
                    <a:pt x="162" y="72"/>
                    <a:pt x="153" y="82"/>
                    <a:pt x="141" y="82"/>
                  </a:cubicBezTo>
                  <a:close/>
                  <a:moveTo>
                    <a:pt x="20" y="13"/>
                  </a:moveTo>
                  <a:cubicBezTo>
                    <a:pt x="16" y="13"/>
                    <a:pt x="12" y="17"/>
                    <a:pt x="12" y="21"/>
                  </a:cubicBezTo>
                  <a:cubicBezTo>
                    <a:pt x="12" y="61"/>
                    <a:pt x="12" y="61"/>
                    <a:pt x="12" y="61"/>
                  </a:cubicBezTo>
                  <a:cubicBezTo>
                    <a:pt x="12" y="65"/>
                    <a:pt x="16" y="69"/>
                    <a:pt x="20" y="69"/>
                  </a:cubicBezTo>
                  <a:cubicBezTo>
                    <a:pt x="141" y="69"/>
                    <a:pt x="141" y="69"/>
                    <a:pt x="141" y="69"/>
                  </a:cubicBezTo>
                  <a:cubicBezTo>
                    <a:pt x="146" y="69"/>
                    <a:pt x="149" y="65"/>
                    <a:pt x="149" y="61"/>
                  </a:cubicBezTo>
                  <a:cubicBezTo>
                    <a:pt x="149" y="21"/>
                    <a:pt x="149" y="21"/>
                    <a:pt x="149" y="21"/>
                  </a:cubicBezTo>
                  <a:cubicBezTo>
                    <a:pt x="149" y="17"/>
                    <a:pt x="146" y="13"/>
                    <a:pt x="141" y="13"/>
                  </a:cubicBezTo>
                  <a:lnTo>
                    <a:pt x="20"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0"/>
            <p:cNvSpPr>
              <a:spLocks noEditPoints="1"/>
            </p:cNvSpPr>
            <p:nvPr/>
          </p:nvSpPr>
          <p:spPr bwMode="auto">
            <a:xfrm>
              <a:off x="3569" y="2376"/>
              <a:ext cx="383" cy="194"/>
            </a:xfrm>
            <a:custGeom>
              <a:avLst/>
              <a:gdLst>
                <a:gd name="T0" fmla="*/ 142 w 162"/>
                <a:gd name="T1" fmla="*/ 82 h 82"/>
                <a:gd name="T2" fmla="*/ 21 w 162"/>
                <a:gd name="T3" fmla="*/ 82 h 82"/>
                <a:gd name="T4" fmla="*/ 0 w 162"/>
                <a:gd name="T5" fmla="*/ 61 h 82"/>
                <a:gd name="T6" fmla="*/ 0 w 162"/>
                <a:gd name="T7" fmla="*/ 21 h 82"/>
                <a:gd name="T8" fmla="*/ 21 w 162"/>
                <a:gd name="T9" fmla="*/ 0 h 82"/>
                <a:gd name="T10" fmla="*/ 142 w 162"/>
                <a:gd name="T11" fmla="*/ 0 h 82"/>
                <a:gd name="T12" fmla="*/ 162 w 162"/>
                <a:gd name="T13" fmla="*/ 21 h 82"/>
                <a:gd name="T14" fmla="*/ 162 w 162"/>
                <a:gd name="T15" fmla="*/ 61 h 82"/>
                <a:gd name="T16" fmla="*/ 142 w 162"/>
                <a:gd name="T17" fmla="*/ 82 h 82"/>
                <a:gd name="T18" fmla="*/ 21 w 162"/>
                <a:gd name="T19" fmla="*/ 13 h 82"/>
                <a:gd name="T20" fmla="*/ 13 w 162"/>
                <a:gd name="T21" fmla="*/ 21 h 82"/>
                <a:gd name="T22" fmla="*/ 13 w 162"/>
                <a:gd name="T23" fmla="*/ 61 h 82"/>
                <a:gd name="T24" fmla="*/ 21 w 162"/>
                <a:gd name="T25" fmla="*/ 69 h 82"/>
                <a:gd name="T26" fmla="*/ 142 w 162"/>
                <a:gd name="T27" fmla="*/ 69 h 82"/>
                <a:gd name="T28" fmla="*/ 150 w 162"/>
                <a:gd name="T29" fmla="*/ 61 h 82"/>
                <a:gd name="T30" fmla="*/ 150 w 162"/>
                <a:gd name="T31" fmla="*/ 21 h 82"/>
                <a:gd name="T32" fmla="*/ 142 w 162"/>
                <a:gd name="T33" fmla="*/ 13 h 82"/>
                <a:gd name="T34" fmla="*/ 21 w 162"/>
                <a:gd name="T3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82">
                  <a:moveTo>
                    <a:pt x="142" y="82"/>
                  </a:moveTo>
                  <a:cubicBezTo>
                    <a:pt x="21" y="82"/>
                    <a:pt x="21" y="82"/>
                    <a:pt x="21" y="82"/>
                  </a:cubicBezTo>
                  <a:cubicBezTo>
                    <a:pt x="9" y="82"/>
                    <a:pt x="0" y="72"/>
                    <a:pt x="0" y="61"/>
                  </a:cubicBezTo>
                  <a:cubicBezTo>
                    <a:pt x="0" y="21"/>
                    <a:pt x="0" y="21"/>
                    <a:pt x="0" y="21"/>
                  </a:cubicBezTo>
                  <a:cubicBezTo>
                    <a:pt x="0" y="10"/>
                    <a:pt x="9" y="0"/>
                    <a:pt x="21" y="0"/>
                  </a:cubicBezTo>
                  <a:cubicBezTo>
                    <a:pt x="142" y="0"/>
                    <a:pt x="142" y="0"/>
                    <a:pt x="142" y="0"/>
                  </a:cubicBezTo>
                  <a:cubicBezTo>
                    <a:pt x="153" y="0"/>
                    <a:pt x="162" y="10"/>
                    <a:pt x="162" y="21"/>
                  </a:cubicBezTo>
                  <a:cubicBezTo>
                    <a:pt x="162" y="61"/>
                    <a:pt x="162" y="61"/>
                    <a:pt x="162" y="61"/>
                  </a:cubicBezTo>
                  <a:cubicBezTo>
                    <a:pt x="162" y="72"/>
                    <a:pt x="153" y="82"/>
                    <a:pt x="142" y="82"/>
                  </a:cubicBezTo>
                  <a:close/>
                  <a:moveTo>
                    <a:pt x="21" y="13"/>
                  </a:moveTo>
                  <a:cubicBezTo>
                    <a:pt x="16" y="13"/>
                    <a:pt x="13" y="17"/>
                    <a:pt x="13" y="21"/>
                  </a:cubicBezTo>
                  <a:cubicBezTo>
                    <a:pt x="13" y="61"/>
                    <a:pt x="13" y="61"/>
                    <a:pt x="13" y="61"/>
                  </a:cubicBezTo>
                  <a:cubicBezTo>
                    <a:pt x="13" y="65"/>
                    <a:pt x="16" y="69"/>
                    <a:pt x="21" y="69"/>
                  </a:cubicBezTo>
                  <a:cubicBezTo>
                    <a:pt x="142" y="69"/>
                    <a:pt x="142" y="69"/>
                    <a:pt x="142" y="69"/>
                  </a:cubicBezTo>
                  <a:cubicBezTo>
                    <a:pt x="146" y="69"/>
                    <a:pt x="150" y="65"/>
                    <a:pt x="150" y="61"/>
                  </a:cubicBezTo>
                  <a:cubicBezTo>
                    <a:pt x="150" y="21"/>
                    <a:pt x="150" y="21"/>
                    <a:pt x="150" y="21"/>
                  </a:cubicBezTo>
                  <a:cubicBezTo>
                    <a:pt x="150" y="17"/>
                    <a:pt x="146" y="13"/>
                    <a:pt x="142" y="13"/>
                  </a:cubicBezTo>
                  <a:lnTo>
                    <a:pt x="21" y="13"/>
                  </a:lnTo>
                  <a:close/>
                </a:path>
              </a:pathLst>
            </a:custGeom>
            <a:solidFill>
              <a:srgbClr val="406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Rectangle 21"/>
            <p:cNvSpPr>
              <a:spLocks noChangeArrowheads="1"/>
            </p:cNvSpPr>
            <p:nvPr/>
          </p:nvSpPr>
          <p:spPr bwMode="auto">
            <a:xfrm>
              <a:off x="2565" y="3549"/>
              <a:ext cx="1626" cy="163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2" name="Rectangle 22"/>
            <p:cNvSpPr>
              <a:spLocks noChangeArrowheads="1"/>
            </p:cNvSpPr>
            <p:nvPr/>
          </p:nvSpPr>
          <p:spPr bwMode="auto">
            <a:xfrm>
              <a:off x="2454" y="3899"/>
              <a:ext cx="1849" cy="128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nvGrpSpPr>
          <p:cNvPr id="114" name="Group 25"/>
          <p:cNvGrpSpPr>
            <a:grpSpLocks noChangeAspect="1"/>
          </p:cNvGrpSpPr>
          <p:nvPr/>
        </p:nvGrpSpPr>
        <p:grpSpPr bwMode="auto">
          <a:xfrm>
            <a:off x="5665617" y="4236699"/>
            <a:ext cx="859818" cy="563022"/>
            <a:chOff x="3165" y="1719"/>
            <a:chExt cx="1350" cy="884"/>
          </a:xfrm>
          <a:solidFill>
            <a:schemeClr val="accent2"/>
          </a:solidFill>
        </p:grpSpPr>
        <p:sp>
          <p:nvSpPr>
            <p:cNvPr id="116" name="Freeform 26"/>
            <p:cNvSpPr/>
            <p:nvPr/>
          </p:nvSpPr>
          <p:spPr bwMode="auto">
            <a:xfrm>
              <a:off x="3165" y="1719"/>
              <a:ext cx="414" cy="884"/>
            </a:xfrm>
            <a:custGeom>
              <a:avLst/>
              <a:gdLst>
                <a:gd name="T0" fmla="*/ 108 w 174"/>
                <a:gd name="T1" fmla="*/ 165 h 371"/>
                <a:gd name="T2" fmla="*/ 58 w 174"/>
                <a:gd name="T3" fmla="*/ 93 h 371"/>
                <a:gd name="T4" fmla="*/ 88 w 174"/>
                <a:gd name="T5" fmla="*/ 53 h 371"/>
                <a:gd name="T6" fmla="*/ 119 w 174"/>
                <a:gd name="T7" fmla="*/ 94 h 371"/>
                <a:gd name="T8" fmla="*/ 119 w 174"/>
                <a:gd name="T9" fmla="*/ 106 h 371"/>
                <a:gd name="T10" fmla="*/ 174 w 174"/>
                <a:gd name="T11" fmla="*/ 106 h 371"/>
                <a:gd name="T12" fmla="*/ 174 w 174"/>
                <a:gd name="T13" fmla="*/ 95 h 371"/>
                <a:gd name="T14" fmla="*/ 87 w 174"/>
                <a:gd name="T15" fmla="*/ 0 h 371"/>
                <a:gd name="T16" fmla="*/ 2 w 174"/>
                <a:gd name="T17" fmla="*/ 95 h 371"/>
                <a:gd name="T18" fmla="*/ 68 w 174"/>
                <a:gd name="T19" fmla="*/ 205 h 371"/>
                <a:gd name="T20" fmla="*/ 117 w 174"/>
                <a:gd name="T21" fmla="*/ 277 h 371"/>
                <a:gd name="T22" fmla="*/ 86 w 174"/>
                <a:gd name="T23" fmla="*/ 317 h 371"/>
                <a:gd name="T24" fmla="*/ 55 w 174"/>
                <a:gd name="T25" fmla="*/ 277 h 371"/>
                <a:gd name="T26" fmla="*/ 55 w 174"/>
                <a:gd name="T27" fmla="*/ 246 h 371"/>
                <a:gd name="T28" fmla="*/ 0 w 174"/>
                <a:gd name="T29" fmla="*/ 246 h 371"/>
                <a:gd name="T30" fmla="*/ 0 w 174"/>
                <a:gd name="T31" fmla="*/ 275 h 371"/>
                <a:gd name="T32" fmla="*/ 87 w 174"/>
                <a:gd name="T33" fmla="*/ 371 h 371"/>
                <a:gd name="T34" fmla="*/ 174 w 174"/>
                <a:gd name="T35" fmla="*/ 275 h 371"/>
                <a:gd name="T36" fmla="*/ 108 w 174"/>
                <a:gd name="T37" fmla="*/ 16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4" h="371">
                  <a:moveTo>
                    <a:pt x="108" y="165"/>
                  </a:moveTo>
                  <a:cubicBezTo>
                    <a:pt x="81" y="144"/>
                    <a:pt x="58" y="125"/>
                    <a:pt x="58" y="93"/>
                  </a:cubicBezTo>
                  <a:cubicBezTo>
                    <a:pt x="58" y="58"/>
                    <a:pt x="74" y="53"/>
                    <a:pt x="88" y="53"/>
                  </a:cubicBezTo>
                  <a:cubicBezTo>
                    <a:pt x="103" y="53"/>
                    <a:pt x="119" y="58"/>
                    <a:pt x="119" y="94"/>
                  </a:cubicBezTo>
                  <a:cubicBezTo>
                    <a:pt x="119" y="106"/>
                    <a:pt x="119" y="106"/>
                    <a:pt x="119" y="106"/>
                  </a:cubicBezTo>
                  <a:cubicBezTo>
                    <a:pt x="174" y="106"/>
                    <a:pt x="174" y="106"/>
                    <a:pt x="174" y="106"/>
                  </a:cubicBezTo>
                  <a:cubicBezTo>
                    <a:pt x="174" y="95"/>
                    <a:pt x="174" y="95"/>
                    <a:pt x="174" y="95"/>
                  </a:cubicBezTo>
                  <a:cubicBezTo>
                    <a:pt x="174" y="35"/>
                    <a:pt x="142" y="0"/>
                    <a:pt x="87" y="0"/>
                  </a:cubicBezTo>
                  <a:cubicBezTo>
                    <a:pt x="33" y="0"/>
                    <a:pt x="2" y="35"/>
                    <a:pt x="2" y="95"/>
                  </a:cubicBezTo>
                  <a:cubicBezTo>
                    <a:pt x="2" y="151"/>
                    <a:pt x="37" y="180"/>
                    <a:pt x="68" y="205"/>
                  </a:cubicBezTo>
                  <a:cubicBezTo>
                    <a:pt x="94" y="227"/>
                    <a:pt x="117" y="245"/>
                    <a:pt x="117" y="277"/>
                  </a:cubicBezTo>
                  <a:cubicBezTo>
                    <a:pt x="117" y="313"/>
                    <a:pt x="99" y="317"/>
                    <a:pt x="86" y="317"/>
                  </a:cubicBezTo>
                  <a:cubicBezTo>
                    <a:pt x="73" y="317"/>
                    <a:pt x="55" y="313"/>
                    <a:pt x="55" y="277"/>
                  </a:cubicBezTo>
                  <a:cubicBezTo>
                    <a:pt x="55" y="246"/>
                    <a:pt x="55" y="246"/>
                    <a:pt x="55" y="246"/>
                  </a:cubicBezTo>
                  <a:cubicBezTo>
                    <a:pt x="0" y="246"/>
                    <a:pt x="0" y="246"/>
                    <a:pt x="0" y="246"/>
                  </a:cubicBezTo>
                  <a:cubicBezTo>
                    <a:pt x="0" y="275"/>
                    <a:pt x="0" y="275"/>
                    <a:pt x="0" y="275"/>
                  </a:cubicBezTo>
                  <a:cubicBezTo>
                    <a:pt x="0" y="336"/>
                    <a:pt x="32" y="371"/>
                    <a:pt x="87" y="371"/>
                  </a:cubicBezTo>
                  <a:cubicBezTo>
                    <a:pt x="142" y="371"/>
                    <a:pt x="174" y="336"/>
                    <a:pt x="174" y="275"/>
                  </a:cubicBezTo>
                  <a:cubicBezTo>
                    <a:pt x="174" y="219"/>
                    <a:pt x="139" y="191"/>
                    <a:pt x="108"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7"/>
            <p:cNvSpPr/>
            <p:nvPr/>
          </p:nvSpPr>
          <p:spPr bwMode="auto">
            <a:xfrm>
              <a:off x="3648" y="1727"/>
              <a:ext cx="382" cy="867"/>
            </a:xfrm>
            <a:custGeom>
              <a:avLst/>
              <a:gdLst>
                <a:gd name="T0" fmla="*/ 0 w 382"/>
                <a:gd name="T1" fmla="*/ 867 h 867"/>
                <a:gd name="T2" fmla="*/ 382 w 382"/>
                <a:gd name="T3" fmla="*/ 867 h 867"/>
                <a:gd name="T4" fmla="*/ 382 w 382"/>
                <a:gd name="T5" fmla="*/ 740 h 867"/>
                <a:gd name="T6" fmla="*/ 135 w 382"/>
                <a:gd name="T7" fmla="*/ 740 h 867"/>
                <a:gd name="T8" fmla="*/ 135 w 382"/>
                <a:gd name="T9" fmla="*/ 490 h 867"/>
                <a:gd name="T10" fmla="*/ 335 w 382"/>
                <a:gd name="T11" fmla="*/ 490 h 867"/>
                <a:gd name="T12" fmla="*/ 335 w 382"/>
                <a:gd name="T13" fmla="*/ 364 h 867"/>
                <a:gd name="T14" fmla="*/ 135 w 382"/>
                <a:gd name="T15" fmla="*/ 364 h 867"/>
                <a:gd name="T16" fmla="*/ 135 w 382"/>
                <a:gd name="T17" fmla="*/ 128 h 867"/>
                <a:gd name="T18" fmla="*/ 363 w 382"/>
                <a:gd name="T19" fmla="*/ 128 h 867"/>
                <a:gd name="T20" fmla="*/ 363 w 382"/>
                <a:gd name="T21" fmla="*/ 0 h 867"/>
                <a:gd name="T22" fmla="*/ 0 w 382"/>
                <a:gd name="T23" fmla="*/ 0 h 867"/>
                <a:gd name="T24" fmla="*/ 0 w 382"/>
                <a:gd name="T25"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867">
                  <a:moveTo>
                    <a:pt x="0" y="867"/>
                  </a:moveTo>
                  <a:lnTo>
                    <a:pt x="382" y="867"/>
                  </a:lnTo>
                  <a:lnTo>
                    <a:pt x="382" y="740"/>
                  </a:lnTo>
                  <a:lnTo>
                    <a:pt x="135" y="740"/>
                  </a:lnTo>
                  <a:lnTo>
                    <a:pt x="135" y="490"/>
                  </a:lnTo>
                  <a:lnTo>
                    <a:pt x="335" y="490"/>
                  </a:lnTo>
                  <a:lnTo>
                    <a:pt x="335" y="364"/>
                  </a:lnTo>
                  <a:lnTo>
                    <a:pt x="135" y="364"/>
                  </a:lnTo>
                  <a:lnTo>
                    <a:pt x="135" y="128"/>
                  </a:lnTo>
                  <a:lnTo>
                    <a:pt x="363" y="128"/>
                  </a:lnTo>
                  <a:lnTo>
                    <a:pt x="363" y="0"/>
                  </a:lnTo>
                  <a:lnTo>
                    <a:pt x="0" y="0"/>
                  </a:lnTo>
                  <a:lnTo>
                    <a:pt x="0" y="8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8"/>
            <p:cNvSpPr>
              <a:spLocks noEditPoints="1"/>
            </p:cNvSpPr>
            <p:nvPr/>
          </p:nvSpPr>
          <p:spPr bwMode="auto">
            <a:xfrm>
              <a:off x="4094" y="1719"/>
              <a:ext cx="421" cy="884"/>
            </a:xfrm>
            <a:custGeom>
              <a:avLst/>
              <a:gdLst>
                <a:gd name="T0" fmla="*/ 88 w 177"/>
                <a:gd name="T1" fmla="*/ 0 h 371"/>
                <a:gd name="T2" fmla="*/ 0 w 177"/>
                <a:gd name="T3" fmla="*/ 96 h 371"/>
                <a:gd name="T4" fmla="*/ 0 w 177"/>
                <a:gd name="T5" fmla="*/ 275 h 371"/>
                <a:gd name="T6" fmla="*/ 88 w 177"/>
                <a:gd name="T7" fmla="*/ 371 h 371"/>
                <a:gd name="T8" fmla="*/ 177 w 177"/>
                <a:gd name="T9" fmla="*/ 275 h 371"/>
                <a:gd name="T10" fmla="*/ 177 w 177"/>
                <a:gd name="T11" fmla="*/ 96 h 371"/>
                <a:gd name="T12" fmla="*/ 88 w 177"/>
                <a:gd name="T13" fmla="*/ 0 h 371"/>
                <a:gd name="T14" fmla="*/ 88 w 177"/>
                <a:gd name="T15" fmla="*/ 317 h 371"/>
                <a:gd name="T16" fmla="*/ 57 w 177"/>
                <a:gd name="T17" fmla="*/ 277 h 371"/>
                <a:gd name="T18" fmla="*/ 57 w 177"/>
                <a:gd name="T19" fmla="*/ 94 h 371"/>
                <a:gd name="T20" fmla="*/ 88 w 177"/>
                <a:gd name="T21" fmla="*/ 53 h 371"/>
                <a:gd name="T22" fmla="*/ 120 w 177"/>
                <a:gd name="T23" fmla="*/ 94 h 371"/>
                <a:gd name="T24" fmla="*/ 120 w 177"/>
                <a:gd name="T25" fmla="*/ 277 h 371"/>
                <a:gd name="T26" fmla="*/ 88 w 177"/>
                <a:gd name="T27" fmla="*/ 31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71">
                  <a:moveTo>
                    <a:pt x="88" y="0"/>
                  </a:moveTo>
                  <a:cubicBezTo>
                    <a:pt x="33" y="0"/>
                    <a:pt x="0" y="36"/>
                    <a:pt x="0" y="96"/>
                  </a:cubicBezTo>
                  <a:cubicBezTo>
                    <a:pt x="0" y="275"/>
                    <a:pt x="0" y="275"/>
                    <a:pt x="0" y="275"/>
                  </a:cubicBezTo>
                  <a:cubicBezTo>
                    <a:pt x="0" y="335"/>
                    <a:pt x="33" y="371"/>
                    <a:pt x="88" y="371"/>
                  </a:cubicBezTo>
                  <a:cubicBezTo>
                    <a:pt x="144" y="371"/>
                    <a:pt x="177" y="335"/>
                    <a:pt x="177" y="275"/>
                  </a:cubicBezTo>
                  <a:cubicBezTo>
                    <a:pt x="177" y="96"/>
                    <a:pt x="177" y="96"/>
                    <a:pt x="177" y="96"/>
                  </a:cubicBezTo>
                  <a:cubicBezTo>
                    <a:pt x="177" y="35"/>
                    <a:pt x="145" y="0"/>
                    <a:pt x="88" y="0"/>
                  </a:cubicBezTo>
                  <a:close/>
                  <a:moveTo>
                    <a:pt x="88" y="317"/>
                  </a:moveTo>
                  <a:cubicBezTo>
                    <a:pt x="75" y="317"/>
                    <a:pt x="57" y="313"/>
                    <a:pt x="57" y="277"/>
                  </a:cubicBezTo>
                  <a:cubicBezTo>
                    <a:pt x="57" y="94"/>
                    <a:pt x="57" y="94"/>
                    <a:pt x="57" y="94"/>
                  </a:cubicBezTo>
                  <a:cubicBezTo>
                    <a:pt x="57" y="53"/>
                    <a:pt x="81" y="53"/>
                    <a:pt x="88" y="53"/>
                  </a:cubicBezTo>
                  <a:cubicBezTo>
                    <a:pt x="102" y="53"/>
                    <a:pt x="120" y="58"/>
                    <a:pt x="120" y="94"/>
                  </a:cubicBezTo>
                  <a:cubicBezTo>
                    <a:pt x="120" y="277"/>
                    <a:pt x="120" y="277"/>
                    <a:pt x="120" y="277"/>
                  </a:cubicBezTo>
                  <a:cubicBezTo>
                    <a:pt x="120" y="313"/>
                    <a:pt x="102" y="317"/>
                    <a:pt x="88" y="3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3"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3"/>
                                        </p:tgtEl>
                                        <p:attrNameLst>
                                          <p:attrName>ppt_y</p:attrName>
                                        </p:attrNameLst>
                                      </p:cBhvr>
                                      <p:tavLst>
                                        <p:tav tm="0">
                                          <p:val>
                                            <p:strVal val="#ppt_y"/>
                                          </p:val>
                                        </p:tav>
                                        <p:tav tm="100000">
                                          <p:val>
                                            <p:strVal val="#ppt_y"/>
                                          </p:val>
                                        </p:tav>
                                      </p:tavLst>
                                    </p:anim>
                                    <p:anim calcmode="lin" valueType="num">
                                      <p:cBhvr>
                                        <p:cTn id="9" dur="500" fill="hold"/>
                                        <p:tgtEl>
                                          <p:spTgt spid="11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3"/>
                                        </p:tgtEl>
                                      </p:cBhvr>
                                    </p:animEffect>
                                  </p:childTnLst>
                                </p:cTn>
                              </p:par>
                              <p:par>
                                <p:cTn id="12" presetID="42"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1000"/>
                                        <p:tgtEl>
                                          <p:spTgt spid="93"/>
                                        </p:tgtEl>
                                      </p:cBhvr>
                                    </p:animEffect>
                                    <p:anim calcmode="lin" valueType="num">
                                      <p:cBhvr>
                                        <p:cTn id="15" dur="1000" fill="hold"/>
                                        <p:tgtEl>
                                          <p:spTgt spid="93"/>
                                        </p:tgtEl>
                                        <p:attrNameLst>
                                          <p:attrName>ppt_x</p:attrName>
                                        </p:attrNameLst>
                                      </p:cBhvr>
                                      <p:tavLst>
                                        <p:tav tm="0">
                                          <p:val>
                                            <p:strVal val="#ppt_x"/>
                                          </p:val>
                                        </p:tav>
                                        <p:tav tm="100000">
                                          <p:val>
                                            <p:strVal val="#ppt_x"/>
                                          </p:val>
                                        </p:tav>
                                      </p:tavLst>
                                    </p:anim>
                                    <p:anim calcmode="lin" valueType="num">
                                      <p:cBhvr>
                                        <p:cTn id="16" dur="1000" fill="hold"/>
                                        <p:tgtEl>
                                          <p:spTgt spid="9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1000"/>
                                        <p:tgtEl>
                                          <p:spTgt spid="114"/>
                                        </p:tgtEl>
                                      </p:cBhvr>
                                    </p:animEffect>
                                    <p:anim calcmode="lin" valueType="num">
                                      <p:cBhvr>
                                        <p:cTn id="20" dur="1000" fill="hold"/>
                                        <p:tgtEl>
                                          <p:spTgt spid="114"/>
                                        </p:tgtEl>
                                        <p:attrNameLst>
                                          <p:attrName>ppt_x</p:attrName>
                                        </p:attrNameLst>
                                      </p:cBhvr>
                                      <p:tavLst>
                                        <p:tav tm="0">
                                          <p:val>
                                            <p:strVal val="#ppt_x"/>
                                          </p:val>
                                        </p:tav>
                                        <p:tav tm="100000">
                                          <p:val>
                                            <p:strVal val="#ppt_x"/>
                                          </p:val>
                                        </p:tav>
                                      </p:tavLst>
                                    </p:anim>
                                    <p:anim calcmode="lin" valueType="num">
                                      <p:cBhvr>
                                        <p:cTn id="21" dur="1000" fill="hold"/>
                                        <p:tgtEl>
                                          <p:spTgt spid="114"/>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childTnLst>
                          </p:cTn>
                        </p:par>
                        <p:par>
                          <p:cTn id="58" fill="hold">
                            <p:stCondLst>
                              <p:cond delay="3000"/>
                            </p:stCondLst>
                            <p:childTnLst>
                              <p:par>
                                <p:cTn id="59" presetID="53" presetClass="entr" presetSubtype="16"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par>
                          <p:cTn id="64" fill="hold">
                            <p:stCondLst>
                              <p:cond delay="3500"/>
                            </p:stCondLst>
                            <p:childTnLst>
                              <p:par>
                                <p:cTn id="65" presetID="53" presetClass="entr" presetSubtype="16"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par>
                          <p:cTn id="70" fill="hold">
                            <p:stCondLst>
                              <p:cond delay="4000"/>
                            </p:stCondLst>
                            <p:childTnLst>
                              <p:par>
                                <p:cTn id="71" presetID="53" presetClass="entr" presetSubtype="16"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5000"/>
                            </p:stCondLst>
                            <p:childTnLst>
                              <p:par>
                                <p:cTn id="83" presetID="53" presetClass="entr" presetSubtype="16" fill="hold" nodeType="after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childTnLst>
                          </p:cTn>
                        </p:par>
                        <p:par>
                          <p:cTn id="88" fill="hold">
                            <p:stCondLst>
                              <p:cond delay="5500"/>
                            </p:stCondLst>
                            <p:childTnLst>
                              <p:par>
                                <p:cTn id="89" presetID="53" presetClass="entr" presetSubtype="16" fill="hold" nodeType="afterEffect">
                                  <p:stCondLst>
                                    <p:cond delay="0"/>
                                  </p:stCondLst>
                                  <p:childTnLst>
                                    <p:set>
                                      <p:cBhvr>
                                        <p:cTn id="90" dur="1" fill="hold">
                                          <p:stCondLst>
                                            <p:cond delay="0"/>
                                          </p:stCondLst>
                                        </p:cTn>
                                        <p:tgtEl>
                                          <p:spTgt spid="59"/>
                                        </p:tgtEl>
                                        <p:attrNameLst>
                                          <p:attrName>style.visibility</p:attrName>
                                        </p:attrNameLst>
                                      </p:cBhvr>
                                      <p:to>
                                        <p:strVal val="visible"/>
                                      </p:to>
                                    </p:set>
                                    <p:anim calcmode="lin" valueType="num">
                                      <p:cBhvr>
                                        <p:cTn id="91" dur="500" fill="hold"/>
                                        <p:tgtEl>
                                          <p:spTgt spid="59"/>
                                        </p:tgtEl>
                                        <p:attrNameLst>
                                          <p:attrName>ppt_w</p:attrName>
                                        </p:attrNameLst>
                                      </p:cBhvr>
                                      <p:tavLst>
                                        <p:tav tm="0">
                                          <p:val>
                                            <p:fltVal val="0"/>
                                          </p:val>
                                        </p:tav>
                                        <p:tav tm="100000">
                                          <p:val>
                                            <p:strVal val="#ppt_w"/>
                                          </p:val>
                                        </p:tav>
                                      </p:tavLst>
                                    </p:anim>
                                    <p:anim calcmode="lin" valueType="num">
                                      <p:cBhvr>
                                        <p:cTn id="92" dur="500" fill="hold"/>
                                        <p:tgtEl>
                                          <p:spTgt spid="59"/>
                                        </p:tgtEl>
                                        <p:attrNameLst>
                                          <p:attrName>ppt_h</p:attrName>
                                        </p:attrNameLst>
                                      </p:cBhvr>
                                      <p:tavLst>
                                        <p:tav tm="0">
                                          <p:val>
                                            <p:fltVal val="0"/>
                                          </p:val>
                                        </p:tav>
                                        <p:tav tm="100000">
                                          <p:val>
                                            <p:strVal val="#ppt_h"/>
                                          </p:val>
                                        </p:tav>
                                      </p:tavLst>
                                    </p:anim>
                                    <p:animEffect transition="in" filter="fade">
                                      <p:cBhvr>
                                        <p:cTn id="93" dur="500"/>
                                        <p:tgtEl>
                                          <p:spTgt spid="59"/>
                                        </p:tgtEl>
                                      </p:cBhvr>
                                    </p:animEffect>
                                  </p:childTnLst>
                                </p:cTn>
                              </p:par>
                            </p:childTnLst>
                          </p:cTn>
                        </p:par>
                        <p:par>
                          <p:cTn id="94" fill="hold">
                            <p:stCondLst>
                              <p:cond delay="6000"/>
                            </p:stCondLst>
                            <p:childTnLst>
                              <p:par>
                                <p:cTn id="95" presetID="53" presetClass="entr" presetSubtype="16"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par>
                          <p:cTn id="100" fill="hold">
                            <p:stCondLst>
                              <p:cond delay="6500"/>
                            </p:stCondLst>
                            <p:childTnLst>
                              <p:par>
                                <p:cTn id="101" presetID="42" presetClass="entr" presetSubtype="0" fill="hold" nodeType="after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fade">
                                      <p:cBhvr>
                                        <p:cTn id="103" dur="500"/>
                                        <p:tgtEl>
                                          <p:spTgt spid="89"/>
                                        </p:tgtEl>
                                      </p:cBhvr>
                                    </p:animEffect>
                                    <p:anim calcmode="lin" valueType="num">
                                      <p:cBhvr>
                                        <p:cTn id="104" dur="500" fill="hold"/>
                                        <p:tgtEl>
                                          <p:spTgt spid="89"/>
                                        </p:tgtEl>
                                        <p:attrNameLst>
                                          <p:attrName>ppt_x</p:attrName>
                                        </p:attrNameLst>
                                      </p:cBhvr>
                                      <p:tavLst>
                                        <p:tav tm="0">
                                          <p:val>
                                            <p:strVal val="#ppt_x"/>
                                          </p:val>
                                        </p:tav>
                                        <p:tav tm="100000">
                                          <p:val>
                                            <p:strVal val="#ppt_x"/>
                                          </p:val>
                                        </p:tav>
                                      </p:tavLst>
                                    </p:anim>
                                    <p:anim calcmode="lin" valueType="num">
                                      <p:cBhvr>
                                        <p:cTn id="105" dur="500" fill="hold"/>
                                        <p:tgtEl>
                                          <p:spTgt spid="89"/>
                                        </p:tgtEl>
                                        <p:attrNameLst>
                                          <p:attrName>ppt_y</p:attrName>
                                        </p:attrNameLst>
                                      </p:cBhvr>
                                      <p:tavLst>
                                        <p:tav tm="0">
                                          <p:val>
                                            <p:strVal val="#ppt_y+.1"/>
                                          </p:val>
                                        </p:tav>
                                        <p:tav tm="100000">
                                          <p:val>
                                            <p:strVal val="#ppt_y"/>
                                          </p:val>
                                        </p:tav>
                                      </p:tavLst>
                                    </p:anim>
                                  </p:childTnLst>
                                </p:cTn>
                              </p:par>
                            </p:childTnLst>
                          </p:cTn>
                        </p:par>
                        <p:par>
                          <p:cTn id="106" fill="hold">
                            <p:stCondLst>
                              <p:cond delay="7000"/>
                            </p:stCondLst>
                            <p:childTnLst>
                              <p:par>
                                <p:cTn id="107" presetID="42" presetClass="entr" presetSubtype="0" fill="hold" nodeType="afterEffect">
                                  <p:stCondLst>
                                    <p:cond delay="0"/>
                                  </p:stCondLst>
                                  <p:childTnLst>
                                    <p:set>
                                      <p:cBhvr>
                                        <p:cTn id="108" dur="1" fill="hold">
                                          <p:stCondLst>
                                            <p:cond delay="0"/>
                                          </p:stCondLst>
                                        </p:cTn>
                                        <p:tgtEl>
                                          <p:spTgt spid="88"/>
                                        </p:tgtEl>
                                        <p:attrNameLst>
                                          <p:attrName>style.visibility</p:attrName>
                                        </p:attrNameLst>
                                      </p:cBhvr>
                                      <p:to>
                                        <p:strVal val="visible"/>
                                      </p:to>
                                    </p:set>
                                    <p:animEffect transition="in" filter="fade">
                                      <p:cBhvr>
                                        <p:cTn id="109" dur="500"/>
                                        <p:tgtEl>
                                          <p:spTgt spid="88"/>
                                        </p:tgtEl>
                                      </p:cBhvr>
                                    </p:animEffect>
                                    <p:anim calcmode="lin" valueType="num">
                                      <p:cBhvr>
                                        <p:cTn id="110" dur="500" fill="hold"/>
                                        <p:tgtEl>
                                          <p:spTgt spid="88"/>
                                        </p:tgtEl>
                                        <p:attrNameLst>
                                          <p:attrName>ppt_x</p:attrName>
                                        </p:attrNameLst>
                                      </p:cBhvr>
                                      <p:tavLst>
                                        <p:tav tm="0">
                                          <p:val>
                                            <p:strVal val="#ppt_x"/>
                                          </p:val>
                                        </p:tav>
                                        <p:tav tm="100000">
                                          <p:val>
                                            <p:strVal val="#ppt_x"/>
                                          </p:val>
                                        </p:tav>
                                      </p:tavLst>
                                    </p:anim>
                                    <p:anim calcmode="lin" valueType="num">
                                      <p:cBhvr>
                                        <p:cTn id="111" dur="500" fill="hold"/>
                                        <p:tgtEl>
                                          <p:spTgt spid="88"/>
                                        </p:tgtEl>
                                        <p:attrNameLst>
                                          <p:attrName>ppt_y</p:attrName>
                                        </p:attrNameLst>
                                      </p:cBhvr>
                                      <p:tavLst>
                                        <p:tav tm="0">
                                          <p:val>
                                            <p:strVal val="#ppt_y+.1"/>
                                          </p:val>
                                        </p:tav>
                                        <p:tav tm="100000">
                                          <p:val>
                                            <p:strVal val="#ppt_y"/>
                                          </p:val>
                                        </p:tav>
                                      </p:tavLst>
                                    </p:anim>
                                  </p:childTnLst>
                                </p:cTn>
                              </p:par>
                            </p:childTnLst>
                          </p:cTn>
                        </p:par>
                        <p:par>
                          <p:cTn id="112" fill="hold">
                            <p:stCondLst>
                              <p:cond delay="7500"/>
                            </p:stCondLst>
                            <p:childTnLst>
                              <p:par>
                                <p:cTn id="113" presetID="42" presetClass="entr" presetSubtype="0" fill="hold" nodeType="afterEffect">
                                  <p:stCondLst>
                                    <p:cond delay="0"/>
                                  </p:stCondLst>
                                  <p:childTnLst>
                                    <p:set>
                                      <p:cBhvr>
                                        <p:cTn id="114" dur="1" fill="hold">
                                          <p:stCondLst>
                                            <p:cond delay="0"/>
                                          </p:stCondLst>
                                        </p:cTn>
                                        <p:tgtEl>
                                          <p:spTgt spid="78"/>
                                        </p:tgtEl>
                                        <p:attrNameLst>
                                          <p:attrName>style.visibility</p:attrName>
                                        </p:attrNameLst>
                                      </p:cBhvr>
                                      <p:to>
                                        <p:strVal val="visible"/>
                                      </p:to>
                                    </p:set>
                                    <p:animEffect transition="in" filter="fade">
                                      <p:cBhvr>
                                        <p:cTn id="115" dur="500"/>
                                        <p:tgtEl>
                                          <p:spTgt spid="78"/>
                                        </p:tgtEl>
                                      </p:cBhvr>
                                    </p:animEffect>
                                    <p:anim calcmode="lin" valueType="num">
                                      <p:cBhvr>
                                        <p:cTn id="116" dur="500" fill="hold"/>
                                        <p:tgtEl>
                                          <p:spTgt spid="78"/>
                                        </p:tgtEl>
                                        <p:attrNameLst>
                                          <p:attrName>ppt_x</p:attrName>
                                        </p:attrNameLst>
                                      </p:cBhvr>
                                      <p:tavLst>
                                        <p:tav tm="0">
                                          <p:val>
                                            <p:strVal val="#ppt_x"/>
                                          </p:val>
                                        </p:tav>
                                        <p:tav tm="100000">
                                          <p:val>
                                            <p:strVal val="#ppt_x"/>
                                          </p:val>
                                        </p:tav>
                                      </p:tavLst>
                                    </p:anim>
                                    <p:anim calcmode="lin" valueType="num">
                                      <p:cBhvr>
                                        <p:cTn id="117" dur="500" fill="hold"/>
                                        <p:tgtEl>
                                          <p:spTgt spid="78"/>
                                        </p:tgtEl>
                                        <p:attrNameLst>
                                          <p:attrName>ppt_y</p:attrName>
                                        </p:attrNameLst>
                                      </p:cBhvr>
                                      <p:tavLst>
                                        <p:tav tm="0">
                                          <p:val>
                                            <p:strVal val="#ppt_y+.1"/>
                                          </p:val>
                                        </p:tav>
                                        <p:tav tm="100000">
                                          <p:val>
                                            <p:strVal val="#ppt_y"/>
                                          </p:val>
                                        </p:tav>
                                      </p:tavLst>
                                    </p:anim>
                                  </p:childTnLst>
                                </p:cTn>
                              </p:par>
                            </p:childTnLst>
                          </p:cTn>
                        </p:par>
                        <p:par>
                          <p:cTn id="118" fill="hold">
                            <p:stCondLst>
                              <p:cond delay="8000"/>
                            </p:stCondLst>
                            <p:childTnLst>
                              <p:par>
                                <p:cTn id="119" presetID="42" presetClass="entr" presetSubtype="0" fill="hold" nodeType="after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500"/>
                                        <p:tgtEl>
                                          <p:spTgt spid="79"/>
                                        </p:tgtEl>
                                      </p:cBhvr>
                                    </p:animEffect>
                                    <p:anim calcmode="lin" valueType="num">
                                      <p:cBhvr>
                                        <p:cTn id="122" dur="500" fill="hold"/>
                                        <p:tgtEl>
                                          <p:spTgt spid="79"/>
                                        </p:tgtEl>
                                        <p:attrNameLst>
                                          <p:attrName>ppt_x</p:attrName>
                                        </p:attrNameLst>
                                      </p:cBhvr>
                                      <p:tavLst>
                                        <p:tav tm="0">
                                          <p:val>
                                            <p:strVal val="#ppt_x"/>
                                          </p:val>
                                        </p:tav>
                                        <p:tav tm="100000">
                                          <p:val>
                                            <p:strVal val="#ppt_x"/>
                                          </p:val>
                                        </p:tav>
                                      </p:tavLst>
                                    </p:anim>
                                    <p:anim calcmode="lin" valueType="num">
                                      <p:cBhvr>
                                        <p:cTn id="123"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1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圆角矩形 176"/>
          <p:cNvSpPr/>
          <p:nvPr/>
        </p:nvSpPr>
        <p:spPr>
          <a:xfrm>
            <a:off x="652837" y="1278313"/>
            <a:ext cx="4184837" cy="5221527"/>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178" name="组合 177"/>
          <p:cNvGrpSpPr/>
          <p:nvPr/>
        </p:nvGrpSpPr>
        <p:grpSpPr>
          <a:xfrm>
            <a:off x="754729" y="1381576"/>
            <a:ext cx="3981050" cy="267965"/>
            <a:chOff x="2149634" y="1165384"/>
            <a:chExt cx="3485832" cy="234632"/>
          </a:xfrm>
        </p:grpSpPr>
        <p:grpSp>
          <p:nvGrpSpPr>
            <p:cNvPr id="179" name="组合 178"/>
            <p:cNvGrpSpPr/>
            <p:nvPr/>
          </p:nvGrpSpPr>
          <p:grpSpPr>
            <a:xfrm>
              <a:off x="2149634" y="1165384"/>
              <a:ext cx="234632" cy="234632"/>
              <a:chOff x="2483009" y="1114425"/>
              <a:chExt cx="209550" cy="209550"/>
            </a:xfrm>
          </p:grpSpPr>
          <p:sp>
            <p:nvSpPr>
              <p:cNvPr id="207" name="椭圆 20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8" name="椭圆 20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0" name="组合 179"/>
            <p:cNvGrpSpPr/>
            <p:nvPr/>
          </p:nvGrpSpPr>
          <p:grpSpPr>
            <a:xfrm>
              <a:off x="2510879" y="1165384"/>
              <a:ext cx="234632" cy="234632"/>
              <a:chOff x="2483009" y="1114425"/>
              <a:chExt cx="209550" cy="209550"/>
            </a:xfrm>
          </p:grpSpPr>
          <p:sp>
            <p:nvSpPr>
              <p:cNvPr id="205" name="椭圆 20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6" name="椭圆 20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1" name="组合 180"/>
            <p:cNvGrpSpPr/>
            <p:nvPr/>
          </p:nvGrpSpPr>
          <p:grpSpPr>
            <a:xfrm>
              <a:off x="2872123" y="1165384"/>
              <a:ext cx="234632" cy="234632"/>
              <a:chOff x="2483009" y="1114425"/>
              <a:chExt cx="209550" cy="209550"/>
            </a:xfrm>
          </p:grpSpPr>
          <p:sp>
            <p:nvSpPr>
              <p:cNvPr id="203" name="椭圆 20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4" name="椭圆 20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2" name="组合 181"/>
            <p:cNvGrpSpPr/>
            <p:nvPr/>
          </p:nvGrpSpPr>
          <p:grpSpPr>
            <a:xfrm>
              <a:off x="3233367" y="1165384"/>
              <a:ext cx="234632" cy="234632"/>
              <a:chOff x="2483009" y="1114425"/>
              <a:chExt cx="209550" cy="209550"/>
            </a:xfrm>
          </p:grpSpPr>
          <p:sp>
            <p:nvSpPr>
              <p:cNvPr id="201" name="椭圆 20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2" name="椭圆 20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3" name="组合 182"/>
            <p:cNvGrpSpPr/>
            <p:nvPr/>
          </p:nvGrpSpPr>
          <p:grpSpPr>
            <a:xfrm>
              <a:off x="3594612" y="1165384"/>
              <a:ext cx="234632" cy="234632"/>
              <a:chOff x="2483009" y="1114425"/>
              <a:chExt cx="209550" cy="209550"/>
            </a:xfrm>
          </p:grpSpPr>
          <p:sp>
            <p:nvSpPr>
              <p:cNvPr id="199" name="椭圆 19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00" name="椭圆 19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4" name="组合 183"/>
            <p:cNvGrpSpPr/>
            <p:nvPr/>
          </p:nvGrpSpPr>
          <p:grpSpPr>
            <a:xfrm>
              <a:off x="3955856" y="1165384"/>
              <a:ext cx="234632" cy="234632"/>
              <a:chOff x="2483009" y="1114425"/>
              <a:chExt cx="209550" cy="209550"/>
            </a:xfrm>
          </p:grpSpPr>
          <p:sp>
            <p:nvSpPr>
              <p:cNvPr id="197" name="椭圆 196"/>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8" name="椭圆 197"/>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5" name="组合 184"/>
            <p:cNvGrpSpPr/>
            <p:nvPr/>
          </p:nvGrpSpPr>
          <p:grpSpPr>
            <a:xfrm>
              <a:off x="4317101" y="1165384"/>
              <a:ext cx="234632" cy="234632"/>
              <a:chOff x="2483009" y="1114425"/>
              <a:chExt cx="209550" cy="209550"/>
            </a:xfrm>
          </p:grpSpPr>
          <p:sp>
            <p:nvSpPr>
              <p:cNvPr id="195" name="椭圆 194"/>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6" name="椭圆 195"/>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6" name="组合 185"/>
            <p:cNvGrpSpPr/>
            <p:nvPr/>
          </p:nvGrpSpPr>
          <p:grpSpPr>
            <a:xfrm>
              <a:off x="4678345" y="1165384"/>
              <a:ext cx="234632" cy="234632"/>
              <a:chOff x="2483009" y="1114425"/>
              <a:chExt cx="209550" cy="209550"/>
            </a:xfrm>
          </p:grpSpPr>
          <p:sp>
            <p:nvSpPr>
              <p:cNvPr id="193" name="椭圆 19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4" name="椭圆 19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7" name="组合 186"/>
            <p:cNvGrpSpPr/>
            <p:nvPr/>
          </p:nvGrpSpPr>
          <p:grpSpPr>
            <a:xfrm>
              <a:off x="5039590" y="1165384"/>
              <a:ext cx="234632" cy="234632"/>
              <a:chOff x="2483009" y="1114425"/>
              <a:chExt cx="209550" cy="209550"/>
            </a:xfrm>
          </p:grpSpPr>
          <p:sp>
            <p:nvSpPr>
              <p:cNvPr id="191" name="椭圆 190"/>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2" name="椭圆 191"/>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8" name="组合 187"/>
            <p:cNvGrpSpPr/>
            <p:nvPr/>
          </p:nvGrpSpPr>
          <p:grpSpPr>
            <a:xfrm>
              <a:off x="5400834" y="1165384"/>
              <a:ext cx="234632" cy="234632"/>
              <a:chOff x="2483009" y="1114425"/>
              <a:chExt cx="209550" cy="209550"/>
            </a:xfrm>
          </p:grpSpPr>
          <p:sp>
            <p:nvSpPr>
              <p:cNvPr id="189" name="椭圆 188"/>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0" name="椭圆 189"/>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209" name="组合 208"/>
          <p:cNvGrpSpPr/>
          <p:nvPr/>
        </p:nvGrpSpPr>
        <p:grpSpPr>
          <a:xfrm>
            <a:off x="823774" y="970279"/>
            <a:ext cx="108121" cy="553904"/>
            <a:chOff x="2244442" y="772895"/>
            <a:chExt cx="94671" cy="485002"/>
          </a:xfrm>
        </p:grpSpPr>
        <p:sp>
          <p:nvSpPr>
            <p:cNvPr id="210" name="圆角矩形 20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1" name="圆角矩形 21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2" name="组合 211"/>
          <p:cNvGrpSpPr/>
          <p:nvPr/>
        </p:nvGrpSpPr>
        <p:grpSpPr>
          <a:xfrm>
            <a:off x="1237951" y="970279"/>
            <a:ext cx="108121" cy="553904"/>
            <a:chOff x="2244442" y="772895"/>
            <a:chExt cx="94671" cy="485002"/>
          </a:xfrm>
        </p:grpSpPr>
        <p:sp>
          <p:nvSpPr>
            <p:cNvPr id="213" name="圆角矩形 21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4" name="圆角矩形 2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5" name="组合 214"/>
          <p:cNvGrpSpPr/>
          <p:nvPr/>
        </p:nvGrpSpPr>
        <p:grpSpPr>
          <a:xfrm>
            <a:off x="1652127" y="970279"/>
            <a:ext cx="108121" cy="553904"/>
            <a:chOff x="2244442" y="772895"/>
            <a:chExt cx="94671" cy="485002"/>
          </a:xfrm>
        </p:grpSpPr>
        <p:sp>
          <p:nvSpPr>
            <p:cNvPr id="216" name="圆角矩形 21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7" name="圆角矩形 21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18" name="组合 217"/>
          <p:cNvGrpSpPr/>
          <p:nvPr/>
        </p:nvGrpSpPr>
        <p:grpSpPr>
          <a:xfrm>
            <a:off x="2066303" y="970279"/>
            <a:ext cx="108121" cy="553904"/>
            <a:chOff x="2244442" y="772895"/>
            <a:chExt cx="94671" cy="485002"/>
          </a:xfrm>
        </p:grpSpPr>
        <p:sp>
          <p:nvSpPr>
            <p:cNvPr id="219" name="圆角矩形 21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0" name="圆角矩形 2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1" name="组合 220"/>
          <p:cNvGrpSpPr/>
          <p:nvPr/>
        </p:nvGrpSpPr>
        <p:grpSpPr>
          <a:xfrm>
            <a:off x="2480481" y="970279"/>
            <a:ext cx="108121" cy="553904"/>
            <a:chOff x="2244442" y="772895"/>
            <a:chExt cx="94671" cy="485002"/>
          </a:xfrm>
        </p:grpSpPr>
        <p:sp>
          <p:nvSpPr>
            <p:cNvPr id="222" name="圆角矩形 22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3" name="圆角矩形 22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4" name="组合 223"/>
          <p:cNvGrpSpPr/>
          <p:nvPr/>
        </p:nvGrpSpPr>
        <p:grpSpPr>
          <a:xfrm>
            <a:off x="2894656" y="970279"/>
            <a:ext cx="108121" cy="553904"/>
            <a:chOff x="2244442" y="772895"/>
            <a:chExt cx="94671" cy="485002"/>
          </a:xfrm>
        </p:grpSpPr>
        <p:sp>
          <p:nvSpPr>
            <p:cNvPr id="225" name="圆角矩形 22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6" name="圆角矩形 22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27" name="组合 226"/>
          <p:cNvGrpSpPr/>
          <p:nvPr/>
        </p:nvGrpSpPr>
        <p:grpSpPr>
          <a:xfrm>
            <a:off x="3308833" y="970279"/>
            <a:ext cx="108121" cy="553904"/>
            <a:chOff x="2244442" y="772895"/>
            <a:chExt cx="94671" cy="485002"/>
          </a:xfrm>
        </p:grpSpPr>
        <p:sp>
          <p:nvSpPr>
            <p:cNvPr id="228" name="圆角矩形 22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29" name="圆角矩形 22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0" name="组合 229"/>
          <p:cNvGrpSpPr/>
          <p:nvPr/>
        </p:nvGrpSpPr>
        <p:grpSpPr>
          <a:xfrm>
            <a:off x="3723010" y="970279"/>
            <a:ext cx="108121" cy="553904"/>
            <a:chOff x="2244442" y="772895"/>
            <a:chExt cx="94671" cy="485002"/>
          </a:xfrm>
        </p:grpSpPr>
        <p:sp>
          <p:nvSpPr>
            <p:cNvPr id="231" name="圆角矩形 23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2" name="圆角矩形 23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3" name="组合 232"/>
          <p:cNvGrpSpPr/>
          <p:nvPr/>
        </p:nvGrpSpPr>
        <p:grpSpPr>
          <a:xfrm>
            <a:off x="4137187" y="970279"/>
            <a:ext cx="108121" cy="553904"/>
            <a:chOff x="2244442" y="772895"/>
            <a:chExt cx="94671" cy="485002"/>
          </a:xfrm>
        </p:grpSpPr>
        <p:sp>
          <p:nvSpPr>
            <p:cNvPr id="234" name="圆角矩形 23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5" name="圆角矩形 23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236" name="组合 235"/>
          <p:cNvGrpSpPr/>
          <p:nvPr/>
        </p:nvGrpSpPr>
        <p:grpSpPr>
          <a:xfrm>
            <a:off x="4551364" y="970279"/>
            <a:ext cx="108121" cy="553904"/>
            <a:chOff x="2244442" y="772895"/>
            <a:chExt cx="94671" cy="485002"/>
          </a:xfrm>
        </p:grpSpPr>
        <p:sp>
          <p:nvSpPr>
            <p:cNvPr id="237" name="圆角矩形 23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8" name="圆角矩形 23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239" name="文本框 238"/>
          <p:cNvSpPr txBox="1"/>
          <p:nvPr/>
        </p:nvSpPr>
        <p:spPr>
          <a:xfrm>
            <a:off x="1252630" y="2714568"/>
            <a:ext cx="2977118" cy="3167790"/>
          </a:xfrm>
          <a:prstGeom prst="rect">
            <a:avLst/>
          </a:prstGeom>
          <a:noFill/>
        </p:spPr>
        <p:txBody>
          <a:bodyPr wrap="square" rtlCol="0">
            <a:spAutoFit/>
          </a:bodyPr>
          <a:lstStyle/>
          <a:p>
            <a:pPr algn="just">
              <a:lnSpc>
                <a:spcPct val="150000"/>
              </a:lnSpc>
            </a:pPr>
            <a:r>
              <a:rPr lang="zh-CN" altLang="en-US" sz="15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       结束语结束语结束语结束语结束语结束语结束语结束语结束语结束语结束语结束语结束语结束语结束语结束语结束语结束语结束语</a:t>
            </a: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结束语结束语结束语结束语结束语结束语结束语结束语结束语结束语结束语结束语结束语结束语结束语结束语结束语结束语</a:t>
            </a:r>
            <a:r>
              <a:rPr lang="zh-CN" altLang="en-US" sz="1500" dirty="0" smtClean="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结束语</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0" name="组合 239"/>
          <p:cNvGrpSpPr/>
          <p:nvPr/>
        </p:nvGrpSpPr>
        <p:grpSpPr>
          <a:xfrm>
            <a:off x="2302835" y="1933431"/>
            <a:ext cx="394885" cy="394885"/>
            <a:chOff x="9872275" y="4879242"/>
            <a:chExt cx="432015" cy="432015"/>
          </a:xfrm>
        </p:grpSpPr>
        <p:sp useBgFill="1">
          <p:nvSpPr>
            <p:cNvPr id="241" name="椭圆 240"/>
            <p:cNvSpPr/>
            <p:nvPr/>
          </p:nvSpPr>
          <p:spPr>
            <a:xfrm>
              <a:off x="9872275" y="4879242"/>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Freeform 32"/>
            <p:cNvSpPr>
              <a:spLocks noEditPoints="1"/>
            </p:cNvSpPr>
            <p:nvPr/>
          </p:nvSpPr>
          <p:spPr bwMode="auto">
            <a:xfrm>
              <a:off x="9973220" y="4968167"/>
              <a:ext cx="230124" cy="254166"/>
            </a:xfrm>
            <a:custGeom>
              <a:avLst/>
              <a:gdLst>
                <a:gd name="T0" fmla="*/ 1 w 267"/>
                <a:gd name="T1" fmla="*/ 131 h 295"/>
                <a:gd name="T2" fmla="*/ 31 w 267"/>
                <a:gd name="T3" fmla="*/ 100 h 295"/>
                <a:gd name="T4" fmla="*/ 44 w 267"/>
                <a:gd name="T5" fmla="*/ 126 h 295"/>
                <a:gd name="T6" fmla="*/ 32 w 267"/>
                <a:gd name="T7" fmla="*/ 138 h 295"/>
                <a:gd name="T8" fmla="*/ 31 w 267"/>
                <a:gd name="T9" fmla="*/ 192 h 295"/>
                <a:gd name="T10" fmla="*/ 0 w 267"/>
                <a:gd name="T11" fmla="*/ 176 h 295"/>
                <a:gd name="T12" fmla="*/ 34 w 267"/>
                <a:gd name="T13" fmla="*/ 161 h 295"/>
                <a:gd name="T14" fmla="*/ 136 w 267"/>
                <a:gd name="T15" fmla="*/ 252 h 295"/>
                <a:gd name="T16" fmla="*/ 123 w 267"/>
                <a:gd name="T17" fmla="*/ 222 h 295"/>
                <a:gd name="T18" fmla="*/ 109 w 267"/>
                <a:gd name="T19" fmla="*/ 254 h 295"/>
                <a:gd name="T20" fmla="*/ 127 w 267"/>
                <a:gd name="T21" fmla="*/ 269 h 295"/>
                <a:gd name="T22" fmla="*/ 127 w 267"/>
                <a:gd name="T23" fmla="*/ 277 h 295"/>
                <a:gd name="T24" fmla="*/ 143 w 267"/>
                <a:gd name="T25" fmla="*/ 277 h 295"/>
                <a:gd name="T26" fmla="*/ 143 w 267"/>
                <a:gd name="T27" fmla="*/ 269 h 295"/>
                <a:gd name="T28" fmla="*/ 161 w 267"/>
                <a:gd name="T29" fmla="*/ 254 h 295"/>
                <a:gd name="T30" fmla="*/ 149 w 267"/>
                <a:gd name="T31" fmla="*/ 222 h 295"/>
                <a:gd name="T32" fmla="*/ 131 w 267"/>
                <a:gd name="T33" fmla="*/ 61 h 295"/>
                <a:gd name="T34" fmla="*/ 152 w 267"/>
                <a:gd name="T35" fmla="*/ 45 h 295"/>
                <a:gd name="T36" fmla="*/ 136 w 267"/>
                <a:gd name="T37" fmla="*/ 25 h 295"/>
                <a:gd name="T38" fmla="*/ 159 w 267"/>
                <a:gd name="T39" fmla="*/ 3 h 295"/>
                <a:gd name="T40" fmla="*/ 120 w 267"/>
                <a:gd name="T41" fmla="*/ 33 h 295"/>
                <a:gd name="T42" fmla="*/ 122 w 267"/>
                <a:gd name="T43" fmla="*/ 45 h 295"/>
                <a:gd name="T44" fmla="*/ 110 w 267"/>
                <a:gd name="T45" fmla="*/ 75 h 295"/>
                <a:gd name="T46" fmla="*/ 77 w 267"/>
                <a:gd name="T47" fmla="*/ 30 h 295"/>
                <a:gd name="T48" fmla="*/ 40 w 267"/>
                <a:gd name="T49" fmla="*/ 88 h 295"/>
                <a:gd name="T50" fmla="*/ 77 w 267"/>
                <a:gd name="T51" fmla="*/ 30 h 295"/>
                <a:gd name="T52" fmla="*/ 255 w 267"/>
                <a:gd name="T53" fmla="*/ 92 h 295"/>
                <a:gd name="T54" fmla="*/ 194 w 267"/>
                <a:gd name="T55" fmla="*/ 53 h 295"/>
                <a:gd name="T56" fmla="*/ 35 w 267"/>
                <a:gd name="T57" fmla="*/ 204 h 295"/>
                <a:gd name="T58" fmla="*/ 78 w 267"/>
                <a:gd name="T59" fmla="*/ 270 h 295"/>
                <a:gd name="T60" fmla="*/ 234 w 267"/>
                <a:gd name="T61" fmla="*/ 208 h 295"/>
                <a:gd name="T62" fmla="*/ 194 w 267"/>
                <a:gd name="T63" fmla="*/ 270 h 295"/>
                <a:gd name="T64" fmla="*/ 234 w 267"/>
                <a:gd name="T65" fmla="*/ 208 h 295"/>
                <a:gd name="T66" fmla="*/ 267 w 267"/>
                <a:gd name="T67" fmla="*/ 116 h 295"/>
                <a:gd name="T68" fmla="*/ 216 w 267"/>
                <a:gd name="T69" fmla="*/ 139 h 295"/>
                <a:gd name="T70" fmla="*/ 215 w 267"/>
                <a:gd name="T71" fmla="*/ 147 h 295"/>
                <a:gd name="T72" fmla="*/ 208 w 267"/>
                <a:gd name="T73" fmla="*/ 153 h 295"/>
                <a:gd name="T74" fmla="*/ 222 w 267"/>
                <a:gd name="T75" fmla="*/ 175 h 295"/>
                <a:gd name="T76" fmla="*/ 265 w 267"/>
                <a:gd name="T77" fmla="*/ 171 h 295"/>
                <a:gd name="T78" fmla="*/ 233 w 267"/>
                <a:gd name="T79" fmla="*/ 161 h 295"/>
                <a:gd name="T80" fmla="*/ 232 w 267"/>
                <a:gd name="T81" fmla="*/ 153 h 295"/>
                <a:gd name="T82" fmla="*/ 262 w 267"/>
                <a:gd name="T83" fmla="*/ 147 h 295"/>
                <a:gd name="T84" fmla="*/ 237 w 267"/>
                <a:gd name="T85" fmla="*/ 13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7" h="295">
                  <a:moveTo>
                    <a:pt x="34" y="161"/>
                  </a:moveTo>
                  <a:cubicBezTo>
                    <a:pt x="34" y="157"/>
                    <a:pt x="30" y="154"/>
                    <a:pt x="22" y="151"/>
                  </a:cubicBezTo>
                  <a:cubicBezTo>
                    <a:pt x="9" y="147"/>
                    <a:pt x="1" y="142"/>
                    <a:pt x="1" y="131"/>
                  </a:cubicBezTo>
                  <a:cubicBezTo>
                    <a:pt x="1" y="121"/>
                    <a:pt x="8" y="113"/>
                    <a:pt x="20" y="110"/>
                  </a:cubicBezTo>
                  <a:cubicBezTo>
                    <a:pt x="20" y="100"/>
                    <a:pt x="20" y="100"/>
                    <a:pt x="20" y="100"/>
                  </a:cubicBezTo>
                  <a:cubicBezTo>
                    <a:pt x="31" y="100"/>
                    <a:pt x="31" y="100"/>
                    <a:pt x="31" y="100"/>
                  </a:cubicBezTo>
                  <a:cubicBezTo>
                    <a:pt x="31" y="110"/>
                    <a:pt x="31" y="110"/>
                    <a:pt x="31" y="110"/>
                  </a:cubicBezTo>
                  <a:cubicBezTo>
                    <a:pt x="39" y="110"/>
                    <a:pt x="44" y="112"/>
                    <a:pt x="48" y="113"/>
                  </a:cubicBezTo>
                  <a:cubicBezTo>
                    <a:pt x="44" y="126"/>
                    <a:pt x="44" y="126"/>
                    <a:pt x="44" y="126"/>
                  </a:cubicBezTo>
                  <a:cubicBezTo>
                    <a:pt x="42" y="125"/>
                    <a:pt x="36" y="122"/>
                    <a:pt x="28" y="122"/>
                  </a:cubicBezTo>
                  <a:cubicBezTo>
                    <a:pt x="21" y="122"/>
                    <a:pt x="18" y="126"/>
                    <a:pt x="18" y="129"/>
                  </a:cubicBezTo>
                  <a:cubicBezTo>
                    <a:pt x="18" y="132"/>
                    <a:pt x="22" y="135"/>
                    <a:pt x="32" y="138"/>
                  </a:cubicBezTo>
                  <a:cubicBezTo>
                    <a:pt x="46" y="143"/>
                    <a:pt x="51" y="149"/>
                    <a:pt x="51" y="160"/>
                  </a:cubicBezTo>
                  <a:cubicBezTo>
                    <a:pt x="51" y="170"/>
                    <a:pt x="44" y="178"/>
                    <a:pt x="31" y="180"/>
                  </a:cubicBezTo>
                  <a:cubicBezTo>
                    <a:pt x="31" y="192"/>
                    <a:pt x="31" y="192"/>
                    <a:pt x="31" y="192"/>
                  </a:cubicBezTo>
                  <a:cubicBezTo>
                    <a:pt x="20" y="192"/>
                    <a:pt x="20" y="192"/>
                    <a:pt x="20" y="192"/>
                  </a:cubicBezTo>
                  <a:cubicBezTo>
                    <a:pt x="20" y="181"/>
                    <a:pt x="20" y="181"/>
                    <a:pt x="20" y="181"/>
                  </a:cubicBezTo>
                  <a:cubicBezTo>
                    <a:pt x="12" y="181"/>
                    <a:pt x="5" y="179"/>
                    <a:pt x="0" y="176"/>
                  </a:cubicBezTo>
                  <a:cubicBezTo>
                    <a:pt x="4" y="163"/>
                    <a:pt x="4" y="163"/>
                    <a:pt x="4" y="163"/>
                  </a:cubicBezTo>
                  <a:cubicBezTo>
                    <a:pt x="9" y="166"/>
                    <a:pt x="15" y="168"/>
                    <a:pt x="23" y="168"/>
                  </a:cubicBezTo>
                  <a:cubicBezTo>
                    <a:pt x="29" y="168"/>
                    <a:pt x="34" y="166"/>
                    <a:pt x="34" y="161"/>
                  </a:cubicBezTo>
                  <a:close/>
                  <a:moveTo>
                    <a:pt x="149" y="222"/>
                  </a:moveTo>
                  <a:cubicBezTo>
                    <a:pt x="141" y="240"/>
                    <a:pt x="141" y="240"/>
                    <a:pt x="141" y="240"/>
                  </a:cubicBezTo>
                  <a:cubicBezTo>
                    <a:pt x="139" y="244"/>
                    <a:pt x="137" y="248"/>
                    <a:pt x="136" y="252"/>
                  </a:cubicBezTo>
                  <a:cubicBezTo>
                    <a:pt x="136" y="252"/>
                    <a:pt x="136" y="252"/>
                    <a:pt x="136" y="252"/>
                  </a:cubicBezTo>
                  <a:cubicBezTo>
                    <a:pt x="134" y="248"/>
                    <a:pt x="133" y="244"/>
                    <a:pt x="131" y="240"/>
                  </a:cubicBezTo>
                  <a:cubicBezTo>
                    <a:pt x="123" y="222"/>
                    <a:pt x="123" y="222"/>
                    <a:pt x="123" y="222"/>
                  </a:cubicBezTo>
                  <a:cubicBezTo>
                    <a:pt x="104" y="222"/>
                    <a:pt x="104" y="222"/>
                    <a:pt x="104" y="222"/>
                  </a:cubicBezTo>
                  <a:cubicBezTo>
                    <a:pt x="123" y="254"/>
                    <a:pt x="123" y="254"/>
                    <a:pt x="123" y="254"/>
                  </a:cubicBezTo>
                  <a:cubicBezTo>
                    <a:pt x="109" y="254"/>
                    <a:pt x="109" y="254"/>
                    <a:pt x="109" y="254"/>
                  </a:cubicBezTo>
                  <a:cubicBezTo>
                    <a:pt x="109" y="262"/>
                    <a:pt x="109" y="262"/>
                    <a:pt x="109" y="262"/>
                  </a:cubicBezTo>
                  <a:cubicBezTo>
                    <a:pt x="127" y="262"/>
                    <a:pt x="127" y="262"/>
                    <a:pt x="127" y="262"/>
                  </a:cubicBezTo>
                  <a:cubicBezTo>
                    <a:pt x="127" y="269"/>
                    <a:pt x="127" y="269"/>
                    <a:pt x="127" y="269"/>
                  </a:cubicBezTo>
                  <a:cubicBezTo>
                    <a:pt x="109" y="269"/>
                    <a:pt x="109" y="269"/>
                    <a:pt x="109" y="269"/>
                  </a:cubicBezTo>
                  <a:cubicBezTo>
                    <a:pt x="109" y="277"/>
                    <a:pt x="109" y="277"/>
                    <a:pt x="109" y="277"/>
                  </a:cubicBezTo>
                  <a:cubicBezTo>
                    <a:pt x="127" y="277"/>
                    <a:pt x="127" y="277"/>
                    <a:pt x="127" y="277"/>
                  </a:cubicBezTo>
                  <a:cubicBezTo>
                    <a:pt x="127" y="295"/>
                    <a:pt x="127" y="295"/>
                    <a:pt x="127" y="295"/>
                  </a:cubicBezTo>
                  <a:cubicBezTo>
                    <a:pt x="143" y="295"/>
                    <a:pt x="143" y="295"/>
                    <a:pt x="143" y="295"/>
                  </a:cubicBezTo>
                  <a:cubicBezTo>
                    <a:pt x="143" y="277"/>
                    <a:pt x="143" y="277"/>
                    <a:pt x="143" y="277"/>
                  </a:cubicBezTo>
                  <a:cubicBezTo>
                    <a:pt x="161" y="277"/>
                    <a:pt x="161" y="277"/>
                    <a:pt x="161" y="277"/>
                  </a:cubicBezTo>
                  <a:cubicBezTo>
                    <a:pt x="161" y="269"/>
                    <a:pt x="161" y="269"/>
                    <a:pt x="161" y="269"/>
                  </a:cubicBezTo>
                  <a:cubicBezTo>
                    <a:pt x="143" y="269"/>
                    <a:pt x="143" y="269"/>
                    <a:pt x="143" y="269"/>
                  </a:cubicBezTo>
                  <a:cubicBezTo>
                    <a:pt x="143" y="262"/>
                    <a:pt x="143" y="262"/>
                    <a:pt x="143" y="262"/>
                  </a:cubicBezTo>
                  <a:cubicBezTo>
                    <a:pt x="161" y="262"/>
                    <a:pt x="161" y="262"/>
                    <a:pt x="161" y="262"/>
                  </a:cubicBezTo>
                  <a:cubicBezTo>
                    <a:pt x="161" y="254"/>
                    <a:pt x="161" y="254"/>
                    <a:pt x="161" y="254"/>
                  </a:cubicBezTo>
                  <a:cubicBezTo>
                    <a:pt x="147" y="254"/>
                    <a:pt x="147" y="254"/>
                    <a:pt x="147" y="254"/>
                  </a:cubicBezTo>
                  <a:cubicBezTo>
                    <a:pt x="167" y="222"/>
                    <a:pt x="167" y="222"/>
                    <a:pt x="167" y="222"/>
                  </a:cubicBezTo>
                  <a:lnTo>
                    <a:pt x="149" y="222"/>
                  </a:lnTo>
                  <a:close/>
                  <a:moveTo>
                    <a:pt x="161" y="61"/>
                  </a:moveTo>
                  <a:cubicBezTo>
                    <a:pt x="131" y="61"/>
                    <a:pt x="131" y="61"/>
                    <a:pt x="131" y="61"/>
                  </a:cubicBezTo>
                  <a:cubicBezTo>
                    <a:pt x="131" y="61"/>
                    <a:pt x="131" y="61"/>
                    <a:pt x="131" y="61"/>
                  </a:cubicBezTo>
                  <a:cubicBezTo>
                    <a:pt x="134" y="58"/>
                    <a:pt x="136" y="56"/>
                    <a:pt x="137" y="53"/>
                  </a:cubicBezTo>
                  <a:cubicBezTo>
                    <a:pt x="138" y="50"/>
                    <a:pt x="138" y="48"/>
                    <a:pt x="138" y="45"/>
                  </a:cubicBezTo>
                  <a:cubicBezTo>
                    <a:pt x="152" y="45"/>
                    <a:pt x="152" y="45"/>
                    <a:pt x="152" y="45"/>
                  </a:cubicBezTo>
                  <a:cubicBezTo>
                    <a:pt x="152" y="33"/>
                    <a:pt x="152" y="33"/>
                    <a:pt x="152" y="33"/>
                  </a:cubicBezTo>
                  <a:cubicBezTo>
                    <a:pt x="137" y="33"/>
                    <a:pt x="137" y="33"/>
                    <a:pt x="137" y="33"/>
                  </a:cubicBezTo>
                  <a:cubicBezTo>
                    <a:pt x="136" y="30"/>
                    <a:pt x="136" y="28"/>
                    <a:pt x="136" y="25"/>
                  </a:cubicBezTo>
                  <a:cubicBezTo>
                    <a:pt x="136" y="19"/>
                    <a:pt x="138" y="14"/>
                    <a:pt x="146" y="14"/>
                  </a:cubicBezTo>
                  <a:cubicBezTo>
                    <a:pt x="150" y="14"/>
                    <a:pt x="153" y="15"/>
                    <a:pt x="156" y="16"/>
                  </a:cubicBezTo>
                  <a:cubicBezTo>
                    <a:pt x="159" y="3"/>
                    <a:pt x="159" y="3"/>
                    <a:pt x="159" y="3"/>
                  </a:cubicBezTo>
                  <a:cubicBezTo>
                    <a:pt x="156" y="2"/>
                    <a:pt x="151" y="0"/>
                    <a:pt x="145" y="0"/>
                  </a:cubicBezTo>
                  <a:cubicBezTo>
                    <a:pt x="130" y="0"/>
                    <a:pt x="120" y="10"/>
                    <a:pt x="120" y="24"/>
                  </a:cubicBezTo>
                  <a:cubicBezTo>
                    <a:pt x="120" y="27"/>
                    <a:pt x="120" y="30"/>
                    <a:pt x="120" y="33"/>
                  </a:cubicBezTo>
                  <a:cubicBezTo>
                    <a:pt x="111" y="33"/>
                    <a:pt x="111" y="33"/>
                    <a:pt x="111" y="33"/>
                  </a:cubicBezTo>
                  <a:cubicBezTo>
                    <a:pt x="111" y="45"/>
                    <a:pt x="111" y="45"/>
                    <a:pt x="111" y="45"/>
                  </a:cubicBezTo>
                  <a:cubicBezTo>
                    <a:pt x="122" y="45"/>
                    <a:pt x="122" y="45"/>
                    <a:pt x="122" y="45"/>
                  </a:cubicBezTo>
                  <a:cubicBezTo>
                    <a:pt x="123" y="46"/>
                    <a:pt x="123" y="48"/>
                    <a:pt x="123" y="49"/>
                  </a:cubicBezTo>
                  <a:cubicBezTo>
                    <a:pt x="122" y="57"/>
                    <a:pt x="116" y="63"/>
                    <a:pt x="110" y="66"/>
                  </a:cubicBezTo>
                  <a:cubicBezTo>
                    <a:pt x="110" y="75"/>
                    <a:pt x="110" y="75"/>
                    <a:pt x="110" y="75"/>
                  </a:cubicBezTo>
                  <a:cubicBezTo>
                    <a:pt x="161" y="75"/>
                    <a:pt x="161" y="75"/>
                    <a:pt x="161" y="75"/>
                  </a:cubicBezTo>
                  <a:lnTo>
                    <a:pt x="161" y="61"/>
                  </a:lnTo>
                  <a:close/>
                  <a:moveTo>
                    <a:pt x="77" y="30"/>
                  </a:moveTo>
                  <a:cubicBezTo>
                    <a:pt x="52" y="43"/>
                    <a:pt x="32" y="63"/>
                    <a:pt x="18" y="87"/>
                  </a:cubicBezTo>
                  <a:cubicBezTo>
                    <a:pt x="21" y="87"/>
                    <a:pt x="23" y="87"/>
                    <a:pt x="26" y="87"/>
                  </a:cubicBezTo>
                  <a:cubicBezTo>
                    <a:pt x="31" y="87"/>
                    <a:pt x="36" y="87"/>
                    <a:pt x="40" y="88"/>
                  </a:cubicBezTo>
                  <a:cubicBezTo>
                    <a:pt x="50" y="74"/>
                    <a:pt x="63" y="62"/>
                    <a:pt x="78" y="53"/>
                  </a:cubicBezTo>
                  <a:cubicBezTo>
                    <a:pt x="77" y="49"/>
                    <a:pt x="76" y="44"/>
                    <a:pt x="76" y="40"/>
                  </a:cubicBezTo>
                  <a:cubicBezTo>
                    <a:pt x="76" y="37"/>
                    <a:pt x="77" y="34"/>
                    <a:pt x="77" y="30"/>
                  </a:cubicBezTo>
                  <a:close/>
                  <a:moveTo>
                    <a:pt x="234" y="93"/>
                  </a:moveTo>
                  <a:cubicBezTo>
                    <a:pt x="238" y="92"/>
                    <a:pt x="242" y="91"/>
                    <a:pt x="247" y="91"/>
                  </a:cubicBezTo>
                  <a:cubicBezTo>
                    <a:pt x="250" y="91"/>
                    <a:pt x="253" y="91"/>
                    <a:pt x="255" y="92"/>
                  </a:cubicBezTo>
                  <a:cubicBezTo>
                    <a:pt x="242" y="65"/>
                    <a:pt x="221" y="44"/>
                    <a:pt x="194" y="30"/>
                  </a:cubicBezTo>
                  <a:cubicBezTo>
                    <a:pt x="195" y="34"/>
                    <a:pt x="195" y="38"/>
                    <a:pt x="195" y="41"/>
                  </a:cubicBezTo>
                  <a:cubicBezTo>
                    <a:pt x="195" y="45"/>
                    <a:pt x="194" y="49"/>
                    <a:pt x="194" y="53"/>
                  </a:cubicBezTo>
                  <a:cubicBezTo>
                    <a:pt x="210" y="62"/>
                    <a:pt x="224" y="76"/>
                    <a:pt x="234" y="93"/>
                  </a:cubicBezTo>
                  <a:close/>
                  <a:moveTo>
                    <a:pt x="77" y="248"/>
                  </a:moveTo>
                  <a:cubicBezTo>
                    <a:pt x="60" y="237"/>
                    <a:pt x="45" y="222"/>
                    <a:pt x="35" y="204"/>
                  </a:cubicBezTo>
                  <a:cubicBezTo>
                    <a:pt x="32" y="205"/>
                    <a:pt x="29" y="205"/>
                    <a:pt x="26" y="205"/>
                  </a:cubicBezTo>
                  <a:cubicBezTo>
                    <a:pt x="22" y="205"/>
                    <a:pt x="17" y="205"/>
                    <a:pt x="14" y="204"/>
                  </a:cubicBezTo>
                  <a:cubicBezTo>
                    <a:pt x="26" y="233"/>
                    <a:pt x="49" y="257"/>
                    <a:pt x="78" y="270"/>
                  </a:cubicBezTo>
                  <a:cubicBezTo>
                    <a:pt x="77" y="267"/>
                    <a:pt x="76" y="263"/>
                    <a:pt x="76" y="258"/>
                  </a:cubicBezTo>
                  <a:cubicBezTo>
                    <a:pt x="76" y="255"/>
                    <a:pt x="77" y="251"/>
                    <a:pt x="77" y="248"/>
                  </a:cubicBezTo>
                  <a:close/>
                  <a:moveTo>
                    <a:pt x="234" y="208"/>
                  </a:moveTo>
                  <a:cubicBezTo>
                    <a:pt x="224" y="225"/>
                    <a:pt x="210" y="238"/>
                    <a:pt x="194" y="248"/>
                  </a:cubicBezTo>
                  <a:cubicBezTo>
                    <a:pt x="195" y="251"/>
                    <a:pt x="195" y="255"/>
                    <a:pt x="195" y="258"/>
                  </a:cubicBezTo>
                  <a:cubicBezTo>
                    <a:pt x="195" y="263"/>
                    <a:pt x="195" y="267"/>
                    <a:pt x="194" y="270"/>
                  </a:cubicBezTo>
                  <a:cubicBezTo>
                    <a:pt x="220" y="257"/>
                    <a:pt x="242" y="236"/>
                    <a:pt x="255" y="209"/>
                  </a:cubicBezTo>
                  <a:cubicBezTo>
                    <a:pt x="253" y="209"/>
                    <a:pt x="250" y="210"/>
                    <a:pt x="247" y="210"/>
                  </a:cubicBezTo>
                  <a:cubicBezTo>
                    <a:pt x="242" y="210"/>
                    <a:pt x="238" y="209"/>
                    <a:pt x="234" y="208"/>
                  </a:cubicBezTo>
                  <a:close/>
                  <a:moveTo>
                    <a:pt x="251" y="126"/>
                  </a:moveTo>
                  <a:cubicBezTo>
                    <a:pt x="256" y="126"/>
                    <a:pt x="261" y="127"/>
                    <a:pt x="264" y="129"/>
                  </a:cubicBezTo>
                  <a:cubicBezTo>
                    <a:pt x="267" y="116"/>
                    <a:pt x="267" y="116"/>
                    <a:pt x="267" y="116"/>
                  </a:cubicBezTo>
                  <a:cubicBezTo>
                    <a:pt x="263" y="114"/>
                    <a:pt x="257" y="112"/>
                    <a:pt x="250" y="112"/>
                  </a:cubicBezTo>
                  <a:cubicBezTo>
                    <a:pt x="239" y="112"/>
                    <a:pt x="230" y="117"/>
                    <a:pt x="224" y="124"/>
                  </a:cubicBezTo>
                  <a:cubicBezTo>
                    <a:pt x="220" y="128"/>
                    <a:pt x="217" y="133"/>
                    <a:pt x="216" y="139"/>
                  </a:cubicBezTo>
                  <a:cubicBezTo>
                    <a:pt x="208" y="139"/>
                    <a:pt x="208" y="139"/>
                    <a:pt x="208" y="139"/>
                  </a:cubicBezTo>
                  <a:cubicBezTo>
                    <a:pt x="208" y="147"/>
                    <a:pt x="208" y="147"/>
                    <a:pt x="208" y="147"/>
                  </a:cubicBezTo>
                  <a:cubicBezTo>
                    <a:pt x="215" y="147"/>
                    <a:pt x="215" y="147"/>
                    <a:pt x="215" y="147"/>
                  </a:cubicBezTo>
                  <a:cubicBezTo>
                    <a:pt x="215" y="149"/>
                    <a:pt x="215" y="150"/>
                    <a:pt x="215" y="151"/>
                  </a:cubicBezTo>
                  <a:cubicBezTo>
                    <a:pt x="215" y="151"/>
                    <a:pt x="215" y="152"/>
                    <a:pt x="215" y="153"/>
                  </a:cubicBezTo>
                  <a:cubicBezTo>
                    <a:pt x="208" y="153"/>
                    <a:pt x="208" y="153"/>
                    <a:pt x="208" y="153"/>
                  </a:cubicBezTo>
                  <a:cubicBezTo>
                    <a:pt x="208" y="161"/>
                    <a:pt x="208" y="161"/>
                    <a:pt x="208" y="161"/>
                  </a:cubicBezTo>
                  <a:cubicBezTo>
                    <a:pt x="216" y="161"/>
                    <a:pt x="216" y="161"/>
                    <a:pt x="216" y="161"/>
                  </a:cubicBezTo>
                  <a:cubicBezTo>
                    <a:pt x="217" y="167"/>
                    <a:pt x="219" y="172"/>
                    <a:pt x="222" y="175"/>
                  </a:cubicBezTo>
                  <a:cubicBezTo>
                    <a:pt x="228" y="184"/>
                    <a:pt x="239" y="188"/>
                    <a:pt x="250" y="188"/>
                  </a:cubicBezTo>
                  <a:cubicBezTo>
                    <a:pt x="257" y="188"/>
                    <a:pt x="264" y="186"/>
                    <a:pt x="267" y="184"/>
                  </a:cubicBezTo>
                  <a:cubicBezTo>
                    <a:pt x="265" y="171"/>
                    <a:pt x="265" y="171"/>
                    <a:pt x="265" y="171"/>
                  </a:cubicBezTo>
                  <a:cubicBezTo>
                    <a:pt x="262" y="173"/>
                    <a:pt x="257" y="174"/>
                    <a:pt x="252" y="174"/>
                  </a:cubicBezTo>
                  <a:cubicBezTo>
                    <a:pt x="246" y="174"/>
                    <a:pt x="241" y="173"/>
                    <a:pt x="237" y="169"/>
                  </a:cubicBezTo>
                  <a:cubicBezTo>
                    <a:pt x="235" y="167"/>
                    <a:pt x="234" y="164"/>
                    <a:pt x="233" y="161"/>
                  </a:cubicBezTo>
                  <a:cubicBezTo>
                    <a:pt x="262" y="161"/>
                    <a:pt x="262" y="161"/>
                    <a:pt x="262" y="161"/>
                  </a:cubicBezTo>
                  <a:cubicBezTo>
                    <a:pt x="262" y="153"/>
                    <a:pt x="262" y="153"/>
                    <a:pt x="262" y="153"/>
                  </a:cubicBezTo>
                  <a:cubicBezTo>
                    <a:pt x="232" y="153"/>
                    <a:pt x="232" y="153"/>
                    <a:pt x="232" y="153"/>
                  </a:cubicBezTo>
                  <a:cubicBezTo>
                    <a:pt x="232" y="152"/>
                    <a:pt x="232" y="152"/>
                    <a:pt x="232" y="151"/>
                  </a:cubicBezTo>
                  <a:cubicBezTo>
                    <a:pt x="232" y="150"/>
                    <a:pt x="232" y="149"/>
                    <a:pt x="232" y="147"/>
                  </a:cubicBezTo>
                  <a:cubicBezTo>
                    <a:pt x="262" y="147"/>
                    <a:pt x="262" y="147"/>
                    <a:pt x="262" y="147"/>
                  </a:cubicBezTo>
                  <a:cubicBezTo>
                    <a:pt x="262" y="139"/>
                    <a:pt x="262" y="139"/>
                    <a:pt x="262" y="139"/>
                  </a:cubicBezTo>
                  <a:cubicBezTo>
                    <a:pt x="234" y="139"/>
                    <a:pt x="234" y="139"/>
                    <a:pt x="234" y="139"/>
                  </a:cubicBezTo>
                  <a:cubicBezTo>
                    <a:pt x="234" y="136"/>
                    <a:pt x="236" y="134"/>
                    <a:pt x="237" y="132"/>
                  </a:cubicBezTo>
                  <a:cubicBezTo>
                    <a:pt x="241" y="128"/>
                    <a:pt x="246" y="126"/>
                    <a:pt x="251" y="126"/>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grpSp>
      <p:grpSp>
        <p:nvGrpSpPr>
          <p:cNvPr id="243" name="组合 242"/>
          <p:cNvGrpSpPr/>
          <p:nvPr/>
        </p:nvGrpSpPr>
        <p:grpSpPr>
          <a:xfrm>
            <a:off x="3295735" y="1933431"/>
            <a:ext cx="394885" cy="394885"/>
            <a:chOff x="9872275" y="6037311"/>
            <a:chExt cx="432015" cy="432015"/>
          </a:xfrm>
        </p:grpSpPr>
        <p:sp useBgFill="1">
          <p:nvSpPr>
            <p:cNvPr id="244" name="椭圆 243"/>
            <p:cNvSpPr/>
            <p:nvPr/>
          </p:nvSpPr>
          <p:spPr>
            <a:xfrm>
              <a:off x="9872275" y="6037311"/>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Freeform 43"/>
            <p:cNvSpPr>
              <a:spLocks noEditPoints="1"/>
            </p:cNvSpPr>
            <p:nvPr/>
          </p:nvSpPr>
          <p:spPr bwMode="auto">
            <a:xfrm>
              <a:off x="9973220" y="6111351"/>
              <a:ext cx="228979" cy="283934"/>
            </a:xfrm>
            <a:custGeom>
              <a:avLst/>
              <a:gdLst>
                <a:gd name="T0" fmla="*/ 110 w 265"/>
                <a:gd name="T1" fmla="*/ 295 h 330"/>
                <a:gd name="T2" fmla="*/ 18 w 265"/>
                <a:gd name="T3" fmla="*/ 269 h 330"/>
                <a:gd name="T4" fmla="*/ 247 w 265"/>
                <a:gd name="T5" fmla="*/ 327 h 330"/>
                <a:gd name="T6" fmla="*/ 0 w 265"/>
                <a:gd name="T7" fmla="*/ 258 h 330"/>
                <a:gd name="T8" fmla="*/ 54 w 265"/>
                <a:gd name="T9" fmla="*/ 299 h 330"/>
                <a:gd name="T10" fmla="*/ 54 w 265"/>
                <a:gd name="T11" fmla="*/ 276 h 330"/>
                <a:gd name="T12" fmla="*/ 76 w 265"/>
                <a:gd name="T13" fmla="*/ 276 h 330"/>
                <a:gd name="T14" fmla="*/ 103 w 265"/>
                <a:gd name="T15" fmla="*/ 275 h 330"/>
                <a:gd name="T16" fmla="*/ 146 w 265"/>
                <a:gd name="T17" fmla="*/ 285 h 330"/>
                <a:gd name="T18" fmla="*/ 125 w 265"/>
                <a:gd name="T19" fmla="*/ 285 h 330"/>
                <a:gd name="T20" fmla="*/ 190 w 265"/>
                <a:gd name="T21" fmla="*/ 314 h 330"/>
                <a:gd name="T22" fmla="*/ 190 w 265"/>
                <a:gd name="T23" fmla="*/ 285 h 330"/>
                <a:gd name="T24" fmla="*/ 189 w 265"/>
                <a:gd name="T25" fmla="*/ 299 h 330"/>
                <a:gd name="T26" fmla="*/ 190 w 265"/>
                <a:gd name="T27" fmla="*/ 314 h 330"/>
                <a:gd name="T28" fmla="*/ 210 w 265"/>
                <a:gd name="T29" fmla="*/ 276 h 330"/>
                <a:gd name="T30" fmla="*/ 10 w 265"/>
                <a:gd name="T31" fmla="*/ 140 h 330"/>
                <a:gd name="T32" fmla="*/ 43 w 265"/>
                <a:gd name="T33" fmla="*/ 116 h 330"/>
                <a:gd name="T34" fmla="*/ 2 w 265"/>
                <a:gd name="T35" fmla="*/ 116 h 330"/>
                <a:gd name="T36" fmla="*/ 77 w 265"/>
                <a:gd name="T37" fmla="*/ 80 h 330"/>
                <a:gd name="T38" fmla="*/ 83 w 265"/>
                <a:gd name="T39" fmla="*/ 63 h 330"/>
                <a:gd name="T40" fmla="*/ 68 w 265"/>
                <a:gd name="T41" fmla="*/ 74 h 330"/>
                <a:gd name="T42" fmla="*/ 145 w 265"/>
                <a:gd name="T43" fmla="*/ 38 h 330"/>
                <a:gd name="T44" fmla="*/ 132 w 265"/>
                <a:gd name="T45" fmla="*/ 0 h 330"/>
                <a:gd name="T46" fmla="*/ 120 w 265"/>
                <a:gd name="T47" fmla="*/ 38 h 330"/>
                <a:gd name="T48" fmla="*/ 197 w 265"/>
                <a:gd name="T49" fmla="*/ 74 h 330"/>
                <a:gd name="T50" fmla="*/ 182 w 265"/>
                <a:gd name="T51" fmla="*/ 63 h 330"/>
                <a:gd name="T52" fmla="*/ 230 w 265"/>
                <a:gd name="T53" fmla="*/ 140 h 330"/>
                <a:gd name="T54" fmla="*/ 262 w 265"/>
                <a:gd name="T55" fmla="*/ 116 h 330"/>
                <a:gd name="T56" fmla="*/ 222 w 265"/>
                <a:gd name="T57" fmla="*/ 116 h 330"/>
                <a:gd name="T58" fmla="*/ 110 w 265"/>
                <a:gd name="T59" fmla="*/ 246 h 330"/>
                <a:gd name="T60" fmla="*/ 143 w 265"/>
                <a:gd name="T61" fmla="*/ 224 h 330"/>
                <a:gd name="T62" fmla="*/ 110 w 265"/>
                <a:gd name="T63" fmla="*/ 53 h 330"/>
                <a:gd name="T64" fmla="*/ 143 w 265"/>
                <a:gd name="T65" fmla="*/ 166 h 330"/>
                <a:gd name="T66" fmla="*/ 122 w 265"/>
                <a:gd name="T67" fmla="*/ 115 h 330"/>
                <a:gd name="T68" fmla="*/ 122 w 265"/>
                <a:gd name="T69" fmla="*/ 86 h 330"/>
                <a:gd name="T70" fmla="*/ 1 w 265"/>
                <a:gd name="T71" fmla="*/ 156 h 330"/>
                <a:gd name="T72" fmla="*/ 1 w 265"/>
                <a:gd name="T73" fmla="*/ 156 h 330"/>
                <a:gd name="T74" fmla="*/ 33 w 265"/>
                <a:gd name="T75" fmla="*/ 166 h 330"/>
                <a:gd name="T76" fmla="*/ 55 w 265"/>
                <a:gd name="T77" fmla="*/ 246 h 330"/>
                <a:gd name="T78" fmla="*/ 88 w 265"/>
                <a:gd name="T79" fmla="*/ 187 h 330"/>
                <a:gd name="T80" fmla="*/ 88 w 265"/>
                <a:gd name="T81" fmla="*/ 187 h 330"/>
                <a:gd name="T82" fmla="*/ 88 w 265"/>
                <a:gd name="T83" fmla="*/ 115 h 330"/>
                <a:gd name="T84" fmla="*/ 210 w 265"/>
                <a:gd name="T85" fmla="*/ 246 h 330"/>
                <a:gd name="T86" fmla="*/ 199 w 265"/>
                <a:gd name="T87" fmla="*/ 187 h 330"/>
                <a:gd name="T88" fmla="*/ 199 w 265"/>
                <a:gd name="T89" fmla="*/ 187 h 330"/>
                <a:gd name="T90" fmla="*/ 199 w 265"/>
                <a:gd name="T91" fmla="*/ 115 h 330"/>
                <a:gd name="T92" fmla="*/ 264 w 265"/>
                <a:gd name="T93" fmla="*/ 246 h 330"/>
                <a:gd name="T94" fmla="*/ 232 w 265"/>
                <a:gd name="T95" fmla="*/ 18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330">
                  <a:moveTo>
                    <a:pt x="103" y="306"/>
                  </a:moveTo>
                  <a:cubicBezTo>
                    <a:pt x="98" y="306"/>
                    <a:pt x="95" y="302"/>
                    <a:pt x="95" y="295"/>
                  </a:cubicBezTo>
                  <a:cubicBezTo>
                    <a:pt x="95" y="288"/>
                    <a:pt x="98" y="284"/>
                    <a:pt x="103" y="284"/>
                  </a:cubicBezTo>
                  <a:cubicBezTo>
                    <a:pt x="108" y="284"/>
                    <a:pt x="110" y="289"/>
                    <a:pt x="110" y="295"/>
                  </a:cubicBezTo>
                  <a:cubicBezTo>
                    <a:pt x="110" y="302"/>
                    <a:pt x="107" y="306"/>
                    <a:pt x="103" y="306"/>
                  </a:cubicBezTo>
                  <a:close/>
                  <a:moveTo>
                    <a:pt x="0" y="258"/>
                  </a:moveTo>
                  <a:cubicBezTo>
                    <a:pt x="0" y="269"/>
                    <a:pt x="0" y="269"/>
                    <a:pt x="0" y="269"/>
                  </a:cubicBezTo>
                  <a:cubicBezTo>
                    <a:pt x="18" y="269"/>
                    <a:pt x="18" y="269"/>
                    <a:pt x="18" y="269"/>
                  </a:cubicBezTo>
                  <a:cubicBezTo>
                    <a:pt x="18" y="327"/>
                    <a:pt x="18" y="327"/>
                    <a:pt x="18" y="327"/>
                  </a:cubicBezTo>
                  <a:cubicBezTo>
                    <a:pt x="18" y="329"/>
                    <a:pt x="20" y="330"/>
                    <a:pt x="22" y="330"/>
                  </a:cubicBezTo>
                  <a:cubicBezTo>
                    <a:pt x="243" y="330"/>
                    <a:pt x="243" y="330"/>
                    <a:pt x="243" y="330"/>
                  </a:cubicBezTo>
                  <a:cubicBezTo>
                    <a:pt x="245" y="330"/>
                    <a:pt x="247" y="329"/>
                    <a:pt x="247" y="327"/>
                  </a:cubicBezTo>
                  <a:cubicBezTo>
                    <a:pt x="247" y="269"/>
                    <a:pt x="247" y="269"/>
                    <a:pt x="247" y="269"/>
                  </a:cubicBezTo>
                  <a:cubicBezTo>
                    <a:pt x="265" y="269"/>
                    <a:pt x="265" y="269"/>
                    <a:pt x="265" y="269"/>
                  </a:cubicBezTo>
                  <a:cubicBezTo>
                    <a:pt x="265" y="258"/>
                    <a:pt x="265" y="258"/>
                    <a:pt x="265" y="258"/>
                  </a:cubicBezTo>
                  <a:lnTo>
                    <a:pt x="0" y="258"/>
                  </a:lnTo>
                  <a:close/>
                  <a:moveTo>
                    <a:pt x="76" y="314"/>
                  </a:moveTo>
                  <a:cubicBezTo>
                    <a:pt x="65" y="314"/>
                    <a:pt x="65" y="314"/>
                    <a:pt x="65" y="314"/>
                  </a:cubicBezTo>
                  <a:cubicBezTo>
                    <a:pt x="65" y="299"/>
                    <a:pt x="65" y="299"/>
                    <a:pt x="65" y="299"/>
                  </a:cubicBezTo>
                  <a:cubicBezTo>
                    <a:pt x="54" y="299"/>
                    <a:pt x="54" y="299"/>
                    <a:pt x="54" y="299"/>
                  </a:cubicBezTo>
                  <a:cubicBezTo>
                    <a:pt x="54" y="314"/>
                    <a:pt x="54" y="314"/>
                    <a:pt x="54" y="314"/>
                  </a:cubicBezTo>
                  <a:cubicBezTo>
                    <a:pt x="44" y="314"/>
                    <a:pt x="44" y="314"/>
                    <a:pt x="44" y="314"/>
                  </a:cubicBezTo>
                  <a:cubicBezTo>
                    <a:pt x="44" y="276"/>
                    <a:pt x="44" y="276"/>
                    <a:pt x="44" y="276"/>
                  </a:cubicBezTo>
                  <a:cubicBezTo>
                    <a:pt x="54" y="276"/>
                    <a:pt x="54" y="276"/>
                    <a:pt x="54" y="276"/>
                  </a:cubicBezTo>
                  <a:cubicBezTo>
                    <a:pt x="54" y="290"/>
                    <a:pt x="54" y="290"/>
                    <a:pt x="54" y="290"/>
                  </a:cubicBezTo>
                  <a:cubicBezTo>
                    <a:pt x="65" y="290"/>
                    <a:pt x="65" y="290"/>
                    <a:pt x="65" y="290"/>
                  </a:cubicBezTo>
                  <a:cubicBezTo>
                    <a:pt x="65" y="276"/>
                    <a:pt x="65" y="276"/>
                    <a:pt x="65" y="276"/>
                  </a:cubicBezTo>
                  <a:cubicBezTo>
                    <a:pt x="76" y="276"/>
                    <a:pt x="76" y="276"/>
                    <a:pt x="76" y="276"/>
                  </a:cubicBezTo>
                  <a:lnTo>
                    <a:pt x="76" y="314"/>
                  </a:lnTo>
                  <a:close/>
                  <a:moveTo>
                    <a:pt x="102" y="315"/>
                  </a:moveTo>
                  <a:cubicBezTo>
                    <a:pt x="92" y="315"/>
                    <a:pt x="84" y="307"/>
                    <a:pt x="84" y="295"/>
                  </a:cubicBezTo>
                  <a:cubicBezTo>
                    <a:pt x="84" y="283"/>
                    <a:pt x="92" y="275"/>
                    <a:pt x="103" y="275"/>
                  </a:cubicBezTo>
                  <a:cubicBezTo>
                    <a:pt x="114" y="275"/>
                    <a:pt x="121" y="283"/>
                    <a:pt x="121" y="295"/>
                  </a:cubicBezTo>
                  <a:cubicBezTo>
                    <a:pt x="121" y="307"/>
                    <a:pt x="114" y="315"/>
                    <a:pt x="102" y="315"/>
                  </a:cubicBezTo>
                  <a:close/>
                  <a:moveTo>
                    <a:pt x="155" y="285"/>
                  </a:moveTo>
                  <a:cubicBezTo>
                    <a:pt x="146" y="285"/>
                    <a:pt x="146" y="285"/>
                    <a:pt x="146" y="285"/>
                  </a:cubicBezTo>
                  <a:cubicBezTo>
                    <a:pt x="146" y="314"/>
                    <a:pt x="146" y="314"/>
                    <a:pt x="146" y="314"/>
                  </a:cubicBezTo>
                  <a:cubicBezTo>
                    <a:pt x="135" y="314"/>
                    <a:pt x="135" y="314"/>
                    <a:pt x="135" y="314"/>
                  </a:cubicBezTo>
                  <a:cubicBezTo>
                    <a:pt x="135" y="285"/>
                    <a:pt x="135" y="285"/>
                    <a:pt x="135" y="285"/>
                  </a:cubicBezTo>
                  <a:cubicBezTo>
                    <a:pt x="125" y="285"/>
                    <a:pt x="125" y="285"/>
                    <a:pt x="125" y="285"/>
                  </a:cubicBezTo>
                  <a:cubicBezTo>
                    <a:pt x="125" y="276"/>
                    <a:pt x="125" y="276"/>
                    <a:pt x="125" y="276"/>
                  </a:cubicBezTo>
                  <a:cubicBezTo>
                    <a:pt x="155" y="276"/>
                    <a:pt x="155" y="276"/>
                    <a:pt x="155" y="276"/>
                  </a:cubicBezTo>
                  <a:lnTo>
                    <a:pt x="155" y="285"/>
                  </a:lnTo>
                  <a:close/>
                  <a:moveTo>
                    <a:pt x="190" y="314"/>
                  </a:moveTo>
                  <a:cubicBezTo>
                    <a:pt x="165" y="314"/>
                    <a:pt x="165" y="314"/>
                    <a:pt x="165" y="314"/>
                  </a:cubicBezTo>
                  <a:cubicBezTo>
                    <a:pt x="165" y="276"/>
                    <a:pt x="165" y="276"/>
                    <a:pt x="165" y="276"/>
                  </a:cubicBezTo>
                  <a:cubicBezTo>
                    <a:pt x="190" y="276"/>
                    <a:pt x="190" y="276"/>
                    <a:pt x="190" y="276"/>
                  </a:cubicBezTo>
                  <a:cubicBezTo>
                    <a:pt x="190" y="285"/>
                    <a:pt x="190" y="285"/>
                    <a:pt x="190" y="285"/>
                  </a:cubicBezTo>
                  <a:cubicBezTo>
                    <a:pt x="175" y="285"/>
                    <a:pt x="175" y="285"/>
                    <a:pt x="175" y="285"/>
                  </a:cubicBezTo>
                  <a:cubicBezTo>
                    <a:pt x="175" y="290"/>
                    <a:pt x="175" y="290"/>
                    <a:pt x="175" y="290"/>
                  </a:cubicBezTo>
                  <a:cubicBezTo>
                    <a:pt x="189" y="290"/>
                    <a:pt x="189" y="290"/>
                    <a:pt x="189" y="290"/>
                  </a:cubicBezTo>
                  <a:cubicBezTo>
                    <a:pt x="189" y="299"/>
                    <a:pt x="189" y="299"/>
                    <a:pt x="189" y="299"/>
                  </a:cubicBezTo>
                  <a:cubicBezTo>
                    <a:pt x="175" y="299"/>
                    <a:pt x="175" y="299"/>
                    <a:pt x="175" y="299"/>
                  </a:cubicBezTo>
                  <a:cubicBezTo>
                    <a:pt x="175" y="305"/>
                    <a:pt x="175" y="305"/>
                    <a:pt x="175" y="305"/>
                  </a:cubicBezTo>
                  <a:cubicBezTo>
                    <a:pt x="190" y="305"/>
                    <a:pt x="190" y="305"/>
                    <a:pt x="190" y="305"/>
                  </a:cubicBezTo>
                  <a:lnTo>
                    <a:pt x="190" y="314"/>
                  </a:lnTo>
                  <a:close/>
                  <a:moveTo>
                    <a:pt x="225" y="314"/>
                  </a:moveTo>
                  <a:cubicBezTo>
                    <a:pt x="200" y="314"/>
                    <a:pt x="200" y="314"/>
                    <a:pt x="200" y="314"/>
                  </a:cubicBezTo>
                  <a:cubicBezTo>
                    <a:pt x="200" y="276"/>
                    <a:pt x="200" y="276"/>
                    <a:pt x="200" y="276"/>
                  </a:cubicBezTo>
                  <a:cubicBezTo>
                    <a:pt x="210" y="276"/>
                    <a:pt x="210" y="276"/>
                    <a:pt x="210" y="276"/>
                  </a:cubicBezTo>
                  <a:cubicBezTo>
                    <a:pt x="210" y="305"/>
                    <a:pt x="210" y="305"/>
                    <a:pt x="210" y="305"/>
                  </a:cubicBezTo>
                  <a:cubicBezTo>
                    <a:pt x="225" y="305"/>
                    <a:pt x="225" y="305"/>
                    <a:pt x="225" y="305"/>
                  </a:cubicBezTo>
                  <a:lnTo>
                    <a:pt x="225" y="314"/>
                  </a:lnTo>
                  <a:close/>
                  <a:moveTo>
                    <a:pt x="10" y="140"/>
                  </a:moveTo>
                  <a:cubicBezTo>
                    <a:pt x="22" y="132"/>
                    <a:pt x="22" y="132"/>
                    <a:pt x="22" y="132"/>
                  </a:cubicBezTo>
                  <a:cubicBezTo>
                    <a:pt x="35" y="140"/>
                    <a:pt x="35" y="140"/>
                    <a:pt x="35" y="140"/>
                  </a:cubicBezTo>
                  <a:cubicBezTo>
                    <a:pt x="32" y="125"/>
                    <a:pt x="32" y="125"/>
                    <a:pt x="32" y="125"/>
                  </a:cubicBezTo>
                  <a:cubicBezTo>
                    <a:pt x="43" y="116"/>
                    <a:pt x="43" y="116"/>
                    <a:pt x="43" y="116"/>
                  </a:cubicBezTo>
                  <a:cubicBezTo>
                    <a:pt x="28" y="115"/>
                    <a:pt x="28" y="115"/>
                    <a:pt x="28" y="115"/>
                  </a:cubicBezTo>
                  <a:cubicBezTo>
                    <a:pt x="22" y="101"/>
                    <a:pt x="22" y="101"/>
                    <a:pt x="22" y="101"/>
                  </a:cubicBezTo>
                  <a:cubicBezTo>
                    <a:pt x="17" y="115"/>
                    <a:pt x="17" y="115"/>
                    <a:pt x="17" y="115"/>
                  </a:cubicBezTo>
                  <a:cubicBezTo>
                    <a:pt x="2" y="116"/>
                    <a:pt x="2" y="116"/>
                    <a:pt x="2" y="116"/>
                  </a:cubicBezTo>
                  <a:cubicBezTo>
                    <a:pt x="13" y="125"/>
                    <a:pt x="13" y="125"/>
                    <a:pt x="13" y="125"/>
                  </a:cubicBezTo>
                  <a:lnTo>
                    <a:pt x="10" y="140"/>
                  </a:lnTo>
                  <a:close/>
                  <a:moveTo>
                    <a:pt x="64" y="88"/>
                  </a:moveTo>
                  <a:cubicBezTo>
                    <a:pt x="77" y="80"/>
                    <a:pt x="77" y="80"/>
                    <a:pt x="77" y="80"/>
                  </a:cubicBezTo>
                  <a:cubicBezTo>
                    <a:pt x="89" y="88"/>
                    <a:pt x="89" y="88"/>
                    <a:pt x="89" y="88"/>
                  </a:cubicBezTo>
                  <a:cubicBezTo>
                    <a:pt x="86" y="74"/>
                    <a:pt x="86" y="74"/>
                    <a:pt x="86" y="74"/>
                  </a:cubicBezTo>
                  <a:cubicBezTo>
                    <a:pt x="97" y="64"/>
                    <a:pt x="97" y="64"/>
                    <a:pt x="97" y="64"/>
                  </a:cubicBezTo>
                  <a:cubicBezTo>
                    <a:pt x="83" y="63"/>
                    <a:pt x="83" y="63"/>
                    <a:pt x="83" y="63"/>
                  </a:cubicBezTo>
                  <a:cubicBezTo>
                    <a:pt x="77" y="50"/>
                    <a:pt x="77" y="50"/>
                    <a:pt x="77" y="50"/>
                  </a:cubicBezTo>
                  <a:cubicBezTo>
                    <a:pt x="71" y="63"/>
                    <a:pt x="71" y="63"/>
                    <a:pt x="71" y="63"/>
                  </a:cubicBezTo>
                  <a:cubicBezTo>
                    <a:pt x="57" y="64"/>
                    <a:pt x="57" y="64"/>
                    <a:pt x="57" y="64"/>
                  </a:cubicBezTo>
                  <a:cubicBezTo>
                    <a:pt x="68" y="74"/>
                    <a:pt x="68" y="74"/>
                    <a:pt x="68" y="74"/>
                  </a:cubicBezTo>
                  <a:lnTo>
                    <a:pt x="64" y="88"/>
                  </a:lnTo>
                  <a:close/>
                  <a:moveTo>
                    <a:pt x="120" y="38"/>
                  </a:moveTo>
                  <a:cubicBezTo>
                    <a:pt x="132" y="31"/>
                    <a:pt x="132" y="31"/>
                    <a:pt x="132" y="31"/>
                  </a:cubicBezTo>
                  <a:cubicBezTo>
                    <a:pt x="145" y="38"/>
                    <a:pt x="145" y="38"/>
                    <a:pt x="145" y="38"/>
                  </a:cubicBezTo>
                  <a:cubicBezTo>
                    <a:pt x="142" y="24"/>
                    <a:pt x="142" y="24"/>
                    <a:pt x="142" y="24"/>
                  </a:cubicBezTo>
                  <a:cubicBezTo>
                    <a:pt x="153" y="15"/>
                    <a:pt x="153" y="15"/>
                    <a:pt x="153" y="15"/>
                  </a:cubicBezTo>
                  <a:cubicBezTo>
                    <a:pt x="138" y="13"/>
                    <a:pt x="138" y="13"/>
                    <a:pt x="138" y="13"/>
                  </a:cubicBezTo>
                  <a:cubicBezTo>
                    <a:pt x="132" y="0"/>
                    <a:pt x="132" y="0"/>
                    <a:pt x="132" y="0"/>
                  </a:cubicBezTo>
                  <a:cubicBezTo>
                    <a:pt x="127" y="13"/>
                    <a:pt x="127" y="13"/>
                    <a:pt x="127" y="13"/>
                  </a:cubicBezTo>
                  <a:cubicBezTo>
                    <a:pt x="112" y="15"/>
                    <a:pt x="112" y="15"/>
                    <a:pt x="112" y="15"/>
                  </a:cubicBezTo>
                  <a:cubicBezTo>
                    <a:pt x="123" y="24"/>
                    <a:pt x="123" y="24"/>
                    <a:pt x="123" y="24"/>
                  </a:cubicBezTo>
                  <a:lnTo>
                    <a:pt x="120" y="38"/>
                  </a:lnTo>
                  <a:close/>
                  <a:moveTo>
                    <a:pt x="176" y="88"/>
                  </a:moveTo>
                  <a:cubicBezTo>
                    <a:pt x="188" y="80"/>
                    <a:pt x="188" y="80"/>
                    <a:pt x="188" y="80"/>
                  </a:cubicBezTo>
                  <a:cubicBezTo>
                    <a:pt x="200" y="88"/>
                    <a:pt x="200" y="88"/>
                    <a:pt x="200" y="88"/>
                  </a:cubicBezTo>
                  <a:cubicBezTo>
                    <a:pt x="197" y="74"/>
                    <a:pt x="197" y="74"/>
                    <a:pt x="197" y="74"/>
                  </a:cubicBezTo>
                  <a:cubicBezTo>
                    <a:pt x="208" y="64"/>
                    <a:pt x="208" y="64"/>
                    <a:pt x="208" y="64"/>
                  </a:cubicBezTo>
                  <a:cubicBezTo>
                    <a:pt x="194" y="63"/>
                    <a:pt x="194" y="63"/>
                    <a:pt x="194" y="63"/>
                  </a:cubicBezTo>
                  <a:cubicBezTo>
                    <a:pt x="188" y="50"/>
                    <a:pt x="188" y="50"/>
                    <a:pt x="188" y="50"/>
                  </a:cubicBezTo>
                  <a:cubicBezTo>
                    <a:pt x="182" y="63"/>
                    <a:pt x="182" y="63"/>
                    <a:pt x="182" y="63"/>
                  </a:cubicBezTo>
                  <a:cubicBezTo>
                    <a:pt x="168" y="64"/>
                    <a:pt x="168" y="64"/>
                    <a:pt x="168" y="64"/>
                  </a:cubicBezTo>
                  <a:cubicBezTo>
                    <a:pt x="179" y="74"/>
                    <a:pt x="179" y="74"/>
                    <a:pt x="179" y="74"/>
                  </a:cubicBezTo>
                  <a:lnTo>
                    <a:pt x="176" y="88"/>
                  </a:lnTo>
                  <a:close/>
                  <a:moveTo>
                    <a:pt x="230" y="140"/>
                  </a:moveTo>
                  <a:cubicBezTo>
                    <a:pt x="242" y="132"/>
                    <a:pt x="242" y="132"/>
                    <a:pt x="242" y="132"/>
                  </a:cubicBezTo>
                  <a:cubicBezTo>
                    <a:pt x="255" y="140"/>
                    <a:pt x="255" y="140"/>
                    <a:pt x="255" y="140"/>
                  </a:cubicBezTo>
                  <a:cubicBezTo>
                    <a:pt x="252" y="125"/>
                    <a:pt x="252" y="125"/>
                    <a:pt x="252" y="125"/>
                  </a:cubicBezTo>
                  <a:cubicBezTo>
                    <a:pt x="262" y="116"/>
                    <a:pt x="262" y="116"/>
                    <a:pt x="262" y="116"/>
                  </a:cubicBezTo>
                  <a:cubicBezTo>
                    <a:pt x="248" y="115"/>
                    <a:pt x="248" y="115"/>
                    <a:pt x="248" y="115"/>
                  </a:cubicBezTo>
                  <a:cubicBezTo>
                    <a:pt x="242" y="101"/>
                    <a:pt x="242" y="101"/>
                    <a:pt x="242" y="101"/>
                  </a:cubicBezTo>
                  <a:cubicBezTo>
                    <a:pt x="237" y="115"/>
                    <a:pt x="237" y="115"/>
                    <a:pt x="237" y="115"/>
                  </a:cubicBezTo>
                  <a:cubicBezTo>
                    <a:pt x="222" y="116"/>
                    <a:pt x="222" y="116"/>
                    <a:pt x="222" y="116"/>
                  </a:cubicBezTo>
                  <a:cubicBezTo>
                    <a:pt x="233" y="125"/>
                    <a:pt x="233" y="125"/>
                    <a:pt x="233" y="125"/>
                  </a:cubicBezTo>
                  <a:lnTo>
                    <a:pt x="230" y="140"/>
                  </a:lnTo>
                  <a:close/>
                  <a:moveTo>
                    <a:pt x="110" y="53"/>
                  </a:moveTo>
                  <a:cubicBezTo>
                    <a:pt x="110" y="246"/>
                    <a:pt x="110" y="246"/>
                    <a:pt x="110" y="246"/>
                  </a:cubicBezTo>
                  <a:cubicBezTo>
                    <a:pt x="122" y="246"/>
                    <a:pt x="122" y="246"/>
                    <a:pt x="122" y="246"/>
                  </a:cubicBezTo>
                  <a:cubicBezTo>
                    <a:pt x="122" y="224"/>
                    <a:pt x="122" y="224"/>
                    <a:pt x="122" y="224"/>
                  </a:cubicBezTo>
                  <a:cubicBezTo>
                    <a:pt x="122" y="217"/>
                    <a:pt x="126" y="212"/>
                    <a:pt x="132" y="212"/>
                  </a:cubicBezTo>
                  <a:cubicBezTo>
                    <a:pt x="138" y="212"/>
                    <a:pt x="143" y="217"/>
                    <a:pt x="143" y="224"/>
                  </a:cubicBezTo>
                  <a:cubicBezTo>
                    <a:pt x="143" y="246"/>
                    <a:pt x="143" y="246"/>
                    <a:pt x="143" y="246"/>
                  </a:cubicBezTo>
                  <a:cubicBezTo>
                    <a:pt x="155" y="246"/>
                    <a:pt x="155" y="246"/>
                    <a:pt x="155" y="246"/>
                  </a:cubicBezTo>
                  <a:cubicBezTo>
                    <a:pt x="155" y="53"/>
                    <a:pt x="155" y="53"/>
                    <a:pt x="155" y="53"/>
                  </a:cubicBezTo>
                  <a:lnTo>
                    <a:pt x="110" y="53"/>
                  </a:lnTo>
                  <a:close/>
                  <a:moveTo>
                    <a:pt x="143" y="187"/>
                  </a:moveTo>
                  <a:cubicBezTo>
                    <a:pt x="122" y="187"/>
                    <a:pt x="122" y="187"/>
                    <a:pt x="122" y="187"/>
                  </a:cubicBezTo>
                  <a:cubicBezTo>
                    <a:pt x="122" y="166"/>
                    <a:pt x="122" y="166"/>
                    <a:pt x="122" y="166"/>
                  </a:cubicBezTo>
                  <a:cubicBezTo>
                    <a:pt x="143" y="166"/>
                    <a:pt x="143" y="166"/>
                    <a:pt x="143" y="166"/>
                  </a:cubicBezTo>
                  <a:lnTo>
                    <a:pt x="143" y="187"/>
                  </a:lnTo>
                  <a:close/>
                  <a:moveTo>
                    <a:pt x="143" y="137"/>
                  </a:moveTo>
                  <a:cubicBezTo>
                    <a:pt x="122" y="137"/>
                    <a:pt x="122" y="137"/>
                    <a:pt x="122" y="137"/>
                  </a:cubicBezTo>
                  <a:cubicBezTo>
                    <a:pt x="122" y="115"/>
                    <a:pt x="122" y="115"/>
                    <a:pt x="122" y="115"/>
                  </a:cubicBezTo>
                  <a:cubicBezTo>
                    <a:pt x="143" y="115"/>
                    <a:pt x="143" y="115"/>
                    <a:pt x="143" y="115"/>
                  </a:cubicBezTo>
                  <a:lnTo>
                    <a:pt x="143" y="137"/>
                  </a:lnTo>
                  <a:close/>
                  <a:moveTo>
                    <a:pt x="143" y="86"/>
                  </a:moveTo>
                  <a:cubicBezTo>
                    <a:pt x="122" y="86"/>
                    <a:pt x="122" y="86"/>
                    <a:pt x="122" y="86"/>
                  </a:cubicBezTo>
                  <a:cubicBezTo>
                    <a:pt x="122" y="64"/>
                    <a:pt x="122" y="64"/>
                    <a:pt x="122" y="64"/>
                  </a:cubicBezTo>
                  <a:cubicBezTo>
                    <a:pt x="143" y="64"/>
                    <a:pt x="143" y="64"/>
                    <a:pt x="143" y="64"/>
                  </a:cubicBezTo>
                  <a:lnTo>
                    <a:pt x="143" y="86"/>
                  </a:lnTo>
                  <a:close/>
                  <a:moveTo>
                    <a:pt x="1" y="156"/>
                  </a:moveTo>
                  <a:cubicBezTo>
                    <a:pt x="1" y="246"/>
                    <a:pt x="1" y="246"/>
                    <a:pt x="1" y="246"/>
                  </a:cubicBezTo>
                  <a:cubicBezTo>
                    <a:pt x="44" y="246"/>
                    <a:pt x="44" y="246"/>
                    <a:pt x="44" y="246"/>
                  </a:cubicBezTo>
                  <a:cubicBezTo>
                    <a:pt x="44" y="156"/>
                    <a:pt x="44" y="156"/>
                    <a:pt x="44" y="156"/>
                  </a:cubicBezTo>
                  <a:lnTo>
                    <a:pt x="1" y="156"/>
                  </a:lnTo>
                  <a:close/>
                  <a:moveTo>
                    <a:pt x="33" y="187"/>
                  </a:moveTo>
                  <a:cubicBezTo>
                    <a:pt x="12" y="187"/>
                    <a:pt x="12" y="187"/>
                    <a:pt x="12" y="187"/>
                  </a:cubicBezTo>
                  <a:cubicBezTo>
                    <a:pt x="12" y="166"/>
                    <a:pt x="12" y="166"/>
                    <a:pt x="12" y="166"/>
                  </a:cubicBezTo>
                  <a:cubicBezTo>
                    <a:pt x="33" y="166"/>
                    <a:pt x="33" y="166"/>
                    <a:pt x="33" y="166"/>
                  </a:cubicBezTo>
                  <a:lnTo>
                    <a:pt x="33" y="187"/>
                  </a:lnTo>
                  <a:close/>
                  <a:moveTo>
                    <a:pt x="55" y="105"/>
                  </a:moveTo>
                  <a:cubicBezTo>
                    <a:pt x="55" y="145"/>
                    <a:pt x="55" y="145"/>
                    <a:pt x="55" y="145"/>
                  </a:cubicBezTo>
                  <a:cubicBezTo>
                    <a:pt x="55" y="246"/>
                    <a:pt x="55" y="246"/>
                    <a:pt x="55" y="246"/>
                  </a:cubicBezTo>
                  <a:cubicBezTo>
                    <a:pt x="98" y="246"/>
                    <a:pt x="98" y="246"/>
                    <a:pt x="98" y="246"/>
                  </a:cubicBezTo>
                  <a:cubicBezTo>
                    <a:pt x="98" y="105"/>
                    <a:pt x="98" y="105"/>
                    <a:pt x="98" y="105"/>
                  </a:cubicBezTo>
                  <a:lnTo>
                    <a:pt x="55" y="105"/>
                  </a:lnTo>
                  <a:close/>
                  <a:moveTo>
                    <a:pt x="88" y="187"/>
                  </a:moveTo>
                  <a:cubicBezTo>
                    <a:pt x="66" y="187"/>
                    <a:pt x="66" y="187"/>
                    <a:pt x="66" y="187"/>
                  </a:cubicBezTo>
                  <a:cubicBezTo>
                    <a:pt x="66" y="166"/>
                    <a:pt x="66" y="166"/>
                    <a:pt x="66" y="166"/>
                  </a:cubicBezTo>
                  <a:cubicBezTo>
                    <a:pt x="88" y="166"/>
                    <a:pt x="88" y="166"/>
                    <a:pt x="88" y="166"/>
                  </a:cubicBezTo>
                  <a:lnTo>
                    <a:pt x="88" y="187"/>
                  </a:lnTo>
                  <a:close/>
                  <a:moveTo>
                    <a:pt x="88" y="137"/>
                  </a:moveTo>
                  <a:cubicBezTo>
                    <a:pt x="66" y="137"/>
                    <a:pt x="66" y="137"/>
                    <a:pt x="66" y="137"/>
                  </a:cubicBezTo>
                  <a:cubicBezTo>
                    <a:pt x="66" y="115"/>
                    <a:pt x="66" y="115"/>
                    <a:pt x="66" y="115"/>
                  </a:cubicBezTo>
                  <a:cubicBezTo>
                    <a:pt x="88" y="115"/>
                    <a:pt x="88" y="115"/>
                    <a:pt x="88" y="115"/>
                  </a:cubicBezTo>
                  <a:lnTo>
                    <a:pt x="88" y="137"/>
                  </a:lnTo>
                  <a:close/>
                  <a:moveTo>
                    <a:pt x="167" y="105"/>
                  </a:moveTo>
                  <a:cubicBezTo>
                    <a:pt x="167" y="246"/>
                    <a:pt x="167" y="246"/>
                    <a:pt x="167" y="246"/>
                  </a:cubicBezTo>
                  <a:cubicBezTo>
                    <a:pt x="210" y="246"/>
                    <a:pt x="210" y="246"/>
                    <a:pt x="210" y="246"/>
                  </a:cubicBezTo>
                  <a:cubicBezTo>
                    <a:pt x="210" y="145"/>
                    <a:pt x="210" y="145"/>
                    <a:pt x="210" y="145"/>
                  </a:cubicBezTo>
                  <a:cubicBezTo>
                    <a:pt x="210" y="105"/>
                    <a:pt x="210" y="105"/>
                    <a:pt x="210" y="105"/>
                  </a:cubicBezTo>
                  <a:lnTo>
                    <a:pt x="167" y="105"/>
                  </a:lnTo>
                  <a:close/>
                  <a:moveTo>
                    <a:pt x="199" y="187"/>
                  </a:moveTo>
                  <a:cubicBezTo>
                    <a:pt x="177" y="187"/>
                    <a:pt x="177" y="187"/>
                    <a:pt x="177" y="187"/>
                  </a:cubicBezTo>
                  <a:cubicBezTo>
                    <a:pt x="177" y="166"/>
                    <a:pt x="177" y="166"/>
                    <a:pt x="177" y="166"/>
                  </a:cubicBezTo>
                  <a:cubicBezTo>
                    <a:pt x="199" y="166"/>
                    <a:pt x="199" y="166"/>
                    <a:pt x="199" y="166"/>
                  </a:cubicBezTo>
                  <a:lnTo>
                    <a:pt x="199" y="187"/>
                  </a:lnTo>
                  <a:close/>
                  <a:moveTo>
                    <a:pt x="199" y="137"/>
                  </a:moveTo>
                  <a:cubicBezTo>
                    <a:pt x="177" y="137"/>
                    <a:pt x="177" y="137"/>
                    <a:pt x="177" y="137"/>
                  </a:cubicBezTo>
                  <a:cubicBezTo>
                    <a:pt x="177" y="115"/>
                    <a:pt x="177" y="115"/>
                    <a:pt x="177" y="115"/>
                  </a:cubicBezTo>
                  <a:cubicBezTo>
                    <a:pt x="199" y="115"/>
                    <a:pt x="199" y="115"/>
                    <a:pt x="199" y="115"/>
                  </a:cubicBezTo>
                  <a:lnTo>
                    <a:pt x="199" y="137"/>
                  </a:lnTo>
                  <a:close/>
                  <a:moveTo>
                    <a:pt x="221" y="156"/>
                  </a:moveTo>
                  <a:cubicBezTo>
                    <a:pt x="221" y="246"/>
                    <a:pt x="221" y="246"/>
                    <a:pt x="221" y="246"/>
                  </a:cubicBezTo>
                  <a:cubicBezTo>
                    <a:pt x="264" y="246"/>
                    <a:pt x="264" y="246"/>
                    <a:pt x="264" y="246"/>
                  </a:cubicBezTo>
                  <a:cubicBezTo>
                    <a:pt x="264" y="156"/>
                    <a:pt x="264" y="156"/>
                    <a:pt x="264" y="156"/>
                  </a:cubicBezTo>
                  <a:lnTo>
                    <a:pt x="221" y="156"/>
                  </a:lnTo>
                  <a:close/>
                  <a:moveTo>
                    <a:pt x="253" y="187"/>
                  </a:moveTo>
                  <a:cubicBezTo>
                    <a:pt x="232" y="187"/>
                    <a:pt x="232" y="187"/>
                    <a:pt x="232" y="187"/>
                  </a:cubicBezTo>
                  <a:cubicBezTo>
                    <a:pt x="232" y="166"/>
                    <a:pt x="232" y="166"/>
                    <a:pt x="232" y="166"/>
                  </a:cubicBezTo>
                  <a:cubicBezTo>
                    <a:pt x="253" y="166"/>
                    <a:pt x="253" y="166"/>
                    <a:pt x="253" y="166"/>
                  </a:cubicBezTo>
                  <a:lnTo>
                    <a:pt x="253" y="187"/>
                  </a:ln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grpSp>
      <p:grpSp>
        <p:nvGrpSpPr>
          <p:cNvPr id="246" name="组合 245"/>
          <p:cNvGrpSpPr/>
          <p:nvPr/>
        </p:nvGrpSpPr>
        <p:grpSpPr>
          <a:xfrm>
            <a:off x="2796186" y="1933431"/>
            <a:ext cx="394885" cy="394885"/>
            <a:chOff x="9872275" y="5419834"/>
            <a:chExt cx="432015" cy="432015"/>
          </a:xfrm>
        </p:grpSpPr>
        <p:sp useBgFill="1">
          <p:nvSpPr>
            <p:cNvPr id="247" name="椭圆 246"/>
            <p:cNvSpPr/>
            <p:nvPr/>
          </p:nvSpPr>
          <p:spPr>
            <a:xfrm>
              <a:off x="9872275" y="5419834"/>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Freeform 47"/>
            <p:cNvSpPr>
              <a:spLocks noEditPoints="1"/>
            </p:cNvSpPr>
            <p:nvPr/>
          </p:nvSpPr>
          <p:spPr bwMode="auto">
            <a:xfrm>
              <a:off x="9973220" y="5549974"/>
              <a:ext cx="236994" cy="171734"/>
            </a:xfrm>
            <a:custGeom>
              <a:avLst/>
              <a:gdLst>
                <a:gd name="T0" fmla="*/ 253 w 276"/>
                <a:gd name="T1" fmla="*/ 104 h 199"/>
                <a:gd name="T2" fmla="*/ 230 w 276"/>
                <a:gd name="T3" fmla="*/ 88 h 199"/>
                <a:gd name="T4" fmla="*/ 253 w 276"/>
                <a:gd name="T5" fmla="*/ 88 h 199"/>
                <a:gd name="T6" fmla="*/ 58 w 276"/>
                <a:gd name="T7" fmla="*/ 27 h 199"/>
                <a:gd name="T8" fmla="*/ 85 w 276"/>
                <a:gd name="T9" fmla="*/ 12 h 199"/>
                <a:gd name="T10" fmla="*/ 219 w 276"/>
                <a:gd name="T11" fmla="*/ 44 h 199"/>
                <a:gd name="T12" fmla="*/ 265 w 276"/>
                <a:gd name="T13" fmla="*/ 130 h 199"/>
                <a:gd name="T14" fmla="*/ 250 w 276"/>
                <a:gd name="T15" fmla="*/ 156 h 199"/>
                <a:gd name="T16" fmla="*/ 250 w 276"/>
                <a:gd name="T17" fmla="*/ 0 h 199"/>
                <a:gd name="T18" fmla="*/ 192 w 276"/>
                <a:gd name="T19" fmla="*/ 199 h 199"/>
                <a:gd name="T20" fmla="*/ 0 w 276"/>
                <a:gd name="T21" fmla="*/ 70 h 199"/>
                <a:gd name="T22" fmla="*/ 111 w 276"/>
                <a:gd name="T23" fmla="*/ 179 h 199"/>
                <a:gd name="T24" fmla="*/ 27 w 276"/>
                <a:gd name="T25" fmla="*/ 182 h 199"/>
                <a:gd name="T26" fmla="*/ 191 w 276"/>
                <a:gd name="T27" fmla="*/ 158 h 199"/>
                <a:gd name="T28" fmla="*/ 191 w 276"/>
                <a:gd name="T29" fmla="*/ 166 h 199"/>
                <a:gd name="T30" fmla="*/ 27 w 276"/>
                <a:gd name="T31" fmla="*/ 142 h 199"/>
                <a:gd name="T32" fmla="*/ 195 w 276"/>
                <a:gd name="T33" fmla="*/ 146 h 199"/>
                <a:gd name="T34" fmla="*/ 132 w 276"/>
                <a:gd name="T35" fmla="*/ 117 h 199"/>
                <a:gd name="T36" fmla="*/ 155 w 276"/>
                <a:gd name="T37" fmla="*/ 130 h 199"/>
                <a:gd name="T38" fmla="*/ 178 w 276"/>
                <a:gd name="T39" fmla="*/ 117 h 199"/>
                <a:gd name="T40" fmla="*/ 171 w 276"/>
                <a:gd name="T41" fmla="*/ 116 h 199"/>
                <a:gd name="T42" fmla="*/ 165 w 276"/>
                <a:gd name="T43" fmla="*/ 114 h 199"/>
                <a:gd name="T44" fmla="*/ 155 w 276"/>
                <a:gd name="T45" fmla="*/ 114 h 199"/>
                <a:gd name="T46" fmla="*/ 146 w 276"/>
                <a:gd name="T47" fmla="*/ 114 h 199"/>
                <a:gd name="T48" fmla="*/ 140 w 276"/>
                <a:gd name="T49" fmla="*/ 116 h 199"/>
                <a:gd name="T50" fmla="*/ 189 w 276"/>
                <a:gd name="T51" fmla="*/ 100 h 199"/>
                <a:gd name="T52" fmla="*/ 177 w 276"/>
                <a:gd name="T53" fmla="*/ 100 h 199"/>
                <a:gd name="T54" fmla="*/ 158 w 276"/>
                <a:gd name="T55" fmla="*/ 105 h 199"/>
                <a:gd name="T56" fmla="*/ 141 w 276"/>
                <a:gd name="T57" fmla="*/ 106 h 199"/>
                <a:gd name="T58" fmla="*/ 134 w 276"/>
                <a:gd name="T59" fmla="*/ 100 h 199"/>
                <a:gd name="T60" fmla="*/ 121 w 276"/>
                <a:gd name="T61" fmla="*/ 100 h 199"/>
                <a:gd name="T62" fmla="*/ 124 w 276"/>
                <a:gd name="T63" fmla="*/ 117 h 199"/>
                <a:gd name="T64" fmla="*/ 187 w 276"/>
                <a:gd name="T65" fmla="*/ 117 h 199"/>
                <a:gd name="T66" fmla="*/ 115 w 276"/>
                <a:gd name="T67" fmla="*/ 91 h 199"/>
                <a:gd name="T68" fmla="*/ 165 w 276"/>
                <a:gd name="T69" fmla="*/ 64 h 199"/>
                <a:gd name="T70" fmla="*/ 183 w 276"/>
                <a:gd name="T71" fmla="*/ 68 h 199"/>
                <a:gd name="T72" fmla="*/ 127 w 276"/>
                <a:gd name="T73" fmla="*/ 67 h 199"/>
                <a:gd name="T74" fmla="*/ 133 w 276"/>
                <a:gd name="T75" fmla="*/ 70 h 199"/>
                <a:gd name="T76" fmla="*/ 139 w 276"/>
                <a:gd name="T77" fmla="*/ 72 h 199"/>
                <a:gd name="T78" fmla="*/ 146 w 276"/>
                <a:gd name="T79" fmla="*/ 72 h 199"/>
                <a:gd name="T80" fmla="*/ 158 w 276"/>
                <a:gd name="T81" fmla="*/ 73 h 199"/>
                <a:gd name="T82" fmla="*/ 165 w 276"/>
                <a:gd name="T83" fmla="*/ 72 h 199"/>
                <a:gd name="T84" fmla="*/ 165 w 276"/>
                <a:gd name="T85" fmla="*/ 64 h 199"/>
                <a:gd name="T86" fmla="*/ 115 w 276"/>
                <a:gd name="T87" fmla="*/ 86 h 199"/>
                <a:gd name="T88" fmla="*/ 125 w 276"/>
                <a:gd name="T89" fmla="*/ 77 h 199"/>
                <a:gd name="T90" fmla="*/ 140 w 276"/>
                <a:gd name="T91" fmla="*/ 87 h 199"/>
                <a:gd name="T92" fmla="*/ 152 w 276"/>
                <a:gd name="T93" fmla="*/ 87 h 199"/>
                <a:gd name="T94" fmla="*/ 171 w 276"/>
                <a:gd name="T95" fmla="*/ 87 h 199"/>
                <a:gd name="T96" fmla="*/ 175 w 276"/>
                <a:gd name="T97" fmla="*/ 80 h 199"/>
                <a:gd name="T98" fmla="*/ 195 w 276"/>
                <a:gd name="T99" fmla="*/ 87 h 199"/>
                <a:gd name="T100" fmla="*/ 186 w 276"/>
                <a:gd name="T101" fmla="*/ 7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6" h="199">
                  <a:moveTo>
                    <a:pt x="253" y="111"/>
                  </a:moveTo>
                  <a:cubicBezTo>
                    <a:pt x="230" y="111"/>
                    <a:pt x="230" y="111"/>
                    <a:pt x="230" y="111"/>
                  </a:cubicBezTo>
                  <a:cubicBezTo>
                    <a:pt x="230" y="104"/>
                    <a:pt x="230" y="104"/>
                    <a:pt x="230" y="104"/>
                  </a:cubicBezTo>
                  <a:cubicBezTo>
                    <a:pt x="253" y="104"/>
                    <a:pt x="253" y="104"/>
                    <a:pt x="253" y="104"/>
                  </a:cubicBezTo>
                  <a:cubicBezTo>
                    <a:pt x="255" y="104"/>
                    <a:pt x="256" y="106"/>
                    <a:pt x="256" y="108"/>
                  </a:cubicBezTo>
                  <a:cubicBezTo>
                    <a:pt x="256" y="110"/>
                    <a:pt x="255" y="111"/>
                    <a:pt x="253" y="111"/>
                  </a:cubicBezTo>
                  <a:close/>
                  <a:moveTo>
                    <a:pt x="253" y="88"/>
                  </a:moveTo>
                  <a:cubicBezTo>
                    <a:pt x="230" y="88"/>
                    <a:pt x="230" y="88"/>
                    <a:pt x="230" y="88"/>
                  </a:cubicBezTo>
                  <a:cubicBezTo>
                    <a:pt x="230" y="95"/>
                    <a:pt x="230" y="95"/>
                    <a:pt x="230" y="95"/>
                  </a:cubicBezTo>
                  <a:cubicBezTo>
                    <a:pt x="253" y="95"/>
                    <a:pt x="253" y="95"/>
                    <a:pt x="253" y="95"/>
                  </a:cubicBezTo>
                  <a:cubicBezTo>
                    <a:pt x="255" y="95"/>
                    <a:pt x="256" y="93"/>
                    <a:pt x="256" y="91"/>
                  </a:cubicBezTo>
                  <a:cubicBezTo>
                    <a:pt x="256" y="90"/>
                    <a:pt x="255" y="88"/>
                    <a:pt x="253" y="88"/>
                  </a:cubicBezTo>
                  <a:close/>
                  <a:moveTo>
                    <a:pt x="250" y="0"/>
                  </a:moveTo>
                  <a:cubicBezTo>
                    <a:pt x="85" y="0"/>
                    <a:pt x="85" y="0"/>
                    <a:pt x="85" y="0"/>
                  </a:cubicBezTo>
                  <a:cubicBezTo>
                    <a:pt x="70" y="0"/>
                    <a:pt x="58" y="12"/>
                    <a:pt x="58" y="26"/>
                  </a:cubicBezTo>
                  <a:cubicBezTo>
                    <a:pt x="58" y="27"/>
                    <a:pt x="58" y="27"/>
                    <a:pt x="58" y="27"/>
                  </a:cubicBezTo>
                  <a:cubicBezTo>
                    <a:pt x="58" y="33"/>
                    <a:pt x="58" y="33"/>
                    <a:pt x="58" y="33"/>
                  </a:cubicBezTo>
                  <a:cubicBezTo>
                    <a:pt x="70" y="33"/>
                    <a:pt x="70" y="33"/>
                    <a:pt x="70" y="33"/>
                  </a:cubicBezTo>
                  <a:cubicBezTo>
                    <a:pt x="70" y="27"/>
                    <a:pt x="70" y="27"/>
                    <a:pt x="70" y="27"/>
                  </a:cubicBezTo>
                  <a:cubicBezTo>
                    <a:pt x="70" y="18"/>
                    <a:pt x="76" y="12"/>
                    <a:pt x="85" y="12"/>
                  </a:cubicBezTo>
                  <a:cubicBezTo>
                    <a:pt x="250" y="12"/>
                    <a:pt x="250" y="12"/>
                    <a:pt x="250" y="12"/>
                  </a:cubicBezTo>
                  <a:cubicBezTo>
                    <a:pt x="259" y="12"/>
                    <a:pt x="265" y="18"/>
                    <a:pt x="265" y="26"/>
                  </a:cubicBezTo>
                  <a:cubicBezTo>
                    <a:pt x="265" y="44"/>
                    <a:pt x="265" y="44"/>
                    <a:pt x="265" y="44"/>
                  </a:cubicBezTo>
                  <a:cubicBezTo>
                    <a:pt x="219" y="44"/>
                    <a:pt x="219" y="44"/>
                    <a:pt x="219" y="44"/>
                  </a:cubicBezTo>
                  <a:cubicBezTo>
                    <a:pt x="226" y="51"/>
                    <a:pt x="230" y="60"/>
                    <a:pt x="230" y="70"/>
                  </a:cubicBezTo>
                  <a:cubicBezTo>
                    <a:pt x="230" y="74"/>
                    <a:pt x="230" y="74"/>
                    <a:pt x="230" y="74"/>
                  </a:cubicBezTo>
                  <a:cubicBezTo>
                    <a:pt x="265" y="74"/>
                    <a:pt x="265" y="74"/>
                    <a:pt x="265" y="74"/>
                  </a:cubicBezTo>
                  <a:cubicBezTo>
                    <a:pt x="265" y="130"/>
                    <a:pt x="265" y="130"/>
                    <a:pt x="265" y="130"/>
                  </a:cubicBezTo>
                  <a:cubicBezTo>
                    <a:pt x="265" y="138"/>
                    <a:pt x="259" y="145"/>
                    <a:pt x="250" y="145"/>
                  </a:cubicBezTo>
                  <a:cubicBezTo>
                    <a:pt x="230" y="145"/>
                    <a:pt x="230" y="145"/>
                    <a:pt x="230" y="145"/>
                  </a:cubicBezTo>
                  <a:cubicBezTo>
                    <a:pt x="230" y="156"/>
                    <a:pt x="230" y="156"/>
                    <a:pt x="230" y="156"/>
                  </a:cubicBezTo>
                  <a:cubicBezTo>
                    <a:pt x="250" y="156"/>
                    <a:pt x="250" y="156"/>
                    <a:pt x="250" y="156"/>
                  </a:cubicBezTo>
                  <a:cubicBezTo>
                    <a:pt x="265" y="156"/>
                    <a:pt x="276" y="144"/>
                    <a:pt x="276" y="130"/>
                  </a:cubicBezTo>
                  <a:cubicBezTo>
                    <a:pt x="276" y="130"/>
                    <a:pt x="276" y="130"/>
                    <a:pt x="276" y="130"/>
                  </a:cubicBezTo>
                  <a:cubicBezTo>
                    <a:pt x="276" y="26"/>
                    <a:pt x="276" y="26"/>
                    <a:pt x="276" y="26"/>
                  </a:cubicBezTo>
                  <a:cubicBezTo>
                    <a:pt x="276" y="12"/>
                    <a:pt x="265" y="0"/>
                    <a:pt x="250" y="0"/>
                  </a:cubicBezTo>
                  <a:close/>
                  <a:moveTo>
                    <a:pt x="218" y="70"/>
                  </a:moveTo>
                  <a:cubicBezTo>
                    <a:pt x="218" y="173"/>
                    <a:pt x="218" y="173"/>
                    <a:pt x="218" y="173"/>
                  </a:cubicBezTo>
                  <a:cubicBezTo>
                    <a:pt x="218" y="173"/>
                    <a:pt x="218" y="173"/>
                    <a:pt x="218" y="173"/>
                  </a:cubicBezTo>
                  <a:cubicBezTo>
                    <a:pt x="218" y="188"/>
                    <a:pt x="207" y="199"/>
                    <a:pt x="192" y="199"/>
                  </a:cubicBezTo>
                  <a:cubicBezTo>
                    <a:pt x="26" y="199"/>
                    <a:pt x="26" y="199"/>
                    <a:pt x="26" y="199"/>
                  </a:cubicBezTo>
                  <a:cubicBezTo>
                    <a:pt x="12" y="199"/>
                    <a:pt x="0" y="188"/>
                    <a:pt x="0" y="173"/>
                  </a:cubicBezTo>
                  <a:cubicBezTo>
                    <a:pt x="0" y="70"/>
                    <a:pt x="0" y="70"/>
                    <a:pt x="0" y="70"/>
                  </a:cubicBezTo>
                  <a:cubicBezTo>
                    <a:pt x="0" y="70"/>
                    <a:pt x="0" y="70"/>
                    <a:pt x="0" y="70"/>
                  </a:cubicBezTo>
                  <a:cubicBezTo>
                    <a:pt x="0" y="56"/>
                    <a:pt x="12" y="44"/>
                    <a:pt x="26" y="44"/>
                  </a:cubicBezTo>
                  <a:cubicBezTo>
                    <a:pt x="192" y="44"/>
                    <a:pt x="192" y="44"/>
                    <a:pt x="192" y="44"/>
                  </a:cubicBezTo>
                  <a:cubicBezTo>
                    <a:pt x="207" y="44"/>
                    <a:pt x="218" y="56"/>
                    <a:pt x="218" y="70"/>
                  </a:cubicBezTo>
                  <a:close/>
                  <a:moveTo>
                    <a:pt x="111" y="179"/>
                  </a:moveTo>
                  <a:cubicBezTo>
                    <a:pt x="111" y="176"/>
                    <a:pt x="110" y="175"/>
                    <a:pt x="107" y="175"/>
                  </a:cubicBezTo>
                  <a:cubicBezTo>
                    <a:pt x="27" y="175"/>
                    <a:pt x="27" y="175"/>
                    <a:pt x="27" y="175"/>
                  </a:cubicBezTo>
                  <a:cubicBezTo>
                    <a:pt x="25" y="175"/>
                    <a:pt x="23" y="176"/>
                    <a:pt x="23" y="179"/>
                  </a:cubicBezTo>
                  <a:cubicBezTo>
                    <a:pt x="23" y="181"/>
                    <a:pt x="25" y="182"/>
                    <a:pt x="27" y="182"/>
                  </a:cubicBezTo>
                  <a:cubicBezTo>
                    <a:pt x="107" y="182"/>
                    <a:pt x="107" y="182"/>
                    <a:pt x="107" y="182"/>
                  </a:cubicBezTo>
                  <a:cubicBezTo>
                    <a:pt x="110" y="182"/>
                    <a:pt x="111" y="181"/>
                    <a:pt x="111" y="179"/>
                  </a:cubicBezTo>
                  <a:close/>
                  <a:moveTo>
                    <a:pt x="195" y="162"/>
                  </a:moveTo>
                  <a:cubicBezTo>
                    <a:pt x="195" y="160"/>
                    <a:pt x="193" y="158"/>
                    <a:pt x="191" y="158"/>
                  </a:cubicBezTo>
                  <a:cubicBezTo>
                    <a:pt x="27" y="158"/>
                    <a:pt x="27" y="158"/>
                    <a:pt x="27" y="158"/>
                  </a:cubicBezTo>
                  <a:cubicBezTo>
                    <a:pt x="25" y="158"/>
                    <a:pt x="23" y="160"/>
                    <a:pt x="23" y="162"/>
                  </a:cubicBezTo>
                  <a:cubicBezTo>
                    <a:pt x="23" y="164"/>
                    <a:pt x="25" y="166"/>
                    <a:pt x="27" y="166"/>
                  </a:cubicBezTo>
                  <a:cubicBezTo>
                    <a:pt x="191" y="166"/>
                    <a:pt x="191" y="166"/>
                    <a:pt x="191" y="166"/>
                  </a:cubicBezTo>
                  <a:cubicBezTo>
                    <a:pt x="193" y="166"/>
                    <a:pt x="195" y="164"/>
                    <a:pt x="195" y="162"/>
                  </a:cubicBezTo>
                  <a:close/>
                  <a:moveTo>
                    <a:pt x="195" y="146"/>
                  </a:moveTo>
                  <a:cubicBezTo>
                    <a:pt x="195" y="143"/>
                    <a:pt x="193" y="142"/>
                    <a:pt x="191" y="142"/>
                  </a:cubicBezTo>
                  <a:cubicBezTo>
                    <a:pt x="27" y="142"/>
                    <a:pt x="27" y="142"/>
                    <a:pt x="27" y="142"/>
                  </a:cubicBezTo>
                  <a:cubicBezTo>
                    <a:pt x="25" y="142"/>
                    <a:pt x="23" y="143"/>
                    <a:pt x="23" y="146"/>
                  </a:cubicBezTo>
                  <a:cubicBezTo>
                    <a:pt x="23" y="148"/>
                    <a:pt x="25" y="150"/>
                    <a:pt x="27" y="150"/>
                  </a:cubicBezTo>
                  <a:cubicBezTo>
                    <a:pt x="191" y="150"/>
                    <a:pt x="191" y="150"/>
                    <a:pt x="191" y="150"/>
                  </a:cubicBezTo>
                  <a:cubicBezTo>
                    <a:pt x="193" y="150"/>
                    <a:pt x="195" y="148"/>
                    <a:pt x="195" y="146"/>
                  </a:cubicBezTo>
                  <a:close/>
                  <a:moveTo>
                    <a:pt x="145" y="123"/>
                  </a:moveTo>
                  <a:cubicBezTo>
                    <a:pt x="141" y="122"/>
                    <a:pt x="137" y="120"/>
                    <a:pt x="133" y="117"/>
                  </a:cubicBezTo>
                  <a:cubicBezTo>
                    <a:pt x="133" y="117"/>
                    <a:pt x="133" y="117"/>
                    <a:pt x="133" y="117"/>
                  </a:cubicBezTo>
                  <a:cubicBezTo>
                    <a:pt x="132" y="117"/>
                    <a:pt x="132" y="117"/>
                    <a:pt x="132" y="117"/>
                  </a:cubicBezTo>
                  <a:cubicBezTo>
                    <a:pt x="131" y="118"/>
                    <a:pt x="129" y="118"/>
                    <a:pt x="127" y="119"/>
                  </a:cubicBezTo>
                  <a:cubicBezTo>
                    <a:pt x="126" y="119"/>
                    <a:pt x="126" y="119"/>
                    <a:pt x="126" y="119"/>
                  </a:cubicBezTo>
                  <a:cubicBezTo>
                    <a:pt x="127" y="120"/>
                    <a:pt x="127" y="120"/>
                    <a:pt x="127" y="120"/>
                  </a:cubicBezTo>
                  <a:cubicBezTo>
                    <a:pt x="135" y="126"/>
                    <a:pt x="145" y="130"/>
                    <a:pt x="155" y="130"/>
                  </a:cubicBezTo>
                  <a:cubicBezTo>
                    <a:pt x="166" y="130"/>
                    <a:pt x="176" y="126"/>
                    <a:pt x="183" y="120"/>
                  </a:cubicBezTo>
                  <a:cubicBezTo>
                    <a:pt x="184" y="119"/>
                    <a:pt x="184" y="119"/>
                    <a:pt x="184" y="119"/>
                  </a:cubicBezTo>
                  <a:cubicBezTo>
                    <a:pt x="183" y="119"/>
                    <a:pt x="183" y="119"/>
                    <a:pt x="183" y="119"/>
                  </a:cubicBezTo>
                  <a:cubicBezTo>
                    <a:pt x="182" y="118"/>
                    <a:pt x="180" y="118"/>
                    <a:pt x="178" y="117"/>
                  </a:cubicBezTo>
                  <a:cubicBezTo>
                    <a:pt x="178" y="117"/>
                    <a:pt x="178" y="117"/>
                    <a:pt x="178" y="117"/>
                  </a:cubicBezTo>
                  <a:cubicBezTo>
                    <a:pt x="178" y="117"/>
                    <a:pt x="178" y="117"/>
                    <a:pt x="178" y="117"/>
                  </a:cubicBezTo>
                  <a:cubicBezTo>
                    <a:pt x="174" y="120"/>
                    <a:pt x="170" y="122"/>
                    <a:pt x="165" y="123"/>
                  </a:cubicBezTo>
                  <a:cubicBezTo>
                    <a:pt x="167" y="121"/>
                    <a:pt x="169" y="118"/>
                    <a:pt x="171" y="116"/>
                  </a:cubicBezTo>
                  <a:cubicBezTo>
                    <a:pt x="171" y="115"/>
                    <a:pt x="171" y="115"/>
                    <a:pt x="171" y="115"/>
                  </a:cubicBezTo>
                  <a:cubicBezTo>
                    <a:pt x="170" y="115"/>
                    <a:pt x="170" y="115"/>
                    <a:pt x="170" y="115"/>
                  </a:cubicBezTo>
                  <a:cubicBezTo>
                    <a:pt x="169" y="115"/>
                    <a:pt x="167" y="115"/>
                    <a:pt x="165" y="115"/>
                  </a:cubicBezTo>
                  <a:cubicBezTo>
                    <a:pt x="165" y="114"/>
                    <a:pt x="165" y="114"/>
                    <a:pt x="165" y="114"/>
                  </a:cubicBezTo>
                  <a:cubicBezTo>
                    <a:pt x="165" y="115"/>
                    <a:pt x="165" y="115"/>
                    <a:pt x="165" y="115"/>
                  </a:cubicBezTo>
                  <a:cubicBezTo>
                    <a:pt x="163" y="117"/>
                    <a:pt x="161" y="119"/>
                    <a:pt x="158" y="121"/>
                  </a:cubicBezTo>
                  <a:cubicBezTo>
                    <a:pt x="158" y="114"/>
                    <a:pt x="158" y="114"/>
                    <a:pt x="158" y="114"/>
                  </a:cubicBezTo>
                  <a:cubicBezTo>
                    <a:pt x="158" y="114"/>
                    <a:pt x="156" y="114"/>
                    <a:pt x="155" y="114"/>
                  </a:cubicBezTo>
                  <a:cubicBezTo>
                    <a:pt x="155" y="114"/>
                    <a:pt x="152" y="114"/>
                    <a:pt x="152" y="114"/>
                  </a:cubicBezTo>
                  <a:cubicBezTo>
                    <a:pt x="152" y="121"/>
                    <a:pt x="152" y="121"/>
                    <a:pt x="152" y="121"/>
                  </a:cubicBezTo>
                  <a:cubicBezTo>
                    <a:pt x="150" y="119"/>
                    <a:pt x="148" y="117"/>
                    <a:pt x="146" y="115"/>
                  </a:cubicBezTo>
                  <a:cubicBezTo>
                    <a:pt x="146" y="114"/>
                    <a:pt x="146" y="114"/>
                    <a:pt x="146" y="114"/>
                  </a:cubicBezTo>
                  <a:cubicBezTo>
                    <a:pt x="145" y="115"/>
                    <a:pt x="145" y="115"/>
                    <a:pt x="145" y="115"/>
                  </a:cubicBezTo>
                  <a:cubicBezTo>
                    <a:pt x="144" y="115"/>
                    <a:pt x="142" y="115"/>
                    <a:pt x="140" y="115"/>
                  </a:cubicBezTo>
                  <a:cubicBezTo>
                    <a:pt x="139" y="115"/>
                    <a:pt x="139" y="115"/>
                    <a:pt x="139" y="115"/>
                  </a:cubicBezTo>
                  <a:cubicBezTo>
                    <a:pt x="140" y="116"/>
                    <a:pt x="140" y="116"/>
                    <a:pt x="140" y="116"/>
                  </a:cubicBezTo>
                  <a:cubicBezTo>
                    <a:pt x="141" y="118"/>
                    <a:pt x="143" y="121"/>
                    <a:pt x="145" y="123"/>
                  </a:cubicBezTo>
                  <a:close/>
                  <a:moveTo>
                    <a:pt x="195" y="100"/>
                  </a:moveTo>
                  <a:cubicBezTo>
                    <a:pt x="189" y="100"/>
                    <a:pt x="189" y="100"/>
                    <a:pt x="189" y="100"/>
                  </a:cubicBezTo>
                  <a:cubicBezTo>
                    <a:pt x="189" y="100"/>
                    <a:pt x="189" y="100"/>
                    <a:pt x="189" y="100"/>
                  </a:cubicBezTo>
                  <a:cubicBezTo>
                    <a:pt x="189" y="104"/>
                    <a:pt x="187" y="107"/>
                    <a:pt x="185" y="110"/>
                  </a:cubicBezTo>
                  <a:cubicBezTo>
                    <a:pt x="182" y="109"/>
                    <a:pt x="179" y="108"/>
                    <a:pt x="175" y="107"/>
                  </a:cubicBezTo>
                  <a:cubicBezTo>
                    <a:pt x="176" y="105"/>
                    <a:pt x="176" y="103"/>
                    <a:pt x="177" y="100"/>
                  </a:cubicBezTo>
                  <a:cubicBezTo>
                    <a:pt x="177" y="100"/>
                    <a:pt x="177" y="100"/>
                    <a:pt x="177" y="100"/>
                  </a:cubicBezTo>
                  <a:cubicBezTo>
                    <a:pt x="171" y="100"/>
                    <a:pt x="171" y="100"/>
                    <a:pt x="171" y="100"/>
                  </a:cubicBezTo>
                  <a:cubicBezTo>
                    <a:pt x="171" y="100"/>
                    <a:pt x="171" y="100"/>
                    <a:pt x="171" y="100"/>
                  </a:cubicBezTo>
                  <a:cubicBezTo>
                    <a:pt x="171" y="102"/>
                    <a:pt x="170" y="104"/>
                    <a:pt x="170" y="106"/>
                  </a:cubicBezTo>
                  <a:cubicBezTo>
                    <a:pt x="166" y="105"/>
                    <a:pt x="162" y="105"/>
                    <a:pt x="158" y="105"/>
                  </a:cubicBezTo>
                  <a:cubicBezTo>
                    <a:pt x="158" y="100"/>
                    <a:pt x="158" y="100"/>
                    <a:pt x="158" y="100"/>
                  </a:cubicBezTo>
                  <a:cubicBezTo>
                    <a:pt x="152" y="100"/>
                    <a:pt x="152" y="100"/>
                    <a:pt x="152" y="100"/>
                  </a:cubicBezTo>
                  <a:cubicBezTo>
                    <a:pt x="152" y="105"/>
                    <a:pt x="152" y="105"/>
                    <a:pt x="152" y="105"/>
                  </a:cubicBezTo>
                  <a:cubicBezTo>
                    <a:pt x="148" y="105"/>
                    <a:pt x="145" y="105"/>
                    <a:pt x="141" y="106"/>
                  </a:cubicBezTo>
                  <a:cubicBezTo>
                    <a:pt x="140" y="104"/>
                    <a:pt x="140" y="102"/>
                    <a:pt x="140" y="100"/>
                  </a:cubicBezTo>
                  <a:cubicBezTo>
                    <a:pt x="140" y="100"/>
                    <a:pt x="140" y="100"/>
                    <a:pt x="140" y="100"/>
                  </a:cubicBezTo>
                  <a:cubicBezTo>
                    <a:pt x="134" y="100"/>
                    <a:pt x="134" y="100"/>
                    <a:pt x="134" y="100"/>
                  </a:cubicBezTo>
                  <a:cubicBezTo>
                    <a:pt x="134" y="100"/>
                    <a:pt x="134" y="100"/>
                    <a:pt x="134" y="100"/>
                  </a:cubicBezTo>
                  <a:cubicBezTo>
                    <a:pt x="134" y="103"/>
                    <a:pt x="135" y="105"/>
                    <a:pt x="135" y="107"/>
                  </a:cubicBezTo>
                  <a:cubicBezTo>
                    <a:pt x="132" y="108"/>
                    <a:pt x="128" y="109"/>
                    <a:pt x="125" y="110"/>
                  </a:cubicBezTo>
                  <a:cubicBezTo>
                    <a:pt x="123" y="107"/>
                    <a:pt x="122" y="104"/>
                    <a:pt x="121" y="100"/>
                  </a:cubicBezTo>
                  <a:cubicBezTo>
                    <a:pt x="121" y="100"/>
                    <a:pt x="121" y="100"/>
                    <a:pt x="121" y="100"/>
                  </a:cubicBezTo>
                  <a:cubicBezTo>
                    <a:pt x="115" y="100"/>
                    <a:pt x="115" y="100"/>
                    <a:pt x="115" y="100"/>
                  </a:cubicBezTo>
                  <a:cubicBezTo>
                    <a:pt x="115" y="100"/>
                    <a:pt x="115" y="100"/>
                    <a:pt x="115" y="100"/>
                  </a:cubicBezTo>
                  <a:cubicBezTo>
                    <a:pt x="116" y="106"/>
                    <a:pt x="119" y="112"/>
                    <a:pt x="123" y="116"/>
                  </a:cubicBezTo>
                  <a:cubicBezTo>
                    <a:pt x="124" y="117"/>
                    <a:pt x="124" y="117"/>
                    <a:pt x="124" y="117"/>
                  </a:cubicBezTo>
                  <a:cubicBezTo>
                    <a:pt x="124" y="117"/>
                    <a:pt x="124" y="117"/>
                    <a:pt x="124" y="117"/>
                  </a:cubicBezTo>
                  <a:cubicBezTo>
                    <a:pt x="132" y="113"/>
                    <a:pt x="143" y="110"/>
                    <a:pt x="155" y="110"/>
                  </a:cubicBezTo>
                  <a:cubicBezTo>
                    <a:pt x="167" y="110"/>
                    <a:pt x="178" y="113"/>
                    <a:pt x="186" y="117"/>
                  </a:cubicBezTo>
                  <a:cubicBezTo>
                    <a:pt x="187" y="117"/>
                    <a:pt x="187" y="117"/>
                    <a:pt x="187" y="117"/>
                  </a:cubicBezTo>
                  <a:cubicBezTo>
                    <a:pt x="187" y="116"/>
                    <a:pt x="187" y="116"/>
                    <a:pt x="187" y="116"/>
                  </a:cubicBezTo>
                  <a:cubicBezTo>
                    <a:pt x="191" y="112"/>
                    <a:pt x="194" y="106"/>
                    <a:pt x="195" y="100"/>
                  </a:cubicBezTo>
                  <a:close/>
                  <a:moveTo>
                    <a:pt x="195" y="91"/>
                  </a:moveTo>
                  <a:cubicBezTo>
                    <a:pt x="115" y="91"/>
                    <a:pt x="115" y="91"/>
                    <a:pt x="115" y="91"/>
                  </a:cubicBezTo>
                  <a:cubicBezTo>
                    <a:pt x="115" y="96"/>
                    <a:pt x="115" y="96"/>
                    <a:pt x="115" y="96"/>
                  </a:cubicBezTo>
                  <a:cubicBezTo>
                    <a:pt x="195" y="96"/>
                    <a:pt x="195" y="96"/>
                    <a:pt x="195" y="96"/>
                  </a:cubicBezTo>
                  <a:lnTo>
                    <a:pt x="195" y="91"/>
                  </a:lnTo>
                  <a:close/>
                  <a:moveTo>
                    <a:pt x="165" y="64"/>
                  </a:moveTo>
                  <a:cubicBezTo>
                    <a:pt x="170" y="65"/>
                    <a:pt x="174" y="67"/>
                    <a:pt x="178" y="70"/>
                  </a:cubicBezTo>
                  <a:cubicBezTo>
                    <a:pt x="178" y="70"/>
                    <a:pt x="178" y="70"/>
                    <a:pt x="178" y="70"/>
                  </a:cubicBezTo>
                  <a:cubicBezTo>
                    <a:pt x="178" y="70"/>
                    <a:pt x="178" y="70"/>
                    <a:pt x="178" y="70"/>
                  </a:cubicBezTo>
                  <a:cubicBezTo>
                    <a:pt x="180" y="69"/>
                    <a:pt x="182" y="69"/>
                    <a:pt x="183" y="68"/>
                  </a:cubicBezTo>
                  <a:cubicBezTo>
                    <a:pt x="184" y="68"/>
                    <a:pt x="184" y="68"/>
                    <a:pt x="184" y="68"/>
                  </a:cubicBezTo>
                  <a:cubicBezTo>
                    <a:pt x="183" y="67"/>
                    <a:pt x="183" y="67"/>
                    <a:pt x="183" y="67"/>
                  </a:cubicBezTo>
                  <a:cubicBezTo>
                    <a:pt x="176" y="61"/>
                    <a:pt x="166" y="57"/>
                    <a:pt x="155" y="57"/>
                  </a:cubicBezTo>
                  <a:cubicBezTo>
                    <a:pt x="145" y="57"/>
                    <a:pt x="135" y="61"/>
                    <a:pt x="127" y="67"/>
                  </a:cubicBezTo>
                  <a:cubicBezTo>
                    <a:pt x="126" y="68"/>
                    <a:pt x="126" y="68"/>
                    <a:pt x="126" y="68"/>
                  </a:cubicBezTo>
                  <a:cubicBezTo>
                    <a:pt x="127" y="68"/>
                    <a:pt x="127" y="68"/>
                    <a:pt x="127" y="68"/>
                  </a:cubicBezTo>
                  <a:cubicBezTo>
                    <a:pt x="129" y="69"/>
                    <a:pt x="130" y="69"/>
                    <a:pt x="132" y="70"/>
                  </a:cubicBezTo>
                  <a:cubicBezTo>
                    <a:pt x="133" y="70"/>
                    <a:pt x="133" y="70"/>
                    <a:pt x="133" y="70"/>
                  </a:cubicBezTo>
                  <a:cubicBezTo>
                    <a:pt x="133" y="70"/>
                    <a:pt x="133" y="70"/>
                    <a:pt x="133" y="70"/>
                  </a:cubicBezTo>
                  <a:cubicBezTo>
                    <a:pt x="137" y="67"/>
                    <a:pt x="141" y="65"/>
                    <a:pt x="145" y="64"/>
                  </a:cubicBezTo>
                  <a:cubicBezTo>
                    <a:pt x="143" y="66"/>
                    <a:pt x="141" y="68"/>
                    <a:pt x="140" y="71"/>
                  </a:cubicBezTo>
                  <a:cubicBezTo>
                    <a:pt x="139" y="72"/>
                    <a:pt x="139" y="72"/>
                    <a:pt x="139" y="72"/>
                  </a:cubicBezTo>
                  <a:cubicBezTo>
                    <a:pt x="140" y="72"/>
                    <a:pt x="140" y="72"/>
                    <a:pt x="140" y="72"/>
                  </a:cubicBezTo>
                  <a:cubicBezTo>
                    <a:pt x="142" y="72"/>
                    <a:pt x="144" y="72"/>
                    <a:pt x="145" y="72"/>
                  </a:cubicBezTo>
                  <a:cubicBezTo>
                    <a:pt x="146" y="72"/>
                    <a:pt x="146" y="72"/>
                    <a:pt x="146" y="72"/>
                  </a:cubicBezTo>
                  <a:cubicBezTo>
                    <a:pt x="146" y="72"/>
                    <a:pt x="146" y="72"/>
                    <a:pt x="146" y="72"/>
                  </a:cubicBezTo>
                  <a:cubicBezTo>
                    <a:pt x="148" y="70"/>
                    <a:pt x="150" y="68"/>
                    <a:pt x="152" y="66"/>
                  </a:cubicBezTo>
                  <a:cubicBezTo>
                    <a:pt x="152" y="73"/>
                    <a:pt x="152" y="73"/>
                    <a:pt x="152" y="73"/>
                  </a:cubicBezTo>
                  <a:cubicBezTo>
                    <a:pt x="155" y="73"/>
                    <a:pt x="155" y="73"/>
                    <a:pt x="155" y="73"/>
                  </a:cubicBezTo>
                  <a:cubicBezTo>
                    <a:pt x="156" y="73"/>
                    <a:pt x="158" y="73"/>
                    <a:pt x="158" y="73"/>
                  </a:cubicBezTo>
                  <a:cubicBezTo>
                    <a:pt x="158" y="66"/>
                    <a:pt x="158" y="66"/>
                    <a:pt x="158" y="66"/>
                  </a:cubicBezTo>
                  <a:cubicBezTo>
                    <a:pt x="161" y="68"/>
                    <a:pt x="163" y="70"/>
                    <a:pt x="165" y="72"/>
                  </a:cubicBezTo>
                  <a:cubicBezTo>
                    <a:pt x="165" y="72"/>
                    <a:pt x="165" y="72"/>
                    <a:pt x="165" y="72"/>
                  </a:cubicBezTo>
                  <a:cubicBezTo>
                    <a:pt x="165" y="72"/>
                    <a:pt x="165" y="72"/>
                    <a:pt x="165" y="72"/>
                  </a:cubicBezTo>
                  <a:cubicBezTo>
                    <a:pt x="167" y="72"/>
                    <a:pt x="169" y="72"/>
                    <a:pt x="170" y="72"/>
                  </a:cubicBezTo>
                  <a:cubicBezTo>
                    <a:pt x="171" y="72"/>
                    <a:pt x="171" y="72"/>
                    <a:pt x="171" y="72"/>
                  </a:cubicBezTo>
                  <a:cubicBezTo>
                    <a:pt x="171" y="71"/>
                    <a:pt x="171" y="71"/>
                    <a:pt x="171" y="71"/>
                  </a:cubicBezTo>
                  <a:cubicBezTo>
                    <a:pt x="169" y="68"/>
                    <a:pt x="167" y="66"/>
                    <a:pt x="165" y="64"/>
                  </a:cubicBezTo>
                  <a:close/>
                  <a:moveTo>
                    <a:pt x="124" y="70"/>
                  </a:moveTo>
                  <a:cubicBezTo>
                    <a:pt x="124" y="70"/>
                    <a:pt x="124" y="70"/>
                    <a:pt x="124" y="70"/>
                  </a:cubicBezTo>
                  <a:cubicBezTo>
                    <a:pt x="123" y="71"/>
                    <a:pt x="123" y="71"/>
                    <a:pt x="123" y="71"/>
                  </a:cubicBezTo>
                  <a:cubicBezTo>
                    <a:pt x="119" y="75"/>
                    <a:pt x="116" y="81"/>
                    <a:pt x="115" y="86"/>
                  </a:cubicBezTo>
                  <a:cubicBezTo>
                    <a:pt x="115" y="87"/>
                    <a:pt x="115" y="87"/>
                    <a:pt x="115" y="87"/>
                  </a:cubicBezTo>
                  <a:cubicBezTo>
                    <a:pt x="121" y="87"/>
                    <a:pt x="121" y="87"/>
                    <a:pt x="121" y="87"/>
                  </a:cubicBezTo>
                  <a:cubicBezTo>
                    <a:pt x="121" y="87"/>
                    <a:pt x="121" y="87"/>
                    <a:pt x="121" y="87"/>
                  </a:cubicBezTo>
                  <a:cubicBezTo>
                    <a:pt x="122" y="83"/>
                    <a:pt x="123" y="80"/>
                    <a:pt x="125" y="77"/>
                  </a:cubicBezTo>
                  <a:cubicBezTo>
                    <a:pt x="128" y="78"/>
                    <a:pt x="132" y="79"/>
                    <a:pt x="135" y="80"/>
                  </a:cubicBezTo>
                  <a:cubicBezTo>
                    <a:pt x="135" y="82"/>
                    <a:pt x="134" y="84"/>
                    <a:pt x="134" y="86"/>
                  </a:cubicBezTo>
                  <a:cubicBezTo>
                    <a:pt x="134" y="87"/>
                    <a:pt x="134" y="87"/>
                    <a:pt x="134" y="87"/>
                  </a:cubicBezTo>
                  <a:cubicBezTo>
                    <a:pt x="140" y="87"/>
                    <a:pt x="140" y="87"/>
                    <a:pt x="140" y="87"/>
                  </a:cubicBezTo>
                  <a:cubicBezTo>
                    <a:pt x="140" y="87"/>
                    <a:pt x="140" y="87"/>
                    <a:pt x="140" y="87"/>
                  </a:cubicBezTo>
                  <a:cubicBezTo>
                    <a:pt x="140" y="85"/>
                    <a:pt x="140" y="83"/>
                    <a:pt x="141" y="81"/>
                  </a:cubicBezTo>
                  <a:cubicBezTo>
                    <a:pt x="145" y="82"/>
                    <a:pt x="148" y="82"/>
                    <a:pt x="152" y="82"/>
                  </a:cubicBezTo>
                  <a:cubicBezTo>
                    <a:pt x="152" y="87"/>
                    <a:pt x="152" y="87"/>
                    <a:pt x="152" y="87"/>
                  </a:cubicBezTo>
                  <a:cubicBezTo>
                    <a:pt x="158" y="87"/>
                    <a:pt x="158" y="87"/>
                    <a:pt x="158" y="87"/>
                  </a:cubicBezTo>
                  <a:cubicBezTo>
                    <a:pt x="158" y="82"/>
                    <a:pt x="158" y="82"/>
                    <a:pt x="158" y="82"/>
                  </a:cubicBezTo>
                  <a:cubicBezTo>
                    <a:pt x="162" y="82"/>
                    <a:pt x="166" y="82"/>
                    <a:pt x="170" y="81"/>
                  </a:cubicBezTo>
                  <a:cubicBezTo>
                    <a:pt x="170" y="83"/>
                    <a:pt x="171" y="85"/>
                    <a:pt x="171" y="87"/>
                  </a:cubicBezTo>
                  <a:cubicBezTo>
                    <a:pt x="171" y="87"/>
                    <a:pt x="171" y="87"/>
                    <a:pt x="171" y="87"/>
                  </a:cubicBezTo>
                  <a:cubicBezTo>
                    <a:pt x="177" y="87"/>
                    <a:pt x="177" y="87"/>
                    <a:pt x="177" y="87"/>
                  </a:cubicBezTo>
                  <a:cubicBezTo>
                    <a:pt x="177" y="86"/>
                    <a:pt x="177" y="86"/>
                    <a:pt x="177" y="86"/>
                  </a:cubicBezTo>
                  <a:cubicBezTo>
                    <a:pt x="176" y="84"/>
                    <a:pt x="176" y="82"/>
                    <a:pt x="175" y="80"/>
                  </a:cubicBezTo>
                  <a:cubicBezTo>
                    <a:pt x="179" y="79"/>
                    <a:pt x="182" y="78"/>
                    <a:pt x="185" y="77"/>
                  </a:cubicBezTo>
                  <a:cubicBezTo>
                    <a:pt x="187" y="80"/>
                    <a:pt x="189" y="83"/>
                    <a:pt x="189" y="87"/>
                  </a:cubicBezTo>
                  <a:cubicBezTo>
                    <a:pt x="189" y="87"/>
                    <a:pt x="189" y="87"/>
                    <a:pt x="189" y="87"/>
                  </a:cubicBezTo>
                  <a:cubicBezTo>
                    <a:pt x="195" y="87"/>
                    <a:pt x="195" y="87"/>
                    <a:pt x="195" y="87"/>
                  </a:cubicBezTo>
                  <a:cubicBezTo>
                    <a:pt x="195" y="86"/>
                    <a:pt x="195" y="86"/>
                    <a:pt x="195" y="86"/>
                  </a:cubicBezTo>
                  <a:cubicBezTo>
                    <a:pt x="194" y="81"/>
                    <a:pt x="191" y="75"/>
                    <a:pt x="187" y="71"/>
                  </a:cubicBezTo>
                  <a:cubicBezTo>
                    <a:pt x="187" y="70"/>
                    <a:pt x="187" y="70"/>
                    <a:pt x="187" y="70"/>
                  </a:cubicBezTo>
                  <a:cubicBezTo>
                    <a:pt x="186" y="70"/>
                    <a:pt x="186" y="70"/>
                    <a:pt x="186" y="70"/>
                  </a:cubicBezTo>
                  <a:cubicBezTo>
                    <a:pt x="178" y="74"/>
                    <a:pt x="167" y="76"/>
                    <a:pt x="155" y="76"/>
                  </a:cubicBezTo>
                  <a:cubicBezTo>
                    <a:pt x="143" y="76"/>
                    <a:pt x="132" y="74"/>
                    <a:pt x="124" y="7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grpSp>
      <p:grpSp>
        <p:nvGrpSpPr>
          <p:cNvPr id="249" name="组合 248"/>
          <p:cNvGrpSpPr/>
          <p:nvPr/>
        </p:nvGrpSpPr>
        <p:grpSpPr>
          <a:xfrm>
            <a:off x="3795284" y="1933431"/>
            <a:ext cx="394885" cy="394885"/>
            <a:chOff x="9872275" y="6654788"/>
            <a:chExt cx="432015" cy="432015"/>
          </a:xfrm>
        </p:grpSpPr>
        <p:sp useBgFill="1">
          <p:nvSpPr>
            <p:cNvPr id="250" name="椭圆 249"/>
            <p:cNvSpPr/>
            <p:nvPr/>
          </p:nvSpPr>
          <p:spPr>
            <a:xfrm>
              <a:off x="9872275" y="6654788"/>
              <a:ext cx="432015" cy="432015"/>
            </a:xfrm>
            <a:prstGeom prst="ellipse">
              <a:avLst/>
            </a:prstGeom>
            <a:ln>
              <a:noFill/>
            </a:ln>
            <a:effectLst>
              <a:innerShdw blurRad="127000">
                <a:prstClr val="black">
                  <a:alpha val="6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Freeform 129"/>
            <p:cNvSpPr>
              <a:spLocks noEditPoints="1"/>
            </p:cNvSpPr>
            <p:nvPr/>
          </p:nvSpPr>
          <p:spPr bwMode="auto">
            <a:xfrm>
              <a:off x="9957191" y="6776914"/>
              <a:ext cx="245007" cy="187762"/>
            </a:xfrm>
            <a:custGeom>
              <a:avLst/>
              <a:gdLst>
                <a:gd name="T0" fmla="*/ 285 w 285"/>
                <a:gd name="T1" fmla="*/ 90 h 218"/>
                <a:gd name="T2" fmla="*/ 264 w 285"/>
                <a:gd name="T3" fmla="*/ 90 h 218"/>
                <a:gd name="T4" fmla="*/ 264 w 285"/>
                <a:gd name="T5" fmla="*/ 57 h 218"/>
                <a:gd name="T6" fmla="*/ 222 w 285"/>
                <a:gd name="T7" fmla="*/ 99 h 218"/>
                <a:gd name="T8" fmla="*/ 237 w 285"/>
                <a:gd name="T9" fmla="*/ 144 h 218"/>
                <a:gd name="T10" fmla="*/ 215 w 285"/>
                <a:gd name="T11" fmla="*/ 196 h 218"/>
                <a:gd name="T12" fmla="*/ 163 w 285"/>
                <a:gd name="T13" fmla="*/ 218 h 218"/>
                <a:gd name="T14" fmla="*/ 111 w 285"/>
                <a:gd name="T15" fmla="*/ 197 h 218"/>
                <a:gd name="T16" fmla="*/ 110 w 285"/>
                <a:gd name="T17" fmla="*/ 92 h 218"/>
                <a:gd name="T18" fmla="*/ 163 w 285"/>
                <a:gd name="T19" fmla="*/ 70 h 218"/>
                <a:gd name="T20" fmla="*/ 165 w 285"/>
                <a:gd name="T21" fmla="*/ 70 h 218"/>
                <a:gd name="T22" fmla="*/ 162 w 285"/>
                <a:gd name="T23" fmla="*/ 91 h 218"/>
                <a:gd name="T24" fmla="*/ 125 w 285"/>
                <a:gd name="T25" fmla="*/ 106 h 218"/>
                <a:gd name="T26" fmla="*/ 125 w 285"/>
                <a:gd name="T27" fmla="*/ 182 h 218"/>
                <a:gd name="T28" fmla="*/ 163 w 285"/>
                <a:gd name="T29" fmla="*/ 198 h 218"/>
                <a:gd name="T30" fmla="*/ 201 w 285"/>
                <a:gd name="T31" fmla="*/ 182 h 218"/>
                <a:gd name="T32" fmla="*/ 217 w 285"/>
                <a:gd name="T33" fmla="*/ 144 h 218"/>
                <a:gd name="T34" fmla="*/ 202 w 285"/>
                <a:gd name="T35" fmla="*/ 107 h 218"/>
                <a:gd name="T36" fmla="*/ 208 w 285"/>
                <a:gd name="T37" fmla="*/ 84 h 218"/>
                <a:gd name="T38" fmla="*/ 250 w 285"/>
                <a:gd name="T39" fmla="*/ 42 h 218"/>
                <a:gd name="T40" fmla="*/ 216 w 285"/>
                <a:gd name="T41" fmla="*/ 42 h 218"/>
                <a:gd name="T42" fmla="*/ 216 w 285"/>
                <a:gd name="T43" fmla="*/ 22 h 218"/>
                <a:gd name="T44" fmla="*/ 285 w 285"/>
                <a:gd name="T45" fmla="*/ 22 h 218"/>
                <a:gd name="T46" fmla="*/ 285 w 285"/>
                <a:gd name="T47" fmla="*/ 90 h 218"/>
                <a:gd name="T48" fmla="*/ 123 w 285"/>
                <a:gd name="T49" fmla="*/ 20 h 218"/>
                <a:gd name="T50" fmla="*/ 161 w 285"/>
                <a:gd name="T51" fmla="*/ 36 h 218"/>
                <a:gd name="T52" fmla="*/ 161 w 285"/>
                <a:gd name="T53" fmla="*/ 111 h 218"/>
                <a:gd name="T54" fmla="*/ 124 w 285"/>
                <a:gd name="T55" fmla="*/ 127 h 218"/>
                <a:gd name="T56" fmla="*/ 121 w 285"/>
                <a:gd name="T57" fmla="*/ 148 h 218"/>
                <a:gd name="T58" fmla="*/ 123 w 285"/>
                <a:gd name="T59" fmla="*/ 148 h 218"/>
                <a:gd name="T60" fmla="*/ 176 w 285"/>
                <a:gd name="T61" fmla="*/ 126 h 218"/>
                <a:gd name="T62" fmla="*/ 176 w 285"/>
                <a:gd name="T63" fmla="*/ 21 h 218"/>
                <a:gd name="T64" fmla="*/ 123 w 285"/>
                <a:gd name="T65" fmla="*/ 0 h 218"/>
                <a:gd name="T66" fmla="*/ 71 w 285"/>
                <a:gd name="T67" fmla="*/ 21 h 218"/>
                <a:gd name="T68" fmla="*/ 64 w 285"/>
                <a:gd name="T69" fmla="*/ 118 h 218"/>
                <a:gd name="T70" fmla="*/ 37 w 285"/>
                <a:gd name="T71" fmla="*/ 146 h 218"/>
                <a:gd name="T72" fmla="*/ 15 w 285"/>
                <a:gd name="T73" fmla="*/ 124 h 218"/>
                <a:gd name="T74" fmla="*/ 1 w 285"/>
                <a:gd name="T75" fmla="*/ 139 h 218"/>
                <a:gd name="T76" fmla="*/ 23 w 285"/>
                <a:gd name="T77" fmla="*/ 160 h 218"/>
                <a:gd name="T78" fmla="*/ 0 w 285"/>
                <a:gd name="T79" fmla="*/ 184 h 218"/>
                <a:gd name="T80" fmla="*/ 14 w 285"/>
                <a:gd name="T81" fmla="*/ 198 h 218"/>
                <a:gd name="T82" fmla="*/ 37 w 285"/>
                <a:gd name="T83" fmla="*/ 175 h 218"/>
                <a:gd name="T84" fmla="*/ 59 w 285"/>
                <a:gd name="T85" fmla="*/ 196 h 218"/>
                <a:gd name="T86" fmla="*/ 73 w 285"/>
                <a:gd name="T87" fmla="*/ 182 h 218"/>
                <a:gd name="T88" fmla="*/ 52 w 285"/>
                <a:gd name="T89" fmla="*/ 160 h 218"/>
                <a:gd name="T90" fmla="*/ 78 w 285"/>
                <a:gd name="T91" fmla="*/ 133 h 218"/>
                <a:gd name="T92" fmla="*/ 84 w 285"/>
                <a:gd name="T93" fmla="*/ 111 h 218"/>
                <a:gd name="T94" fmla="*/ 85 w 285"/>
                <a:gd name="T95" fmla="*/ 36 h 218"/>
                <a:gd name="T96" fmla="*/ 123 w 285"/>
                <a:gd name="T97" fmla="*/ 2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5" h="218">
                  <a:moveTo>
                    <a:pt x="285" y="90"/>
                  </a:moveTo>
                  <a:cubicBezTo>
                    <a:pt x="264" y="90"/>
                    <a:pt x="264" y="90"/>
                    <a:pt x="264" y="90"/>
                  </a:cubicBezTo>
                  <a:cubicBezTo>
                    <a:pt x="264" y="57"/>
                    <a:pt x="264" y="57"/>
                    <a:pt x="264" y="57"/>
                  </a:cubicBezTo>
                  <a:cubicBezTo>
                    <a:pt x="222" y="99"/>
                    <a:pt x="222" y="99"/>
                    <a:pt x="222" y="99"/>
                  </a:cubicBezTo>
                  <a:cubicBezTo>
                    <a:pt x="232" y="112"/>
                    <a:pt x="237" y="128"/>
                    <a:pt x="237" y="144"/>
                  </a:cubicBezTo>
                  <a:cubicBezTo>
                    <a:pt x="237" y="164"/>
                    <a:pt x="229" y="182"/>
                    <a:pt x="215" y="196"/>
                  </a:cubicBezTo>
                  <a:cubicBezTo>
                    <a:pt x="201" y="210"/>
                    <a:pt x="183" y="218"/>
                    <a:pt x="163" y="218"/>
                  </a:cubicBezTo>
                  <a:cubicBezTo>
                    <a:pt x="143" y="218"/>
                    <a:pt x="125" y="211"/>
                    <a:pt x="111" y="197"/>
                  </a:cubicBezTo>
                  <a:cubicBezTo>
                    <a:pt x="82" y="168"/>
                    <a:pt x="82" y="121"/>
                    <a:pt x="110" y="92"/>
                  </a:cubicBezTo>
                  <a:cubicBezTo>
                    <a:pt x="124" y="78"/>
                    <a:pt x="143" y="70"/>
                    <a:pt x="163" y="70"/>
                  </a:cubicBezTo>
                  <a:cubicBezTo>
                    <a:pt x="164" y="70"/>
                    <a:pt x="165" y="70"/>
                    <a:pt x="165" y="70"/>
                  </a:cubicBezTo>
                  <a:cubicBezTo>
                    <a:pt x="166" y="77"/>
                    <a:pt x="165" y="84"/>
                    <a:pt x="162" y="91"/>
                  </a:cubicBezTo>
                  <a:cubicBezTo>
                    <a:pt x="148" y="91"/>
                    <a:pt x="135" y="96"/>
                    <a:pt x="125" y="106"/>
                  </a:cubicBezTo>
                  <a:cubicBezTo>
                    <a:pt x="104" y="127"/>
                    <a:pt x="104" y="161"/>
                    <a:pt x="125" y="182"/>
                  </a:cubicBezTo>
                  <a:cubicBezTo>
                    <a:pt x="135" y="192"/>
                    <a:pt x="149" y="198"/>
                    <a:pt x="163" y="198"/>
                  </a:cubicBezTo>
                  <a:cubicBezTo>
                    <a:pt x="177" y="198"/>
                    <a:pt x="191" y="192"/>
                    <a:pt x="201" y="182"/>
                  </a:cubicBezTo>
                  <a:cubicBezTo>
                    <a:pt x="211" y="172"/>
                    <a:pt x="217" y="158"/>
                    <a:pt x="217" y="144"/>
                  </a:cubicBezTo>
                  <a:cubicBezTo>
                    <a:pt x="217" y="130"/>
                    <a:pt x="211" y="117"/>
                    <a:pt x="202" y="107"/>
                  </a:cubicBezTo>
                  <a:cubicBezTo>
                    <a:pt x="205" y="100"/>
                    <a:pt x="207" y="92"/>
                    <a:pt x="208" y="84"/>
                  </a:cubicBezTo>
                  <a:cubicBezTo>
                    <a:pt x="250" y="42"/>
                    <a:pt x="250" y="42"/>
                    <a:pt x="250" y="42"/>
                  </a:cubicBezTo>
                  <a:cubicBezTo>
                    <a:pt x="216" y="42"/>
                    <a:pt x="216" y="42"/>
                    <a:pt x="216" y="42"/>
                  </a:cubicBezTo>
                  <a:cubicBezTo>
                    <a:pt x="216" y="22"/>
                    <a:pt x="216" y="22"/>
                    <a:pt x="216" y="22"/>
                  </a:cubicBezTo>
                  <a:cubicBezTo>
                    <a:pt x="285" y="22"/>
                    <a:pt x="285" y="22"/>
                    <a:pt x="285" y="22"/>
                  </a:cubicBezTo>
                  <a:lnTo>
                    <a:pt x="285" y="90"/>
                  </a:lnTo>
                  <a:close/>
                  <a:moveTo>
                    <a:pt x="123" y="20"/>
                  </a:moveTo>
                  <a:cubicBezTo>
                    <a:pt x="138" y="20"/>
                    <a:pt x="151" y="25"/>
                    <a:pt x="161" y="36"/>
                  </a:cubicBezTo>
                  <a:cubicBezTo>
                    <a:pt x="182" y="56"/>
                    <a:pt x="182" y="90"/>
                    <a:pt x="161" y="111"/>
                  </a:cubicBezTo>
                  <a:cubicBezTo>
                    <a:pt x="151" y="121"/>
                    <a:pt x="138" y="127"/>
                    <a:pt x="124" y="127"/>
                  </a:cubicBezTo>
                  <a:cubicBezTo>
                    <a:pt x="121" y="134"/>
                    <a:pt x="120" y="141"/>
                    <a:pt x="121" y="148"/>
                  </a:cubicBezTo>
                  <a:cubicBezTo>
                    <a:pt x="122" y="148"/>
                    <a:pt x="122" y="148"/>
                    <a:pt x="123" y="148"/>
                  </a:cubicBezTo>
                  <a:cubicBezTo>
                    <a:pt x="143" y="148"/>
                    <a:pt x="162" y="140"/>
                    <a:pt x="176" y="126"/>
                  </a:cubicBezTo>
                  <a:cubicBezTo>
                    <a:pt x="205" y="97"/>
                    <a:pt x="205" y="50"/>
                    <a:pt x="176" y="21"/>
                  </a:cubicBezTo>
                  <a:cubicBezTo>
                    <a:pt x="162" y="7"/>
                    <a:pt x="143" y="0"/>
                    <a:pt x="123" y="0"/>
                  </a:cubicBezTo>
                  <a:cubicBezTo>
                    <a:pt x="103" y="0"/>
                    <a:pt x="85" y="7"/>
                    <a:pt x="71" y="21"/>
                  </a:cubicBezTo>
                  <a:cubicBezTo>
                    <a:pt x="44" y="48"/>
                    <a:pt x="42" y="90"/>
                    <a:pt x="64" y="118"/>
                  </a:cubicBezTo>
                  <a:cubicBezTo>
                    <a:pt x="37" y="146"/>
                    <a:pt x="37" y="146"/>
                    <a:pt x="37" y="146"/>
                  </a:cubicBezTo>
                  <a:cubicBezTo>
                    <a:pt x="15" y="124"/>
                    <a:pt x="15" y="124"/>
                    <a:pt x="15" y="124"/>
                  </a:cubicBezTo>
                  <a:cubicBezTo>
                    <a:pt x="1" y="139"/>
                    <a:pt x="1" y="139"/>
                    <a:pt x="1" y="139"/>
                  </a:cubicBezTo>
                  <a:cubicBezTo>
                    <a:pt x="23" y="160"/>
                    <a:pt x="23" y="160"/>
                    <a:pt x="23" y="160"/>
                  </a:cubicBezTo>
                  <a:cubicBezTo>
                    <a:pt x="0" y="184"/>
                    <a:pt x="0" y="184"/>
                    <a:pt x="0" y="184"/>
                  </a:cubicBezTo>
                  <a:cubicBezTo>
                    <a:pt x="14" y="198"/>
                    <a:pt x="14" y="198"/>
                    <a:pt x="14" y="198"/>
                  </a:cubicBezTo>
                  <a:cubicBezTo>
                    <a:pt x="37" y="175"/>
                    <a:pt x="37" y="175"/>
                    <a:pt x="37" y="175"/>
                  </a:cubicBezTo>
                  <a:cubicBezTo>
                    <a:pt x="59" y="196"/>
                    <a:pt x="59" y="196"/>
                    <a:pt x="59" y="196"/>
                  </a:cubicBezTo>
                  <a:cubicBezTo>
                    <a:pt x="73" y="182"/>
                    <a:pt x="73" y="182"/>
                    <a:pt x="73" y="182"/>
                  </a:cubicBezTo>
                  <a:cubicBezTo>
                    <a:pt x="52" y="160"/>
                    <a:pt x="52" y="160"/>
                    <a:pt x="52" y="160"/>
                  </a:cubicBezTo>
                  <a:cubicBezTo>
                    <a:pt x="78" y="133"/>
                    <a:pt x="78" y="133"/>
                    <a:pt x="78" y="133"/>
                  </a:cubicBezTo>
                  <a:cubicBezTo>
                    <a:pt x="79" y="126"/>
                    <a:pt x="81" y="118"/>
                    <a:pt x="84" y="111"/>
                  </a:cubicBezTo>
                  <a:cubicBezTo>
                    <a:pt x="65" y="90"/>
                    <a:pt x="65" y="56"/>
                    <a:pt x="85" y="36"/>
                  </a:cubicBezTo>
                  <a:cubicBezTo>
                    <a:pt x="95" y="26"/>
                    <a:pt x="109" y="20"/>
                    <a:pt x="123" y="2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grpSp>
      <p:sp>
        <p:nvSpPr>
          <p:cNvPr id="322" name="矩形 321"/>
          <p:cNvSpPr/>
          <p:nvPr/>
        </p:nvSpPr>
        <p:spPr>
          <a:xfrm>
            <a:off x="8585869" y="1141709"/>
            <a:ext cx="2595970" cy="1015663"/>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zh-CN" altLang="en-US" sz="6000" b="0" i="0" u="none" strike="noStrike" kern="1200" cap="none" spc="0" normalizeH="0" baseline="0" noProof="0" dirty="0" smtClean="0">
                <a:ln>
                  <a:noFill/>
                </a:ln>
                <a:solidFill>
                  <a:srgbClr val="FFFF00"/>
                </a:solidFill>
                <a:effectLst>
                  <a:glow rad="254000">
                    <a:srgbClr val="009900">
                      <a:alpha val="95000"/>
                    </a:srgbClr>
                  </a:glow>
                </a:effectLst>
                <a:uLnTx/>
                <a:uFillTx/>
                <a:latin typeface="方正胖娃简体" panose="03000509000000000000" pitchFamily="65" charset="-122"/>
                <a:ea typeface="方正胖娃简体" panose="03000509000000000000" pitchFamily="65" charset="-122"/>
              </a:rPr>
              <a:t>结束语</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方正胖娃简体" panose="03000509000000000000" pitchFamily="65" charset="-122"/>
              <a:ea typeface="方正胖娃简体" panose="03000509000000000000" pitchFamily="65" charset="-122"/>
            </a:endParaRPr>
          </a:p>
        </p:txBody>
      </p:sp>
      <p:pic>
        <p:nvPicPr>
          <p:cNvPr id="82" name="图片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046" y="1524183"/>
            <a:ext cx="4788726" cy="4336961"/>
          </a:xfrm>
          <a:prstGeom prst="rect">
            <a:avLst/>
          </a:prstGeom>
        </p:spPr>
      </p:pic>
      <p:sp>
        <p:nvSpPr>
          <p:cNvPr id="81"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1"/>
                                        </p:tgtEl>
                                        <p:attrNameLst>
                                          <p:attrName>ppt_y</p:attrName>
                                        </p:attrNameLst>
                                      </p:cBhvr>
                                      <p:tavLst>
                                        <p:tav tm="0">
                                          <p:val>
                                            <p:strVal val="#ppt_y"/>
                                          </p:val>
                                        </p:tav>
                                        <p:tav tm="100000">
                                          <p:val>
                                            <p:strVal val="#ppt_y"/>
                                          </p:val>
                                        </p:tav>
                                      </p:tavLst>
                                    </p:anim>
                                    <p:anim calcmode="lin" valueType="num">
                                      <p:cBhvr>
                                        <p:cTn id="9" dur="5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1"/>
                                        </p:tgtEl>
                                      </p:cBhvr>
                                    </p:animEffect>
                                  </p:childTnLst>
                                </p:cTn>
                              </p:par>
                            </p:childTnLst>
                          </p:cTn>
                        </p:par>
                        <p:par>
                          <p:cTn id="12" fill="hold">
                            <p:stCondLst>
                              <p:cond delay="0"/>
                            </p:stCondLst>
                            <p:childTnLst>
                              <p:par>
                                <p:cTn id="13" presetID="42" presetClass="entr" presetSubtype="0" fill="hold"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1000"/>
                                        <p:tgtEl>
                                          <p:spTgt spid="82"/>
                                        </p:tgtEl>
                                      </p:cBhvr>
                                    </p:animEffect>
                                    <p:anim calcmode="lin" valueType="num">
                                      <p:cBhvr>
                                        <p:cTn id="16" dur="1000" fill="hold"/>
                                        <p:tgtEl>
                                          <p:spTgt spid="82"/>
                                        </p:tgtEl>
                                        <p:attrNameLst>
                                          <p:attrName>ppt_x</p:attrName>
                                        </p:attrNameLst>
                                      </p:cBhvr>
                                      <p:tavLst>
                                        <p:tav tm="0">
                                          <p:val>
                                            <p:strVal val="#ppt_x"/>
                                          </p:val>
                                        </p:tav>
                                        <p:tav tm="100000">
                                          <p:val>
                                            <p:strVal val="#ppt_x"/>
                                          </p:val>
                                        </p:tav>
                                      </p:tavLst>
                                    </p:anim>
                                    <p:anim calcmode="lin" valueType="num">
                                      <p:cBhvr>
                                        <p:cTn id="17" dur="1000" fill="hold"/>
                                        <p:tgtEl>
                                          <p:spTgt spid="8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1" presetClass="entr" presetSubtype="0" fill="hold" nodeType="afterEffect">
                                  <p:stCondLst>
                                    <p:cond delay="0"/>
                                  </p:stCondLst>
                                  <p:iterate type="lt">
                                    <p:tmPct val="10000"/>
                                  </p:iterate>
                                  <p:childTnLst>
                                    <p:set>
                                      <p:cBhvr>
                                        <p:cTn id="20" dur="1" fill="hold">
                                          <p:stCondLst>
                                            <p:cond delay="0"/>
                                          </p:stCondLst>
                                        </p:cTn>
                                        <p:tgtEl>
                                          <p:spTgt spid="322">
                                            <p:txEl>
                                              <p:pRg st="0" end="0"/>
                                            </p:txEl>
                                          </p:spTgt>
                                        </p:tgtEl>
                                        <p:attrNameLst>
                                          <p:attrName>style.visibility</p:attrName>
                                        </p:attrNameLst>
                                      </p:cBhvr>
                                      <p:to>
                                        <p:strVal val="visible"/>
                                      </p:to>
                                    </p:set>
                                    <p:anim calcmode="lin" valueType="num">
                                      <p:cBhvr>
                                        <p:cTn id="21" dur="500" fill="hold"/>
                                        <p:tgtEl>
                                          <p:spTgt spid="3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22">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22">
                                            <p:txEl>
                                              <p:pRg st="0" end="0"/>
                                            </p:txEl>
                                          </p:spTgt>
                                        </p:tgtEl>
                                      </p:cBhvr>
                                    </p:animEffect>
                                  </p:childTnLst>
                                </p:cTn>
                              </p:par>
                            </p:childTnLst>
                          </p:cTn>
                        </p:par>
                        <p:par>
                          <p:cTn id="26" fill="hold">
                            <p:stCondLst>
                              <p:cond delay="1600"/>
                            </p:stCondLst>
                            <p:childTnLst>
                              <p:par>
                                <p:cTn id="27" presetID="10" presetClass="entr" presetSubtype="0" fill="hold" grpId="0" nodeType="afterEffect">
                                  <p:stCondLst>
                                    <p:cond delay="0"/>
                                  </p:stCondLst>
                                  <p:childTnLst>
                                    <p:set>
                                      <p:cBhvr>
                                        <p:cTn id="28" dur="1" fill="hold">
                                          <p:stCondLst>
                                            <p:cond delay="0"/>
                                          </p:stCondLst>
                                        </p:cTn>
                                        <p:tgtEl>
                                          <p:spTgt spid="177"/>
                                        </p:tgtEl>
                                        <p:attrNameLst>
                                          <p:attrName>style.visibility</p:attrName>
                                        </p:attrNameLst>
                                      </p:cBhvr>
                                      <p:to>
                                        <p:strVal val="visible"/>
                                      </p:to>
                                    </p:set>
                                    <p:animEffect transition="in" filter="fade">
                                      <p:cBhvr>
                                        <p:cTn id="29" dur="500"/>
                                        <p:tgtEl>
                                          <p:spTgt spid="177"/>
                                        </p:tgtEl>
                                      </p:cBhvr>
                                    </p:animEffect>
                                  </p:childTnLst>
                                </p:cTn>
                              </p:par>
                            </p:childTnLst>
                          </p:cTn>
                        </p:par>
                        <p:par>
                          <p:cTn id="30" fill="hold">
                            <p:stCondLst>
                              <p:cond delay="2100"/>
                            </p:stCondLst>
                            <p:childTnLst>
                              <p:par>
                                <p:cTn id="31" presetID="22" presetClass="entr" presetSubtype="4" fill="hold" nodeType="afterEffect">
                                  <p:stCondLst>
                                    <p:cond delay="0"/>
                                  </p:stCondLst>
                                  <p:childTnLst>
                                    <p:set>
                                      <p:cBhvr>
                                        <p:cTn id="32" dur="1" fill="hold">
                                          <p:stCondLst>
                                            <p:cond delay="0"/>
                                          </p:stCondLst>
                                        </p:cTn>
                                        <p:tgtEl>
                                          <p:spTgt spid="178"/>
                                        </p:tgtEl>
                                        <p:attrNameLst>
                                          <p:attrName>style.visibility</p:attrName>
                                        </p:attrNameLst>
                                      </p:cBhvr>
                                      <p:to>
                                        <p:strVal val="visible"/>
                                      </p:to>
                                    </p:set>
                                    <p:animEffect transition="in" filter="wipe(down)">
                                      <p:cBhvr>
                                        <p:cTn id="33" dur="500"/>
                                        <p:tgtEl>
                                          <p:spTgt spid="178"/>
                                        </p:tgtEl>
                                      </p:cBhvr>
                                    </p:animEffect>
                                  </p:childTnLst>
                                </p:cTn>
                              </p:par>
                              <p:par>
                                <p:cTn id="34" presetID="22" presetClass="entr" presetSubtype="4" fill="hold" nodeType="withEffect">
                                  <p:stCondLst>
                                    <p:cond delay="0"/>
                                  </p:stCondLst>
                                  <p:childTnLst>
                                    <p:set>
                                      <p:cBhvr>
                                        <p:cTn id="35" dur="1" fill="hold">
                                          <p:stCondLst>
                                            <p:cond delay="0"/>
                                          </p:stCondLst>
                                        </p:cTn>
                                        <p:tgtEl>
                                          <p:spTgt spid="209"/>
                                        </p:tgtEl>
                                        <p:attrNameLst>
                                          <p:attrName>style.visibility</p:attrName>
                                        </p:attrNameLst>
                                      </p:cBhvr>
                                      <p:to>
                                        <p:strVal val="visible"/>
                                      </p:to>
                                    </p:set>
                                    <p:animEffect transition="in" filter="wipe(down)">
                                      <p:cBhvr>
                                        <p:cTn id="36" dur="500"/>
                                        <p:tgtEl>
                                          <p:spTgt spid="209"/>
                                        </p:tgtEl>
                                      </p:cBhvr>
                                    </p:animEffect>
                                  </p:childTnLst>
                                </p:cTn>
                              </p:par>
                              <p:par>
                                <p:cTn id="37" presetID="22" presetClass="entr" presetSubtype="4" fill="hold" nodeType="withEffect">
                                  <p:stCondLst>
                                    <p:cond delay="0"/>
                                  </p:stCondLst>
                                  <p:childTnLst>
                                    <p:set>
                                      <p:cBhvr>
                                        <p:cTn id="38" dur="1" fill="hold">
                                          <p:stCondLst>
                                            <p:cond delay="0"/>
                                          </p:stCondLst>
                                        </p:cTn>
                                        <p:tgtEl>
                                          <p:spTgt spid="212"/>
                                        </p:tgtEl>
                                        <p:attrNameLst>
                                          <p:attrName>style.visibility</p:attrName>
                                        </p:attrNameLst>
                                      </p:cBhvr>
                                      <p:to>
                                        <p:strVal val="visible"/>
                                      </p:to>
                                    </p:set>
                                    <p:animEffect transition="in" filter="wipe(down)">
                                      <p:cBhvr>
                                        <p:cTn id="39" dur="500"/>
                                        <p:tgtEl>
                                          <p:spTgt spid="212"/>
                                        </p:tgtEl>
                                      </p:cBhvr>
                                    </p:animEffect>
                                  </p:childTnLst>
                                </p:cTn>
                              </p:par>
                              <p:par>
                                <p:cTn id="40" presetID="22" presetClass="entr" presetSubtype="4" fill="hold" nodeType="withEffect">
                                  <p:stCondLst>
                                    <p:cond delay="0"/>
                                  </p:stCondLst>
                                  <p:childTnLst>
                                    <p:set>
                                      <p:cBhvr>
                                        <p:cTn id="41" dur="1" fill="hold">
                                          <p:stCondLst>
                                            <p:cond delay="0"/>
                                          </p:stCondLst>
                                        </p:cTn>
                                        <p:tgtEl>
                                          <p:spTgt spid="215"/>
                                        </p:tgtEl>
                                        <p:attrNameLst>
                                          <p:attrName>style.visibility</p:attrName>
                                        </p:attrNameLst>
                                      </p:cBhvr>
                                      <p:to>
                                        <p:strVal val="visible"/>
                                      </p:to>
                                    </p:set>
                                    <p:animEffect transition="in" filter="wipe(down)">
                                      <p:cBhvr>
                                        <p:cTn id="42" dur="500"/>
                                        <p:tgtEl>
                                          <p:spTgt spid="215"/>
                                        </p:tgtEl>
                                      </p:cBhvr>
                                    </p:animEffect>
                                  </p:childTnLst>
                                </p:cTn>
                              </p:par>
                              <p:par>
                                <p:cTn id="43" presetID="22" presetClass="entr" presetSubtype="4" fill="hold" nodeType="withEffect">
                                  <p:stCondLst>
                                    <p:cond delay="0"/>
                                  </p:stCondLst>
                                  <p:childTnLst>
                                    <p:set>
                                      <p:cBhvr>
                                        <p:cTn id="44" dur="1" fill="hold">
                                          <p:stCondLst>
                                            <p:cond delay="0"/>
                                          </p:stCondLst>
                                        </p:cTn>
                                        <p:tgtEl>
                                          <p:spTgt spid="218"/>
                                        </p:tgtEl>
                                        <p:attrNameLst>
                                          <p:attrName>style.visibility</p:attrName>
                                        </p:attrNameLst>
                                      </p:cBhvr>
                                      <p:to>
                                        <p:strVal val="visible"/>
                                      </p:to>
                                    </p:set>
                                    <p:animEffect transition="in" filter="wipe(down)">
                                      <p:cBhvr>
                                        <p:cTn id="45" dur="500"/>
                                        <p:tgtEl>
                                          <p:spTgt spid="218"/>
                                        </p:tgtEl>
                                      </p:cBhvr>
                                    </p:animEffect>
                                  </p:childTnLst>
                                </p:cTn>
                              </p:par>
                              <p:par>
                                <p:cTn id="46" presetID="22" presetClass="entr" presetSubtype="4" fill="hold" nodeType="withEffect">
                                  <p:stCondLst>
                                    <p:cond delay="0"/>
                                  </p:stCondLst>
                                  <p:childTnLst>
                                    <p:set>
                                      <p:cBhvr>
                                        <p:cTn id="47" dur="1" fill="hold">
                                          <p:stCondLst>
                                            <p:cond delay="0"/>
                                          </p:stCondLst>
                                        </p:cTn>
                                        <p:tgtEl>
                                          <p:spTgt spid="221"/>
                                        </p:tgtEl>
                                        <p:attrNameLst>
                                          <p:attrName>style.visibility</p:attrName>
                                        </p:attrNameLst>
                                      </p:cBhvr>
                                      <p:to>
                                        <p:strVal val="visible"/>
                                      </p:to>
                                    </p:set>
                                    <p:animEffect transition="in" filter="wipe(down)">
                                      <p:cBhvr>
                                        <p:cTn id="48" dur="500"/>
                                        <p:tgtEl>
                                          <p:spTgt spid="221"/>
                                        </p:tgtEl>
                                      </p:cBhvr>
                                    </p:animEffect>
                                  </p:childTnLst>
                                </p:cTn>
                              </p:par>
                              <p:par>
                                <p:cTn id="49" presetID="22" presetClass="entr" presetSubtype="4" fill="hold" nodeType="withEffect">
                                  <p:stCondLst>
                                    <p:cond delay="0"/>
                                  </p:stCondLst>
                                  <p:childTnLst>
                                    <p:set>
                                      <p:cBhvr>
                                        <p:cTn id="50" dur="1" fill="hold">
                                          <p:stCondLst>
                                            <p:cond delay="0"/>
                                          </p:stCondLst>
                                        </p:cTn>
                                        <p:tgtEl>
                                          <p:spTgt spid="224"/>
                                        </p:tgtEl>
                                        <p:attrNameLst>
                                          <p:attrName>style.visibility</p:attrName>
                                        </p:attrNameLst>
                                      </p:cBhvr>
                                      <p:to>
                                        <p:strVal val="visible"/>
                                      </p:to>
                                    </p:set>
                                    <p:animEffect transition="in" filter="wipe(down)">
                                      <p:cBhvr>
                                        <p:cTn id="51" dur="500"/>
                                        <p:tgtEl>
                                          <p:spTgt spid="224"/>
                                        </p:tgtEl>
                                      </p:cBhvr>
                                    </p:animEffect>
                                  </p:childTnLst>
                                </p:cTn>
                              </p:par>
                              <p:par>
                                <p:cTn id="52" presetID="22" presetClass="entr" presetSubtype="4" fill="hold" nodeType="withEffect">
                                  <p:stCondLst>
                                    <p:cond delay="0"/>
                                  </p:stCondLst>
                                  <p:childTnLst>
                                    <p:set>
                                      <p:cBhvr>
                                        <p:cTn id="53" dur="1" fill="hold">
                                          <p:stCondLst>
                                            <p:cond delay="0"/>
                                          </p:stCondLst>
                                        </p:cTn>
                                        <p:tgtEl>
                                          <p:spTgt spid="227"/>
                                        </p:tgtEl>
                                        <p:attrNameLst>
                                          <p:attrName>style.visibility</p:attrName>
                                        </p:attrNameLst>
                                      </p:cBhvr>
                                      <p:to>
                                        <p:strVal val="visible"/>
                                      </p:to>
                                    </p:set>
                                    <p:animEffect transition="in" filter="wipe(down)">
                                      <p:cBhvr>
                                        <p:cTn id="54" dur="500"/>
                                        <p:tgtEl>
                                          <p:spTgt spid="227"/>
                                        </p:tgtEl>
                                      </p:cBhvr>
                                    </p:animEffect>
                                  </p:childTnLst>
                                </p:cTn>
                              </p:par>
                              <p:par>
                                <p:cTn id="55" presetID="22" presetClass="entr" presetSubtype="4" fill="hold" nodeType="withEffect">
                                  <p:stCondLst>
                                    <p:cond delay="0"/>
                                  </p:stCondLst>
                                  <p:childTnLst>
                                    <p:set>
                                      <p:cBhvr>
                                        <p:cTn id="56" dur="1" fill="hold">
                                          <p:stCondLst>
                                            <p:cond delay="0"/>
                                          </p:stCondLst>
                                        </p:cTn>
                                        <p:tgtEl>
                                          <p:spTgt spid="230"/>
                                        </p:tgtEl>
                                        <p:attrNameLst>
                                          <p:attrName>style.visibility</p:attrName>
                                        </p:attrNameLst>
                                      </p:cBhvr>
                                      <p:to>
                                        <p:strVal val="visible"/>
                                      </p:to>
                                    </p:set>
                                    <p:animEffect transition="in" filter="wipe(down)">
                                      <p:cBhvr>
                                        <p:cTn id="57" dur="500"/>
                                        <p:tgtEl>
                                          <p:spTgt spid="230"/>
                                        </p:tgtEl>
                                      </p:cBhvr>
                                    </p:animEffect>
                                  </p:childTnLst>
                                </p:cTn>
                              </p:par>
                              <p:par>
                                <p:cTn id="58" presetID="22" presetClass="entr" presetSubtype="4" fill="hold" nodeType="withEffect">
                                  <p:stCondLst>
                                    <p:cond delay="0"/>
                                  </p:stCondLst>
                                  <p:childTnLst>
                                    <p:set>
                                      <p:cBhvr>
                                        <p:cTn id="59" dur="1" fill="hold">
                                          <p:stCondLst>
                                            <p:cond delay="0"/>
                                          </p:stCondLst>
                                        </p:cTn>
                                        <p:tgtEl>
                                          <p:spTgt spid="233"/>
                                        </p:tgtEl>
                                        <p:attrNameLst>
                                          <p:attrName>style.visibility</p:attrName>
                                        </p:attrNameLst>
                                      </p:cBhvr>
                                      <p:to>
                                        <p:strVal val="visible"/>
                                      </p:to>
                                    </p:set>
                                    <p:animEffect transition="in" filter="wipe(down)">
                                      <p:cBhvr>
                                        <p:cTn id="60" dur="500"/>
                                        <p:tgtEl>
                                          <p:spTgt spid="233"/>
                                        </p:tgtEl>
                                      </p:cBhvr>
                                    </p:animEffect>
                                  </p:childTnLst>
                                </p:cTn>
                              </p:par>
                              <p:par>
                                <p:cTn id="61" presetID="22" presetClass="entr" presetSubtype="4" fill="hold" nodeType="withEffect">
                                  <p:stCondLst>
                                    <p:cond delay="0"/>
                                  </p:stCondLst>
                                  <p:childTnLst>
                                    <p:set>
                                      <p:cBhvr>
                                        <p:cTn id="62" dur="1" fill="hold">
                                          <p:stCondLst>
                                            <p:cond delay="0"/>
                                          </p:stCondLst>
                                        </p:cTn>
                                        <p:tgtEl>
                                          <p:spTgt spid="236"/>
                                        </p:tgtEl>
                                        <p:attrNameLst>
                                          <p:attrName>style.visibility</p:attrName>
                                        </p:attrNameLst>
                                      </p:cBhvr>
                                      <p:to>
                                        <p:strVal val="visible"/>
                                      </p:to>
                                    </p:set>
                                    <p:animEffect transition="in" filter="wipe(down)">
                                      <p:cBhvr>
                                        <p:cTn id="63" dur="500"/>
                                        <p:tgtEl>
                                          <p:spTgt spid="236"/>
                                        </p:tgtEl>
                                      </p:cBhvr>
                                    </p:animEffect>
                                  </p:childTnLst>
                                </p:cTn>
                              </p:par>
                            </p:childTnLst>
                          </p:cTn>
                        </p:par>
                        <p:par>
                          <p:cTn id="64" fill="hold">
                            <p:stCondLst>
                              <p:cond delay="2600"/>
                            </p:stCondLst>
                            <p:childTnLst>
                              <p:par>
                                <p:cTn id="65" presetID="26" presetClass="entr" presetSubtype="0" fill="hold" nodeType="afterEffect">
                                  <p:stCondLst>
                                    <p:cond delay="0"/>
                                  </p:stCondLst>
                                  <p:childTnLst>
                                    <p:set>
                                      <p:cBhvr>
                                        <p:cTn id="66" dur="1" fill="hold">
                                          <p:stCondLst>
                                            <p:cond delay="0"/>
                                          </p:stCondLst>
                                        </p:cTn>
                                        <p:tgtEl>
                                          <p:spTgt spid="240"/>
                                        </p:tgtEl>
                                        <p:attrNameLst>
                                          <p:attrName>style.visibility</p:attrName>
                                        </p:attrNameLst>
                                      </p:cBhvr>
                                      <p:to>
                                        <p:strVal val="visible"/>
                                      </p:to>
                                    </p:set>
                                    <p:animEffect transition="in" filter="wipe(down)">
                                      <p:cBhvr>
                                        <p:cTn id="67" dur="87">
                                          <p:stCondLst>
                                            <p:cond delay="0"/>
                                          </p:stCondLst>
                                        </p:cTn>
                                        <p:tgtEl>
                                          <p:spTgt spid="240"/>
                                        </p:tgtEl>
                                      </p:cBhvr>
                                    </p:animEffect>
                                    <p:anim calcmode="lin" valueType="num">
                                      <p:cBhvr>
                                        <p:cTn id="68" dur="273" tmFilter="0,0; 0.14,0.36; 0.43,0.73; 0.71,0.91; 1.0,1.0">
                                          <p:stCondLst>
                                            <p:cond delay="0"/>
                                          </p:stCondLst>
                                        </p:cTn>
                                        <p:tgtEl>
                                          <p:spTgt spid="240"/>
                                        </p:tgtEl>
                                        <p:attrNameLst>
                                          <p:attrName>ppt_x</p:attrName>
                                        </p:attrNameLst>
                                      </p:cBhvr>
                                      <p:tavLst>
                                        <p:tav tm="0">
                                          <p:val>
                                            <p:strVal val="#ppt_x-0.25"/>
                                          </p:val>
                                        </p:tav>
                                        <p:tav tm="100000">
                                          <p:val>
                                            <p:strVal val="#ppt_x"/>
                                          </p:val>
                                        </p:tav>
                                      </p:tavLst>
                                    </p:anim>
                                    <p:anim calcmode="lin" valueType="num">
                                      <p:cBhvr>
                                        <p:cTn id="69" dur="100" tmFilter="0.0,0.0; 0.25,0.07; 0.50,0.2; 0.75,0.467; 1.0,1.0">
                                          <p:stCondLst>
                                            <p:cond delay="0"/>
                                          </p:stCondLst>
                                        </p:cTn>
                                        <p:tgtEl>
                                          <p:spTgt spid="240"/>
                                        </p:tgtEl>
                                        <p:attrNameLst>
                                          <p:attrName>ppt_y</p:attrName>
                                        </p:attrNameLst>
                                      </p:cBhvr>
                                      <p:tavLst>
                                        <p:tav tm="0" fmla="#ppt_y-sin(pi*$)/3">
                                          <p:val>
                                            <p:fltVal val="0.5"/>
                                          </p:val>
                                        </p:tav>
                                        <p:tav tm="100000">
                                          <p:val>
                                            <p:fltVal val="1"/>
                                          </p:val>
                                        </p:tav>
                                      </p:tavLst>
                                    </p:anim>
                                    <p:anim calcmode="lin" valueType="num">
                                      <p:cBhvr>
                                        <p:cTn id="70" dur="100" tmFilter="0, 0; 0.125,0.2665; 0.25,0.4; 0.375,0.465; 0.5,0.5;  0.625,0.535; 0.75,0.6; 0.875,0.7335; 1,1">
                                          <p:stCondLst>
                                            <p:cond delay="100"/>
                                          </p:stCondLst>
                                        </p:cTn>
                                        <p:tgtEl>
                                          <p:spTgt spid="240"/>
                                        </p:tgtEl>
                                        <p:attrNameLst>
                                          <p:attrName>ppt_y</p:attrName>
                                        </p:attrNameLst>
                                      </p:cBhvr>
                                      <p:tavLst>
                                        <p:tav tm="0" fmla="#ppt_y-sin(pi*$)/9">
                                          <p:val>
                                            <p:fltVal val="0"/>
                                          </p:val>
                                        </p:tav>
                                        <p:tav tm="100000">
                                          <p:val>
                                            <p:fltVal val="1"/>
                                          </p:val>
                                        </p:tav>
                                      </p:tavLst>
                                    </p:anim>
                                    <p:anim calcmode="lin" valueType="num">
                                      <p:cBhvr>
                                        <p:cTn id="71" dur="50" tmFilter="0, 0; 0.125,0.2665; 0.25,0.4; 0.375,0.465; 0.5,0.5;  0.625,0.535; 0.75,0.6; 0.875,0.7335; 1,1">
                                          <p:stCondLst>
                                            <p:cond delay="199"/>
                                          </p:stCondLst>
                                        </p:cTn>
                                        <p:tgtEl>
                                          <p:spTgt spid="240"/>
                                        </p:tgtEl>
                                        <p:attrNameLst>
                                          <p:attrName>ppt_y</p:attrName>
                                        </p:attrNameLst>
                                      </p:cBhvr>
                                      <p:tavLst>
                                        <p:tav tm="0" fmla="#ppt_y-sin(pi*$)/27">
                                          <p:val>
                                            <p:fltVal val="0"/>
                                          </p:val>
                                        </p:tav>
                                        <p:tav tm="100000">
                                          <p:val>
                                            <p:fltVal val="1"/>
                                          </p:val>
                                        </p:tav>
                                      </p:tavLst>
                                    </p:anim>
                                    <p:anim calcmode="lin" valueType="num">
                                      <p:cBhvr>
                                        <p:cTn id="72" dur="25" tmFilter="0, 0; 0.125,0.2665; 0.25,0.4; 0.375,0.465; 0.5,0.5;  0.625,0.535; 0.75,0.6; 0.875,0.7335; 1,1">
                                          <p:stCondLst>
                                            <p:cond delay="248"/>
                                          </p:stCondLst>
                                        </p:cTn>
                                        <p:tgtEl>
                                          <p:spTgt spid="240"/>
                                        </p:tgtEl>
                                        <p:attrNameLst>
                                          <p:attrName>ppt_y</p:attrName>
                                        </p:attrNameLst>
                                      </p:cBhvr>
                                      <p:tavLst>
                                        <p:tav tm="0" fmla="#ppt_y-sin(pi*$)/81">
                                          <p:val>
                                            <p:fltVal val="0"/>
                                          </p:val>
                                        </p:tav>
                                        <p:tav tm="100000">
                                          <p:val>
                                            <p:fltVal val="1"/>
                                          </p:val>
                                        </p:tav>
                                      </p:tavLst>
                                    </p:anim>
                                    <p:animScale>
                                      <p:cBhvr>
                                        <p:cTn id="73" dur="4">
                                          <p:stCondLst>
                                            <p:cond delay="98"/>
                                          </p:stCondLst>
                                        </p:cTn>
                                        <p:tgtEl>
                                          <p:spTgt spid="240"/>
                                        </p:tgtEl>
                                      </p:cBhvr>
                                      <p:to x="100000" y="60000"/>
                                    </p:animScale>
                                    <p:animScale>
                                      <p:cBhvr>
                                        <p:cTn id="74" dur="25" decel="50000">
                                          <p:stCondLst>
                                            <p:cond delay="101"/>
                                          </p:stCondLst>
                                        </p:cTn>
                                        <p:tgtEl>
                                          <p:spTgt spid="240"/>
                                        </p:tgtEl>
                                      </p:cBhvr>
                                      <p:to x="100000" y="100000"/>
                                    </p:animScale>
                                    <p:animScale>
                                      <p:cBhvr>
                                        <p:cTn id="75" dur="4">
                                          <p:stCondLst>
                                            <p:cond delay="197"/>
                                          </p:stCondLst>
                                        </p:cTn>
                                        <p:tgtEl>
                                          <p:spTgt spid="240"/>
                                        </p:tgtEl>
                                      </p:cBhvr>
                                      <p:to x="100000" y="80000"/>
                                    </p:animScale>
                                    <p:animScale>
                                      <p:cBhvr>
                                        <p:cTn id="76" dur="25" decel="50000">
                                          <p:stCondLst>
                                            <p:cond delay="201"/>
                                          </p:stCondLst>
                                        </p:cTn>
                                        <p:tgtEl>
                                          <p:spTgt spid="240"/>
                                        </p:tgtEl>
                                      </p:cBhvr>
                                      <p:to x="100000" y="100000"/>
                                    </p:animScale>
                                    <p:animScale>
                                      <p:cBhvr>
                                        <p:cTn id="77" dur="4">
                                          <p:stCondLst>
                                            <p:cond delay="246"/>
                                          </p:stCondLst>
                                        </p:cTn>
                                        <p:tgtEl>
                                          <p:spTgt spid="240"/>
                                        </p:tgtEl>
                                      </p:cBhvr>
                                      <p:to x="100000" y="90000"/>
                                    </p:animScale>
                                    <p:animScale>
                                      <p:cBhvr>
                                        <p:cTn id="78" dur="25" decel="50000">
                                          <p:stCondLst>
                                            <p:cond delay="250"/>
                                          </p:stCondLst>
                                        </p:cTn>
                                        <p:tgtEl>
                                          <p:spTgt spid="240"/>
                                        </p:tgtEl>
                                      </p:cBhvr>
                                      <p:to x="100000" y="100000"/>
                                    </p:animScale>
                                    <p:animScale>
                                      <p:cBhvr>
                                        <p:cTn id="79" dur="4">
                                          <p:stCondLst>
                                            <p:cond delay="271"/>
                                          </p:stCondLst>
                                        </p:cTn>
                                        <p:tgtEl>
                                          <p:spTgt spid="240"/>
                                        </p:tgtEl>
                                      </p:cBhvr>
                                      <p:to x="100000" y="95000"/>
                                    </p:animScale>
                                    <p:animScale>
                                      <p:cBhvr>
                                        <p:cTn id="80" dur="25" decel="50000">
                                          <p:stCondLst>
                                            <p:cond delay="275"/>
                                          </p:stCondLst>
                                        </p:cTn>
                                        <p:tgtEl>
                                          <p:spTgt spid="240"/>
                                        </p:tgtEl>
                                      </p:cBhvr>
                                      <p:to x="100000" y="100000"/>
                                    </p:animScale>
                                  </p:childTnLst>
                                </p:cTn>
                              </p:par>
                            </p:childTnLst>
                          </p:cTn>
                        </p:par>
                        <p:par>
                          <p:cTn id="81" fill="hold">
                            <p:stCondLst>
                              <p:cond delay="3100"/>
                            </p:stCondLst>
                            <p:childTnLst>
                              <p:par>
                                <p:cTn id="82" presetID="26" presetClass="entr" presetSubtype="0" fill="hold" nodeType="afterEffect">
                                  <p:stCondLst>
                                    <p:cond delay="0"/>
                                  </p:stCondLst>
                                  <p:childTnLst>
                                    <p:set>
                                      <p:cBhvr>
                                        <p:cTn id="83" dur="1" fill="hold">
                                          <p:stCondLst>
                                            <p:cond delay="0"/>
                                          </p:stCondLst>
                                        </p:cTn>
                                        <p:tgtEl>
                                          <p:spTgt spid="243"/>
                                        </p:tgtEl>
                                        <p:attrNameLst>
                                          <p:attrName>style.visibility</p:attrName>
                                        </p:attrNameLst>
                                      </p:cBhvr>
                                      <p:to>
                                        <p:strVal val="visible"/>
                                      </p:to>
                                    </p:set>
                                    <p:animEffect transition="in" filter="wipe(down)">
                                      <p:cBhvr>
                                        <p:cTn id="84" dur="87">
                                          <p:stCondLst>
                                            <p:cond delay="0"/>
                                          </p:stCondLst>
                                        </p:cTn>
                                        <p:tgtEl>
                                          <p:spTgt spid="243"/>
                                        </p:tgtEl>
                                      </p:cBhvr>
                                    </p:animEffect>
                                    <p:anim calcmode="lin" valueType="num">
                                      <p:cBhvr>
                                        <p:cTn id="85" dur="273" tmFilter="0,0; 0.14,0.36; 0.43,0.73; 0.71,0.91; 1.0,1.0">
                                          <p:stCondLst>
                                            <p:cond delay="0"/>
                                          </p:stCondLst>
                                        </p:cTn>
                                        <p:tgtEl>
                                          <p:spTgt spid="243"/>
                                        </p:tgtEl>
                                        <p:attrNameLst>
                                          <p:attrName>ppt_x</p:attrName>
                                        </p:attrNameLst>
                                      </p:cBhvr>
                                      <p:tavLst>
                                        <p:tav tm="0">
                                          <p:val>
                                            <p:strVal val="#ppt_x-0.25"/>
                                          </p:val>
                                        </p:tav>
                                        <p:tav tm="100000">
                                          <p:val>
                                            <p:strVal val="#ppt_x"/>
                                          </p:val>
                                        </p:tav>
                                      </p:tavLst>
                                    </p:anim>
                                    <p:anim calcmode="lin" valueType="num">
                                      <p:cBhvr>
                                        <p:cTn id="86" dur="100" tmFilter="0.0,0.0; 0.25,0.07; 0.50,0.2; 0.75,0.467; 1.0,1.0">
                                          <p:stCondLst>
                                            <p:cond delay="0"/>
                                          </p:stCondLst>
                                        </p:cTn>
                                        <p:tgtEl>
                                          <p:spTgt spid="243"/>
                                        </p:tgtEl>
                                        <p:attrNameLst>
                                          <p:attrName>ppt_y</p:attrName>
                                        </p:attrNameLst>
                                      </p:cBhvr>
                                      <p:tavLst>
                                        <p:tav tm="0" fmla="#ppt_y-sin(pi*$)/3">
                                          <p:val>
                                            <p:fltVal val="0.5"/>
                                          </p:val>
                                        </p:tav>
                                        <p:tav tm="100000">
                                          <p:val>
                                            <p:fltVal val="1"/>
                                          </p:val>
                                        </p:tav>
                                      </p:tavLst>
                                    </p:anim>
                                    <p:anim calcmode="lin" valueType="num">
                                      <p:cBhvr>
                                        <p:cTn id="87" dur="100" tmFilter="0, 0; 0.125,0.2665; 0.25,0.4; 0.375,0.465; 0.5,0.5;  0.625,0.535; 0.75,0.6; 0.875,0.7335; 1,1">
                                          <p:stCondLst>
                                            <p:cond delay="100"/>
                                          </p:stCondLst>
                                        </p:cTn>
                                        <p:tgtEl>
                                          <p:spTgt spid="243"/>
                                        </p:tgtEl>
                                        <p:attrNameLst>
                                          <p:attrName>ppt_y</p:attrName>
                                        </p:attrNameLst>
                                      </p:cBhvr>
                                      <p:tavLst>
                                        <p:tav tm="0" fmla="#ppt_y-sin(pi*$)/9">
                                          <p:val>
                                            <p:fltVal val="0"/>
                                          </p:val>
                                        </p:tav>
                                        <p:tav tm="100000">
                                          <p:val>
                                            <p:fltVal val="1"/>
                                          </p:val>
                                        </p:tav>
                                      </p:tavLst>
                                    </p:anim>
                                    <p:anim calcmode="lin" valueType="num">
                                      <p:cBhvr>
                                        <p:cTn id="88" dur="50" tmFilter="0, 0; 0.125,0.2665; 0.25,0.4; 0.375,0.465; 0.5,0.5;  0.625,0.535; 0.75,0.6; 0.875,0.7335; 1,1">
                                          <p:stCondLst>
                                            <p:cond delay="199"/>
                                          </p:stCondLst>
                                        </p:cTn>
                                        <p:tgtEl>
                                          <p:spTgt spid="243"/>
                                        </p:tgtEl>
                                        <p:attrNameLst>
                                          <p:attrName>ppt_y</p:attrName>
                                        </p:attrNameLst>
                                      </p:cBhvr>
                                      <p:tavLst>
                                        <p:tav tm="0" fmla="#ppt_y-sin(pi*$)/27">
                                          <p:val>
                                            <p:fltVal val="0"/>
                                          </p:val>
                                        </p:tav>
                                        <p:tav tm="100000">
                                          <p:val>
                                            <p:fltVal val="1"/>
                                          </p:val>
                                        </p:tav>
                                      </p:tavLst>
                                    </p:anim>
                                    <p:anim calcmode="lin" valueType="num">
                                      <p:cBhvr>
                                        <p:cTn id="89" dur="25" tmFilter="0, 0; 0.125,0.2665; 0.25,0.4; 0.375,0.465; 0.5,0.5;  0.625,0.535; 0.75,0.6; 0.875,0.7335; 1,1">
                                          <p:stCondLst>
                                            <p:cond delay="248"/>
                                          </p:stCondLst>
                                        </p:cTn>
                                        <p:tgtEl>
                                          <p:spTgt spid="243"/>
                                        </p:tgtEl>
                                        <p:attrNameLst>
                                          <p:attrName>ppt_y</p:attrName>
                                        </p:attrNameLst>
                                      </p:cBhvr>
                                      <p:tavLst>
                                        <p:tav tm="0" fmla="#ppt_y-sin(pi*$)/81">
                                          <p:val>
                                            <p:fltVal val="0"/>
                                          </p:val>
                                        </p:tav>
                                        <p:tav tm="100000">
                                          <p:val>
                                            <p:fltVal val="1"/>
                                          </p:val>
                                        </p:tav>
                                      </p:tavLst>
                                    </p:anim>
                                    <p:animScale>
                                      <p:cBhvr>
                                        <p:cTn id="90" dur="4">
                                          <p:stCondLst>
                                            <p:cond delay="98"/>
                                          </p:stCondLst>
                                        </p:cTn>
                                        <p:tgtEl>
                                          <p:spTgt spid="243"/>
                                        </p:tgtEl>
                                      </p:cBhvr>
                                      <p:to x="100000" y="60000"/>
                                    </p:animScale>
                                    <p:animScale>
                                      <p:cBhvr>
                                        <p:cTn id="91" dur="25" decel="50000">
                                          <p:stCondLst>
                                            <p:cond delay="101"/>
                                          </p:stCondLst>
                                        </p:cTn>
                                        <p:tgtEl>
                                          <p:spTgt spid="243"/>
                                        </p:tgtEl>
                                      </p:cBhvr>
                                      <p:to x="100000" y="100000"/>
                                    </p:animScale>
                                    <p:animScale>
                                      <p:cBhvr>
                                        <p:cTn id="92" dur="4">
                                          <p:stCondLst>
                                            <p:cond delay="197"/>
                                          </p:stCondLst>
                                        </p:cTn>
                                        <p:tgtEl>
                                          <p:spTgt spid="243"/>
                                        </p:tgtEl>
                                      </p:cBhvr>
                                      <p:to x="100000" y="80000"/>
                                    </p:animScale>
                                    <p:animScale>
                                      <p:cBhvr>
                                        <p:cTn id="93" dur="25" decel="50000">
                                          <p:stCondLst>
                                            <p:cond delay="201"/>
                                          </p:stCondLst>
                                        </p:cTn>
                                        <p:tgtEl>
                                          <p:spTgt spid="243"/>
                                        </p:tgtEl>
                                      </p:cBhvr>
                                      <p:to x="100000" y="100000"/>
                                    </p:animScale>
                                    <p:animScale>
                                      <p:cBhvr>
                                        <p:cTn id="94" dur="4">
                                          <p:stCondLst>
                                            <p:cond delay="246"/>
                                          </p:stCondLst>
                                        </p:cTn>
                                        <p:tgtEl>
                                          <p:spTgt spid="243"/>
                                        </p:tgtEl>
                                      </p:cBhvr>
                                      <p:to x="100000" y="90000"/>
                                    </p:animScale>
                                    <p:animScale>
                                      <p:cBhvr>
                                        <p:cTn id="95" dur="25" decel="50000">
                                          <p:stCondLst>
                                            <p:cond delay="250"/>
                                          </p:stCondLst>
                                        </p:cTn>
                                        <p:tgtEl>
                                          <p:spTgt spid="243"/>
                                        </p:tgtEl>
                                      </p:cBhvr>
                                      <p:to x="100000" y="100000"/>
                                    </p:animScale>
                                    <p:animScale>
                                      <p:cBhvr>
                                        <p:cTn id="96" dur="4">
                                          <p:stCondLst>
                                            <p:cond delay="271"/>
                                          </p:stCondLst>
                                        </p:cTn>
                                        <p:tgtEl>
                                          <p:spTgt spid="243"/>
                                        </p:tgtEl>
                                      </p:cBhvr>
                                      <p:to x="100000" y="95000"/>
                                    </p:animScale>
                                    <p:animScale>
                                      <p:cBhvr>
                                        <p:cTn id="97" dur="25" decel="50000">
                                          <p:stCondLst>
                                            <p:cond delay="275"/>
                                          </p:stCondLst>
                                        </p:cTn>
                                        <p:tgtEl>
                                          <p:spTgt spid="243"/>
                                        </p:tgtEl>
                                      </p:cBhvr>
                                      <p:to x="100000" y="100000"/>
                                    </p:animScale>
                                  </p:childTnLst>
                                </p:cTn>
                              </p:par>
                            </p:childTnLst>
                          </p:cTn>
                        </p:par>
                        <p:par>
                          <p:cTn id="98" fill="hold">
                            <p:stCondLst>
                              <p:cond delay="3600"/>
                            </p:stCondLst>
                            <p:childTnLst>
                              <p:par>
                                <p:cTn id="99" presetID="26" presetClass="entr" presetSubtype="0" fill="hold" nodeType="afterEffect">
                                  <p:stCondLst>
                                    <p:cond delay="0"/>
                                  </p:stCondLst>
                                  <p:childTnLst>
                                    <p:set>
                                      <p:cBhvr>
                                        <p:cTn id="100" dur="1" fill="hold">
                                          <p:stCondLst>
                                            <p:cond delay="0"/>
                                          </p:stCondLst>
                                        </p:cTn>
                                        <p:tgtEl>
                                          <p:spTgt spid="246"/>
                                        </p:tgtEl>
                                        <p:attrNameLst>
                                          <p:attrName>style.visibility</p:attrName>
                                        </p:attrNameLst>
                                      </p:cBhvr>
                                      <p:to>
                                        <p:strVal val="visible"/>
                                      </p:to>
                                    </p:set>
                                    <p:animEffect transition="in" filter="wipe(down)">
                                      <p:cBhvr>
                                        <p:cTn id="101" dur="87">
                                          <p:stCondLst>
                                            <p:cond delay="0"/>
                                          </p:stCondLst>
                                        </p:cTn>
                                        <p:tgtEl>
                                          <p:spTgt spid="246"/>
                                        </p:tgtEl>
                                      </p:cBhvr>
                                    </p:animEffect>
                                    <p:anim calcmode="lin" valueType="num">
                                      <p:cBhvr>
                                        <p:cTn id="102" dur="273" tmFilter="0,0; 0.14,0.36; 0.43,0.73; 0.71,0.91; 1.0,1.0">
                                          <p:stCondLst>
                                            <p:cond delay="0"/>
                                          </p:stCondLst>
                                        </p:cTn>
                                        <p:tgtEl>
                                          <p:spTgt spid="246"/>
                                        </p:tgtEl>
                                        <p:attrNameLst>
                                          <p:attrName>ppt_x</p:attrName>
                                        </p:attrNameLst>
                                      </p:cBhvr>
                                      <p:tavLst>
                                        <p:tav tm="0">
                                          <p:val>
                                            <p:strVal val="#ppt_x-0.25"/>
                                          </p:val>
                                        </p:tav>
                                        <p:tav tm="100000">
                                          <p:val>
                                            <p:strVal val="#ppt_x"/>
                                          </p:val>
                                        </p:tav>
                                      </p:tavLst>
                                    </p:anim>
                                    <p:anim calcmode="lin" valueType="num">
                                      <p:cBhvr>
                                        <p:cTn id="103" dur="100" tmFilter="0.0,0.0; 0.25,0.07; 0.50,0.2; 0.75,0.467; 1.0,1.0">
                                          <p:stCondLst>
                                            <p:cond delay="0"/>
                                          </p:stCondLst>
                                        </p:cTn>
                                        <p:tgtEl>
                                          <p:spTgt spid="246"/>
                                        </p:tgtEl>
                                        <p:attrNameLst>
                                          <p:attrName>ppt_y</p:attrName>
                                        </p:attrNameLst>
                                      </p:cBhvr>
                                      <p:tavLst>
                                        <p:tav tm="0" fmla="#ppt_y-sin(pi*$)/3">
                                          <p:val>
                                            <p:fltVal val="0.5"/>
                                          </p:val>
                                        </p:tav>
                                        <p:tav tm="100000">
                                          <p:val>
                                            <p:fltVal val="1"/>
                                          </p:val>
                                        </p:tav>
                                      </p:tavLst>
                                    </p:anim>
                                    <p:anim calcmode="lin" valueType="num">
                                      <p:cBhvr>
                                        <p:cTn id="104" dur="100" tmFilter="0, 0; 0.125,0.2665; 0.25,0.4; 0.375,0.465; 0.5,0.5;  0.625,0.535; 0.75,0.6; 0.875,0.7335; 1,1">
                                          <p:stCondLst>
                                            <p:cond delay="100"/>
                                          </p:stCondLst>
                                        </p:cTn>
                                        <p:tgtEl>
                                          <p:spTgt spid="246"/>
                                        </p:tgtEl>
                                        <p:attrNameLst>
                                          <p:attrName>ppt_y</p:attrName>
                                        </p:attrNameLst>
                                      </p:cBhvr>
                                      <p:tavLst>
                                        <p:tav tm="0" fmla="#ppt_y-sin(pi*$)/9">
                                          <p:val>
                                            <p:fltVal val="0"/>
                                          </p:val>
                                        </p:tav>
                                        <p:tav tm="100000">
                                          <p:val>
                                            <p:fltVal val="1"/>
                                          </p:val>
                                        </p:tav>
                                      </p:tavLst>
                                    </p:anim>
                                    <p:anim calcmode="lin" valueType="num">
                                      <p:cBhvr>
                                        <p:cTn id="105" dur="50" tmFilter="0, 0; 0.125,0.2665; 0.25,0.4; 0.375,0.465; 0.5,0.5;  0.625,0.535; 0.75,0.6; 0.875,0.7335; 1,1">
                                          <p:stCondLst>
                                            <p:cond delay="199"/>
                                          </p:stCondLst>
                                        </p:cTn>
                                        <p:tgtEl>
                                          <p:spTgt spid="246"/>
                                        </p:tgtEl>
                                        <p:attrNameLst>
                                          <p:attrName>ppt_y</p:attrName>
                                        </p:attrNameLst>
                                      </p:cBhvr>
                                      <p:tavLst>
                                        <p:tav tm="0" fmla="#ppt_y-sin(pi*$)/27">
                                          <p:val>
                                            <p:fltVal val="0"/>
                                          </p:val>
                                        </p:tav>
                                        <p:tav tm="100000">
                                          <p:val>
                                            <p:fltVal val="1"/>
                                          </p:val>
                                        </p:tav>
                                      </p:tavLst>
                                    </p:anim>
                                    <p:anim calcmode="lin" valueType="num">
                                      <p:cBhvr>
                                        <p:cTn id="106" dur="25" tmFilter="0, 0; 0.125,0.2665; 0.25,0.4; 0.375,0.465; 0.5,0.5;  0.625,0.535; 0.75,0.6; 0.875,0.7335; 1,1">
                                          <p:stCondLst>
                                            <p:cond delay="248"/>
                                          </p:stCondLst>
                                        </p:cTn>
                                        <p:tgtEl>
                                          <p:spTgt spid="246"/>
                                        </p:tgtEl>
                                        <p:attrNameLst>
                                          <p:attrName>ppt_y</p:attrName>
                                        </p:attrNameLst>
                                      </p:cBhvr>
                                      <p:tavLst>
                                        <p:tav tm="0" fmla="#ppt_y-sin(pi*$)/81">
                                          <p:val>
                                            <p:fltVal val="0"/>
                                          </p:val>
                                        </p:tav>
                                        <p:tav tm="100000">
                                          <p:val>
                                            <p:fltVal val="1"/>
                                          </p:val>
                                        </p:tav>
                                      </p:tavLst>
                                    </p:anim>
                                    <p:animScale>
                                      <p:cBhvr>
                                        <p:cTn id="107" dur="4">
                                          <p:stCondLst>
                                            <p:cond delay="98"/>
                                          </p:stCondLst>
                                        </p:cTn>
                                        <p:tgtEl>
                                          <p:spTgt spid="246"/>
                                        </p:tgtEl>
                                      </p:cBhvr>
                                      <p:to x="100000" y="60000"/>
                                    </p:animScale>
                                    <p:animScale>
                                      <p:cBhvr>
                                        <p:cTn id="108" dur="25" decel="50000">
                                          <p:stCondLst>
                                            <p:cond delay="101"/>
                                          </p:stCondLst>
                                        </p:cTn>
                                        <p:tgtEl>
                                          <p:spTgt spid="246"/>
                                        </p:tgtEl>
                                      </p:cBhvr>
                                      <p:to x="100000" y="100000"/>
                                    </p:animScale>
                                    <p:animScale>
                                      <p:cBhvr>
                                        <p:cTn id="109" dur="4">
                                          <p:stCondLst>
                                            <p:cond delay="197"/>
                                          </p:stCondLst>
                                        </p:cTn>
                                        <p:tgtEl>
                                          <p:spTgt spid="246"/>
                                        </p:tgtEl>
                                      </p:cBhvr>
                                      <p:to x="100000" y="80000"/>
                                    </p:animScale>
                                    <p:animScale>
                                      <p:cBhvr>
                                        <p:cTn id="110" dur="25" decel="50000">
                                          <p:stCondLst>
                                            <p:cond delay="201"/>
                                          </p:stCondLst>
                                        </p:cTn>
                                        <p:tgtEl>
                                          <p:spTgt spid="246"/>
                                        </p:tgtEl>
                                      </p:cBhvr>
                                      <p:to x="100000" y="100000"/>
                                    </p:animScale>
                                    <p:animScale>
                                      <p:cBhvr>
                                        <p:cTn id="111" dur="4">
                                          <p:stCondLst>
                                            <p:cond delay="246"/>
                                          </p:stCondLst>
                                        </p:cTn>
                                        <p:tgtEl>
                                          <p:spTgt spid="246"/>
                                        </p:tgtEl>
                                      </p:cBhvr>
                                      <p:to x="100000" y="90000"/>
                                    </p:animScale>
                                    <p:animScale>
                                      <p:cBhvr>
                                        <p:cTn id="112" dur="25" decel="50000">
                                          <p:stCondLst>
                                            <p:cond delay="250"/>
                                          </p:stCondLst>
                                        </p:cTn>
                                        <p:tgtEl>
                                          <p:spTgt spid="246"/>
                                        </p:tgtEl>
                                      </p:cBhvr>
                                      <p:to x="100000" y="100000"/>
                                    </p:animScale>
                                    <p:animScale>
                                      <p:cBhvr>
                                        <p:cTn id="113" dur="4">
                                          <p:stCondLst>
                                            <p:cond delay="271"/>
                                          </p:stCondLst>
                                        </p:cTn>
                                        <p:tgtEl>
                                          <p:spTgt spid="246"/>
                                        </p:tgtEl>
                                      </p:cBhvr>
                                      <p:to x="100000" y="95000"/>
                                    </p:animScale>
                                    <p:animScale>
                                      <p:cBhvr>
                                        <p:cTn id="114" dur="25" decel="50000">
                                          <p:stCondLst>
                                            <p:cond delay="275"/>
                                          </p:stCondLst>
                                        </p:cTn>
                                        <p:tgtEl>
                                          <p:spTgt spid="246"/>
                                        </p:tgtEl>
                                      </p:cBhvr>
                                      <p:to x="100000" y="100000"/>
                                    </p:animScale>
                                  </p:childTnLst>
                                </p:cTn>
                              </p:par>
                            </p:childTnLst>
                          </p:cTn>
                        </p:par>
                        <p:par>
                          <p:cTn id="115" fill="hold">
                            <p:stCondLst>
                              <p:cond delay="4100"/>
                            </p:stCondLst>
                            <p:childTnLst>
                              <p:par>
                                <p:cTn id="116" presetID="26" presetClass="entr" presetSubtype="0" fill="hold" nodeType="afterEffect">
                                  <p:stCondLst>
                                    <p:cond delay="0"/>
                                  </p:stCondLst>
                                  <p:childTnLst>
                                    <p:set>
                                      <p:cBhvr>
                                        <p:cTn id="117" dur="1" fill="hold">
                                          <p:stCondLst>
                                            <p:cond delay="0"/>
                                          </p:stCondLst>
                                        </p:cTn>
                                        <p:tgtEl>
                                          <p:spTgt spid="249"/>
                                        </p:tgtEl>
                                        <p:attrNameLst>
                                          <p:attrName>style.visibility</p:attrName>
                                        </p:attrNameLst>
                                      </p:cBhvr>
                                      <p:to>
                                        <p:strVal val="visible"/>
                                      </p:to>
                                    </p:set>
                                    <p:animEffect transition="in" filter="wipe(down)">
                                      <p:cBhvr>
                                        <p:cTn id="118" dur="87">
                                          <p:stCondLst>
                                            <p:cond delay="0"/>
                                          </p:stCondLst>
                                        </p:cTn>
                                        <p:tgtEl>
                                          <p:spTgt spid="249"/>
                                        </p:tgtEl>
                                      </p:cBhvr>
                                    </p:animEffect>
                                    <p:anim calcmode="lin" valueType="num">
                                      <p:cBhvr>
                                        <p:cTn id="119" dur="273" tmFilter="0,0; 0.14,0.36; 0.43,0.73; 0.71,0.91; 1.0,1.0">
                                          <p:stCondLst>
                                            <p:cond delay="0"/>
                                          </p:stCondLst>
                                        </p:cTn>
                                        <p:tgtEl>
                                          <p:spTgt spid="249"/>
                                        </p:tgtEl>
                                        <p:attrNameLst>
                                          <p:attrName>ppt_x</p:attrName>
                                        </p:attrNameLst>
                                      </p:cBhvr>
                                      <p:tavLst>
                                        <p:tav tm="0">
                                          <p:val>
                                            <p:strVal val="#ppt_x-0.25"/>
                                          </p:val>
                                        </p:tav>
                                        <p:tav tm="100000">
                                          <p:val>
                                            <p:strVal val="#ppt_x"/>
                                          </p:val>
                                        </p:tav>
                                      </p:tavLst>
                                    </p:anim>
                                    <p:anim calcmode="lin" valueType="num">
                                      <p:cBhvr>
                                        <p:cTn id="120" dur="100" tmFilter="0.0,0.0; 0.25,0.07; 0.50,0.2; 0.75,0.467; 1.0,1.0">
                                          <p:stCondLst>
                                            <p:cond delay="0"/>
                                          </p:stCondLst>
                                        </p:cTn>
                                        <p:tgtEl>
                                          <p:spTgt spid="249"/>
                                        </p:tgtEl>
                                        <p:attrNameLst>
                                          <p:attrName>ppt_y</p:attrName>
                                        </p:attrNameLst>
                                      </p:cBhvr>
                                      <p:tavLst>
                                        <p:tav tm="0" fmla="#ppt_y-sin(pi*$)/3">
                                          <p:val>
                                            <p:fltVal val="0.5"/>
                                          </p:val>
                                        </p:tav>
                                        <p:tav tm="100000">
                                          <p:val>
                                            <p:fltVal val="1"/>
                                          </p:val>
                                        </p:tav>
                                      </p:tavLst>
                                    </p:anim>
                                    <p:anim calcmode="lin" valueType="num">
                                      <p:cBhvr>
                                        <p:cTn id="121" dur="100" tmFilter="0, 0; 0.125,0.2665; 0.25,0.4; 0.375,0.465; 0.5,0.5;  0.625,0.535; 0.75,0.6; 0.875,0.7335; 1,1">
                                          <p:stCondLst>
                                            <p:cond delay="100"/>
                                          </p:stCondLst>
                                        </p:cTn>
                                        <p:tgtEl>
                                          <p:spTgt spid="249"/>
                                        </p:tgtEl>
                                        <p:attrNameLst>
                                          <p:attrName>ppt_y</p:attrName>
                                        </p:attrNameLst>
                                      </p:cBhvr>
                                      <p:tavLst>
                                        <p:tav tm="0" fmla="#ppt_y-sin(pi*$)/9">
                                          <p:val>
                                            <p:fltVal val="0"/>
                                          </p:val>
                                        </p:tav>
                                        <p:tav tm="100000">
                                          <p:val>
                                            <p:fltVal val="1"/>
                                          </p:val>
                                        </p:tav>
                                      </p:tavLst>
                                    </p:anim>
                                    <p:anim calcmode="lin" valueType="num">
                                      <p:cBhvr>
                                        <p:cTn id="122" dur="50" tmFilter="0, 0; 0.125,0.2665; 0.25,0.4; 0.375,0.465; 0.5,0.5;  0.625,0.535; 0.75,0.6; 0.875,0.7335; 1,1">
                                          <p:stCondLst>
                                            <p:cond delay="199"/>
                                          </p:stCondLst>
                                        </p:cTn>
                                        <p:tgtEl>
                                          <p:spTgt spid="249"/>
                                        </p:tgtEl>
                                        <p:attrNameLst>
                                          <p:attrName>ppt_y</p:attrName>
                                        </p:attrNameLst>
                                      </p:cBhvr>
                                      <p:tavLst>
                                        <p:tav tm="0" fmla="#ppt_y-sin(pi*$)/27">
                                          <p:val>
                                            <p:fltVal val="0"/>
                                          </p:val>
                                        </p:tav>
                                        <p:tav tm="100000">
                                          <p:val>
                                            <p:fltVal val="1"/>
                                          </p:val>
                                        </p:tav>
                                      </p:tavLst>
                                    </p:anim>
                                    <p:anim calcmode="lin" valueType="num">
                                      <p:cBhvr>
                                        <p:cTn id="123" dur="25" tmFilter="0, 0; 0.125,0.2665; 0.25,0.4; 0.375,0.465; 0.5,0.5;  0.625,0.535; 0.75,0.6; 0.875,0.7335; 1,1">
                                          <p:stCondLst>
                                            <p:cond delay="248"/>
                                          </p:stCondLst>
                                        </p:cTn>
                                        <p:tgtEl>
                                          <p:spTgt spid="249"/>
                                        </p:tgtEl>
                                        <p:attrNameLst>
                                          <p:attrName>ppt_y</p:attrName>
                                        </p:attrNameLst>
                                      </p:cBhvr>
                                      <p:tavLst>
                                        <p:tav tm="0" fmla="#ppt_y-sin(pi*$)/81">
                                          <p:val>
                                            <p:fltVal val="0"/>
                                          </p:val>
                                        </p:tav>
                                        <p:tav tm="100000">
                                          <p:val>
                                            <p:fltVal val="1"/>
                                          </p:val>
                                        </p:tav>
                                      </p:tavLst>
                                    </p:anim>
                                    <p:animScale>
                                      <p:cBhvr>
                                        <p:cTn id="124" dur="4">
                                          <p:stCondLst>
                                            <p:cond delay="98"/>
                                          </p:stCondLst>
                                        </p:cTn>
                                        <p:tgtEl>
                                          <p:spTgt spid="249"/>
                                        </p:tgtEl>
                                      </p:cBhvr>
                                      <p:to x="100000" y="60000"/>
                                    </p:animScale>
                                    <p:animScale>
                                      <p:cBhvr>
                                        <p:cTn id="125" dur="25" decel="50000">
                                          <p:stCondLst>
                                            <p:cond delay="101"/>
                                          </p:stCondLst>
                                        </p:cTn>
                                        <p:tgtEl>
                                          <p:spTgt spid="249"/>
                                        </p:tgtEl>
                                      </p:cBhvr>
                                      <p:to x="100000" y="100000"/>
                                    </p:animScale>
                                    <p:animScale>
                                      <p:cBhvr>
                                        <p:cTn id="126" dur="4">
                                          <p:stCondLst>
                                            <p:cond delay="197"/>
                                          </p:stCondLst>
                                        </p:cTn>
                                        <p:tgtEl>
                                          <p:spTgt spid="249"/>
                                        </p:tgtEl>
                                      </p:cBhvr>
                                      <p:to x="100000" y="80000"/>
                                    </p:animScale>
                                    <p:animScale>
                                      <p:cBhvr>
                                        <p:cTn id="127" dur="25" decel="50000">
                                          <p:stCondLst>
                                            <p:cond delay="201"/>
                                          </p:stCondLst>
                                        </p:cTn>
                                        <p:tgtEl>
                                          <p:spTgt spid="249"/>
                                        </p:tgtEl>
                                      </p:cBhvr>
                                      <p:to x="100000" y="100000"/>
                                    </p:animScale>
                                    <p:animScale>
                                      <p:cBhvr>
                                        <p:cTn id="128" dur="4">
                                          <p:stCondLst>
                                            <p:cond delay="246"/>
                                          </p:stCondLst>
                                        </p:cTn>
                                        <p:tgtEl>
                                          <p:spTgt spid="249"/>
                                        </p:tgtEl>
                                      </p:cBhvr>
                                      <p:to x="100000" y="90000"/>
                                    </p:animScale>
                                    <p:animScale>
                                      <p:cBhvr>
                                        <p:cTn id="129" dur="25" decel="50000">
                                          <p:stCondLst>
                                            <p:cond delay="250"/>
                                          </p:stCondLst>
                                        </p:cTn>
                                        <p:tgtEl>
                                          <p:spTgt spid="249"/>
                                        </p:tgtEl>
                                      </p:cBhvr>
                                      <p:to x="100000" y="100000"/>
                                    </p:animScale>
                                    <p:animScale>
                                      <p:cBhvr>
                                        <p:cTn id="130" dur="4">
                                          <p:stCondLst>
                                            <p:cond delay="271"/>
                                          </p:stCondLst>
                                        </p:cTn>
                                        <p:tgtEl>
                                          <p:spTgt spid="249"/>
                                        </p:tgtEl>
                                      </p:cBhvr>
                                      <p:to x="100000" y="95000"/>
                                    </p:animScale>
                                    <p:animScale>
                                      <p:cBhvr>
                                        <p:cTn id="131" dur="25" decel="50000">
                                          <p:stCondLst>
                                            <p:cond delay="275"/>
                                          </p:stCondLst>
                                        </p:cTn>
                                        <p:tgtEl>
                                          <p:spTgt spid="249"/>
                                        </p:tgtEl>
                                      </p:cBhvr>
                                      <p:to x="100000" y="100000"/>
                                    </p:animScale>
                                  </p:childTnLst>
                                </p:cTn>
                              </p:par>
                            </p:childTnLst>
                          </p:cTn>
                        </p:par>
                        <p:par>
                          <p:cTn id="132" fill="hold">
                            <p:stCondLst>
                              <p:cond delay="4600"/>
                            </p:stCondLst>
                            <p:childTnLst>
                              <p:par>
                                <p:cTn id="133" presetID="41" presetClass="entr" presetSubtype="0" fill="hold" nodeType="afterEffect">
                                  <p:stCondLst>
                                    <p:cond delay="0"/>
                                  </p:stCondLst>
                                  <p:iterate type="lt">
                                    <p:tmPct val="10000"/>
                                  </p:iterate>
                                  <p:childTnLst>
                                    <p:set>
                                      <p:cBhvr>
                                        <p:cTn id="134" dur="1" fill="hold">
                                          <p:stCondLst>
                                            <p:cond delay="0"/>
                                          </p:stCondLst>
                                        </p:cTn>
                                        <p:tgtEl>
                                          <p:spTgt spid="239">
                                            <p:txEl>
                                              <p:pRg st="0" end="0"/>
                                            </p:txEl>
                                          </p:spTgt>
                                        </p:tgtEl>
                                        <p:attrNameLst>
                                          <p:attrName>style.visibility</p:attrName>
                                        </p:attrNameLst>
                                      </p:cBhvr>
                                      <p:to>
                                        <p:strVal val="visible"/>
                                      </p:to>
                                    </p:set>
                                    <p:anim calcmode="lin" valueType="num">
                                      <p:cBhvr>
                                        <p:cTn id="135" dur="300" fill="hold"/>
                                        <p:tgtEl>
                                          <p:spTgt spid="23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6" dur="300" fill="hold"/>
                                        <p:tgtEl>
                                          <p:spTgt spid="239">
                                            <p:txEl>
                                              <p:pRg st="0" end="0"/>
                                            </p:txEl>
                                          </p:spTgt>
                                        </p:tgtEl>
                                        <p:attrNameLst>
                                          <p:attrName>ppt_y</p:attrName>
                                        </p:attrNameLst>
                                      </p:cBhvr>
                                      <p:tavLst>
                                        <p:tav tm="0">
                                          <p:val>
                                            <p:strVal val="#ppt_y"/>
                                          </p:val>
                                        </p:tav>
                                        <p:tav tm="100000">
                                          <p:val>
                                            <p:strVal val="#ppt_y"/>
                                          </p:val>
                                        </p:tav>
                                      </p:tavLst>
                                    </p:anim>
                                    <p:anim calcmode="lin" valueType="num">
                                      <p:cBhvr>
                                        <p:cTn id="137" dur="300" fill="hold"/>
                                        <p:tgtEl>
                                          <p:spTgt spid="23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38" dur="300" fill="hold"/>
                                        <p:tgtEl>
                                          <p:spTgt spid="23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300" tmFilter="0,0; .5, 1; 1, 1"/>
                                        <p:tgtEl>
                                          <p:spTgt spid="2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8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p:cNvSpPr txBox="1"/>
          <p:nvPr/>
        </p:nvSpPr>
        <p:spPr>
          <a:xfrm>
            <a:off x="3358902" y="3689204"/>
            <a:ext cx="6048672" cy="1323439"/>
          </a:xfrm>
          <a:prstGeom prst="rect">
            <a:avLst/>
          </a:prstGeom>
          <a:noFill/>
          <a:effectLst/>
        </p:spPr>
        <p:txBody>
          <a:bodyPr wrap="square" rtlCol="0">
            <a:spAutoFit/>
          </a:bodyPr>
          <a:lstStyle/>
          <a:p>
            <a:pPr algn="ctr"/>
            <a:r>
              <a:rPr lang="zh-CN" altLang="en-US" sz="8000" b="1" dirty="0" smtClean="0">
                <a:solidFill>
                  <a:srgbClr val="009900"/>
                </a:solidFill>
                <a:latin typeface="微软雅黑" panose="020B0503020204020204" pitchFamily="34" charset="-122"/>
                <a:ea typeface="微软雅黑" panose="020B0503020204020204" pitchFamily="34" charset="-122"/>
                <a:cs typeface="Arial" panose="020B0604020202020204" pitchFamily="34" charset="0"/>
              </a:rPr>
              <a:t>谢谢观看！</a:t>
            </a:r>
            <a:endParaRPr lang="zh-CN" altLang="en-US" sz="8000" b="1" dirty="0">
              <a:solidFill>
                <a:srgbClr val="0099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29"/>
          <p:cNvSpPr>
            <a:spLocks noChangeArrowheads="1"/>
          </p:cNvSpPr>
          <p:nvPr/>
        </p:nvSpPr>
        <p:spPr bwMode="auto">
          <a:xfrm>
            <a:off x="5087888" y="5014602"/>
            <a:ext cx="22765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00990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THE END</a:t>
            </a:r>
            <a:endParaRPr lang="zh-CN" altLang="en-US" sz="3600" b="1" dirty="0">
              <a:solidFill>
                <a:srgbClr val="009900"/>
              </a:solidFill>
              <a:latin typeface="微软雅黑" panose="020B0503020204020204" pitchFamily="34" charset="-122"/>
              <a:ea typeface="微软雅黑" panose="020B0503020204020204" pitchFamily="34" charset="-122"/>
              <a:cs typeface="Calibri" panose="020F0502020204030204" pitchFamily="34" charset="0"/>
              <a:sym typeface="宋体" panose="02010600030101010101" pitchFamily="2"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827" y="1457119"/>
            <a:ext cx="8716706" cy="223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par>
                                <p:cTn id="24" presetID="23" presetClass="entr" presetSubtype="3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
                                        </p:tgtEl>
                                        <p:attrNameLst>
                                          <p:attrName>ppt_x</p:attrName>
                                        </p:attrNameLst>
                                      </p:cBhvr>
                                      <p:tavLst>
                                        <p:tav tm="0">
                                          <p:val>
                                            <p:fltVal val="0.5"/>
                                          </p:val>
                                        </p:tav>
                                        <p:tav tm="100000">
                                          <p:val>
                                            <p:strVal val="#ppt_x"/>
                                          </p:val>
                                        </p:tav>
                                      </p:tavLst>
                                    </p:anim>
                                    <p:anim calcmode="lin" valueType="num">
                                      <p:cBhvr>
                                        <p:cTn id="29" dur="1000" fill="hold"/>
                                        <p:tgtEl>
                                          <p:spTgt spid="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utoUpdateAnimBg="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同侧圆角矩形 88"/>
          <p:cNvSpPr/>
          <p:nvPr/>
        </p:nvSpPr>
        <p:spPr>
          <a:xfrm rot="5400000" flipH="1">
            <a:off x="6045950" y="1803811"/>
            <a:ext cx="724485" cy="1216512"/>
          </a:xfrm>
          <a:prstGeom prst="round2SameRect">
            <a:avLst/>
          </a:prstGeom>
          <a:gradFill flip="none" rotWithShape="1">
            <a:gsLst>
              <a:gs pos="30000">
                <a:schemeClr val="accent1"/>
              </a:gs>
              <a:gs pos="0">
                <a:schemeClr val="accent1">
                  <a:lumMod val="75000"/>
                  <a:lumOff val="25000"/>
                </a:schemeClr>
              </a:gs>
            </a:gsLst>
            <a:lin ang="540000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55" name="同侧圆角矩形 54"/>
          <p:cNvSpPr/>
          <p:nvPr/>
        </p:nvSpPr>
        <p:spPr>
          <a:xfrm rot="5400000" flipH="1">
            <a:off x="6045950" y="2996978"/>
            <a:ext cx="724486" cy="1216512"/>
          </a:xfrm>
          <a:prstGeom prst="round2SameRect">
            <a:avLst/>
          </a:prstGeom>
          <a:gradFill flip="none" rotWithShape="1">
            <a:gsLst>
              <a:gs pos="30000">
                <a:schemeClr val="accent4"/>
              </a:gs>
              <a:gs pos="0">
                <a:schemeClr val="accent4">
                  <a:lumMod val="75000"/>
                  <a:lumOff val="25000"/>
                </a:schemeClr>
              </a:gs>
            </a:gsLst>
            <a:lin ang="540000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1" name="同侧圆角矩形 90"/>
          <p:cNvSpPr/>
          <p:nvPr/>
        </p:nvSpPr>
        <p:spPr>
          <a:xfrm rot="5400000" flipH="1">
            <a:off x="6045950" y="4245886"/>
            <a:ext cx="724486" cy="1216512"/>
          </a:xfrm>
          <a:prstGeom prst="round2SameRect">
            <a:avLst/>
          </a:prstGeom>
          <a:gradFill flip="none" rotWithShape="1">
            <a:gsLst>
              <a:gs pos="30000">
                <a:schemeClr val="accent5"/>
              </a:gs>
              <a:gs pos="0">
                <a:schemeClr val="accent5">
                  <a:lumMod val="75000"/>
                  <a:lumOff val="25000"/>
                </a:schemeClr>
              </a:gs>
            </a:gsLst>
            <a:lin ang="5400000" scaled="1"/>
            <a:tileRect/>
          </a:gradFill>
          <a:ln>
            <a:noFill/>
          </a:ln>
          <a:effectLst>
            <a:outerShdw blurRad="25400" dist="12700" dir="2700000" algn="tl" rotWithShape="0">
              <a:schemeClr val="accent5">
                <a:lumMod val="50000"/>
                <a:alpha val="40000"/>
              </a:scheme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3" name="圆角矩形 2"/>
          <p:cNvSpPr/>
          <p:nvPr/>
        </p:nvSpPr>
        <p:spPr>
          <a:xfrm>
            <a:off x="2644228" y="1428842"/>
            <a:ext cx="3155393" cy="4350357"/>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2808709" y="1576273"/>
            <a:ext cx="2826431" cy="3896815"/>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3090616" y="1247165"/>
            <a:ext cx="2262617" cy="599736"/>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2231299" y="1910763"/>
            <a:ext cx="1536993" cy="1002608"/>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0" name="文本框 69"/>
          <p:cNvSpPr txBox="1"/>
          <p:nvPr/>
        </p:nvSpPr>
        <p:spPr>
          <a:xfrm>
            <a:off x="2695866" y="2150457"/>
            <a:ext cx="513282" cy="523220"/>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01</a:t>
            </a:r>
            <a:endParaRPr lang="zh-CN" altLang="en-US" sz="2800" dirty="0">
              <a:solidFill>
                <a:schemeClr val="bg1"/>
              </a:solidFill>
              <a:effectLst>
                <a:innerShdw blurRad="25400" dist="12700" dir="13500000">
                  <a:prstClr val="black">
                    <a:alpha val="50000"/>
                  </a:prstClr>
                </a:innerShdw>
              </a:effectLst>
            </a:endParaRPr>
          </a:p>
        </p:txBody>
      </p:sp>
      <p:sp>
        <p:nvSpPr>
          <p:cNvPr id="78" name="文本框 77"/>
          <p:cNvSpPr txBox="1"/>
          <p:nvPr/>
        </p:nvSpPr>
        <p:spPr>
          <a:xfrm>
            <a:off x="3777623" y="2340515"/>
            <a:ext cx="1231106" cy="369332"/>
          </a:xfrm>
          <a:prstGeom prst="rect">
            <a:avLst/>
          </a:prstGeom>
          <a:noFill/>
        </p:spPr>
        <p:txBody>
          <a:bodyPr wrap="none" lIns="0" tIns="0" rIns="0" bIns="0" rtlCol="0">
            <a:spAutoFit/>
          </a:bodyPr>
          <a:lstStyle/>
          <a:p>
            <a:r>
              <a:rPr lang="zh-CN" altLang="en-US" sz="12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200" dirty="0" smtClean="0">
              <a:solidFill>
                <a:schemeClr val="tx1">
                  <a:lumMod val="75000"/>
                  <a:lumOff val="25000"/>
                </a:schemeClr>
              </a:solidFill>
              <a:ea typeface="方正正中黑简体" panose="02000000000000000000" pitchFamily="2" charset="-122"/>
              <a:sym typeface="+mn-lt"/>
            </a:endParaRPr>
          </a:p>
          <a:p>
            <a:r>
              <a:rPr lang="zh-CN" altLang="en-US" sz="1200" dirty="0">
                <a:solidFill>
                  <a:schemeClr val="tx1">
                    <a:lumMod val="75000"/>
                    <a:lumOff val="25000"/>
                  </a:schemeClr>
                </a:solidFill>
                <a:ea typeface="方正正中黑简体" panose="02000000000000000000" pitchFamily="2" charset="-122"/>
                <a:sym typeface="+mn-lt"/>
              </a:rPr>
              <a:t>点击</a:t>
            </a:r>
            <a:r>
              <a:rPr lang="zh-CN" altLang="en-US" sz="1200" dirty="0" smtClean="0">
                <a:solidFill>
                  <a:schemeClr val="tx1">
                    <a:lumMod val="75000"/>
                    <a:lumOff val="25000"/>
                  </a:schemeClr>
                </a:solidFill>
                <a:ea typeface="方正正中黑简体" panose="02000000000000000000" pitchFamily="2" charset="-122"/>
                <a:sym typeface="+mn-lt"/>
              </a:rPr>
              <a:t>添加标题文字</a:t>
            </a:r>
            <a:endParaRPr lang="zh-CN" altLang="en-US" sz="1200" dirty="0">
              <a:solidFill>
                <a:schemeClr val="tx1">
                  <a:lumMod val="75000"/>
                  <a:lumOff val="25000"/>
                </a:schemeClr>
              </a:solidFill>
              <a:ea typeface="方正正中黑简体" panose="02000000000000000000" pitchFamily="2" charset="-122"/>
              <a:sym typeface="+mn-lt"/>
            </a:endParaRPr>
          </a:p>
        </p:txBody>
      </p:sp>
      <p:sp>
        <p:nvSpPr>
          <p:cNvPr id="79" name="矩形 78"/>
          <p:cNvSpPr/>
          <p:nvPr/>
        </p:nvSpPr>
        <p:spPr>
          <a:xfrm>
            <a:off x="3777623" y="2018964"/>
            <a:ext cx="1240724" cy="246221"/>
          </a:xfrm>
          <a:prstGeom prst="rect">
            <a:avLst/>
          </a:prstGeom>
        </p:spPr>
        <p:txBody>
          <a:bodyPr wrap="none" lIns="0" tIns="0" rIns="0" bIns="0">
            <a:spAutoFit/>
          </a:bodyPr>
          <a:lstStyle/>
          <a:p>
            <a:r>
              <a:rPr lang="zh-CN" altLang="en-US" sz="1600" b="1" dirty="0" smtClean="0">
                <a:solidFill>
                  <a:schemeClr val="accent1"/>
                </a:solidFill>
                <a:latin typeface="方正粗谭黑简体" panose="02000000000000000000" pitchFamily="2" charset="-122"/>
                <a:ea typeface="方正粗谭黑简体" panose="02000000000000000000" pitchFamily="2" charset="-122"/>
                <a:sym typeface="+mn-lt"/>
              </a:rPr>
              <a:t>点击添加标题</a:t>
            </a:r>
            <a:endParaRPr lang="zh-CN" altLang="en-US" sz="1600" b="1" dirty="0">
              <a:solidFill>
                <a:schemeClr val="accent1"/>
              </a:solidFill>
              <a:latin typeface="方正粗谭黑简体" panose="02000000000000000000" pitchFamily="2" charset="-122"/>
              <a:ea typeface="方正粗谭黑简体" panose="02000000000000000000" pitchFamily="2" charset="-122"/>
              <a:sym typeface="+mn-lt"/>
            </a:endParaRPr>
          </a:p>
        </p:txBody>
      </p:sp>
      <p:sp>
        <p:nvSpPr>
          <p:cNvPr id="67" name="任意多边形 66"/>
          <p:cNvSpPr/>
          <p:nvPr/>
        </p:nvSpPr>
        <p:spPr>
          <a:xfrm>
            <a:off x="2231299" y="3109846"/>
            <a:ext cx="1536993" cy="100260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4"/>
              </a:gs>
              <a:gs pos="16000">
                <a:schemeClr val="accent4">
                  <a:lumMod val="75000"/>
                </a:schemeClr>
              </a:gs>
              <a:gs pos="0">
                <a:schemeClr val="accent4">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1" name="文本框 70"/>
          <p:cNvSpPr txBox="1"/>
          <p:nvPr/>
        </p:nvSpPr>
        <p:spPr>
          <a:xfrm>
            <a:off x="2667813" y="3349540"/>
            <a:ext cx="556563" cy="523220"/>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02</a:t>
            </a:r>
            <a:endParaRPr lang="zh-CN" altLang="en-US" sz="2800" dirty="0">
              <a:solidFill>
                <a:schemeClr val="bg1"/>
              </a:solidFill>
              <a:effectLst>
                <a:innerShdw blurRad="25400" dist="12700" dir="13500000">
                  <a:prstClr val="black">
                    <a:alpha val="50000"/>
                  </a:prstClr>
                </a:innerShdw>
              </a:effectLst>
            </a:endParaRPr>
          </a:p>
        </p:txBody>
      </p:sp>
      <p:sp>
        <p:nvSpPr>
          <p:cNvPr id="80" name="文本框 79"/>
          <p:cNvSpPr txBox="1"/>
          <p:nvPr/>
        </p:nvSpPr>
        <p:spPr>
          <a:xfrm>
            <a:off x="3777623" y="3644462"/>
            <a:ext cx="1231106" cy="369332"/>
          </a:xfrm>
          <a:prstGeom prst="rect">
            <a:avLst/>
          </a:prstGeom>
          <a:noFill/>
        </p:spPr>
        <p:txBody>
          <a:bodyPr wrap="none" lIns="0" tIns="0" rIns="0" bIns="0" rtlCol="0">
            <a:spAutoFit/>
          </a:bodyPr>
          <a:lstStyle/>
          <a:p>
            <a:r>
              <a:rPr lang="zh-CN" altLang="en-US" sz="12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200" dirty="0" smtClean="0">
              <a:solidFill>
                <a:schemeClr val="tx1">
                  <a:lumMod val="75000"/>
                  <a:lumOff val="25000"/>
                </a:schemeClr>
              </a:solidFill>
              <a:ea typeface="方正正中黑简体" panose="02000000000000000000" pitchFamily="2" charset="-122"/>
              <a:sym typeface="+mn-lt"/>
            </a:endParaRPr>
          </a:p>
          <a:p>
            <a:r>
              <a:rPr lang="zh-CN" altLang="en-US" sz="1200" dirty="0">
                <a:solidFill>
                  <a:schemeClr val="tx1">
                    <a:lumMod val="75000"/>
                    <a:lumOff val="25000"/>
                  </a:schemeClr>
                </a:solidFill>
                <a:ea typeface="方正正中黑简体" panose="02000000000000000000" pitchFamily="2" charset="-122"/>
                <a:sym typeface="+mn-lt"/>
              </a:rPr>
              <a:t>点击</a:t>
            </a:r>
            <a:r>
              <a:rPr lang="zh-CN" altLang="en-US" sz="1200" dirty="0" smtClean="0">
                <a:solidFill>
                  <a:schemeClr val="tx1">
                    <a:lumMod val="75000"/>
                    <a:lumOff val="25000"/>
                  </a:schemeClr>
                </a:solidFill>
                <a:ea typeface="方正正中黑简体" panose="02000000000000000000" pitchFamily="2" charset="-122"/>
                <a:sym typeface="+mn-lt"/>
              </a:rPr>
              <a:t>添加标题文字</a:t>
            </a:r>
            <a:endParaRPr lang="zh-CN" altLang="en-US" sz="1200" dirty="0">
              <a:solidFill>
                <a:schemeClr val="tx1">
                  <a:lumMod val="75000"/>
                  <a:lumOff val="25000"/>
                </a:schemeClr>
              </a:solidFill>
              <a:ea typeface="方正正中黑简体" panose="02000000000000000000" pitchFamily="2" charset="-122"/>
              <a:sym typeface="+mn-lt"/>
            </a:endParaRPr>
          </a:p>
        </p:txBody>
      </p:sp>
      <p:sp>
        <p:nvSpPr>
          <p:cNvPr id="81" name="矩形 80"/>
          <p:cNvSpPr/>
          <p:nvPr/>
        </p:nvSpPr>
        <p:spPr>
          <a:xfrm>
            <a:off x="3777623" y="3322906"/>
            <a:ext cx="1240724" cy="246221"/>
          </a:xfrm>
          <a:prstGeom prst="rect">
            <a:avLst/>
          </a:prstGeom>
        </p:spPr>
        <p:txBody>
          <a:bodyPr wrap="none" lIns="0" tIns="0" rIns="0" bIns="0">
            <a:spAutoFit/>
          </a:bodyPr>
          <a:lstStyle/>
          <a:p>
            <a:r>
              <a:rPr lang="zh-CN" altLang="en-US" sz="1600" b="1" dirty="0" smtClean="0">
                <a:solidFill>
                  <a:schemeClr val="accent4"/>
                </a:solidFill>
                <a:latin typeface="方正粗谭黑简体" panose="02000000000000000000" pitchFamily="2" charset="-122"/>
                <a:ea typeface="方正粗谭黑简体" panose="02000000000000000000" pitchFamily="2" charset="-122"/>
                <a:sym typeface="+mn-lt"/>
              </a:rPr>
              <a:t>点击添加标题</a:t>
            </a:r>
            <a:endParaRPr lang="zh-CN" altLang="en-US" sz="1600" b="1" dirty="0">
              <a:solidFill>
                <a:schemeClr val="accent4"/>
              </a:solidFill>
              <a:latin typeface="方正粗谭黑简体" panose="02000000000000000000" pitchFamily="2" charset="-122"/>
              <a:ea typeface="方正粗谭黑简体" panose="02000000000000000000" pitchFamily="2" charset="-122"/>
              <a:sym typeface="+mn-lt"/>
            </a:endParaRPr>
          </a:p>
        </p:txBody>
      </p:sp>
      <p:sp>
        <p:nvSpPr>
          <p:cNvPr id="94" name="任意多边形 93"/>
          <p:cNvSpPr/>
          <p:nvPr/>
        </p:nvSpPr>
        <p:spPr>
          <a:xfrm>
            <a:off x="2231299" y="4358754"/>
            <a:ext cx="1536993" cy="100260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5"/>
              </a:gs>
              <a:gs pos="16000">
                <a:schemeClr val="accent5">
                  <a:lumMod val="75000"/>
                </a:schemeClr>
              </a:gs>
              <a:gs pos="0">
                <a:schemeClr val="accent5">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5" name="文本框 94"/>
          <p:cNvSpPr txBox="1"/>
          <p:nvPr/>
        </p:nvSpPr>
        <p:spPr>
          <a:xfrm>
            <a:off x="2667813" y="4598448"/>
            <a:ext cx="567784" cy="523220"/>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03</a:t>
            </a:r>
            <a:endParaRPr lang="zh-CN" altLang="en-US" sz="2800" dirty="0">
              <a:solidFill>
                <a:schemeClr val="bg1"/>
              </a:solidFill>
              <a:effectLst>
                <a:innerShdw blurRad="25400" dist="12700" dir="13500000">
                  <a:prstClr val="black">
                    <a:alpha val="50000"/>
                  </a:prstClr>
                </a:innerShdw>
              </a:effectLst>
            </a:endParaRPr>
          </a:p>
        </p:txBody>
      </p:sp>
      <p:sp>
        <p:nvSpPr>
          <p:cNvPr id="96" name="文本框 95"/>
          <p:cNvSpPr txBox="1"/>
          <p:nvPr/>
        </p:nvSpPr>
        <p:spPr>
          <a:xfrm>
            <a:off x="3777623" y="4893370"/>
            <a:ext cx="1231106" cy="369332"/>
          </a:xfrm>
          <a:prstGeom prst="rect">
            <a:avLst/>
          </a:prstGeom>
          <a:noFill/>
        </p:spPr>
        <p:txBody>
          <a:bodyPr wrap="none" lIns="0" tIns="0" rIns="0" bIns="0" rtlCol="0">
            <a:spAutoFit/>
          </a:bodyPr>
          <a:lstStyle/>
          <a:p>
            <a:r>
              <a:rPr lang="zh-CN" altLang="en-US" sz="1200" dirty="0" smtClean="0">
                <a:solidFill>
                  <a:schemeClr val="tx1">
                    <a:lumMod val="75000"/>
                    <a:lumOff val="25000"/>
                  </a:schemeClr>
                </a:solidFill>
                <a:ea typeface="方正正中黑简体" panose="02000000000000000000" pitchFamily="2" charset="-122"/>
                <a:sym typeface="+mn-lt"/>
              </a:rPr>
              <a:t>点击添加标题文字</a:t>
            </a:r>
            <a:endParaRPr lang="en-US" altLang="zh-CN" sz="1200" dirty="0" smtClean="0">
              <a:solidFill>
                <a:schemeClr val="tx1">
                  <a:lumMod val="75000"/>
                  <a:lumOff val="25000"/>
                </a:schemeClr>
              </a:solidFill>
              <a:ea typeface="方正正中黑简体" panose="02000000000000000000" pitchFamily="2" charset="-122"/>
              <a:sym typeface="+mn-lt"/>
            </a:endParaRPr>
          </a:p>
          <a:p>
            <a:r>
              <a:rPr lang="zh-CN" altLang="en-US" sz="1200" dirty="0">
                <a:solidFill>
                  <a:schemeClr val="tx1">
                    <a:lumMod val="75000"/>
                    <a:lumOff val="25000"/>
                  </a:schemeClr>
                </a:solidFill>
                <a:ea typeface="方正正中黑简体" panose="02000000000000000000" pitchFamily="2" charset="-122"/>
                <a:sym typeface="+mn-lt"/>
              </a:rPr>
              <a:t>点击</a:t>
            </a:r>
            <a:r>
              <a:rPr lang="zh-CN" altLang="en-US" sz="1200" dirty="0" smtClean="0">
                <a:solidFill>
                  <a:schemeClr val="tx1">
                    <a:lumMod val="75000"/>
                    <a:lumOff val="25000"/>
                  </a:schemeClr>
                </a:solidFill>
                <a:ea typeface="方正正中黑简体" panose="02000000000000000000" pitchFamily="2" charset="-122"/>
                <a:sym typeface="+mn-lt"/>
              </a:rPr>
              <a:t>添加标题文字</a:t>
            </a:r>
            <a:endParaRPr lang="zh-CN" altLang="en-US" sz="1200" dirty="0">
              <a:solidFill>
                <a:schemeClr val="tx1">
                  <a:lumMod val="75000"/>
                  <a:lumOff val="25000"/>
                </a:schemeClr>
              </a:solidFill>
              <a:ea typeface="方正正中黑简体" panose="02000000000000000000" pitchFamily="2" charset="-122"/>
              <a:sym typeface="+mn-lt"/>
            </a:endParaRPr>
          </a:p>
        </p:txBody>
      </p:sp>
      <p:sp>
        <p:nvSpPr>
          <p:cNvPr id="97" name="矩形 96"/>
          <p:cNvSpPr/>
          <p:nvPr/>
        </p:nvSpPr>
        <p:spPr>
          <a:xfrm>
            <a:off x="3777623" y="4571814"/>
            <a:ext cx="1240724" cy="246221"/>
          </a:xfrm>
          <a:prstGeom prst="rect">
            <a:avLst/>
          </a:prstGeom>
        </p:spPr>
        <p:txBody>
          <a:bodyPr wrap="none" lIns="0" tIns="0" rIns="0" bIns="0">
            <a:spAutoFit/>
          </a:bodyPr>
          <a:lstStyle/>
          <a:p>
            <a:r>
              <a:rPr lang="zh-CN" altLang="en-US" sz="1600" b="1" dirty="0" smtClean="0">
                <a:solidFill>
                  <a:schemeClr val="accent5"/>
                </a:solidFill>
                <a:latin typeface="方正粗谭黑简体" panose="02000000000000000000" pitchFamily="2" charset="-122"/>
                <a:ea typeface="方正粗谭黑简体" panose="02000000000000000000" pitchFamily="2" charset="-122"/>
                <a:sym typeface="+mn-lt"/>
              </a:rPr>
              <a:t>点击添加标题</a:t>
            </a:r>
            <a:endParaRPr lang="zh-CN" altLang="en-US" sz="1600" b="1" dirty="0">
              <a:solidFill>
                <a:schemeClr val="accent5"/>
              </a:solidFill>
              <a:latin typeface="方正粗谭黑简体" panose="02000000000000000000" pitchFamily="2" charset="-122"/>
              <a:ea typeface="方正粗谭黑简体" panose="02000000000000000000" pitchFamily="2" charset="-122"/>
              <a:sym typeface="+mn-lt"/>
            </a:endParaRPr>
          </a:p>
        </p:txBody>
      </p:sp>
      <p:sp>
        <p:nvSpPr>
          <p:cNvPr id="101" name="矩形 100"/>
          <p:cNvSpPr/>
          <p:nvPr/>
        </p:nvSpPr>
        <p:spPr>
          <a:xfrm rot="16200000">
            <a:off x="4213523" y="1717062"/>
            <a:ext cx="16803" cy="2340000"/>
          </a:xfrm>
          <a:prstGeom prst="rect">
            <a:avLst/>
          </a:prstGeom>
          <a:solidFill>
            <a:schemeClr val="bg1"/>
          </a:solidFill>
          <a:ln>
            <a:gradFill flip="none" rotWithShape="1">
              <a:gsLst>
                <a:gs pos="0">
                  <a:schemeClr val="bg1"/>
                </a:gs>
                <a:gs pos="100000">
                  <a:schemeClr val="bg1">
                    <a:lumMod val="75000"/>
                  </a:schemeClr>
                </a:gs>
              </a:gsLst>
              <a:lin ang="10800000" scaled="1"/>
              <a:tileRect/>
            </a:gradFill>
          </a:ln>
          <a:effectLst>
            <a:innerShdw dist="254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04" name="矩形 103"/>
          <p:cNvSpPr/>
          <p:nvPr/>
        </p:nvSpPr>
        <p:spPr>
          <a:xfrm rot="16200000">
            <a:off x="4213523" y="3075661"/>
            <a:ext cx="16803" cy="2340000"/>
          </a:xfrm>
          <a:prstGeom prst="rect">
            <a:avLst/>
          </a:prstGeom>
          <a:solidFill>
            <a:schemeClr val="bg1"/>
          </a:solidFill>
          <a:ln>
            <a:gradFill flip="none" rotWithShape="1">
              <a:gsLst>
                <a:gs pos="0">
                  <a:schemeClr val="bg1"/>
                </a:gs>
                <a:gs pos="100000">
                  <a:schemeClr val="bg1">
                    <a:lumMod val="75000"/>
                  </a:schemeClr>
                </a:gs>
              </a:gsLst>
              <a:lin ang="10800000" scaled="1"/>
              <a:tileRect/>
            </a:gradFill>
          </a:ln>
          <a:effectLst>
            <a:innerShdw dist="254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nvGrpSpPr>
          <p:cNvPr id="4" name="组合 3"/>
          <p:cNvGrpSpPr>
            <a:grpSpLocks noChangeAspect="1"/>
          </p:cNvGrpSpPr>
          <p:nvPr/>
        </p:nvGrpSpPr>
        <p:grpSpPr>
          <a:xfrm>
            <a:off x="5936158" y="2354468"/>
            <a:ext cx="185615" cy="115199"/>
            <a:chOff x="5936153" y="2499801"/>
            <a:chExt cx="306610" cy="190293"/>
          </a:xfrm>
        </p:grpSpPr>
        <p:sp>
          <p:nvSpPr>
            <p:cNvPr id="75" name="燕尾形 74"/>
            <p:cNvSpPr>
              <a:spLocks noChangeAspect="1"/>
            </p:cNvSpPr>
            <p:nvPr/>
          </p:nvSpPr>
          <p:spPr>
            <a:xfrm flipH="1">
              <a:off x="5936153" y="2499801"/>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p>
          </p:txBody>
        </p:sp>
        <p:sp>
          <p:nvSpPr>
            <p:cNvPr id="108" name="燕尾形 107"/>
            <p:cNvSpPr>
              <a:spLocks noChangeAspect="1"/>
            </p:cNvSpPr>
            <p:nvPr/>
          </p:nvSpPr>
          <p:spPr>
            <a:xfrm flipH="1">
              <a:off x="6064578" y="2499801"/>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p>
          </p:txBody>
        </p:sp>
      </p:grpSp>
      <p:grpSp>
        <p:nvGrpSpPr>
          <p:cNvPr id="5" name="组合 4"/>
          <p:cNvGrpSpPr>
            <a:grpSpLocks noChangeAspect="1"/>
          </p:cNvGrpSpPr>
          <p:nvPr/>
        </p:nvGrpSpPr>
        <p:grpSpPr>
          <a:xfrm>
            <a:off x="5936158" y="3547635"/>
            <a:ext cx="185615" cy="115199"/>
            <a:chOff x="5936153" y="3692968"/>
            <a:chExt cx="306610" cy="190293"/>
          </a:xfrm>
        </p:grpSpPr>
        <p:sp>
          <p:nvSpPr>
            <p:cNvPr id="109" name="燕尾形 108"/>
            <p:cNvSpPr>
              <a:spLocks noChangeAspect="1"/>
            </p:cNvSpPr>
            <p:nvPr/>
          </p:nvSpPr>
          <p:spPr>
            <a:xfrm flipH="1">
              <a:off x="5936153" y="3692968"/>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p>
          </p:txBody>
        </p:sp>
        <p:sp>
          <p:nvSpPr>
            <p:cNvPr id="110" name="燕尾形 109"/>
            <p:cNvSpPr>
              <a:spLocks noChangeAspect="1"/>
            </p:cNvSpPr>
            <p:nvPr/>
          </p:nvSpPr>
          <p:spPr>
            <a:xfrm flipH="1">
              <a:off x="6064578" y="3692968"/>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p>
          </p:txBody>
        </p:sp>
      </p:grpSp>
      <p:grpSp>
        <p:nvGrpSpPr>
          <p:cNvPr id="6" name="组合 5"/>
          <p:cNvGrpSpPr>
            <a:grpSpLocks noChangeAspect="1"/>
          </p:cNvGrpSpPr>
          <p:nvPr/>
        </p:nvGrpSpPr>
        <p:grpSpPr>
          <a:xfrm>
            <a:off x="5936158" y="4796543"/>
            <a:ext cx="185615" cy="115199"/>
            <a:chOff x="5936153" y="4941876"/>
            <a:chExt cx="306610" cy="190293"/>
          </a:xfrm>
        </p:grpSpPr>
        <p:sp>
          <p:nvSpPr>
            <p:cNvPr id="111" name="燕尾形 110"/>
            <p:cNvSpPr>
              <a:spLocks noChangeAspect="1"/>
            </p:cNvSpPr>
            <p:nvPr/>
          </p:nvSpPr>
          <p:spPr>
            <a:xfrm flipH="1">
              <a:off x="5936153" y="4941876"/>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p>
          </p:txBody>
        </p:sp>
        <p:sp>
          <p:nvSpPr>
            <p:cNvPr id="112" name="燕尾形 111"/>
            <p:cNvSpPr>
              <a:spLocks noChangeAspect="1"/>
            </p:cNvSpPr>
            <p:nvPr/>
          </p:nvSpPr>
          <p:spPr>
            <a:xfrm flipH="1">
              <a:off x="6064578" y="4941876"/>
              <a:ext cx="178185" cy="190293"/>
            </a:xfrm>
            <a:prstGeom prst="chevron">
              <a:avLst>
                <a:gd name="adj" fmla="val 64644"/>
              </a:avLst>
            </a:pr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p>
          </p:txBody>
        </p:sp>
      </p:grpSp>
      <p:sp>
        <p:nvSpPr>
          <p:cNvPr id="113" name="矩形 112"/>
          <p:cNvSpPr/>
          <p:nvPr/>
        </p:nvSpPr>
        <p:spPr>
          <a:xfrm>
            <a:off x="7812969" y="2210608"/>
            <a:ext cx="3014285" cy="584775"/>
          </a:xfrm>
          <a:prstGeom prst="rect">
            <a:avLst/>
          </a:prstGeom>
        </p:spPr>
        <p:txBody>
          <a:bodyPr wrap="square">
            <a:spAutoFit/>
          </a:bodyPr>
          <a:lstStyle/>
          <a:p>
            <a:r>
              <a:rPr lang="zh-CN" altLang="en-US" sz="3200" dirty="0">
                <a:solidFill>
                  <a:schemeClr val="tx1">
                    <a:lumMod val="75000"/>
                    <a:lumOff val="25000"/>
                  </a:schemeClr>
                </a:solidFill>
                <a:ea typeface="方正粗谭黑简体" panose="02000000000000000000" pitchFamily="2" charset="-122"/>
                <a:sym typeface="+mn-lt"/>
              </a:rPr>
              <a:t>点击添加标题</a:t>
            </a:r>
          </a:p>
        </p:txBody>
      </p:sp>
      <p:sp>
        <p:nvSpPr>
          <p:cNvPr id="114" name="矩形 113"/>
          <p:cNvSpPr/>
          <p:nvPr/>
        </p:nvSpPr>
        <p:spPr>
          <a:xfrm>
            <a:off x="7812968" y="2867346"/>
            <a:ext cx="3014285" cy="3139321"/>
          </a:xfrm>
          <a:prstGeom prst="rect">
            <a:avLst/>
          </a:prstGeom>
        </p:spPr>
        <p:txBody>
          <a:bodyPr wrap="square">
            <a:spAutoFit/>
          </a:bodyPr>
          <a:lstStyle/>
          <a:p>
            <a:pPr algn="dist"/>
            <a:r>
              <a:rPr lang="zh-CN" altLang="en-US" i="0" dirty="0" smtClean="0">
                <a:solidFill>
                  <a:schemeClr val="tx1">
                    <a:lumMod val="65000"/>
                    <a:lumOff val="35000"/>
                  </a:schemeClr>
                </a:solidFill>
                <a:effectLst/>
                <a:ea typeface="方正正中黑简体" panose="02000000000000000000" pitchFamily="2" charset="-122"/>
                <a:sym typeface="+mn-lt"/>
              </a:rPr>
              <a:t>点击</a:t>
            </a:r>
            <a:r>
              <a:rPr lang="zh-CN" altLang="en-US" dirty="0">
                <a:solidFill>
                  <a:schemeClr val="tx1">
                    <a:lumMod val="65000"/>
                    <a:lumOff val="35000"/>
                  </a:schemeClr>
                </a:solidFill>
                <a:ea typeface="方正正中黑简体" panose="02000000000000000000" pitchFamily="2" charset="-122"/>
                <a:sym typeface="+mn-lt"/>
              </a:rPr>
              <a:t>添加文本点击添加文本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a:t>
            </a:r>
            <a:r>
              <a:rPr lang="zh-CN" altLang="en-US" dirty="0" smtClean="0">
                <a:solidFill>
                  <a:schemeClr val="tx1">
                    <a:lumMod val="65000"/>
                    <a:lumOff val="35000"/>
                  </a:schemeClr>
                </a:solidFill>
                <a:ea typeface="方正正中黑简体" panose="02000000000000000000" pitchFamily="2" charset="-122"/>
                <a:sym typeface="+mn-lt"/>
              </a:rPr>
              <a:t>文本</a:t>
            </a:r>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r>
              <a:rPr lang="zh-CN" altLang="en-US" dirty="0">
                <a:solidFill>
                  <a:schemeClr val="tx1">
                    <a:lumMod val="65000"/>
                    <a:lumOff val="35000"/>
                  </a:schemeClr>
                </a:solidFill>
                <a:ea typeface="方正正中黑简体" panose="02000000000000000000" pitchFamily="2" charset="-122"/>
                <a:sym typeface="+mn-lt"/>
              </a:rPr>
              <a:t>点击添加</a:t>
            </a:r>
            <a:r>
              <a:rPr lang="zh-CN" altLang="en-US" dirty="0" smtClean="0">
                <a:solidFill>
                  <a:schemeClr val="tx1">
                    <a:lumMod val="65000"/>
                    <a:lumOff val="35000"/>
                  </a:schemeClr>
                </a:solidFill>
                <a:ea typeface="方正正中黑简体" panose="02000000000000000000" pitchFamily="2" charset="-122"/>
                <a:sym typeface="+mn-lt"/>
              </a:rPr>
              <a:t>文本点击</a:t>
            </a:r>
            <a:r>
              <a:rPr lang="zh-CN" altLang="en-US" dirty="0">
                <a:solidFill>
                  <a:schemeClr val="tx1">
                    <a:lumMod val="65000"/>
                    <a:lumOff val="35000"/>
                  </a:schemeClr>
                </a:solidFill>
                <a:ea typeface="方正正中黑简体" panose="02000000000000000000" pitchFamily="2" charset="-122"/>
                <a:sym typeface="+mn-lt"/>
              </a:rPr>
              <a:t>添加文本</a:t>
            </a:r>
          </a:p>
          <a:p>
            <a:pPr algn="dist"/>
            <a:endParaRPr lang="zh-CN" altLang="en-US" dirty="0">
              <a:solidFill>
                <a:schemeClr val="tx1">
                  <a:lumMod val="65000"/>
                  <a:lumOff val="35000"/>
                </a:schemeClr>
              </a:solidFill>
              <a:ea typeface="方正正中黑简体" panose="02000000000000000000" pitchFamily="2" charset="-122"/>
              <a:sym typeface="+mn-lt"/>
            </a:endParaRPr>
          </a:p>
          <a:p>
            <a:pPr algn="dist"/>
            <a:endParaRPr lang="zh-CN" altLang="en-US" i="0" dirty="0">
              <a:solidFill>
                <a:schemeClr val="tx1">
                  <a:lumMod val="65000"/>
                  <a:lumOff val="35000"/>
                </a:schemeClr>
              </a:solidFill>
              <a:effectLst/>
              <a:ea typeface="方正正中黑简体" panose="02000000000000000000" pitchFamily="2" charset="-122"/>
              <a:sym typeface="+mn-lt"/>
            </a:endParaRPr>
          </a:p>
        </p:txBody>
      </p:sp>
      <p:sp>
        <p:nvSpPr>
          <p:cNvPr id="115" name="KSO_Shape"/>
          <p:cNvSpPr>
            <a:spLocks noChangeAspect="1"/>
          </p:cNvSpPr>
          <p:nvPr/>
        </p:nvSpPr>
        <p:spPr>
          <a:xfrm>
            <a:off x="6398197" y="2248256"/>
            <a:ext cx="341868" cy="327622"/>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116" name="KSO_Shape"/>
          <p:cNvSpPr>
            <a:spLocks noChangeAspect="1"/>
          </p:cNvSpPr>
          <p:nvPr/>
        </p:nvSpPr>
        <p:spPr>
          <a:xfrm>
            <a:off x="6385328" y="3415092"/>
            <a:ext cx="367606" cy="380284"/>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117" name="KSO_Shape"/>
          <p:cNvSpPr>
            <a:spLocks noChangeAspect="1"/>
          </p:cNvSpPr>
          <p:nvPr/>
        </p:nvSpPr>
        <p:spPr>
          <a:xfrm flipH="1">
            <a:off x="6385674" y="4685055"/>
            <a:ext cx="366915" cy="338175"/>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bg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a:sym typeface="+mn-lt"/>
            </a:endParaRPr>
          </a:p>
        </p:txBody>
      </p:sp>
      <p:sp>
        <p:nvSpPr>
          <p:cNvPr id="68"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0"/>
                            </p:stCondLst>
                            <p:childTnLst>
                              <p:par>
                                <p:cTn id="16" presetID="22" presetClass="entr" presetSubtype="8"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left)">
                                      <p:cBhvr>
                                        <p:cTn id="22" dur="1000"/>
                                        <p:tgtEl>
                                          <p:spTgt spid="70"/>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left)">
                                      <p:cBhvr>
                                        <p:cTn id="26" dur="1000"/>
                                        <p:tgtEl>
                                          <p:spTgt spid="67"/>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1000"/>
                                        <p:tgtEl>
                                          <p:spTgt spid="71"/>
                                        </p:tgtEl>
                                      </p:cBhvr>
                                    </p:animEffect>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left)">
                                      <p:cBhvr>
                                        <p:cTn id="34" dur="1000"/>
                                        <p:tgtEl>
                                          <p:spTgt spid="94"/>
                                        </p:tgtEl>
                                      </p:cBhvr>
                                    </p:animEffect>
                                  </p:childTnLst>
                                </p:cTn>
                              </p:par>
                            </p:childTnLst>
                          </p:cTn>
                        </p:par>
                        <p:par>
                          <p:cTn id="35" fill="hold">
                            <p:stCondLst>
                              <p:cond delay="5000"/>
                            </p:stCondLst>
                            <p:childTnLst>
                              <p:par>
                                <p:cTn id="36" presetID="22" presetClass="entr" presetSubtype="8" fill="hold" grpId="0"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wipe(left)">
                                      <p:cBhvr>
                                        <p:cTn id="38" dur="1000"/>
                                        <p:tgtEl>
                                          <p:spTgt spid="95"/>
                                        </p:tgtEl>
                                      </p:cBhvr>
                                    </p:animEffect>
                                  </p:childTnLst>
                                </p:cTn>
                              </p:par>
                            </p:childTnLst>
                          </p:cTn>
                        </p:par>
                        <p:par>
                          <p:cTn id="39" fill="hold">
                            <p:stCondLst>
                              <p:cond delay="6000"/>
                            </p:stCondLst>
                            <p:childTnLst>
                              <p:par>
                                <p:cTn id="40" presetID="22" presetClass="entr" presetSubtype="8"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wipe(left)">
                                      <p:cBhvr>
                                        <p:cTn id="42" dur="1000"/>
                                        <p:tgtEl>
                                          <p:spTgt spid="89"/>
                                        </p:tgtEl>
                                      </p:cBhvr>
                                    </p:animEffect>
                                  </p:childTnLst>
                                </p:cTn>
                              </p:par>
                            </p:childTnLst>
                          </p:cTn>
                        </p:par>
                        <p:par>
                          <p:cTn id="43" fill="hold">
                            <p:stCondLst>
                              <p:cond delay="7000"/>
                            </p:stCondLst>
                            <p:childTnLst>
                              <p:par>
                                <p:cTn id="44" presetID="22" presetClass="entr" presetSubtype="8" fill="hold" grpId="0"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1000"/>
                                        <p:tgtEl>
                                          <p:spTgt spid="55"/>
                                        </p:tgtEl>
                                      </p:cBhvr>
                                    </p:animEffect>
                                  </p:childTnLst>
                                </p:cTn>
                              </p:par>
                            </p:childTnLst>
                          </p:cTn>
                        </p:par>
                        <p:par>
                          <p:cTn id="47" fill="hold">
                            <p:stCondLst>
                              <p:cond delay="8000"/>
                            </p:stCondLst>
                            <p:childTnLst>
                              <p:par>
                                <p:cTn id="48" presetID="22" presetClass="entr" presetSubtype="8" fill="hold" grpId="0" nodeType="after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wipe(left)">
                                      <p:cBhvr>
                                        <p:cTn id="50" dur="1000"/>
                                        <p:tgtEl>
                                          <p:spTgt spid="91"/>
                                        </p:tgtEl>
                                      </p:cBhvr>
                                    </p:animEffect>
                                  </p:childTnLst>
                                </p:cTn>
                              </p:par>
                            </p:childTnLst>
                          </p:cTn>
                        </p:par>
                        <p:par>
                          <p:cTn id="51" fill="hold">
                            <p:stCondLst>
                              <p:cond delay="9000"/>
                            </p:stCondLst>
                            <p:childTnLst>
                              <p:par>
                                <p:cTn id="52" presetID="22" presetClass="entr" presetSubtype="8" fill="hold"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1000"/>
                                        <p:tgtEl>
                                          <p:spTgt spid="4"/>
                                        </p:tgtEl>
                                      </p:cBhvr>
                                    </p:animEffect>
                                  </p:childTnLst>
                                </p:cTn>
                              </p:par>
                            </p:childTnLst>
                          </p:cTn>
                        </p:par>
                        <p:par>
                          <p:cTn id="55" fill="hold">
                            <p:stCondLst>
                              <p:cond delay="10000"/>
                            </p:stCondLst>
                            <p:childTnLst>
                              <p:par>
                                <p:cTn id="56" presetID="22" presetClass="entr" presetSubtype="8"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1000"/>
                                        <p:tgtEl>
                                          <p:spTgt spid="5"/>
                                        </p:tgtEl>
                                      </p:cBhvr>
                                    </p:animEffect>
                                  </p:childTnLst>
                                </p:cTn>
                              </p:par>
                            </p:childTnLst>
                          </p:cTn>
                        </p:par>
                        <p:par>
                          <p:cTn id="59" fill="hold">
                            <p:stCondLst>
                              <p:cond delay="11000"/>
                            </p:stCondLst>
                            <p:childTnLst>
                              <p:par>
                                <p:cTn id="60" presetID="22" presetClass="entr" presetSubtype="8"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1000"/>
                                        <p:tgtEl>
                                          <p:spTgt spid="6"/>
                                        </p:tgtEl>
                                      </p:cBhvr>
                                    </p:animEffect>
                                  </p:childTnLst>
                                </p:cTn>
                              </p:par>
                            </p:childTnLst>
                          </p:cTn>
                        </p:par>
                        <p:par>
                          <p:cTn id="63" fill="hold">
                            <p:stCondLst>
                              <p:cond delay="12000"/>
                            </p:stCondLst>
                            <p:childTnLst>
                              <p:par>
                                <p:cTn id="64" presetID="22" presetClass="entr" presetSubtype="8" fill="hold" grpId="0" nodeType="afterEffect">
                                  <p:stCondLst>
                                    <p:cond delay="0"/>
                                  </p:stCondLst>
                                  <p:childTnLst>
                                    <p:set>
                                      <p:cBhvr>
                                        <p:cTn id="65" dur="1" fill="hold">
                                          <p:stCondLst>
                                            <p:cond delay="0"/>
                                          </p:stCondLst>
                                        </p:cTn>
                                        <p:tgtEl>
                                          <p:spTgt spid="115"/>
                                        </p:tgtEl>
                                        <p:attrNameLst>
                                          <p:attrName>style.visibility</p:attrName>
                                        </p:attrNameLst>
                                      </p:cBhvr>
                                      <p:to>
                                        <p:strVal val="visible"/>
                                      </p:to>
                                    </p:set>
                                    <p:animEffect transition="in" filter="wipe(left)">
                                      <p:cBhvr>
                                        <p:cTn id="66" dur="1000"/>
                                        <p:tgtEl>
                                          <p:spTgt spid="115"/>
                                        </p:tgtEl>
                                      </p:cBhvr>
                                    </p:animEffect>
                                  </p:childTnLst>
                                </p:cTn>
                              </p:par>
                            </p:childTnLst>
                          </p:cTn>
                        </p:par>
                        <p:par>
                          <p:cTn id="67" fill="hold">
                            <p:stCondLst>
                              <p:cond delay="13000"/>
                            </p:stCondLst>
                            <p:childTnLst>
                              <p:par>
                                <p:cTn id="68" presetID="22" presetClass="entr" presetSubtype="8" fill="hold" grpId="0" nodeType="after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wipe(left)">
                                      <p:cBhvr>
                                        <p:cTn id="70" dur="1000"/>
                                        <p:tgtEl>
                                          <p:spTgt spid="116"/>
                                        </p:tgtEl>
                                      </p:cBhvr>
                                    </p:animEffect>
                                  </p:childTnLst>
                                </p:cTn>
                              </p:par>
                            </p:childTnLst>
                          </p:cTn>
                        </p:par>
                        <p:par>
                          <p:cTn id="71" fill="hold">
                            <p:stCondLst>
                              <p:cond delay="14000"/>
                            </p:stCondLst>
                            <p:childTnLst>
                              <p:par>
                                <p:cTn id="72" presetID="22" presetClass="entr" presetSubtype="8" fill="hold" grpId="0" nodeType="afterEffect">
                                  <p:stCondLst>
                                    <p:cond delay="0"/>
                                  </p:stCondLst>
                                  <p:childTnLst>
                                    <p:set>
                                      <p:cBhvr>
                                        <p:cTn id="73" dur="1" fill="hold">
                                          <p:stCondLst>
                                            <p:cond delay="0"/>
                                          </p:stCondLst>
                                        </p:cTn>
                                        <p:tgtEl>
                                          <p:spTgt spid="117"/>
                                        </p:tgtEl>
                                        <p:attrNameLst>
                                          <p:attrName>style.visibility</p:attrName>
                                        </p:attrNameLst>
                                      </p:cBhvr>
                                      <p:to>
                                        <p:strVal val="visible"/>
                                      </p:to>
                                    </p:set>
                                    <p:animEffect transition="in" filter="wipe(left)">
                                      <p:cBhvr>
                                        <p:cTn id="74" dur="1000"/>
                                        <p:tgtEl>
                                          <p:spTgt spid="117"/>
                                        </p:tgtEl>
                                      </p:cBhvr>
                                    </p:animEffect>
                                  </p:childTnLst>
                                </p:cTn>
                              </p:par>
                            </p:childTnLst>
                          </p:cTn>
                        </p:par>
                        <p:par>
                          <p:cTn id="75" fill="hold">
                            <p:stCondLst>
                              <p:cond delay="150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par>
                          <p:cTn id="79" fill="hold">
                            <p:stCondLst>
                              <p:cond delay="15500"/>
                            </p:stCondLst>
                            <p:childTnLst>
                              <p:par>
                                <p:cTn id="80" presetID="42" presetClass="entr" presetSubtype="0" fill="hold" grpId="0" nodeType="after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300"/>
                                        <p:tgtEl>
                                          <p:spTgt spid="78"/>
                                        </p:tgtEl>
                                      </p:cBhvr>
                                    </p:animEffect>
                                    <p:anim calcmode="lin" valueType="num">
                                      <p:cBhvr>
                                        <p:cTn id="83" dur="300" fill="hold"/>
                                        <p:tgtEl>
                                          <p:spTgt spid="78"/>
                                        </p:tgtEl>
                                        <p:attrNameLst>
                                          <p:attrName>ppt_x</p:attrName>
                                        </p:attrNameLst>
                                      </p:cBhvr>
                                      <p:tavLst>
                                        <p:tav tm="0">
                                          <p:val>
                                            <p:strVal val="#ppt_x"/>
                                          </p:val>
                                        </p:tav>
                                        <p:tav tm="100000">
                                          <p:val>
                                            <p:strVal val="#ppt_x"/>
                                          </p:val>
                                        </p:tav>
                                      </p:tavLst>
                                    </p:anim>
                                    <p:anim calcmode="lin" valueType="num">
                                      <p:cBhvr>
                                        <p:cTn id="84" dur="300" fill="hold"/>
                                        <p:tgtEl>
                                          <p:spTgt spid="78"/>
                                        </p:tgtEl>
                                        <p:attrNameLst>
                                          <p:attrName>ppt_y</p:attrName>
                                        </p:attrNameLst>
                                      </p:cBhvr>
                                      <p:tavLst>
                                        <p:tav tm="0">
                                          <p:val>
                                            <p:strVal val="#ppt_y+.1"/>
                                          </p:val>
                                        </p:tav>
                                        <p:tav tm="100000">
                                          <p:val>
                                            <p:strVal val="#ppt_y"/>
                                          </p:val>
                                        </p:tav>
                                      </p:tavLst>
                                    </p:anim>
                                  </p:childTnLst>
                                </p:cTn>
                              </p:par>
                            </p:childTnLst>
                          </p:cTn>
                        </p:par>
                        <p:par>
                          <p:cTn id="85" fill="hold">
                            <p:stCondLst>
                              <p:cond delay="16000"/>
                            </p:stCondLst>
                            <p:childTnLst>
                              <p:par>
                                <p:cTn id="86" presetID="42" presetClass="entr" presetSubtype="0" fill="hold" grpId="0" nodeType="after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300"/>
                                        <p:tgtEl>
                                          <p:spTgt spid="79"/>
                                        </p:tgtEl>
                                      </p:cBhvr>
                                    </p:animEffect>
                                    <p:anim calcmode="lin" valueType="num">
                                      <p:cBhvr>
                                        <p:cTn id="89" dur="300" fill="hold"/>
                                        <p:tgtEl>
                                          <p:spTgt spid="79"/>
                                        </p:tgtEl>
                                        <p:attrNameLst>
                                          <p:attrName>ppt_x</p:attrName>
                                        </p:attrNameLst>
                                      </p:cBhvr>
                                      <p:tavLst>
                                        <p:tav tm="0">
                                          <p:val>
                                            <p:strVal val="#ppt_x"/>
                                          </p:val>
                                        </p:tav>
                                        <p:tav tm="100000">
                                          <p:val>
                                            <p:strVal val="#ppt_x"/>
                                          </p:val>
                                        </p:tav>
                                      </p:tavLst>
                                    </p:anim>
                                    <p:anim calcmode="lin" valueType="num">
                                      <p:cBhvr>
                                        <p:cTn id="90" dur="300" fill="hold"/>
                                        <p:tgtEl>
                                          <p:spTgt spid="79"/>
                                        </p:tgtEl>
                                        <p:attrNameLst>
                                          <p:attrName>ppt_y</p:attrName>
                                        </p:attrNameLst>
                                      </p:cBhvr>
                                      <p:tavLst>
                                        <p:tav tm="0">
                                          <p:val>
                                            <p:strVal val="#ppt_y+.1"/>
                                          </p:val>
                                        </p:tav>
                                        <p:tav tm="100000">
                                          <p:val>
                                            <p:strVal val="#ppt_y"/>
                                          </p:val>
                                        </p:tav>
                                      </p:tavLst>
                                    </p:anim>
                                  </p:childTnLst>
                                </p:cTn>
                              </p:par>
                            </p:childTnLst>
                          </p:cTn>
                        </p:par>
                        <p:par>
                          <p:cTn id="91" fill="hold">
                            <p:stCondLst>
                              <p:cond delay="16500"/>
                            </p:stCondLst>
                            <p:childTnLst>
                              <p:par>
                                <p:cTn id="92" presetID="42" presetClass="entr" presetSubtype="0" fill="hold" grpId="0" nodeType="afterEffect">
                                  <p:stCondLst>
                                    <p:cond delay="0"/>
                                  </p:stCondLst>
                                  <p:childTnLst>
                                    <p:set>
                                      <p:cBhvr>
                                        <p:cTn id="93" dur="1" fill="hold">
                                          <p:stCondLst>
                                            <p:cond delay="0"/>
                                          </p:stCondLst>
                                        </p:cTn>
                                        <p:tgtEl>
                                          <p:spTgt spid="80"/>
                                        </p:tgtEl>
                                        <p:attrNameLst>
                                          <p:attrName>style.visibility</p:attrName>
                                        </p:attrNameLst>
                                      </p:cBhvr>
                                      <p:to>
                                        <p:strVal val="visible"/>
                                      </p:to>
                                    </p:set>
                                    <p:animEffect transition="in" filter="fade">
                                      <p:cBhvr>
                                        <p:cTn id="94" dur="300"/>
                                        <p:tgtEl>
                                          <p:spTgt spid="80"/>
                                        </p:tgtEl>
                                      </p:cBhvr>
                                    </p:animEffect>
                                    <p:anim calcmode="lin" valueType="num">
                                      <p:cBhvr>
                                        <p:cTn id="95" dur="300" fill="hold"/>
                                        <p:tgtEl>
                                          <p:spTgt spid="80"/>
                                        </p:tgtEl>
                                        <p:attrNameLst>
                                          <p:attrName>ppt_x</p:attrName>
                                        </p:attrNameLst>
                                      </p:cBhvr>
                                      <p:tavLst>
                                        <p:tav tm="0">
                                          <p:val>
                                            <p:strVal val="#ppt_x"/>
                                          </p:val>
                                        </p:tav>
                                        <p:tav tm="100000">
                                          <p:val>
                                            <p:strVal val="#ppt_x"/>
                                          </p:val>
                                        </p:tav>
                                      </p:tavLst>
                                    </p:anim>
                                    <p:anim calcmode="lin" valueType="num">
                                      <p:cBhvr>
                                        <p:cTn id="96" dur="300" fill="hold"/>
                                        <p:tgtEl>
                                          <p:spTgt spid="80"/>
                                        </p:tgtEl>
                                        <p:attrNameLst>
                                          <p:attrName>ppt_y</p:attrName>
                                        </p:attrNameLst>
                                      </p:cBhvr>
                                      <p:tavLst>
                                        <p:tav tm="0">
                                          <p:val>
                                            <p:strVal val="#ppt_y+.1"/>
                                          </p:val>
                                        </p:tav>
                                        <p:tav tm="100000">
                                          <p:val>
                                            <p:strVal val="#ppt_y"/>
                                          </p:val>
                                        </p:tav>
                                      </p:tavLst>
                                    </p:anim>
                                  </p:childTnLst>
                                </p:cTn>
                              </p:par>
                            </p:childTnLst>
                          </p:cTn>
                        </p:par>
                        <p:par>
                          <p:cTn id="97" fill="hold">
                            <p:stCondLst>
                              <p:cond delay="17000"/>
                            </p:stCondLst>
                            <p:childTnLst>
                              <p:par>
                                <p:cTn id="98" presetID="42" presetClass="entr" presetSubtype="0" fill="hold" grpId="0" nodeType="after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300"/>
                                        <p:tgtEl>
                                          <p:spTgt spid="81"/>
                                        </p:tgtEl>
                                      </p:cBhvr>
                                    </p:animEffect>
                                    <p:anim calcmode="lin" valueType="num">
                                      <p:cBhvr>
                                        <p:cTn id="101" dur="300" fill="hold"/>
                                        <p:tgtEl>
                                          <p:spTgt spid="81"/>
                                        </p:tgtEl>
                                        <p:attrNameLst>
                                          <p:attrName>ppt_x</p:attrName>
                                        </p:attrNameLst>
                                      </p:cBhvr>
                                      <p:tavLst>
                                        <p:tav tm="0">
                                          <p:val>
                                            <p:strVal val="#ppt_x"/>
                                          </p:val>
                                        </p:tav>
                                        <p:tav tm="100000">
                                          <p:val>
                                            <p:strVal val="#ppt_x"/>
                                          </p:val>
                                        </p:tav>
                                      </p:tavLst>
                                    </p:anim>
                                    <p:anim calcmode="lin" valueType="num">
                                      <p:cBhvr>
                                        <p:cTn id="102" dur="300" fill="hold"/>
                                        <p:tgtEl>
                                          <p:spTgt spid="81"/>
                                        </p:tgtEl>
                                        <p:attrNameLst>
                                          <p:attrName>ppt_y</p:attrName>
                                        </p:attrNameLst>
                                      </p:cBhvr>
                                      <p:tavLst>
                                        <p:tav tm="0">
                                          <p:val>
                                            <p:strVal val="#ppt_y+.1"/>
                                          </p:val>
                                        </p:tav>
                                        <p:tav tm="100000">
                                          <p:val>
                                            <p:strVal val="#ppt_y"/>
                                          </p:val>
                                        </p:tav>
                                      </p:tavLst>
                                    </p:anim>
                                  </p:childTnLst>
                                </p:cTn>
                              </p:par>
                            </p:childTnLst>
                          </p:cTn>
                        </p:par>
                        <p:par>
                          <p:cTn id="103" fill="hold">
                            <p:stCondLst>
                              <p:cond delay="17500"/>
                            </p:stCondLst>
                            <p:childTnLst>
                              <p:par>
                                <p:cTn id="104" presetID="42" presetClass="entr" presetSubtype="0" fill="hold" grpId="0" nodeType="afterEffect">
                                  <p:stCondLst>
                                    <p:cond delay="0"/>
                                  </p:stCondLst>
                                  <p:childTnLst>
                                    <p:set>
                                      <p:cBhvr>
                                        <p:cTn id="105" dur="1" fill="hold">
                                          <p:stCondLst>
                                            <p:cond delay="0"/>
                                          </p:stCondLst>
                                        </p:cTn>
                                        <p:tgtEl>
                                          <p:spTgt spid="96"/>
                                        </p:tgtEl>
                                        <p:attrNameLst>
                                          <p:attrName>style.visibility</p:attrName>
                                        </p:attrNameLst>
                                      </p:cBhvr>
                                      <p:to>
                                        <p:strVal val="visible"/>
                                      </p:to>
                                    </p:set>
                                    <p:animEffect transition="in" filter="fade">
                                      <p:cBhvr>
                                        <p:cTn id="106" dur="300"/>
                                        <p:tgtEl>
                                          <p:spTgt spid="96"/>
                                        </p:tgtEl>
                                      </p:cBhvr>
                                    </p:animEffect>
                                    <p:anim calcmode="lin" valueType="num">
                                      <p:cBhvr>
                                        <p:cTn id="107" dur="300" fill="hold"/>
                                        <p:tgtEl>
                                          <p:spTgt spid="96"/>
                                        </p:tgtEl>
                                        <p:attrNameLst>
                                          <p:attrName>ppt_x</p:attrName>
                                        </p:attrNameLst>
                                      </p:cBhvr>
                                      <p:tavLst>
                                        <p:tav tm="0">
                                          <p:val>
                                            <p:strVal val="#ppt_x"/>
                                          </p:val>
                                        </p:tav>
                                        <p:tav tm="100000">
                                          <p:val>
                                            <p:strVal val="#ppt_x"/>
                                          </p:val>
                                        </p:tav>
                                      </p:tavLst>
                                    </p:anim>
                                    <p:anim calcmode="lin" valueType="num">
                                      <p:cBhvr>
                                        <p:cTn id="108" dur="300" fill="hold"/>
                                        <p:tgtEl>
                                          <p:spTgt spid="96"/>
                                        </p:tgtEl>
                                        <p:attrNameLst>
                                          <p:attrName>ppt_y</p:attrName>
                                        </p:attrNameLst>
                                      </p:cBhvr>
                                      <p:tavLst>
                                        <p:tav tm="0">
                                          <p:val>
                                            <p:strVal val="#ppt_y+.1"/>
                                          </p:val>
                                        </p:tav>
                                        <p:tav tm="100000">
                                          <p:val>
                                            <p:strVal val="#ppt_y"/>
                                          </p:val>
                                        </p:tav>
                                      </p:tavLst>
                                    </p:anim>
                                  </p:childTnLst>
                                </p:cTn>
                              </p:par>
                            </p:childTnLst>
                          </p:cTn>
                        </p:par>
                        <p:par>
                          <p:cTn id="109" fill="hold">
                            <p:stCondLst>
                              <p:cond delay="18000"/>
                            </p:stCondLst>
                            <p:childTnLst>
                              <p:par>
                                <p:cTn id="110" presetID="42" presetClass="entr" presetSubtype="0" fill="hold" grpId="0" nodeType="after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300"/>
                                        <p:tgtEl>
                                          <p:spTgt spid="97"/>
                                        </p:tgtEl>
                                      </p:cBhvr>
                                    </p:animEffect>
                                    <p:anim calcmode="lin" valueType="num">
                                      <p:cBhvr>
                                        <p:cTn id="113" dur="300" fill="hold"/>
                                        <p:tgtEl>
                                          <p:spTgt spid="97"/>
                                        </p:tgtEl>
                                        <p:attrNameLst>
                                          <p:attrName>ppt_x</p:attrName>
                                        </p:attrNameLst>
                                      </p:cBhvr>
                                      <p:tavLst>
                                        <p:tav tm="0">
                                          <p:val>
                                            <p:strVal val="#ppt_x"/>
                                          </p:val>
                                        </p:tav>
                                        <p:tav tm="100000">
                                          <p:val>
                                            <p:strVal val="#ppt_x"/>
                                          </p:val>
                                        </p:tav>
                                      </p:tavLst>
                                    </p:anim>
                                    <p:anim calcmode="lin" valueType="num">
                                      <p:cBhvr>
                                        <p:cTn id="114" dur="300" fill="hold"/>
                                        <p:tgtEl>
                                          <p:spTgt spid="97"/>
                                        </p:tgtEl>
                                        <p:attrNameLst>
                                          <p:attrName>ppt_y</p:attrName>
                                        </p:attrNameLst>
                                      </p:cBhvr>
                                      <p:tavLst>
                                        <p:tav tm="0">
                                          <p:val>
                                            <p:strVal val="#ppt_y+.1"/>
                                          </p:val>
                                        </p:tav>
                                        <p:tav tm="100000">
                                          <p:val>
                                            <p:strVal val="#ppt_y"/>
                                          </p:val>
                                        </p:tav>
                                      </p:tavLst>
                                    </p:anim>
                                  </p:childTnLst>
                                </p:cTn>
                              </p:par>
                            </p:childTnLst>
                          </p:cTn>
                        </p:par>
                        <p:par>
                          <p:cTn id="115" fill="hold">
                            <p:stCondLst>
                              <p:cond delay="18500"/>
                            </p:stCondLst>
                            <p:childTnLst>
                              <p:par>
                                <p:cTn id="116" presetID="42" presetClass="entr" presetSubtype="0" fill="hold" grpId="0" nodeType="afterEffect">
                                  <p:stCondLst>
                                    <p:cond delay="0"/>
                                  </p:stCondLst>
                                  <p:childTnLst>
                                    <p:set>
                                      <p:cBhvr>
                                        <p:cTn id="117" dur="1" fill="hold">
                                          <p:stCondLst>
                                            <p:cond delay="0"/>
                                          </p:stCondLst>
                                        </p:cTn>
                                        <p:tgtEl>
                                          <p:spTgt spid="101"/>
                                        </p:tgtEl>
                                        <p:attrNameLst>
                                          <p:attrName>style.visibility</p:attrName>
                                        </p:attrNameLst>
                                      </p:cBhvr>
                                      <p:to>
                                        <p:strVal val="visible"/>
                                      </p:to>
                                    </p:set>
                                    <p:animEffect transition="in" filter="fade">
                                      <p:cBhvr>
                                        <p:cTn id="118" dur="300"/>
                                        <p:tgtEl>
                                          <p:spTgt spid="101"/>
                                        </p:tgtEl>
                                      </p:cBhvr>
                                    </p:animEffect>
                                    <p:anim calcmode="lin" valueType="num">
                                      <p:cBhvr>
                                        <p:cTn id="119" dur="300" fill="hold"/>
                                        <p:tgtEl>
                                          <p:spTgt spid="101"/>
                                        </p:tgtEl>
                                        <p:attrNameLst>
                                          <p:attrName>ppt_x</p:attrName>
                                        </p:attrNameLst>
                                      </p:cBhvr>
                                      <p:tavLst>
                                        <p:tav tm="0">
                                          <p:val>
                                            <p:strVal val="#ppt_x"/>
                                          </p:val>
                                        </p:tav>
                                        <p:tav tm="100000">
                                          <p:val>
                                            <p:strVal val="#ppt_x"/>
                                          </p:val>
                                        </p:tav>
                                      </p:tavLst>
                                    </p:anim>
                                    <p:anim calcmode="lin" valueType="num">
                                      <p:cBhvr>
                                        <p:cTn id="120" dur="300" fill="hold"/>
                                        <p:tgtEl>
                                          <p:spTgt spid="101"/>
                                        </p:tgtEl>
                                        <p:attrNameLst>
                                          <p:attrName>ppt_y</p:attrName>
                                        </p:attrNameLst>
                                      </p:cBhvr>
                                      <p:tavLst>
                                        <p:tav tm="0">
                                          <p:val>
                                            <p:strVal val="#ppt_y+.1"/>
                                          </p:val>
                                        </p:tav>
                                        <p:tav tm="100000">
                                          <p:val>
                                            <p:strVal val="#ppt_y"/>
                                          </p:val>
                                        </p:tav>
                                      </p:tavLst>
                                    </p:anim>
                                  </p:childTnLst>
                                </p:cTn>
                              </p:par>
                            </p:childTnLst>
                          </p:cTn>
                        </p:par>
                        <p:par>
                          <p:cTn id="121" fill="hold">
                            <p:stCondLst>
                              <p:cond delay="19000"/>
                            </p:stCondLst>
                            <p:childTnLst>
                              <p:par>
                                <p:cTn id="122" presetID="42" presetClass="entr" presetSubtype="0" fill="hold" grpId="0" nodeType="after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300"/>
                                        <p:tgtEl>
                                          <p:spTgt spid="104"/>
                                        </p:tgtEl>
                                      </p:cBhvr>
                                    </p:animEffect>
                                    <p:anim calcmode="lin" valueType="num">
                                      <p:cBhvr>
                                        <p:cTn id="125" dur="300" fill="hold"/>
                                        <p:tgtEl>
                                          <p:spTgt spid="104"/>
                                        </p:tgtEl>
                                        <p:attrNameLst>
                                          <p:attrName>ppt_x</p:attrName>
                                        </p:attrNameLst>
                                      </p:cBhvr>
                                      <p:tavLst>
                                        <p:tav tm="0">
                                          <p:val>
                                            <p:strVal val="#ppt_x"/>
                                          </p:val>
                                        </p:tav>
                                        <p:tav tm="100000">
                                          <p:val>
                                            <p:strVal val="#ppt_x"/>
                                          </p:val>
                                        </p:tav>
                                      </p:tavLst>
                                    </p:anim>
                                    <p:anim calcmode="lin" valueType="num">
                                      <p:cBhvr>
                                        <p:cTn id="126" dur="300" fill="hold"/>
                                        <p:tgtEl>
                                          <p:spTgt spid="104"/>
                                        </p:tgtEl>
                                        <p:attrNameLst>
                                          <p:attrName>ppt_y</p:attrName>
                                        </p:attrNameLst>
                                      </p:cBhvr>
                                      <p:tavLst>
                                        <p:tav tm="0">
                                          <p:val>
                                            <p:strVal val="#ppt_y+.1"/>
                                          </p:val>
                                        </p:tav>
                                        <p:tav tm="100000">
                                          <p:val>
                                            <p:strVal val="#ppt_y"/>
                                          </p:val>
                                        </p:tav>
                                      </p:tavLst>
                                    </p:anim>
                                  </p:childTnLst>
                                </p:cTn>
                              </p:par>
                            </p:childTnLst>
                          </p:cTn>
                        </p:par>
                        <p:par>
                          <p:cTn id="127" fill="hold">
                            <p:stCondLst>
                              <p:cond delay="19500"/>
                            </p:stCondLst>
                            <p:childTnLst>
                              <p:par>
                                <p:cTn id="128" presetID="22" presetClass="entr" presetSubtype="4" fill="hold" nodeType="afterEffect">
                                  <p:stCondLst>
                                    <p:cond delay="0"/>
                                  </p:stCondLst>
                                  <p:childTnLst>
                                    <p:set>
                                      <p:cBhvr>
                                        <p:cTn id="129" dur="1" fill="hold">
                                          <p:stCondLst>
                                            <p:cond delay="0"/>
                                          </p:stCondLst>
                                        </p:cTn>
                                        <p:tgtEl>
                                          <p:spTgt spid="105"/>
                                        </p:tgtEl>
                                        <p:attrNameLst>
                                          <p:attrName>style.visibility</p:attrName>
                                        </p:attrNameLst>
                                      </p:cBhvr>
                                      <p:to>
                                        <p:strVal val="visible"/>
                                      </p:to>
                                    </p:set>
                                    <p:animEffect transition="in" filter="wipe(down)">
                                      <p:cBhvr>
                                        <p:cTn id="130" dur="500"/>
                                        <p:tgtEl>
                                          <p:spTgt spid="105"/>
                                        </p:tgtEl>
                                      </p:cBhvr>
                                    </p:animEffect>
                                  </p:childTnLst>
                                </p:cTn>
                              </p:par>
                            </p:childTnLst>
                          </p:cTn>
                        </p:par>
                        <p:par>
                          <p:cTn id="131" fill="hold">
                            <p:stCondLst>
                              <p:cond delay="20000"/>
                            </p:stCondLst>
                            <p:childTnLst>
                              <p:par>
                                <p:cTn id="132" presetID="22" presetClass="entr" presetSubtype="4" fill="hold" grpId="0" nodeType="afterEffect">
                                  <p:stCondLst>
                                    <p:cond delay="0"/>
                                  </p:stCondLst>
                                  <p:childTnLst>
                                    <p:set>
                                      <p:cBhvr>
                                        <p:cTn id="133" dur="1" fill="hold">
                                          <p:stCondLst>
                                            <p:cond delay="0"/>
                                          </p:stCondLst>
                                        </p:cTn>
                                        <p:tgtEl>
                                          <p:spTgt spid="113"/>
                                        </p:tgtEl>
                                        <p:attrNameLst>
                                          <p:attrName>style.visibility</p:attrName>
                                        </p:attrNameLst>
                                      </p:cBhvr>
                                      <p:to>
                                        <p:strVal val="visible"/>
                                      </p:to>
                                    </p:set>
                                    <p:animEffect transition="in" filter="wipe(down)">
                                      <p:cBhvr>
                                        <p:cTn id="134" dur="500"/>
                                        <p:tgtEl>
                                          <p:spTgt spid="113"/>
                                        </p:tgtEl>
                                      </p:cBhvr>
                                    </p:animEffect>
                                  </p:childTnLst>
                                </p:cTn>
                              </p:par>
                            </p:childTnLst>
                          </p:cTn>
                        </p:par>
                        <p:par>
                          <p:cTn id="135" fill="hold">
                            <p:stCondLst>
                              <p:cond delay="20500"/>
                            </p:stCondLst>
                            <p:childTnLst>
                              <p:par>
                                <p:cTn id="136" presetID="22" presetClass="entr" presetSubtype="4" fill="hold" grpId="0" nodeType="afterEffect">
                                  <p:stCondLst>
                                    <p:cond delay="0"/>
                                  </p:stCondLst>
                                  <p:childTnLst>
                                    <p:set>
                                      <p:cBhvr>
                                        <p:cTn id="137" dur="1" fill="hold">
                                          <p:stCondLst>
                                            <p:cond delay="0"/>
                                          </p:stCondLst>
                                        </p:cTn>
                                        <p:tgtEl>
                                          <p:spTgt spid="114"/>
                                        </p:tgtEl>
                                        <p:attrNameLst>
                                          <p:attrName>style.visibility</p:attrName>
                                        </p:attrNameLst>
                                      </p:cBhvr>
                                      <p:to>
                                        <p:strVal val="visible"/>
                                      </p:to>
                                    </p:set>
                                    <p:animEffect transition="in" filter="wipe(down)">
                                      <p:cBhvr>
                                        <p:cTn id="13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55" grpId="0" animBg="1"/>
      <p:bldP spid="91" grpId="0" animBg="1"/>
      <p:bldP spid="3" grpId="0" animBg="1"/>
      <p:bldP spid="18" grpId="0" animBg="1"/>
      <p:bldP spid="66" grpId="0" animBg="1"/>
      <p:bldP spid="70" grpId="0"/>
      <p:bldP spid="78" grpId="0"/>
      <p:bldP spid="79" grpId="0"/>
      <p:bldP spid="67" grpId="0" animBg="1"/>
      <p:bldP spid="71" grpId="0"/>
      <p:bldP spid="80" grpId="0"/>
      <p:bldP spid="81" grpId="0"/>
      <p:bldP spid="94" grpId="0" animBg="1"/>
      <p:bldP spid="95" grpId="0"/>
      <p:bldP spid="96" grpId="0"/>
      <p:bldP spid="97" grpId="0"/>
      <p:bldP spid="101" grpId="0" animBg="1"/>
      <p:bldP spid="104" grpId="0" animBg="1"/>
      <p:bldP spid="113" grpId="0"/>
      <p:bldP spid="114" grpId="0"/>
      <p:bldP spid="115" grpId="0" animBg="1"/>
      <p:bldP spid="116" grpId="0" animBg="1"/>
      <p:bldP spid="117" grpId="0" animBg="1"/>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832869" y="4127768"/>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1" name="文本框 10"/>
          <p:cNvSpPr txBox="1"/>
          <p:nvPr/>
        </p:nvSpPr>
        <p:spPr>
          <a:xfrm>
            <a:off x="1832869" y="4526590"/>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2" name="文本框 11"/>
          <p:cNvSpPr txBox="1"/>
          <p:nvPr/>
        </p:nvSpPr>
        <p:spPr>
          <a:xfrm>
            <a:off x="1832869" y="4925412"/>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3" name="文本框 12"/>
          <p:cNvSpPr txBox="1"/>
          <p:nvPr/>
        </p:nvSpPr>
        <p:spPr>
          <a:xfrm>
            <a:off x="5256101" y="4127768"/>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4" name="文本框 13"/>
          <p:cNvSpPr txBox="1"/>
          <p:nvPr/>
        </p:nvSpPr>
        <p:spPr>
          <a:xfrm>
            <a:off x="5256101" y="4526590"/>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5" name="文本框 14"/>
          <p:cNvSpPr txBox="1"/>
          <p:nvPr/>
        </p:nvSpPr>
        <p:spPr>
          <a:xfrm>
            <a:off x="5256101" y="4925412"/>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6" name="文本框 15"/>
          <p:cNvSpPr txBox="1"/>
          <p:nvPr/>
        </p:nvSpPr>
        <p:spPr>
          <a:xfrm>
            <a:off x="8584083" y="4127768"/>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7" name="文本框 16"/>
          <p:cNvSpPr txBox="1"/>
          <p:nvPr/>
        </p:nvSpPr>
        <p:spPr>
          <a:xfrm>
            <a:off x="8584083" y="4526590"/>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sp>
        <p:nvSpPr>
          <p:cNvPr id="18" name="文本框 17"/>
          <p:cNvSpPr txBox="1"/>
          <p:nvPr/>
        </p:nvSpPr>
        <p:spPr>
          <a:xfrm>
            <a:off x="8584083" y="4925412"/>
            <a:ext cx="2082112" cy="410893"/>
          </a:xfrm>
          <a:prstGeom prst="rect">
            <a:avLst/>
          </a:prstGeom>
          <a:noFill/>
        </p:spPr>
        <p:txBody>
          <a:bodyPr wrap="square" rtlCol="0">
            <a:spAutoFit/>
          </a:bodyPr>
          <a:lstStyle/>
          <a:p>
            <a:pPr algn="ct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rPr>
              <a:t>单击添加标题</a:t>
            </a:r>
          </a:p>
        </p:txBody>
      </p:sp>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7100"/>
          <a:stretch>
            <a:fillRect/>
          </a:stretch>
        </p:blipFill>
        <p:spPr>
          <a:xfrm>
            <a:off x="1273080" y="1607088"/>
            <a:ext cx="3296552" cy="2363332"/>
          </a:xfrm>
          <a:prstGeom prst="rect">
            <a:avLst/>
          </a:prstGeom>
          <a:scene3d>
            <a:camera prst="orthographicFront"/>
            <a:lightRig rig="threePt" dir="t"/>
          </a:scene3d>
          <a:sp3d>
            <a:bevelT w="165100" prst="coolSlant"/>
          </a:sp3d>
        </p:spPr>
      </p:pic>
      <p:pic>
        <p:nvPicPr>
          <p:cNvPr id="25" name="图片 2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990831" y="1610558"/>
            <a:ext cx="3102965" cy="2327225"/>
          </a:xfrm>
          <a:prstGeom prst="rect">
            <a:avLst/>
          </a:prstGeom>
          <a:scene3d>
            <a:camera prst="orthographicFront"/>
            <a:lightRig rig="threePt" dir="t"/>
          </a:scene3d>
          <a:sp3d>
            <a:bevelT w="165100" prst="coolSlant"/>
          </a:sp3d>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3547" y="1607088"/>
            <a:ext cx="2913369" cy="2330695"/>
          </a:xfrm>
          <a:prstGeom prst="rect">
            <a:avLst/>
          </a:prstGeom>
          <a:scene3d>
            <a:camera prst="orthographicFront"/>
            <a:lightRig rig="threePt" dir="t"/>
          </a:scene3d>
          <a:sp3d>
            <a:bevelT w="165100" prst="coolSlant"/>
          </a:sp3d>
        </p:spPr>
      </p:pic>
      <p:sp>
        <p:nvSpPr>
          <p:cNvPr id="19"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par>
                                <p:cTn id="12" presetID="43"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50"/>
                                        <p:tgtEl>
                                          <p:spTgt spid="23"/>
                                        </p:tgtEl>
                                      </p:cBhvr>
                                    </p:animEffect>
                                    <p:anim calcmode="lin" valueType="num">
                                      <p:cBhvr>
                                        <p:cTn id="15" dur="600" fill="hold"/>
                                        <p:tgtEl>
                                          <p:spTgt spid="23"/>
                                        </p:tgtEl>
                                        <p:attrNameLst>
                                          <p:attrName>ppt_x</p:attrName>
                                        </p:attrNameLst>
                                      </p:cBhvr>
                                      <p:tavLst>
                                        <p:tav tm="0">
                                          <p:val>
                                            <p:strVal val="#ppt_x"/>
                                          </p:val>
                                        </p:tav>
                                        <p:tav tm="100000">
                                          <p:val>
                                            <p:strVal val="#ppt_x"/>
                                          </p:val>
                                        </p:tav>
                                      </p:tavLst>
                                    </p:anim>
                                    <p:anim calcmode="lin" valueType="num">
                                      <p:cBhvr>
                                        <p:cTn id="16" dur="600" fill="hold"/>
                                        <p:tgtEl>
                                          <p:spTgt spid="23"/>
                                        </p:tgtEl>
                                        <p:attrNameLst>
                                          <p:attrName>ppt_y</p:attrName>
                                        </p:attrNameLst>
                                      </p:cBhvr>
                                      <p:tavLst>
                                        <p:tav tm="0">
                                          <p:val>
                                            <p:strVal val="#ppt_y+0.31"/>
                                          </p:val>
                                        </p:tav>
                                        <p:tav tm="100000">
                                          <p:val>
                                            <p:strVal val="#ppt_y+0.31"/>
                                          </p:val>
                                        </p:tav>
                                      </p:tavLst>
                                    </p:anim>
                                    <p:anim calcmode="lin" valueType="num">
                                      <p:cBhvr>
                                        <p:cTn id="17" dur="900" decel="50000" fill="hold">
                                          <p:stCondLst>
                                            <p:cond delay="6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900" decel="50000" fill="hold">
                                          <p:stCondLst>
                                            <p:cond delay="6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0"/>
                            </p:stCondLst>
                            <p:childTnLst>
                              <p:par>
                                <p:cTn id="20" presetID="43"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50"/>
                                        <p:tgtEl>
                                          <p:spTgt spid="27"/>
                                        </p:tgtEl>
                                      </p:cBhvr>
                                    </p:animEffect>
                                    <p:anim calcmode="lin" valueType="num">
                                      <p:cBhvr>
                                        <p:cTn id="23" dur="600" fill="hold"/>
                                        <p:tgtEl>
                                          <p:spTgt spid="27"/>
                                        </p:tgtEl>
                                        <p:attrNameLst>
                                          <p:attrName>ppt_x</p:attrName>
                                        </p:attrNameLst>
                                      </p:cBhvr>
                                      <p:tavLst>
                                        <p:tav tm="0">
                                          <p:val>
                                            <p:strVal val="#ppt_x"/>
                                          </p:val>
                                        </p:tav>
                                        <p:tav tm="100000">
                                          <p:val>
                                            <p:strVal val="#ppt_x"/>
                                          </p:val>
                                        </p:tav>
                                      </p:tavLst>
                                    </p:anim>
                                    <p:anim calcmode="lin" valueType="num">
                                      <p:cBhvr>
                                        <p:cTn id="24" dur="600" fill="hold"/>
                                        <p:tgtEl>
                                          <p:spTgt spid="27"/>
                                        </p:tgtEl>
                                        <p:attrNameLst>
                                          <p:attrName>ppt_y</p:attrName>
                                        </p:attrNameLst>
                                      </p:cBhvr>
                                      <p:tavLst>
                                        <p:tav tm="0">
                                          <p:val>
                                            <p:strVal val="#ppt_y+0.31"/>
                                          </p:val>
                                        </p:tav>
                                        <p:tav tm="100000">
                                          <p:val>
                                            <p:strVal val="#ppt_y+0.31"/>
                                          </p:val>
                                        </p:tav>
                                      </p:tavLst>
                                    </p:anim>
                                    <p:anim calcmode="lin" valueType="num">
                                      <p:cBhvr>
                                        <p:cTn id="25" dur="900" decel="50000" fill="hold">
                                          <p:stCondLst>
                                            <p:cond delay="600"/>
                                          </p:stCondLst>
                                        </p:cTn>
                                        <p:tgtEl>
                                          <p:spTgt spid="2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900" decel="50000" fill="hold">
                                          <p:stCondLst>
                                            <p:cond delay="600"/>
                                          </p:stCondLst>
                                        </p:cTn>
                                        <p:tgtEl>
                                          <p:spTgt spid="2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7" fill="hold">
                            <p:stCondLst>
                              <p:cond delay="1500"/>
                            </p:stCondLst>
                            <p:childTnLst>
                              <p:par>
                                <p:cTn id="28" presetID="43"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50"/>
                                        <p:tgtEl>
                                          <p:spTgt spid="25"/>
                                        </p:tgtEl>
                                      </p:cBhvr>
                                    </p:animEffect>
                                    <p:anim calcmode="lin" valueType="num">
                                      <p:cBhvr>
                                        <p:cTn id="31" dur="600" fill="hold"/>
                                        <p:tgtEl>
                                          <p:spTgt spid="25"/>
                                        </p:tgtEl>
                                        <p:attrNameLst>
                                          <p:attrName>ppt_x</p:attrName>
                                        </p:attrNameLst>
                                      </p:cBhvr>
                                      <p:tavLst>
                                        <p:tav tm="0">
                                          <p:val>
                                            <p:strVal val="#ppt_x"/>
                                          </p:val>
                                        </p:tav>
                                        <p:tav tm="100000">
                                          <p:val>
                                            <p:strVal val="#ppt_x"/>
                                          </p:val>
                                        </p:tav>
                                      </p:tavLst>
                                    </p:anim>
                                    <p:anim calcmode="lin" valueType="num">
                                      <p:cBhvr>
                                        <p:cTn id="32" dur="600" fill="hold"/>
                                        <p:tgtEl>
                                          <p:spTgt spid="25"/>
                                        </p:tgtEl>
                                        <p:attrNameLst>
                                          <p:attrName>ppt_y</p:attrName>
                                        </p:attrNameLst>
                                      </p:cBhvr>
                                      <p:tavLst>
                                        <p:tav tm="0">
                                          <p:val>
                                            <p:strVal val="#ppt_y+0.31"/>
                                          </p:val>
                                        </p:tav>
                                        <p:tav tm="100000">
                                          <p:val>
                                            <p:strVal val="#ppt_y+0.31"/>
                                          </p:val>
                                        </p:tav>
                                      </p:tavLst>
                                    </p:anim>
                                    <p:anim calcmode="lin" valueType="num">
                                      <p:cBhvr>
                                        <p:cTn id="33" dur="900" decel="50000" fill="hold">
                                          <p:stCondLst>
                                            <p:cond delay="6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900" decel="50000" fill="hold">
                                          <p:stCondLst>
                                            <p:cond delay="6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5" fill="hold">
                            <p:stCondLst>
                              <p:cond delay="3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1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9" dur="100" fill="hold"/>
                                        <p:tgtEl>
                                          <p:spTgt spid="10"/>
                                        </p:tgtEl>
                                        <p:attrNameLst>
                                          <p:attrName>ppt_y</p:attrName>
                                        </p:attrNameLst>
                                      </p:cBhvr>
                                      <p:tavLst>
                                        <p:tav tm="0">
                                          <p:val>
                                            <p:strVal val="#ppt_y"/>
                                          </p:val>
                                        </p:tav>
                                        <p:tav tm="100000">
                                          <p:val>
                                            <p:strVal val="#ppt_y"/>
                                          </p:val>
                                        </p:tav>
                                      </p:tavLst>
                                    </p:anim>
                                    <p:anim calcmode="lin" valueType="num">
                                      <p:cBhvr>
                                        <p:cTn id="40" dur="1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1" dur="1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2" dur="100" tmFilter="0,0; .5, 1; 1, 1"/>
                                        <p:tgtEl>
                                          <p:spTgt spid="10"/>
                                        </p:tgtEl>
                                      </p:cBhvr>
                                    </p:animEffect>
                                  </p:childTnLst>
                                </p:cTn>
                              </p:par>
                            </p:childTnLst>
                          </p:cTn>
                        </p:par>
                        <p:par>
                          <p:cTn id="43" fill="hold">
                            <p:stCondLst>
                              <p:cond delay="315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 calcmode="lin" valueType="num">
                                      <p:cBhvr>
                                        <p:cTn id="46" dur="1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7" dur="100" fill="hold"/>
                                        <p:tgtEl>
                                          <p:spTgt spid="11"/>
                                        </p:tgtEl>
                                        <p:attrNameLst>
                                          <p:attrName>ppt_y</p:attrName>
                                        </p:attrNameLst>
                                      </p:cBhvr>
                                      <p:tavLst>
                                        <p:tav tm="0">
                                          <p:val>
                                            <p:strVal val="#ppt_y"/>
                                          </p:val>
                                        </p:tav>
                                        <p:tav tm="100000">
                                          <p:val>
                                            <p:strVal val="#ppt_y"/>
                                          </p:val>
                                        </p:tav>
                                      </p:tavLst>
                                    </p:anim>
                                    <p:anim calcmode="lin" valueType="num">
                                      <p:cBhvr>
                                        <p:cTn id="48" dur="1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9" dur="1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0" dur="100" tmFilter="0,0; .5, 1; 1, 1"/>
                                        <p:tgtEl>
                                          <p:spTgt spid="11"/>
                                        </p:tgtEl>
                                      </p:cBhvr>
                                    </p:animEffect>
                                  </p:childTnLst>
                                </p:cTn>
                              </p:par>
                            </p:childTnLst>
                          </p:cTn>
                        </p:par>
                        <p:par>
                          <p:cTn id="51" fill="hold">
                            <p:stCondLst>
                              <p:cond delay="3299"/>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12"/>
                                        </p:tgtEl>
                                        <p:attrNameLst>
                                          <p:attrName>style.visibility</p:attrName>
                                        </p:attrNameLst>
                                      </p:cBhvr>
                                      <p:to>
                                        <p:strVal val="visible"/>
                                      </p:to>
                                    </p:set>
                                    <p:anim calcmode="lin" valueType="num">
                                      <p:cBhvr>
                                        <p:cTn id="54" dur="1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55" dur="100" fill="hold"/>
                                        <p:tgtEl>
                                          <p:spTgt spid="12"/>
                                        </p:tgtEl>
                                        <p:attrNameLst>
                                          <p:attrName>ppt_y</p:attrName>
                                        </p:attrNameLst>
                                      </p:cBhvr>
                                      <p:tavLst>
                                        <p:tav tm="0">
                                          <p:val>
                                            <p:strVal val="#ppt_y"/>
                                          </p:val>
                                        </p:tav>
                                        <p:tav tm="100000">
                                          <p:val>
                                            <p:strVal val="#ppt_y"/>
                                          </p:val>
                                        </p:tav>
                                      </p:tavLst>
                                    </p:anim>
                                    <p:anim calcmode="lin" valueType="num">
                                      <p:cBhvr>
                                        <p:cTn id="56" dur="1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57" dur="1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58" dur="100" tmFilter="0,0; .5, 1; 1, 1"/>
                                        <p:tgtEl>
                                          <p:spTgt spid="12"/>
                                        </p:tgtEl>
                                      </p:cBhvr>
                                    </p:animEffect>
                                  </p:childTnLst>
                                </p:cTn>
                              </p:par>
                            </p:childTnLst>
                          </p:cTn>
                        </p:par>
                        <p:par>
                          <p:cTn id="59" fill="hold">
                            <p:stCondLst>
                              <p:cond delay="345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3"/>
                                        </p:tgtEl>
                                        <p:attrNameLst>
                                          <p:attrName>style.visibility</p:attrName>
                                        </p:attrNameLst>
                                      </p:cBhvr>
                                      <p:to>
                                        <p:strVal val="visible"/>
                                      </p:to>
                                    </p:set>
                                    <p:anim calcmode="lin" valueType="num">
                                      <p:cBhvr>
                                        <p:cTn id="62" dur="1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3" dur="100" fill="hold"/>
                                        <p:tgtEl>
                                          <p:spTgt spid="13"/>
                                        </p:tgtEl>
                                        <p:attrNameLst>
                                          <p:attrName>ppt_y</p:attrName>
                                        </p:attrNameLst>
                                      </p:cBhvr>
                                      <p:tavLst>
                                        <p:tav tm="0">
                                          <p:val>
                                            <p:strVal val="#ppt_y"/>
                                          </p:val>
                                        </p:tav>
                                        <p:tav tm="100000">
                                          <p:val>
                                            <p:strVal val="#ppt_y"/>
                                          </p:val>
                                        </p:tav>
                                      </p:tavLst>
                                    </p:anim>
                                    <p:anim calcmode="lin" valueType="num">
                                      <p:cBhvr>
                                        <p:cTn id="64" dur="1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5" dur="1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100" tmFilter="0,0; .5, 1; 1, 1"/>
                                        <p:tgtEl>
                                          <p:spTgt spid="13"/>
                                        </p:tgtEl>
                                      </p:cBhvr>
                                    </p:animEffect>
                                  </p:childTnLst>
                                </p:cTn>
                              </p:par>
                            </p:childTnLst>
                          </p:cTn>
                        </p:par>
                        <p:par>
                          <p:cTn id="67" fill="hold">
                            <p:stCondLst>
                              <p:cond delay="3599"/>
                            </p:stCondLst>
                            <p:childTnLst>
                              <p:par>
                                <p:cTn id="68" presetID="41" presetClass="entr" presetSubtype="0" fill="hold" grpId="0" nodeType="afterEffect">
                                  <p:stCondLst>
                                    <p:cond delay="0"/>
                                  </p:stCondLst>
                                  <p:iterate type="lt">
                                    <p:tmPct val="10000"/>
                                  </p:iterate>
                                  <p:childTnLst>
                                    <p:set>
                                      <p:cBhvr>
                                        <p:cTn id="69" dur="1" fill="hold">
                                          <p:stCondLst>
                                            <p:cond delay="0"/>
                                          </p:stCondLst>
                                        </p:cTn>
                                        <p:tgtEl>
                                          <p:spTgt spid="14"/>
                                        </p:tgtEl>
                                        <p:attrNameLst>
                                          <p:attrName>style.visibility</p:attrName>
                                        </p:attrNameLst>
                                      </p:cBhvr>
                                      <p:to>
                                        <p:strVal val="visible"/>
                                      </p:to>
                                    </p:set>
                                    <p:anim calcmode="lin" valueType="num">
                                      <p:cBhvr>
                                        <p:cTn id="70" dur="1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71" dur="100" fill="hold"/>
                                        <p:tgtEl>
                                          <p:spTgt spid="14"/>
                                        </p:tgtEl>
                                        <p:attrNameLst>
                                          <p:attrName>ppt_y</p:attrName>
                                        </p:attrNameLst>
                                      </p:cBhvr>
                                      <p:tavLst>
                                        <p:tav tm="0">
                                          <p:val>
                                            <p:strVal val="#ppt_y"/>
                                          </p:val>
                                        </p:tav>
                                        <p:tav tm="100000">
                                          <p:val>
                                            <p:strVal val="#ppt_y"/>
                                          </p:val>
                                        </p:tav>
                                      </p:tavLst>
                                    </p:anim>
                                    <p:anim calcmode="lin" valueType="num">
                                      <p:cBhvr>
                                        <p:cTn id="72" dur="1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73" dur="1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74" dur="100" tmFilter="0,0; .5, 1; 1, 1"/>
                                        <p:tgtEl>
                                          <p:spTgt spid="14"/>
                                        </p:tgtEl>
                                      </p:cBhvr>
                                    </p:animEffect>
                                  </p:childTnLst>
                                </p:cTn>
                              </p:par>
                            </p:childTnLst>
                          </p:cTn>
                        </p:par>
                        <p:par>
                          <p:cTn id="75" fill="hold">
                            <p:stCondLst>
                              <p:cond delay="3750"/>
                            </p:stCondLst>
                            <p:childTnLst>
                              <p:par>
                                <p:cTn id="76" presetID="41" presetClass="entr" presetSubtype="0" fill="hold" grpId="0" nodeType="afterEffect">
                                  <p:stCondLst>
                                    <p:cond delay="0"/>
                                  </p:stCondLst>
                                  <p:iterate type="lt">
                                    <p:tmPct val="10000"/>
                                  </p:iterate>
                                  <p:childTnLst>
                                    <p:set>
                                      <p:cBhvr>
                                        <p:cTn id="77" dur="1" fill="hold">
                                          <p:stCondLst>
                                            <p:cond delay="0"/>
                                          </p:stCondLst>
                                        </p:cTn>
                                        <p:tgtEl>
                                          <p:spTgt spid="15"/>
                                        </p:tgtEl>
                                        <p:attrNameLst>
                                          <p:attrName>style.visibility</p:attrName>
                                        </p:attrNameLst>
                                      </p:cBhvr>
                                      <p:to>
                                        <p:strVal val="visible"/>
                                      </p:to>
                                    </p:set>
                                    <p:anim calcmode="lin" valueType="num">
                                      <p:cBhvr>
                                        <p:cTn id="78" dur="1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79" dur="100" fill="hold"/>
                                        <p:tgtEl>
                                          <p:spTgt spid="15"/>
                                        </p:tgtEl>
                                        <p:attrNameLst>
                                          <p:attrName>ppt_y</p:attrName>
                                        </p:attrNameLst>
                                      </p:cBhvr>
                                      <p:tavLst>
                                        <p:tav tm="0">
                                          <p:val>
                                            <p:strVal val="#ppt_y"/>
                                          </p:val>
                                        </p:tav>
                                        <p:tav tm="100000">
                                          <p:val>
                                            <p:strVal val="#ppt_y"/>
                                          </p:val>
                                        </p:tav>
                                      </p:tavLst>
                                    </p:anim>
                                    <p:anim calcmode="lin" valueType="num">
                                      <p:cBhvr>
                                        <p:cTn id="80" dur="1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81" dur="1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82" dur="100" tmFilter="0,0; .5, 1; 1, 1"/>
                                        <p:tgtEl>
                                          <p:spTgt spid="15"/>
                                        </p:tgtEl>
                                      </p:cBhvr>
                                    </p:animEffect>
                                  </p:childTnLst>
                                </p:cTn>
                              </p:par>
                            </p:childTnLst>
                          </p:cTn>
                        </p:par>
                        <p:par>
                          <p:cTn id="83" fill="hold">
                            <p:stCondLst>
                              <p:cond delay="3900"/>
                            </p:stCondLst>
                            <p:childTnLst>
                              <p:par>
                                <p:cTn id="84" presetID="41" presetClass="entr" presetSubtype="0" fill="hold" grpId="0" nodeType="afterEffect">
                                  <p:stCondLst>
                                    <p:cond delay="0"/>
                                  </p:stCondLst>
                                  <p:iterate type="lt">
                                    <p:tmPct val="10000"/>
                                  </p:iterate>
                                  <p:childTnLst>
                                    <p:set>
                                      <p:cBhvr>
                                        <p:cTn id="85" dur="1" fill="hold">
                                          <p:stCondLst>
                                            <p:cond delay="0"/>
                                          </p:stCondLst>
                                        </p:cTn>
                                        <p:tgtEl>
                                          <p:spTgt spid="16"/>
                                        </p:tgtEl>
                                        <p:attrNameLst>
                                          <p:attrName>style.visibility</p:attrName>
                                        </p:attrNameLst>
                                      </p:cBhvr>
                                      <p:to>
                                        <p:strVal val="visible"/>
                                      </p:to>
                                    </p:set>
                                    <p:anim calcmode="lin" valueType="num">
                                      <p:cBhvr>
                                        <p:cTn id="86" dur="1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7" dur="100" fill="hold"/>
                                        <p:tgtEl>
                                          <p:spTgt spid="16"/>
                                        </p:tgtEl>
                                        <p:attrNameLst>
                                          <p:attrName>ppt_y</p:attrName>
                                        </p:attrNameLst>
                                      </p:cBhvr>
                                      <p:tavLst>
                                        <p:tav tm="0">
                                          <p:val>
                                            <p:strVal val="#ppt_y"/>
                                          </p:val>
                                        </p:tav>
                                        <p:tav tm="100000">
                                          <p:val>
                                            <p:strVal val="#ppt_y"/>
                                          </p:val>
                                        </p:tav>
                                      </p:tavLst>
                                    </p:anim>
                                    <p:anim calcmode="lin" valueType="num">
                                      <p:cBhvr>
                                        <p:cTn id="88" dur="1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89" dur="1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90" dur="100" tmFilter="0,0; .5, 1; 1, 1"/>
                                        <p:tgtEl>
                                          <p:spTgt spid="16"/>
                                        </p:tgtEl>
                                      </p:cBhvr>
                                    </p:animEffect>
                                  </p:childTnLst>
                                </p:cTn>
                              </p:par>
                            </p:childTnLst>
                          </p:cTn>
                        </p:par>
                        <p:par>
                          <p:cTn id="91" fill="hold">
                            <p:stCondLst>
                              <p:cond delay="4050"/>
                            </p:stCondLst>
                            <p:childTnLst>
                              <p:par>
                                <p:cTn id="92" presetID="41" presetClass="entr" presetSubtype="0" fill="hold" grpId="0" nodeType="afterEffect">
                                  <p:stCondLst>
                                    <p:cond delay="0"/>
                                  </p:stCondLst>
                                  <p:iterate type="lt">
                                    <p:tmPct val="10000"/>
                                  </p:iterate>
                                  <p:childTnLst>
                                    <p:set>
                                      <p:cBhvr>
                                        <p:cTn id="93" dur="1" fill="hold">
                                          <p:stCondLst>
                                            <p:cond delay="0"/>
                                          </p:stCondLst>
                                        </p:cTn>
                                        <p:tgtEl>
                                          <p:spTgt spid="17"/>
                                        </p:tgtEl>
                                        <p:attrNameLst>
                                          <p:attrName>style.visibility</p:attrName>
                                        </p:attrNameLst>
                                      </p:cBhvr>
                                      <p:to>
                                        <p:strVal val="visible"/>
                                      </p:to>
                                    </p:set>
                                    <p:anim calcmode="lin" valueType="num">
                                      <p:cBhvr>
                                        <p:cTn id="94" dur="1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95" dur="100" fill="hold"/>
                                        <p:tgtEl>
                                          <p:spTgt spid="17"/>
                                        </p:tgtEl>
                                        <p:attrNameLst>
                                          <p:attrName>ppt_y</p:attrName>
                                        </p:attrNameLst>
                                      </p:cBhvr>
                                      <p:tavLst>
                                        <p:tav tm="0">
                                          <p:val>
                                            <p:strVal val="#ppt_y"/>
                                          </p:val>
                                        </p:tav>
                                        <p:tav tm="100000">
                                          <p:val>
                                            <p:strVal val="#ppt_y"/>
                                          </p:val>
                                        </p:tav>
                                      </p:tavLst>
                                    </p:anim>
                                    <p:anim calcmode="lin" valueType="num">
                                      <p:cBhvr>
                                        <p:cTn id="96" dur="1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97" dur="1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98" dur="100" tmFilter="0,0; .5, 1; 1, 1"/>
                                        <p:tgtEl>
                                          <p:spTgt spid="17"/>
                                        </p:tgtEl>
                                      </p:cBhvr>
                                    </p:animEffect>
                                  </p:childTnLst>
                                </p:cTn>
                              </p:par>
                            </p:childTnLst>
                          </p:cTn>
                        </p:par>
                        <p:par>
                          <p:cTn id="99" fill="hold">
                            <p:stCondLst>
                              <p:cond delay="4199"/>
                            </p:stCondLst>
                            <p:childTnLst>
                              <p:par>
                                <p:cTn id="100" presetID="41" presetClass="entr" presetSubtype="0" fill="hold" grpId="0" nodeType="afterEffect">
                                  <p:stCondLst>
                                    <p:cond delay="0"/>
                                  </p:stCondLst>
                                  <p:iterate type="lt">
                                    <p:tmPct val="10000"/>
                                  </p:iterate>
                                  <p:childTnLst>
                                    <p:set>
                                      <p:cBhvr>
                                        <p:cTn id="101" dur="1" fill="hold">
                                          <p:stCondLst>
                                            <p:cond delay="0"/>
                                          </p:stCondLst>
                                        </p:cTn>
                                        <p:tgtEl>
                                          <p:spTgt spid="18"/>
                                        </p:tgtEl>
                                        <p:attrNameLst>
                                          <p:attrName>style.visibility</p:attrName>
                                        </p:attrNameLst>
                                      </p:cBhvr>
                                      <p:to>
                                        <p:strVal val="visible"/>
                                      </p:to>
                                    </p:set>
                                    <p:anim calcmode="lin" valueType="num">
                                      <p:cBhvr>
                                        <p:cTn id="102" dur="1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03" dur="100" fill="hold"/>
                                        <p:tgtEl>
                                          <p:spTgt spid="18"/>
                                        </p:tgtEl>
                                        <p:attrNameLst>
                                          <p:attrName>ppt_y</p:attrName>
                                        </p:attrNameLst>
                                      </p:cBhvr>
                                      <p:tavLst>
                                        <p:tav tm="0">
                                          <p:val>
                                            <p:strVal val="#ppt_y"/>
                                          </p:val>
                                        </p:tav>
                                        <p:tav tm="100000">
                                          <p:val>
                                            <p:strVal val="#ppt_y"/>
                                          </p:val>
                                        </p:tav>
                                      </p:tavLst>
                                    </p:anim>
                                    <p:anim calcmode="lin" valueType="num">
                                      <p:cBhvr>
                                        <p:cTn id="104" dur="1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5" dur="1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1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1"/>
          <p:cNvGrpSpPr/>
          <p:nvPr/>
        </p:nvGrpSpPr>
        <p:grpSpPr bwMode="auto">
          <a:xfrm>
            <a:off x="5001076" y="1847903"/>
            <a:ext cx="2020540" cy="2027783"/>
            <a:chOff x="4" y="0"/>
            <a:chExt cx="1116" cy="1115"/>
          </a:xfrm>
        </p:grpSpPr>
        <p:sp useBgFill="1">
          <p:nvSpPr>
            <p:cNvPr id="136" name="Oval 2"/>
            <p:cNvSpPr>
              <a:spLocks noChangeArrowheads="1"/>
            </p:cNvSpPr>
            <p:nvPr/>
          </p:nvSpPr>
          <p:spPr bwMode="auto">
            <a:xfrm>
              <a:off x="4" y="0"/>
              <a:ext cx="1116" cy="1115"/>
            </a:xfrm>
            <a:prstGeom prst="ellipse">
              <a:avLst/>
            </a:prstGeom>
            <a:ln w="9525">
              <a:solidFill>
                <a:schemeClr val="bg1">
                  <a:lumMod val="65000"/>
                </a:schemeClr>
              </a:solidFill>
              <a:round/>
            </a:ln>
            <a:effectLst/>
            <a:extLst>
              <a:ext uri="{AF507438-7753-43E0-B8FC-AC1667EBCBE1}">
                <a14:hiddenEffects xmlns:a14="http://schemas.microsoft.com/office/drawing/2010/main">
                  <a:effectLst>
                    <a:outerShdw dist="35921" dir="2700000" algn="ctr" rotWithShape="0">
                      <a:srgbClr val="000066"/>
                    </a:outerShdw>
                  </a:effectLst>
                </a14:hiddenEffects>
              </a:ext>
            </a:extLst>
          </p:spPr>
          <p:txBody>
            <a:bodyPr/>
            <a:lstStyle/>
            <a:p>
              <a:endParaRPr lang="zh-CN" altLang="en-US"/>
            </a:p>
          </p:txBody>
        </p:sp>
        <p:sp>
          <p:nvSpPr>
            <p:cNvPr id="137" name="Freeform 5"/>
            <p:cNvSpPr/>
            <p:nvPr/>
          </p:nvSpPr>
          <p:spPr bwMode="auto">
            <a:xfrm>
              <a:off x="4" y="154"/>
              <a:ext cx="1107" cy="797"/>
            </a:xfrm>
            <a:custGeom>
              <a:avLst/>
              <a:gdLst>
                <a:gd name="T0" fmla="*/ 231 w 1092"/>
                <a:gd name="T1" fmla="*/ 25 h 792"/>
                <a:gd name="T2" fmla="*/ 200 w 1092"/>
                <a:gd name="T3" fmla="*/ 85 h 792"/>
                <a:gd name="T4" fmla="*/ 340 w 1092"/>
                <a:gd name="T5" fmla="*/ 19 h 792"/>
                <a:gd name="T6" fmla="*/ 353 w 1092"/>
                <a:gd name="T7" fmla="*/ 84 h 792"/>
                <a:gd name="T8" fmla="*/ 366 w 1092"/>
                <a:gd name="T9" fmla="*/ 153 h 792"/>
                <a:gd name="T10" fmla="*/ 606 w 1092"/>
                <a:gd name="T11" fmla="*/ 75 h 792"/>
                <a:gd name="T12" fmla="*/ 662 w 1092"/>
                <a:gd name="T13" fmla="*/ 123 h 792"/>
                <a:gd name="T14" fmla="*/ 776 w 1092"/>
                <a:gd name="T15" fmla="*/ 68 h 792"/>
                <a:gd name="T16" fmla="*/ 772 w 1092"/>
                <a:gd name="T17" fmla="*/ 25 h 792"/>
                <a:gd name="T18" fmla="*/ 820 w 1092"/>
                <a:gd name="T19" fmla="*/ 45 h 792"/>
                <a:gd name="T20" fmla="*/ 912 w 1092"/>
                <a:gd name="T21" fmla="*/ 54 h 792"/>
                <a:gd name="T22" fmla="*/ 1041 w 1092"/>
                <a:gd name="T23" fmla="*/ 201 h 792"/>
                <a:gd name="T24" fmla="*/ 1063 w 1092"/>
                <a:gd name="T25" fmla="*/ 286 h 792"/>
                <a:gd name="T26" fmla="*/ 1057 w 1092"/>
                <a:gd name="T27" fmla="*/ 233 h 792"/>
                <a:gd name="T28" fmla="*/ 991 w 1092"/>
                <a:gd name="T29" fmla="*/ 277 h 792"/>
                <a:gd name="T30" fmla="*/ 1015 w 1092"/>
                <a:gd name="T31" fmla="*/ 394 h 792"/>
                <a:gd name="T32" fmla="*/ 1037 w 1092"/>
                <a:gd name="T33" fmla="*/ 478 h 792"/>
                <a:gd name="T34" fmla="*/ 1005 w 1092"/>
                <a:gd name="T35" fmla="*/ 347 h 792"/>
                <a:gd name="T36" fmla="*/ 952 w 1092"/>
                <a:gd name="T37" fmla="*/ 454 h 792"/>
                <a:gd name="T38" fmla="*/ 1051 w 1092"/>
                <a:gd name="T39" fmla="*/ 528 h 792"/>
                <a:gd name="T40" fmla="*/ 1009 w 1092"/>
                <a:gd name="T41" fmla="*/ 512 h 792"/>
                <a:gd name="T42" fmla="*/ 923 w 1092"/>
                <a:gd name="T43" fmla="*/ 438 h 792"/>
                <a:gd name="T44" fmla="*/ 961 w 1092"/>
                <a:gd name="T45" fmla="*/ 548 h 792"/>
                <a:gd name="T46" fmla="*/ 1045 w 1092"/>
                <a:gd name="T47" fmla="*/ 584 h 792"/>
                <a:gd name="T48" fmla="*/ 983 w 1092"/>
                <a:gd name="T49" fmla="*/ 711 h 792"/>
                <a:gd name="T50" fmla="*/ 977 w 1092"/>
                <a:gd name="T51" fmla="*/ 602 h 792"/>
                <a:gd name="T52" fmla="*/ 897 w 1092"/>
                <a:gd name="T53" fmla="*/ 507 h 792"/>
                <a:gd name="T54" fmla="*/ 863 w 1092"/>
                <a:gd name="T55" fmla="*/ 410 h 792"/>
                <a:gd name="T56" fmla="*/ 750 w 1092"/>
                <a:gd name="T57" fmla="*/ 404 h 792"/>
                <a:gd name="T58" fmla="*/ 674 w 1092"/>
                <a:gd name="T59" fmla="*/ 468 h 792"/>
                <a:gd name="T60" fmla="*/ 694 w 1092"/>
                <a:gd name="T61" fmla="*/ 478 h 792"/>
                <a:gd name="T62" fmla="*/ 676 w 1092"/>
                <a:gd name="T63" fmla="*/ 627 h 792"/>
                <a:gd name="T64" fmla="*/ 672 w 1092"/>
                <a:gd name="T65" fmla="*/ 644 h 792"/>
                <a:gd name="T66" fmla="*/ 547 w 1092"/>
                <a:gd name="T67" fmla="*/ 700 h 792"/>
                <a:gd name="T68" fmla="*/ 452 w 1092"/>
                <a:gd name="T69" fmla="*/ 578 h 792"/>
                <a:gd name="T70" fmla="*/ 405 w 1092"/>
                <a:gd name="T71" fmla="*/ 416 h 792"/>
                <a:gd name="T72" fmla="*/ 544 w 1092"/>
                <a:gd name="T73" fmla="*/ 404 h 792"/>
                <a:gd name="T74" fmla="*/ 642 w 1092"/>
                <a:gd name="T75" fmla="*/ 352 h 792"/>
                <a:gd name="T76" fmla="*/ 564 w 1092"/>
                <a:gd name="T77" fmla="*/ 318 h 792"/>
                <a:gd name="T78" fmla="*/ 551 w 1092"/>
                <a:gd name="T79" fmla="*/ 372 h 792"/>
                <a:gd name="T80" fmla="*/ 513 w 1092"/>
                <a:gd name="T81" fmla="*/ 337 h 792"/>
                <a:gd name="T82" fmla="*/ 407 w 1092"/>
                <a:gd name="T83" fmla="*/ 354 h 792"/>
                <a:gd name="T84" fmla="*/ 458 w 1092"/>
                <a:gd name="T85" fmla="*/ 259 h 792"/>
                <a:gd name="T86" fmla="*/ 442 w 1092"/>
                <a:gd name="T87" fmla="*/ 226 h 792"/>
                <a:gd name="T88" fmla="*/ 463 w 1092"/>
                <a:gd name="T89" fmla="*/ 188 h 792"/>
                <a:gd name="T90" fmla="*/ 513 w 1092"/>
                <a:gd name="T91" fmla="*/ 199 h 792"/>
                <a:gd name="T92" fmla="*/ 587 w 1092"/>
                <a:gd name="T93" fmla="*/ 152 h 792"/>
                <a:gd name="T94" fmla="*/ 520 w 1092"/>
                <a:gd name="T95" fmla="*/ 187 h 792"/>
                <a:gd name="T96" fmla="*/ 331 w 1092"/>
                <a:gd name="T97" fmla="*/ 146 h 792"/>
                <a:gd name="T98" fmla="*/ 225 w 1092"/>
                <a:gd name="T99" fmla="*/ 94 h 792"/>
                <a:gd name="T100" fmla="*/ 202 w 1092"/>
                <a:gd name="T101" fmla="*/ 199 h 792"/>
                <a:gd name="T102" fmla="*/ 158 w 1092"/>
                <a:gd name="T103" fmla="*/ 155 h 792"/>
                <a:gd name="T104" fmla="*/ 104 w 1092"/>
                <a:gd name="T105" fmla="*/ 217 h 792"/>
                <a:gd name="T106" fmla="*/ 174 w 1092"/>
                <a:gd name="T107" fmla="*/ 182 h 792"/>
                <a:gd name="T108" fmla="*/ 181 w 1092"/>
                <a:gd name="T109" fmla="*/ 292 h 792"/>
                <a:gd name="T110" fmla="*/ 111 w 1092"/>
                <a:gd name="T111" fmla="*/ 372 h 792"/>
                <a:gd name="T112" fmla="*/ 78 w 1092"/>
                <a:gd name="T113" fmla="*/ 455 h 792"/>
                <a:gd name="T114" fmla="*/ 242 w 1092"/>
                <a:gd name="T115" fmla="*/ 552 h 792"/>
                <a:gd name="T116" fmla="*/ 235 w 1092"/>
                <a:gd name="T117" fmla="*/ 685 h 792"/>
                <a:gd name="T118" fmla="*/ 132 w 1092"/>
                <a:gd name="T119" fmla="*/ 748 h 792"/>
                <a:gd name="T120" fmla="*/ 104 w 1092"/>
                <a:gd name="T121" fmla="*/ 525 h 792"/>
                <a:gd name="T122" fmla="*/ 31 w 1092"/>
                <a:gd name="T123" fmla="*/ 438 h 792"/>
                <a:gd name="T124" fmla="*/ 3 w 1092"/>
                <a:gd name="T125" fmla="*/ 32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2" h="792">
                  <a:moveTo>
                    <a:pt x="119" y="69"/>
                  </a:moveTo>
                  <a:lnTo>
                    <a:pt x="131" y="70"/>
                  </a:lnTo>
                  <a:lnTo>
                    <a:pt x="140" y="62"/>
                  </a:lnTo>
                  <a:lnTo>
                    <a:pt x="151" y="55"/>
                  </a:lnTo>
                  <a:lnTo>
                    <a:pt x="158" y="48"/>
                  </a:lnTo>
                  <a:lnTo>
                    <a:pt x="170" y="40"/>
                  </a:lnTo>
                  <a:lnTo>
                    <a:pt x="181" y="36"/>
                  </a:lnTo>
                  <a:lnTo>
                    <a:pt x="191" y="31"/>
                  </a:lnTo>
                  <a:lnTo>
                    <a:pt x="200" y="31"/>
                  </a:lnTo>
                  <a:lnTo>
                    <a:pt x="206" y="30"/>
                  </a:lnTo>
                  <a:lnTo>
                    <a:pt x="215" y="30"/>
                  </a:lnTo>
                  <a:lnTo>
                    <a:pt x="220" y="22"/>
                  </a:lnTo>
                  <a:lnTo>
                    <a:pt x="231" y="25"/>
                  </a:lnTo>
                  <a:lnTo>
                    <a:pt x="241" y="20"/>
                  </a:lnTo>
                  <a:lnTo>
                    <a:pt x="250" y="22"/>
                  </a:lnTo>
                  <a:lnTo>
                    <a:pt x="255" y="28"/>
                  </a:lnTo>
                  <a:lnTo>
                    <a:pt x="250" y="31"/>
                  </a:lnTo>
                  <a:lnTo>
                    <a:pt x="241" y="30"/>
                  </a:lnTo>
                  <a:lnTo>
                    <a:pt x="233" y="34"/>
                  </a:lnTo>
                  <a:lnTo>
                    <a:pt x="227" y="42"/>
                  </a:lnTo>
                  <a:lnTo>
                    <a:pt x="226" y="49"/>
                  </a:lnTo>
                  <a:lnTo>
                    <a:pt x="217" y="51"/>
                  </a:lnTo>
                  <a:lnTo>
                    <a:pt x="206" y="55"/>
                  </a:lnTo>
                  <a:lnTo>
                    <a:pt x="205" y="68"/>
                  </a:lnTo>
                  <a:lnTo>
                    <a:pt x="203" y="77"/>
                  </a:lnTo>
                  <a:lnTo>
                    <a:pt x="200" y="85"/>
                  </a:lnTo>
                  <a:lnTo>
                    <a:pt x="205" y="92"/>
                  </a:lnTo>
                  <a:lnTo>
                    <a:pt x="211" y="72"/>
                  </a:lnTo>
                  <a:lnTo>
                    <a:pt x="217" y="69"/>
                  </a:lnTo>
                  <a:lnTo>
                    <a:pt x="226" y="58"/>
                  </a:lnTo>
                  <a:lnTo>
                    <a:pt x="232" y="46"/>
                  </a:lnTo>
                  <a:lnTo>
                    <a:pt x="246" y="43"/>
                  </a:lnTo>
                  <a:lnTo>
                    <a:pt x="257" y="37"/>
                  </a:lnTo>
                  <a:lnTo>
                    <a:pt x="265" y="26"/>
                  </a:lnTo>
                  <a:lnTo>
                    <a:pt x="276" y="26"/>
                  </a:lnTo>
                  <a:lnTo>
                    <a:pt x="299" y="25"/>
                  </a:lnTo>
                  <a:lnTo>
                    <a:pt x="321" y="20"/>
                  </a:lnTo>
                  <a:lnTo>
                    <a:pt x="330" y="19"/>
                  </a:lnTo>
                  <a:lnTo>
                    <a:pt x="340" y="19"/>
                  </a:lnTo>
                  <a:lnTo>
                    <a:pt x="351" y="19"/>
                  </a:lnTo>
                  <a:lnTo>
                    <a:pt x="360" y="22"/>
                  </a:lnTo>
                  <a:lnTo>
                    <a:pt x="373" y="33"/>
                  </a:lnTo>
                  <a:lnTo>
                    <a:pt x="368" y="34"/>
                  </a:lnTo>
                  <a:lnTo>
                    <a:pt x="354" y="39"/>
                  </a:lnTo>
                  <a:lnTo>
                    <a:pt x="356" y="49"/>
                  </a:lnTo>
                  <a:lnTo>
                    <a:pt x="366" y="51"/>
                  </a:lnTo>
                  <a:lnTo>
                    <a:pt x="371" y="51"/>
                  </a:lnTo>
                  <a:lnTo>
                    <a:pt x="369" y="60"/>
                  </a:lnTo>
                  <a:lnTo>
                    <a:pt x="356" y="70"/>
                  </a:lnTo>
                  <a:lnTo>
                    <a:pt x="348" y="72"/>
                  </a:lnTo>
                  <a:lnTo>
                    <a:pt x="350" y="79"/>
                  </a:lnTo>
                  <a:lnTo>
                    <a:pt x="353" y="84"/>
                  </a:lnTo>
                  <a:lnTo>
                    <a:pt x="348" y="92"/>
                  </a:lnTo>
                  <a:lnTo>
                    <a:pt x="354" y="100"/>
                  </a:lnTo>
                  <a:lnTo>
                    <a:pt x="342" y="105"/>
                  </a:lnTo>
                  <a:lnTo>
                    <a:pt x="330" y="108"/>
                  </a:lnTo>
                  <a:lnTo>
                    <a:pt x="329" y="122"/>
                  </a:lnTo>
                  <a:lnTo>
                    <a:pt x="321" y="132"/>
                  </a:lnTo>
                  <a:lnTo>
                    <a:pt x="314" y="140"/>
                  </a:lnTo>
                  <a:lnTo>
                    <a:pt x="303" y="146"/>
                  </a:lnTo>
                  <a:lnTo>
                    <a:pt x="329" y="146"/>
                  </a:lnTo>
                  <a:lnTo>
                    <a:pt x="342" y="146"/>
                  </a:lnTo>
                  <a:lnTo>
                    <a:pt x="350" y="149"/>
                  </a:lnTo>
                  <a:lnTo>
                    <a:pt x="360" y="143"/>
                  </a:lnTo>
                  <a:lnTo>
                    <a:pt x="366" y="153"/>
                  </a:lnTo>
                  <a:lnTo>
                    <a:pt x="507" y="153"/>
                  </a:lnTo>
                  <a:lnTo>
                    <a:pt x="513" y="146"/>
                  </a:lnTo>
                  <a:lnTo>
                    <a:pt x="526" y="135"/>
                  </a:lnTo>
                  <a:lnTo>
                    <a:pt x="534" y="120"/>
                  </a:lnTo>
                  <a:lnTo>
                    <a:pt x="546" y="107"/>
                  </a:lnTo>
                  <a:lnTo>
                    <a:pt x="552" y="94"/>
                  </a:lnTo>
                  <a:lnTo>
                    <a:pt x="558" y="81"/>
                  </a:lnTo>
                  <a:lnTo>
                    <a:pt x="568" y="77"/>
                  </a:lnTo>
                  <a:lnTo>
                    <a:pt x="572" y="69"/>
                  </a:lnTo>
                  <a:lnTo>
                    <a:pt x="581" y="72"/>
                  </a:lnTo>
                  <a:lnTo>
                    <a:pt x="590" y="64"/>
                  </a:lnTo>
                  <a:lnTo>
                    <a:pt x="596" y="70"/>
                  </a:lnTo>
                  <a:lnTo>
                    <a:pt x="606" y="75"/>
                  </a:lnTo>
                  <a:lnTo>
                    <a:pt x="617" y="78"/>
                  </a:lnTo>
                  <a:lnTo>
                    <a:pt x="627" y="81"/>
                  </a:lnTo>
                  <a:lnTo>
                    <a:pt x="635" y="77"/>
                  </a:lnTo>
                  <a:lnTo>
                    <a:pt x="644" y="83"/>
                  </a:lnTo>
                  <a:lnTo>
                    <a:pt x="651" y="92"/>
                  </a:lnTo>
                  <a:lnTo>
                    <a:pt x="663" y="94"/>
                  </a:lnTo>
                  <a:lnTo>
                    <a:pt x="666" y="105"/>
                  </a:lnTo>
                  <a:lnTo>
                    <a:pt x="662" y="111"/>
                  </a:lnTo>
                  <a:lnTo>
                    <a:pt x="645" y="108"/>
                  </a:lnTo>
                  <a:lnTo>
                    <a:pt x="633" y="104"/>
                  </a:lnTo>
                  <a:lnTo>
                    <a:pt x="632" y="113"/>
                  </a:lnTo>
                  <a:lnTo>
                    <a:pt x="648" y="114"/>
                  </a:lnTo>
                  <a:lnTo>
                    <a:pt x="662" y="123"/>
                  </a:lnTo>
                  <a:lnTo>
                    <a:pt x="680" y="117"/>
                  </a:lnTo>
                  <a:lnTo>
                    <a:pt x="685" y="102"/>
                  </a:lnTo>
                  <a:lnTo>
                    <a:pt x="694" y="90"/>
                  </a:lnTo>
                  <a:lnTo>
                    <a:pt x="704" y="93"/>
                  </a:lnTo>
                  <a:lnTo>
                    <a:pt x="701" y="99"/>
                  </a:lnTo>
                  <a:lnTo>
                    <a:pt x="695" y="105"/>
                  </a:lnTo>
                  <a:lnTo>
                    <a:pt x="695" y="114"/>
                  </a:lnTo>
                  <a:lnTo>
                    <a:pt x="707" y="104"/>
                  </a:lnTo>
                  <a:lnTo>
                    <a:pt x="717" y="94"/>
                  </a:lnTo>
                  <a:lnTo>
                    <a:pt x="734" y="92"/>
                  </a:lnTo>
                  <a:lnTo>
                    <a:pt x="757" y="84"/>
                  </a:lnTo>
                  <a:lnTo>
                    <a:pt x="774" y="77"/>
                  </a:lnTo>
                  <a:lnTo>
                    <a:pt x="776" y="68"/>
                  </a:lnTo>
                  <a:lnTo>
                    <a:pt x="763" y="69"/>
                  </a:lnTo>
                  <a:lnTo>
                    <a:pt x="751" y="60"/>
                  </a:lnTo>
                  <a:lnTo>
                    <a:pt x="744" y="46"/>
                  </a:lnTo>
                  <a:lnTo>
                    <a:pt x="751" y="30"/>
                  </a:lnTo>
                  <a:lnTo>
                    <a:pt x="765" y="18"/>
                  </a:lnTo>
                  <a:lnTo>
                    <a:pt x="775" y="7"/>
                  </a:lnTo>
                  <a:lnTo>
                    <a:pt x="791" y="7"/>
                  </a:lnTo>
                  <a:lnTo>
                    <a:pt x="805" y="0"/>
                  </a:lnTo>
                  <a:lnTo>
                    <a:pt x="804" y="9"/>
                  </a:lnTo>
                  <a:lnTo>
                    <a:pt x="793" y="10"/>
                  </a:lnTo>
                  <a:lnTo>
                    <a:pt x="789" y="15"/>
                  </a:lnTo>
                  <a:lnTo>
                    <a:pt x="778" y="16"/>
                  </a:lnTo>
                  <a:lnTo>
                    <a:pt x="772" y="25"/>
                  </a:lnTo>
                  <a:lnTo>
                    <a:pt x="766" y="36"/>
                  </a:lnTo>
                  <a:lnTo>
                    <a:pt x="763" y="46"/>
                  </a:lnTo>
                  <a:lnTo>
                    <a:pt x="775" y="64"/>
                  </a:lnTo>
                  <a:lnTo>
                    <a:pt x="795" y="73"/>
                  </a:lnTo>
                  <a:lnTo>
                    <a:pt x="808" y="79"/>
                  </a:lnTo>
                  <a:lnTo>
                    <a:pt x="814" y="83"/>
                  </a:lnTo>
                  <a:lnTo>
                    <a:pt x="820" y="92"/>
                  </a:lnTo>
                  <a:lnTo>
                    <a:pt x="827" y="90"/>
                  </a:lnTo>
                  <a:lnTo>
                    <a:pt x="827" y="83"/>
                  </a:lnTo>
                  <a:lnTo>
                    <a:pt x="823" y="72"/>
                  </a:lnTo>
                  <a:lnTo>
                    <a:pt x="818" y="66"/>
                  </a:lnTo>
                  <a:lnTo>
                    <a:pt x="816" y="58"/>
                  </a:lnTo>
                  <a:lnTo>
                    <a:pt x="820" y="45"/>
                  </a:lnTo>
                  <a:lnTo>
                    <a:pt x="834" y="45"/>
                  </a:lnTo>
                  <a:lnTo>
                    <a:pt x="844" y="45"/>
                  </a:lnTo>
                  <a:lnTo>
                    <a:pt x="850" y="51"/>
                  </a:lnTo>
                  <a:lnTo>
                    <a:pt x="852" y="63"/>
                  </a:lnTo>
                  <a:lnTo>
                    <a:pt x="858" y="73"/>
                  </a:lnTo>
                  <a:lnTo>
                    <a:pt x="861" y="63"/>
                  </a:lnTo>
                  <a:lnTo>
                    <a:pt x="870" y="55"/>
                  </a:lnTo>
                  <a:lnTo>
                    <a:pt x="881" y="55"/>
                  </a:lnTo>
                  <a:lnTo>
                    <a:pt x="890" y="55"/>
                  </a:lnTo>
                  <a:lnTo>
                    <a:pt x="899" y="57"/>
                  </a:lnTo>
                  <a:lnTo>
                    <a:pt x="899" y="45"/>
                  </a:lnTo>
                  <a:lnTo>
                    <a:pt x="907" y="46"/>
                  </a:lnTo>
                  <a:lnTo>
                    <a:pt x="912" y="54"/>
                  </a:lnTo>
                  <a:lnTo>
                    <a:pt x="924" y="54"/>
                  </a:lnTo>
                  <a:lnTo>
                    <a:pt x="935" y="49"/>
                  </a:lnTo>
                  <a:lnTo>
                    <a:pt x="946" y="58"/>
                  </a:lnTo>
                  <a:lnTo>
                    <a:pt x="959" y="70"/>
                  </a:lnTo>
                  <a:lnTo>
                    <a:pt x="973" y="73"/>
                  </a:lnTo>
                  <a:lnTo>
                    <a:pt x="992" y="81"/>
                  </a:lnTo>
                  <a:lnTo>
                    <a:pt x="997" y="79"/>
                  </a:lnTo>
                  <a:lnTo>
                    <a:pt x="1012" y="104"/>
                  </a:lnTo>
                  <a:lnTo>
                    <a:pt x="1033" y="140"/>
                  </a:lnTo>
                  <a:lnTo>
                    <a:pt x="1047" y="163"/>
                  </a:lnTo>
                  <a:lnTo>
                    <a:pt x="1056" y="185"/>
                  </a:lnTo>
                  <a:lnTo>
                    <a:pt x="1045" y="189"/>
                  </a:lnTo>
                  <a:lnTo>
                    <a:pt x="1041" y="201"/>
                  </a:lnTo>
                  <a:lnTo>
                    <a:pt x="1045" y="217"/>
                  </a:lnTo>
                  <a:lnTo>
                    <a:pt x="1051" y="235"/>
                  </a:lnTo>
                  <a:lnTo>
                    <a:pt x="1057" y="235"/>
                  </a:lnTo>
                  <a:lnTo>
                    <a:pt x="1059" y="221"/>
                  </a:lnTo>
                  <a:lnTo>
                    <a:pt x="1066" y="217"/>
                  </a:lnTo>
                  <a:lnTo>
                    <a:pt x="1070" y="229"/>
                  </a:lnTo>
                  <a:lnTo>
                    <a:pt x="1060" y="235"/>
                  </a:lnTo>
                  <a:lnTo>
                    <a:pt x="1075" y="247"/>
                  </a:lnTo>
                  <a:lnTo>
                    <a:pt x="1065" y="261"/>
                  </a:lnTo>
                  <a:lnTo>
                    <a:pt x="1062" y="268"/>
                  </a:lnTo>
                  <a:lnTo>
                    <a:pt x="1080" y="273"/>
                  </a:lnTo>
                  <a:lnTo>
                    <a:pt x="1072" y="283"/>
                  </a:lnTo>
                  <a:lnTo>
                    <a:pt x="1063" y="286"/>
                  </a:lnTo>
                  <a:lnTo>
                    <a:pt x="1063" y="303"/>
                  </a:lnTo>
                  <a:lnTo>
                    <a:pt x="1072" y="318"/>
                  </a:lnTo>
                  <a:lnTo>
                    <a:pt x="1063" y="321"/>
                  </a:lnTo>
                  <a:lnTo>
                    <a:pt x="1047" y="316"/>
                  </a:lnTo>
                  <a:lnTo>
                    <a:pt x="1055" y="309"/>
                  </a:lnTo>
                  <a:lnTo>
                    <a:pt x="1065" y="309"/>
                  </a:lnTo>
                  <a:lnTo>
                    <a:pt x="1065" y="291"/>
                  </a:lnTo>
                  <a:lnTo>
                    <a:pt x="1053" y="297"/>
                  </a:lnTo>
                  <a:lnTo>
                    <a:pt x="1051" y="282"/>
                  </a:lnTo>
                  <a:lnTo>
                    <a:pt x="1062" y="273"/>
                  </a:lnTo>
                  <a:lnTo>
                    <a:pt x="1065" y="262"/>
                  </a:lnTo>
                  <a:lnTo>
                    <a:pt x="1059" y="248"/>
                  </a:lnTo>
                  <a:lnTo>
                    <a:pt x="1057" y="233"/>
                  </a:lnTo>
                  <a:lnTo>
                    <a:pt x="1050" y="240"/>
                  </a:lnTo>
                  <a:lnTo>
                    <a:pt x="1042" y="252"/>
                  </a:lnTo>
                  <a:lnTo>
                    <a:pt x="1028" y="262"/>
                  </a:lnTo>
                  <a:lnTo>
                    <a:pt x="1033" y="277"/>
                  </a:lnTo>
                  <a:lnTo>
                    <a:pt x="1032" y="291"/>
                  </a:lnTo>
                  <a:lnTo>
                    <a:pt x="1032" y="298"/>
                  </a:lnTo>
                  <a:lnTo>
                    <a:pt x="1037" y="311"/>
                  </a:lnTo>
                  <a:lnTo>
                    <a:pt x="1033" y="315"/>
                  </a:lnTo>
                  <a:lnTo>
                    <a:pt x="1020" y="301"/>
                  </a:lnTo>
                  <a:lnTo>
                    <a:pt x="1012" y="286"/>
                  </a:lnTo>
                  <a:lnTo>
                    <a:pt x="1007" y="276"/>
                  </a:lnTo>
                  <a:lnTo>
                    <a:pt x="1001" y="270"/>
                  </a:lnTo>
                  <a:lnTo>
                    <a:pt x="991" y="277"/>
                  </a:lnTo>
                  <a:lnTo>
                    <a:pt x="985" y="288"/>
                  </a:lnTo>
                  <a:lnTo>
                    <a:pt x="998" y="301"/>
                  </a:lnTo>
                  <a:lnTo>
                    <a:pt x="1005" y="315"/>
                  </a:lnTo>
                  <a:lnTo>
                    <a:pt x="1007" y="333"/>
                  </a:lnTo>
                  <a:lnTo>
                    <a:pt x="1006" y="349"/>
                  </a:lnTo>
                  <a:lnTo>
                    <a:pt x="1006" y="364"/>
                  </a:lnTo>
                  <a:lnTo>
                    <a:pt x="1013" y="352"/>
                  </a:lnTo>
                  <a:lnTo>
                    <a:pt x="1024" y="354"/>
                  </a:lnTo>
                  <a:lnTo>
                    <a:pt x="1027" y="365"/>
                  </a:lnTo>
                  <a:lnTo>
                    <a:pt x="1018" y="377"/>
                  </a:lnTo>
                  <a:lnTo>
                    <a:pt x="1009" y="375"/>
                  </a:lnTo>
                  <a:lnTo>
                    <a:pt x="1007" y="385"/>
                  </a:lnTo>
                  <a:lnTo>
                    <a:pt x="1015" y="394"/>
                  </a:lnTo>
                  <a:lnTo>
                    <a:pt x="1012" y="405"/>
                  </a:lnTo>
                  <a:lnTo>
                    <a:pt x="1022" y="416"/>
                  </a:lnTo>
                  <a:lnTo>
                    <a:pt x="1015" y="424"/>
                  </a:lnTo>
                  <a:lnTo>
                    <a:pt x="1026" y="434"/>
                  </a:lnTo>
                  <a:lnTo>
                    <a:pt x="1018" y="445"/>
                  </a:lnTo>
                  <a:lnTo>
                    <a:pt x="1030" y="439"/>
                  </a:lnTo>
                  <a:lnTo>
                    <a:pt x="1027" y="449"/>
                  </a:lnTo>
                  <a:lnTo>
                    <a:pt x="1048" y="445"/>
                  </a:lnTo>
                  <a:lnTo>
                    <a:pt x="1042" y="459"/>
                  </a:lnTo>
                  <a:lnTo>
                    <a:pt x="1027" y="449"/>
                  </a:lnTo>
                  <a:lnTo>
                    <a:pt x="1026" y="464"/>
                  </a:lnTo>
                  <a:lnTo>
                    <a:pt x="1047" y="463"/>
                  </a:lnTo>
                  <a:lnTo>
                    <a:pt x="1037" y="478"/>
                  </a:lnTo>
                  <a:lnTo>
                    <a:pt x="1024" y="461"/>
                  </a:lnTo>
                  <a:lnTo>
                    <a:pt x="1032" y="484"/>
                  </a:lnTo>
                  <a:lnTo>
                    <a:pt x="1048" y="499"/>
                  </a:lnTo>
                  <a:lnTo>
                    <a:pt x="1033" y="499"/>
                  </a:lnTo>
                  <a:lnTo>
                    <a:pt x="1024" y="464"/>
                  </a:lnTo>
                  <a:lnTo>
                    <a:pt x="1027" y="440"/>
                  </a:lnTo>
                  <a:lnTo>
                    <a:pt x="1015" y="441"/>
                  </a:lnTo>
                  <a:lnTo>
                    <a:pt x="1006" y="428"/>
                  </a:lnTo>
                  <a:lnTo>
                    <a:pt x="1015" y="422"/>
                  </a:lnTo>
                  <a:lnTo>
                    <a:pt x="1015" y="409"/>
                  </a:lnTo>
                  <a:lnTo>
                    <a:pt x="1009" y="380"/>
                  </a:lnTo>
                  <a:lnTo>
                    <a:pt x="1007" y="360"/>
                  </a:lnTo>
                  <a:lnTo>
                    <a:pt x="1005" y="347"/>
                  </a:lnTo>
                  <a:lnTo>
                    <a:pt x="994" y="364"/>
                  </a:lnTo>
                  <a:lnTo>
                    <a:pt x="976" y="369"/>
                  </a:lnTo>
                  <a:lnTo>
                    <a:pt x="965" y="381"/>
                  </a:lnTo>
                  <a:lnTo>
                    <a:pt x="970" y="395"/>
                  </a:lnTo>
                  <a:lnTo>
                    <a:pt x="962" y="405"/>
                  </a:lnTo>
                  <a:lnTo>
                    <a:pt x="950" y="403"/>
                  </a:lnTo>
                  <a:lnTo>
                    <a:pt x="961" y="389"/>
                  </a:lnTo>
                  <a:lnTo>
                    <a:pt x="953" y="383"/>
                  </a:lnTo>
                  <a:lnTo>
                    <a:pt x="943" y="390"/>
                  </a:lnTo>
                  <a:lnTo>
                    <a:pt x="943" y="404"/>
                  </a:lnTo>
                  <a:lnTo>
                    <a:pt x="961" y="422"/>
                  </a:lnTo>
                  <a:lnTo>
                    <a:pt x="965" y="436"/>
                  </a:lnTo>
                  <a:lnTo>
                    <a:pt x="952" y="454"/>
                  </a:lnTo>
                  <a:lnTo>
                    <a:pt x="952" y="496"/>
                  </a:lnTo>
                  <a:lnTo>
                    <a:pt x="952" y="514"/>
                  </a:lnTo>
                  <a:lnTo>
                    <a:pt x="954" y="525"/>
                  </a:lnTo>
                  <a:lnTo>
                    <a:pt x="974" y="523"/>
                  </a:lnTo>
                  <a:lnTo>
                    <a:pt x="988" y="527"/>
                  </a:lnTo>
                  <a:lnTo>
                    <a:pt x="997" y="510"/>
                  </a:lnTo>
                  <a:lnTo>
                    <a:pt x="1007" y="510"/>
                  </a:lnTo>
                  <a:lnTo>
                    <a:pt x="1003" y="519"/>
                  </a:lnTo>
                  <a:lnTo>
                    <a:pt x="1015" y="531"/>
                  </a:lnTo>
                  <a:lnTo>
                    <a:pt x="1030" y="534"/>
                  </a:lnTo>
                  <a:lnTo>
                    <a:pt x="1028" y="523"/>
                  </a:lnTo>
                  <a:lnTo>
                    <a:pt x="1063" y="523"/>
                  </a:lnTo>
                  <a:lnTo>
                    <a:pt x="1051" y="528"/>
                  </a:lnTo>
                  <a:lnTo>
                    <a:pt x="1050" y="537"/>
                  </a:lnTo>
                  <a:lnTo>
                    <a:pt x="1066" y="542"/>
                  </a:lnTo>
                  <a:lnTo>
                    <a:pt x="1081" y="546"/>
                  </a:lnTo>
                  <a:lnTo>
                    <a:pt x="1089" y="529"/>
                  </a:lnTo>
                  <a:lnTo>
                    <a:pt x="1091" y="519"/>
                  </a:lnTo>
                  <a:lnTo>
                    <a:pt x="1080" y="522"/>
                  </a:lnTo>
                  <a:lnTo>
                    <a:pt x="1070" y="515"/>
                  </a:lnTo>
                  <a:lnTo>
                    <a:pt x="1063" y="513"/>
                  </a:lnTo>
                  <a:lnTo>
                    <a:pt x="1059" y="527"/>
                  </a:lnTo>
                  <a:lnTo>
                    <a:pt x="1059" y="525"/>
                  </a:lnTo>
                  <a:lnTo>
                    <a:pt x="1026" y="525"/>
                  </a:lnTo>
                  <a:lnTo>
                    <a:pt x="1018" y="508"/>
                  </a:lnTo>
                  <a:lnTo>
                    <a:pt x="1009" y="512"/>
                  </a:lnTo>
                  <a:lnTo>
                    <a:pt x="998" y="510"/>
                  </a:lnTo>
                  <a:lnTo>
                    <a:pt x="994" y="492"/>
                  </a:lnTo>
                  <a:lnTo>
                    <a:pt x="990" y="481"/>
                  </a:lnTo>
                  <a:lnTo>
                    <a:pt x="1000" y="475"/>
                  </a:lnTo>
                  <a:lnTo>
                    <a:pt x="1000" y="464"/>
                  </a:lnTo>
                  <a:lnTo>
                    <a:pt x="983" y="470"/>
                  </a:lnTo>
                  <a:lnTo>
                    <a:pt x="973" y="479"/>
                  </a:lnTo>
                  <a:lnTo>
                    <a:pt x="965" y="493"/>
                  </a:lnTo>
                  <a:lnTo>
                    <a:pt x="952" y="493"/>
                  </a:lnTo>
                  <a:lnTo>
                    <a:pt x="952" y="460"/>
                  </a:lnTo>
                  <a:lnTo>
                    <a:pt x="944" y="466"/>
                  </a:lnTo>
                  <a:lnTo>
                    <a:pt x="935" y="453"/>
                  </a:lnTo>
                  <a:lnTo>
                    <a:pt x="923" y="438"/>
                  </a:lnTo>
                  <a:lnTo>
                    <a:pt x="908" y="441"/>
                  </a:lnTo>
                  <a:lnTo>
                    <a:pt x="907" y="455"/>
                  </a:lnTo>
                  <a:lnTo>
                    <a:pt x="914" y="474"/>
                  </a:lnTo>
                  <a:lnTo>
                    <a:pt x="914" y="489"/>
                  </a:lnTo>
                  <a:lnTo>
                    <a:pt x="924" y="504"/>
                  </a:lnTo>
                  <a:lnTo>
                    <a:pt x="931" y="512"/>
                  </a:lnTo>
                  <a:lnTo>
                    <a:pt x="918" y="512"/>
                  </a:lnTo>
                  <a:lnTo>
                    <a:pt x="909" y="504"/>
                  </a:lnTo>
                  <a:lnTo>
                    <a:pt x="905" y="513"/>
                  </a:lnTo>
                  <a:lnTo>
                    <a:pt x="922" y="533"/>
                  </a:lnTo>
                  <a:lnTo>
                    <a:pt x="935" y="544"/>
                  </a:lnTo>
                  <a:lnTo>
                    <a:pt x="947" y="543"/>
                  </a:lnTo>
                  <a:lnTo>
                    <a:pt x="961" y="548"/>
                  </a:lnTo>
                  <a:lnTo>
                    <a:pt x="979" y="548"/>
                  </a:lnTo>
                  <a:lnTo>
                    <a:pt x="994" y="544"/>
                  </a:lnTo>
                  <a:lnTo>
                    <a:pt x="1009" y="552"/>
                  </a:lnTo>
                  <a:lnTo>
                    <a:pt x="1005" y="555"/>
                  </a:lnTo>
                  <a:lnTo>
                    <a:pt x="990" y="550"/>
                  </a:lnTo>
                  <a:lnTo>
                    <a:pt x="990" y="578"/>
                  </a:lnTo>
                  <a:lnTo>
                    <a:pt x="1001" y="578"/>
                  </a:lnTo>
                  <a:lnTo>
                    <a:pt x="1007" y="576"/>
                  </a:lnTo>
                  <a:lnTo>
                    <a:pt x="1009" y="567"/>
                  </a:lnTo>
                  <a:lnTo>
                    <a:pt x="1024" y="569"/>
                  </a:lnTo>
                  <a:lnTo>
                    <a:pt x="1041" y="563"/>
                  </a:lnTo>
                  <a:lnTo>
                    <a:pt x="1039" y="574"/>
                  </a:lnTo>
                  <a:lnTo>
                    <a:pt x="1045" y="584"/>
                  </a:lnTo>
                  <a:lnTo>
                    <a:pt x="1055" y="589"/>
                  </a:lnTo>
                  <a:lnTo>
                    <a:pt x="1063" y="584"/>
                  </a:lnTo>
                  <a:lnTo>
                    <a:pt x="1062" y="570"/>
                  </a:lnTo>
                  <a:lnTo>
                    <a:pt x="1063" y="558"/>
                  </a:lnTo>
                  <a:lnTo>
                    <a:pt x="1070" y="570"/>
                  </a:lnTo>
                  <a:lnTo>
                    <a:pt x="1072" y="585"/>
                  </a:lnTo>
                  <a:lnTo>
                    <a:pt x="1059" y="616"/>
                  </a:lnTo>
                  <a:lnTo>
                    <a:pt x="1045" y="644"/>
                  </a:lnTo>
                  <a:lnTo>
                    <a:pt x="1032" y="673"/>
                  </a:lnTo>
                  <a:lnTo>
                    <a:pt x="1015" y="703"/>
                  </a:lnTo>
                  <a:lnTo>
                    <a:pt x="1003" y="694"/>
                  </a:lnTo>
                  <a:lnTo>
                    <a:pt x="990" y="700"/>
                  </a:lnTo>
                  <a:lnTo>
                    <a:pt x="983" y="711"/>
                  </a:lnTo>
                  <a:lnTo>
                    <a:pt x="973" y="717"/>
                  </a:lnTo>
                  <a:lnTo>
                    <a:pt x="953" y="721"/>
                  </a:lnTo>
                  <a:lnTo>
                    <a:pt x="941" y="720"/>
                  </a:lnTo>
                  <a:lnTo>
                    <a:pt x="946" y="701"/>
                  </a:lnTo>
                  <a:lnTo>
                    <a:pt x="944" y="688"/>
                  </a:lnTo>
                  <a:lnTo>
                    <a:pt x="952" y="677"/>
                  </a:lnTo>
                  <a:lnTo>
                    <a:pt x="950" y="668"/>
                  </a:lnTo>
                  <a:lnTo>
                    <a:pt x="937" y="661"/>
                  </a:lnTo>
                  <a:lnTo>
                    <a:pt x="938" y="644"/>
                  </a:lnTo>
                  <a:lnTo>
                    <a:pt x="943" y="627"/>
                  </a:lnTo>
                  <a:lnTo>
                    <a:pt x="956" y="614"/>
                  </a:lnTo>
                  <a:lnTo>
                    <a:pt x="974" y="612"/>
                  </a:lnTo>
                  <a:lnTo>
                    <a:pt x="977" y="602"/>
                  </a:lnTo>
                  <a:lnTo>
                    <a:pt x="973" y="585"/>
                  </a:lnTo>
                  <a:lnTo>
                    <a:pt x="983" y="579"/>
                  </a:lnTo>
                  <a:lnTo>
                    <a:pt x="990" y="578"/>
                  </a:lnTo>
                  <a:lnTo>
                    <a:pt x="990" y="552"/>
                  </a:lnTo>
                  <a:lnTo>
                    <a:pt x="974" y="553"/>
                  </a:lnTo>
                  <a:lnTo>
                    <a:pt x="961" y="559"/>
                  </a:lnTo>
                  <a:lnTo>
                    <a:pt x="948" y="552"/>
                  </a:lnTo>
                  <a:lnTo>
                    <a:pt x="933" y="552"/>
                  </a:lnTo>
                  <a:lnTo>
                    <a:pt x="916" y="544"/>
                  </a:lnTo>
                  <a:lnTo>
                    <a:pt x="905" y="533"/>
                  </a:lnTo>
                  <a:lnTo>
                    <a:pt x="897" y="520"/>
                  </a:lnTo>
                  <a:lnTo>
                    <a:pt x="888" y="510"/>
                  </a:lnTo>
                  <a:lnTo>
                    <a:pt x="897" y="507"/>
                  </a:lnTo>
                  <a:lnTo>
                    <a:pt x="905" y="512"/>
                  </a:lnTo>
                  <a:lnTo>
                    <a:pt x="911" y="502"/>
                  </a:lnTo>
                  <a:lnTo>
                    <a:pt x="908" y="487"/>
                  </a:lnTo>
                  <a:lnTo>
                    <a:pt x="897" y="485"/>
                  </a:lnTo>
                  <a:lnTo>
                    <a:pt x="893" y="469"/>
                  </a:lnTo>
                  <a:lnTo>
                    <a:pt x="896" y="453"/>
                  </a:lnTo>
                  <a:lnTo>
                    <a:pt x="905" y="439"/>
                  </a:lnTo>
                  <a:lnTo>
                    <a:pt x="902" y="422"/>
                  </a:lnTo>
                  <a:lnTo>
                    <a:pt x="896" y="421"/>
                  </a:lnTo>
                  <a:lnTo>
                    <a:pt x="888" y="430"/>
                  </a:lnTo>
                  <a:lnTo>
                    <a:pt x="887" y="439"/>
                  </a:lnTo>
                  <a:lnTo>
                    <a:pt x="878" y="422"/>
                  </a:lnTo>
                  <a:lnTo>
                    <a:pt x="863" y="410"/>
                  </a:lnTo>
                  <a:lnTo>
                    <a:pt x="852" y="411"/>
                  </a:lnTo>
                  <a:lnTo>
                    <a:pt x="842" y="428"/>
                  </a:lnTo>
                  <a:lnTo>
                    <a:pt x="828" y="438"/>
                  </a:lnTo>
                  <a:lnTo>
                    <a:pt x="828" y="448"/>
                  </a:lnTo>
                  <a:lnTo>
                    <a:pt x="833" y="460"/>
                  </a:lnTo>
                  <a:lnTo>
                    <a:pt x="831" y="472"/>
                  </a:lnTo>
                  <a:lnTo>
                    <a:pt x="820" y="470"/>
                  </a:lnTo>
                  <a:lnTo>
                    <a:pt x="813" y="455"/>
                  </a:lnTo>
                  <a:lnTo>
                    <a:pt x="801" y="439"/>
                  </a:lnTo>
                  <a:lnTo>
                    <a:pt x="787" y="428"/>
                  </a:lnTo>
                  <a:lnTo>
                    <a:pt x="776" y="410"/>
                  </a:lnTo>
                  <a:lnTo>
                    <a:pt x="768" y="404"/>
                  </a:lnTo>
                  <a:lnTo>
                    <a:pt x="750" y="404"/>
                  </a:lnTo>
                  <a:lnTo>
                    <a:pt x="734" y="404"/>
                  </a:lnTo>
                  <a:lnTo>
                    <a:pt x="725" y="411"/>
                  </a:lnTo>
                  <a:lnTo>
                    <a:pt x="716" y="400"/>
                  </a:lnTo>
                  <a:lnTo>
                    <a:pt x="706" y="392"/>
                  </a:lnTo>
                  <a:lnTo>
                    <a:pt x="691" y="380"/>
                  </a:lnTo>
                  <a:lnTo>
                    <a:pt x="701" y="400"/>
                  </a:lnTo>
                  <a:lnTo>
                    <a:pt x="717" y="405"/>
                  </a:lnTo>
                  <a:lnTo>
                    <a:pt x="729" y="422"/>
                  </a:lnTo>
                  <a:lnTo>
                    <a:pt x="724" y="438"/>
                  </a:lnTo>
                  <a:lnTo>
                    <a:pt x="714" y="445"/>
                  </a:lnTo>
                  <a:lnTo>
                    <a:pt x="697" y="448"/>
                  </a:lnTo>
                  <a:lnTo>
                    <a:pt x="683" y="454"/>
                  </a:lnTo>
                  <a:lnTo>
                    <a:pt x="674" y="468"/>
                  </a:lnTo>
                  <a:lnTo>
                    <a:pt x="666" y="475"/>
                  </a:lnTo>
                  <a:lnTo>
                    <a:pt x="663" y="459"/>
                  </a:lnTo>
                  <a:lnTo>
                    <a:pt x="655" y="438"/>
                  </a:lnTo>
                  <a:lnTo>
                    <a:pt x="644" y="425"/>
                  </a:lnTo>
                  <a:lnTo>
                    <a:pt x="644" y="411"/>
                  </a:lnTo>
                  <a:lnTo>
                    <a:pt x="635" y="413"/>
                  </a:lnTo>
                  <a:lnTo>
                    <a:pt x="638" y="434"/>
                  </a:lnTo>
                  <a:lnTo>
                    <a:pt x="647" y="453"/>
                  </a:lnTo>
                  <a:lnTo>
                    <a:pt x="647" y="466"/>
                  </a:lnTo>
                  <a:lnTo>
                    <a:pt x="662" y="474"/>
                  </a:lnTo>
                  <a:lnTo>
                    <a:pt x="666" y="484"/>
                  </a:lnTo>
                  <a:lnTo>
                    <a:pt x="681" y="479"/>
                  </a:lnTo>
                  <a:lnTo>
                    <a:pt x="694" y="478"/>
                  </a:lnTo>
                  <a:lnTo>
                    <a:pt x="709" y="470"/>
                  </a:lnTo>
                  <a:lnTo>
                    <a:pt x="702" y="490"/>
                  </a:lnTo>
                  <a:lnTo>
                    <a:pt x="691" y="514"/>
                  </a:lnTo>
                  <a:lnTo>
                    <a:pt x="681" y="529"/>
                  </a:lnTo>
                  <a:lnTo>
                    <a:pt x="670" y="543"/>
                  </a:lnTo>
                  <a:lnTo>
                    <a:pt x="663" y="555"/>
                  </a:lnTo>
                  <a:lnTo>
                    <a:pt x="661" y="584"/>
                  </a:lnTo>
                  <a:lnTo>
                    <a:pt x="657" y="603"/>
                  </a:lnTo>
                  <a:lnTo>
                    <a:pt x="659" y="622"/>
                  </a:lnTo>
                  <a:lnTo>
                    <a:pt x="662" y="639"/>
                  </a:lnTo>
                  <a:lnTo>
                    <a:pt x="662" y="644"/>
                  </a:lnTo>
                  <a:lnTo>
                    <a:pt x="674" y="643"/>
                  </a:lnTo>
                  <a:lnTo>
                    <a:pt x="676" y="627"/>
                  </a:lnTo>
                  <a:lnTo>
                    <a:pt x="687" y="612"/>
                  </a:lnTo>
                  <a:lnTo>
                    <a:pt x="701" y="603"/>
                  </a:lnTo>
                  <a:lnTo>
                    <a:pt x="704" y="620"/>
                  </a:lnTo>
                  <a:lnTo>
                    <a:pt x="702" y="637"/>
                  </a:lnTo>
                  <a:lnTo>
                    <a:pt x="695" y="644"/>
                  </a:lnTo>
                  <a:lnTo>
                    <a:pt x="697" y="653"/>
                  </a:lnTo>
                  <a:lnTo>
                    <a:pt x="692" y="674"/>
                  </a:lnTo>
                  <a:lnTo>
                    <a:pt x="689" y="685"/>
                  </a:lnTo>
                  <a:lnTo>
                    <a:pt x="680" y="688"/>
                  </a:lnTo>
                  <a:lnTo>
                    <a:pt x="671" y="677"/>
                  </a:lnTo>
                  <a:lnTo>
                    <a:pt x="676" y="662"/>
                  </a:lnTo>
                  <a:lnTo>
                    <a:pt x="679" y="655"/>
                  </a:lnTo>
                  <a:lnTo>
                    <a:pt x="672" y="644"/>
                  </a:lnTo>
                  <a:lnTo>
                    <a:pt x="661" y="646"/>
                  </a:lnTo>
                  <a:lnTo>
                    <a:pt x="656" y="661"/>
                  </a:lnTo>
                  <a:lnTo>
                    <a:pt x="640" y="668"/>
                  </a:lnTo>
                  <a:lnTo>
                    <a:pt x="628" y="677"/>
                  </a:lnTo>
                  <a:lnTo>
                    <a:pt x="630" y="694"/>
                  </a:lnTo>
                  <a:lnTo>
                    <a:pt x="628" y="713"/>
                  </a:lnTo>
                  <a:lnTo>
                    <a:pt x="625" y="733"/>
                  </a:lnTo>
                  <a:lnTo>
                    <a:pt x="600" y="756"/>
                  </a:lnTo>
                  <a:lnTo>
                    <a:pt x="590" y="757"/>
                  </a:lnTo>
                  <a:lnTo>
                    <a:pt x="582" y="742"/>
                  </a:lnTo>
                  <a:lnTo>
                    <a:pt x="568" y="733"/>
                  </a:lnTo>
                  <a:lnTo>
                    <a:pt x="561" y="727"/>
                  </a:lnTo>
                  <a:lnTo>
                    <a:pt x="547" y="700"/>
                  </a:lnTo>
                  <a:lnTo>
                    <a:pt x="536" y="686"/>
                  </a:lnTo>
                  <a:lnTo>
                    <a:pt x="526" y="673"/>
                  </a:lnTo>
                  <a:lnTo>
                    <a:pt x="522" y="659"/>
                  </a:lnTo>
                  <a:lnTo>
                    <a:pt x="520" y="639"/>
                  </a:lnTo>
                  <a:lnTo>
                    <a:pt x="509" y="627"/>
                  </a:lnTo>
                  <a:lnTo>
                    <a:pt x="505" y="616"/>
                  </a:lnTo>
                  <a:lnTo>
                    <a:pt x="513" y="601"/>
                  </a:lnTo>
                  <a:lnTo>
                    <a:pt x="513" y="587"/>
                  </a:lnTo>
                  <a:lnTo>
                    <a:pt x="502" y="578"/>
                  </a:lnTo>
                  <a:lnTo>
                    <a:pt x="485" y="576"/>
                  </a:lnTo>
                  <a:lnTo>
                    <a:pt x="472" y="570"/>
                  </a:lnTo>
                  <a:lnTo>
                    <a:pt x="464" y="576"/>
                  </a:lnTo>
                  <a:lnTo>
                    <a:pt x="452" y="578"/>
                  </a:lnTo>
                  <a:lnTo>
                    <a:pt x="442" y="570"/>
                  </a:lnTo>
                  <a:lnTo>
                    <a:pt x="433" y="561"/>
                  </a:lnTo>
                  <a:lnTo>
                    <a:pt x="419" y="558"/>
                  </a:lnTo>
                  <a:lnTo>
                    <a:pt x="405" y="552"/>
                  </a:lnTo>
                  <a:lnTo>
                    <a:pt x="393" y="542"/>
                  </a:lnTo>
                  <a:lnTo>
                    <a:pt x="390" y="519"/>
                  </a:lnTo>
                  <a:lnTo>
                    <a:pt x="389" y="504"/>
                  </a:lnTo>
                  <a:lnTo>
                    <a:pt x="399" y="493"/>
                  </a:lnTo>
                  <a:lnTo>
                    <a:pt x="398" y="483"/>
                  </a:lnTo>
                  <a:lnTo>
                    <a:pt x="395" y="464"/>
                  </a:lnTo>
                  <a:lnTo>
                    <a:pt x="396" y="446"/>
                  </a:lnTo>
                  <a:lnTo>
                    <a:pt x="393" y="430"/>
                  </a:lnTo>
                  <a:lnTo>
                    <a:pt x="405" y="416"/>
                  </a:lnTo>
                  <a:lnTo>
                    <a:pt x="414" y="407"/>
                  </a:lnTo>
                  <a:lnTo>
                    <a:pt x="425" y="405"/>
                  </a:lnTo>
                  <a:lnTo>
                    <a:pt x="424" y="392"/>
                  </a:lnTo>
                  <a:lnTo>
                    <a:pt x="429" y="380"/>
                  </a:lnTo>
                  <a:lnTo>
                    <a:pt x="440" y="372"/>
                  </a:lnTo>
                  <a:lnTo>
                    <a:pt x="454" y="379"/>
                  </a:lnTo>
                  <a:lnTo>
                    <a:pt x="470" y="383"/>
                  </a:lnTo>
                  <a:lnTo>
                    <a:pt x="488" y="380"/>
                  </a:lnTo>
                  <a:lnTo>
                    <a:pt x="503" y="380"/>
                  </a:lnTo>
                  <a:lnTo>
                    <a:pt x="511" y="381"/>
                  </a:lnTo>
                  <a:lnTo>
                    <a:pt x="514" y="395"/>
                  </a:lnTo>
                  <a:lnTo>
                    <a:pt x="529" y="398"/>
                  </a:lnTo>
                  <a:lnTo>
                    <a:pt x="544" y="404"/>
                  </a:lnTo>
                  <a:lnTo>
                    <a:pt x="552" y="403"/>
                  </a:lnTo>
                  <a:lnTo>
                    <a:pt x="558" y="394"/>
                  </a:lnTo>
                  <a:lnTo>
                    <a:pt x="562" y="385"/>
                  </a:lnTo>
                  <a:lnTo>
                    <a:pt x="576" y="389"/>
                  </a:lnTo>
                  <a:lnTo>
                    <a:pt x="591" y="395"/>
                  </a:lnTo>
                  <a:lnTo>
                    <a:pt x="609" y="398"/>
                  </a:lnTo>
                  <a:lnTo>
                    <a:pt x="621" y="400"/>
                  </a:lnTo>
                  <a:lnTo>
                    <a:pt x="635" y="398"/>
                  </a:lnTo>
                  <a:lnTo>
                    <a:pt x="644" y="389"/>
                  </a:lnTo>
                  <a:lnTo>
                    <a:pt x="650" y="375"/>
                  </a:lnTo>
                  <a:lnTo>
                    <a:pt x="655" y="365"/>
                  </a:lnTo>
                  <a:lnTo>
                    <a:pt x="650" y="362"/>
                  </a:lnTo>
                  <a:lnTo>
                    <a:pt x="642" y="352"/>
                  </a:lnTo>
                  <a:lnTo>
                    <a:pt x="633" y="356"/>
                  </a:lnTo>
                  <a:lnTo>
                    <a:pt x="618" y="356"/>
                  </a:lnTo>
                  <a:lnTo>
                    <a:pt x="608" y="351"/>
                  </a:lnTo>
                  <a:lnTo>
                    <a:pt x="606" y="339"/>
                  </a:lnTo>
                  <a:lnTo>
                    <a:pt x="600" y="335"/>
                  </a:lnTo>
                  <a:lnTo>
                    <a:pt x="596" y="339"/>
                  </a:lnTo>
                  <a:lnTo>
                    <a:pt x="598" y="351"/>
                  </a:lnTo>
                  <a:lnTo>
                    <a:pt x="592" y="360"/>
                  </a:lnTo>
                  <a:lnTo>
                    <a:pt x="581" y="359"/>
                  </a:lnTo>
                  <a:lnTo>
                    <a:pt x="574" y="350"/>
                  </a:lnTo>
                  <a:lnTo>
                    <a:pt x="572" y="337"/>
                  </a:lnTo>
                  <a:lnTo>
                    <a:pt x="572" y="322"/>
                  </a:lnTo>
                  <a:lnTo>
                    <a:pt x="564" y="318"/>
                  </a:lnTo>
                  <a:lnTo>
                    <a:pt x="559" y="327"/>
                  </a:lnTo>
                  <a:lnTo>
                    <a:pt x="561" y="339"/>
                  </a:lnTo>
                  <a:lnTo>
                    <a:pt x="567" y="349"/>
                  </a:lnTo>
                  <a:lnTo>
                    <a:pt x="574" y="357"/>
                  </a:lnTo>
                  <a:lnTo>
                    <a:pt x="567" y="368"/>
                  </a:lnTo>
                  <a:lnTo>
                    <a:pt x="558" y="374"/>
                  </a:lnTo>
                  <a:lnTo>
                    <a:pt x="546" y="372"/>
                  </a:lnTo>
                  <a:lnTo>
                    <a:pt x="546" y="381"/>
                  </a:lnTo>
                  <a:lnTo>
                    <a:pt x="538" y="387"/>
                  </a:lnTo>
                  <a:lnTo>
                    <a:pt x="528" y="374"/>
                  </a:lnTo>
                  <a:lnTo>
                    <a:pt x="529" y="366"/>
                  </a:lnTo>
                  <a:lnTo>
                    <a:pt x="543" y="372"/>
                  </a:lnTo>
                  <a:lnTo>
                    <a:pt x="551" y="372"/>
                  </a:lnTo>
                  <a:lnTo>
                    <a:pt x="561" y="364"/>
                  </a:lnTo>
                  <a:lnTo>
                    <a:pt x="558" y="351"/>
                  </a:lnTo>
                  <a:lnTo>
                    <a:pt x="547" y="342"/>
                  </a:lnTo>
                  <a:lnTo>
                    <a:pt x="538" y="335"/>
                  </a:lnTo>
                  <a:lnTo>
                    <a:pt x="528" y="324"/>
                  </a:lnTo>
                  <a:lnTo>
                    <a:pt x="516" y="314"/>
                  </a:lnTo>
                  <a:lnTo>
                    <a:pt x="516" y="327"/>
                  </a:lnTo>
                  <a:lnTo>
                    <a:pt x="523" y="336"/>
                  </a:lnTo>
                  <a:lnTo>
                    <a:pt x="522" y="351"/>
                  </a:lnTo>
                  <a:lnTo>
                    <a:pt x="522" y="364"/>
                  </a:lnTo>
                  <a:lnTo>
                    <a:pt x="509" y="354"/>
                  </a:lnTo>
                  <a:lnTo>
                    <a:pt x="507" y="345"/>
                  </a:lnTo>
                  <a:lnTo>
                    <a:pt x="513" y="337"/>
                  </a:lnTo>
                  <a:lnTo>
                    <a:pt x="511" y="330"/>
                  </a:lnTo>
                  <a:lnTo>
                    <a:pt x="517" y="326"/>
                  </a:lnTo>
                  <a:lnTo>
                    <a:pt x="517" y="314"/>
                  </a:lnTo>
                  <a:lnTo>
                    <a:pt x="507" y="316"/>
                  </a:lnTo>
                  <a:lnTo>
                    <a:pt x="499" y="327"/>
                  </a:lnTo>
                  <a:lnTo>
                    <a:pt x="488" y="324"/>
                  </a:lnTo>
                  <a:lnTo>
                    <a:pt x="472" y="331"/>
                  </a:lnTo>
                  <a:lnTo>
                    <a:pt x="469" y="347"/>
                  </a:lnTo>
                  <a:lnTo>
                    <a:pt x="457" y="357"/>
                  </a:lnTo>
                  <a:lnTo>
                    <a:pt x="442" y="365"/>
                  </a:lnTo>
                  <a:lnTo>
                    <a:pt x="428" y="366"/>
                  </a:lnTo>
                  <a:lnTo>
                    <a:pt x="414" y="362"/>
                  </a:lnTo>
                  <a:lnTo>
                    <a:pt x="407" y="354"/>
                  </a:lnTo>
                  <a:lnTo>
                    <a:pt x="413" y="347"/>
                  </a:lnTo>
                  <a:lnTo>
                    <a:pt x="407" y="336"/>
                  </a:lnTo>
                  <a:lnTo>
                    <a:pt x="416" y="329"/>
                  </a:lnTo>
                  <a:lnTo>
                    <a:pt x="418" y="320"/>
                  </a:lnTo>
                  <a:lnTo>
                    <a:pt x="418" y="306"/>
                  </a:lnTo>
                  <a:lnTo>
                    <a:pt x="429" y="294"/>
                  </a:lnTo>
                  <a:lnTo>
                    <a:pt x="448" y="298"/>
                  </a:lnTo>
                  <a:lnTo>
                    <a:pt x="467" y="303"/>
                  </a:lnTo>
                  <a:lnTo>
                    <a:pt x="475" y="295"/>
                  </a:lnTo>
                  <a:lnTo>
                    <a:pt x="475" y="282"/>
                  </a:lnTo>
                  <a:lnTo>
                    <a:pt x="465" y="273"/>
                  </a:lnTo>
                  <a:lnTo>
                    <a:pt x="450" y="265"/>
                  </a:lnTo>
                  <a:lnTo>
                    <a:pt x="458" y="259"/>
                  </a:lnTo>
                  <a:lnTo>
                    <a:pt x="473" y="253"/>
                  </a:lnTo>
                  <a:lnTo>
                    <a:pt x="477" y="250"/>
                  </a:lnTo>
                  <a:lnTo>
                    <a:pt x="472" y="248"/>
                  </a:lnTo>
                  <a:lnTo>
                    <a:pt x="460" y="250"/>
                  </a:lnTo>
                  <a:lnTo>
                    <a:pt x="448" y="253"/>
                  </a:lnTo>
                  <a:lnTo>
                    <a:pt x="440" y="256"/>
                  </a:lnTo>
                  <a:lnTo>
                    <a:pt x="446" y="247"/>
                  </a:lnTo>
                  <a:lnTo>
                    <a:pt x="448" y="235"/>
                  </a:lnTo>
                  <a:lnTo>
                    <a:pt x="452" y="227"/>
                  </a:lnTo>
                  <a:lnTo>
                    <a:pt x="455" y="220"/>
                  </a:lnTo>
                  <a:lnTo>
                    <a:pt x="449" y="211"/>
                  </a:lnTo>
                  <a:lnTo>
                    <a:pt x="440" y="216"/>
                  </a:lnTo>
                  <a:lnTo>
                    <a:pt x="442" y="226"/>
                  </a:lnTo>
                  <a:lnTo>
                    <a:pt x="440" y="237"/>
                  </a:lnTo>
                  <a:lnTo>
                    <a:pt x="435" y="250"/>
                  </a:lnTo>
                  <a:lnTo>
                    <a:pt x="424" y="248"/>
                  </a:lnTo>
                  <a:lnTo>
                    <a:pt x="419" y="237"/>
                  </a:lnTo>
                  <a:lnTo>
                    <a:pt x="411" y="223"/>
                  </a:lnTo>
                  <a:lnTo>
                    <a:pt x="425" y="220"/>
                  </a:lnTo>
                  <a:lnTo>
                    <a:pt x="431" y="214"/>
                  </a:lnTo>
                  <a:lnTo>
                    <a:pt x="437" y="212"/>
                  </a:lnTo>
                  <a:lnTo>
                    <a:pt x="437" y="205"/>
                  </a:lnTo>
                  <a:lnTo>
                    <a:pt x="434" y="196"/>
                  </a:lnTo>
                  <a:lnTo>
                    <a:pt x="445" y="189"/>
                  </a:lnTo>
                  <a:lnTo>
                    <a:pt x="455" y="183"/>
                  </a:lnTo>
                  <a:lnTo>
                    <a:pt x="463" y="188"/>
                  </a:lnTo>
                  <a:lnTo>
                    <a:pt x="465" y="202"/>
                  </a:lnTo>
                  <a:lnTo>
                    <a:pt x="470" y="216"/>
                  </a:lnTo>
                  <a:lnTo>
                    <a:pt x="478" y="224"/>
                  </a:lnTo>
                  <a:lnTo>
                    <a:pt x="481" y="237"/>
                  </a:lnTo>
                  <a:lnTo>
                    <a:pt x="477" y="246"/>
                  </a:lnTo>
                  <a:lnTo>
                    <a:pt x="475" y="252"/>
                  </a:lnTo>
                  <a:lnTo>
                    <a:pt x="485" y="248"/>
                  </a:lnTo>
                  <a:lnTo>
                    <a:pt x="498" y="242"/>
                  </a:lnTo>
                  <a:lnTo>
                    <a:pt x="502" y="226"/>
                  </a:lnTo>
                  <a:lnTo>
                    <a:pt x="514" y="226"/>
                  </a:lnTo>
                  <a:lnTo>
                    <a:pt x="520" y="223"/>
                  </a:lnTo>
                  <a:lnTo>
                    <a:pt x="518" y="211"/>
                  </a:lnTo>
                  <a:lnTo>
                    <a:pt x="513" y="199"/>
                  </a:lnTo>
                  <a:lnTo>
                    <a:pt x="523" y="199"/>
                  </a:lnTo>
                  <a:lnTo>
                    <a:pt x="536" y="211"/>
                  </a:lnTo>
                  <a:lnTo>
                    <a:pt x="546" y="220"/>
                  </a:lnTo>
                  <a:lnTo>
                    <a:pt x="556" y="220"/>
                  </a:lnTo>
                  <a:lnTo>
                    <a:pt x="570" y="214"/>
                  </a:lnTo>
                  <a:lnTo>
                    <a:pt x="579" y="201"/>
                  </a:lnTo>
                  <a:lnTo>
                    <a:pt x="585" y="188"/>
                  </a:lnTo>
                  <a:lnTo>
                    <a:pt x="606" y="193"/>
                  </a:lnTo>
                  <a:lnTo>
                    <a:pt x="588" y="182"/>
                  </a:lnTo>
                  <a:lnTo>
                    <a:pt x="574" y="183"/>
                  </a:lnTo>
                  <a:lnTo>
                    <a:pt x="572" y="167"/>
                  </a:lnTo>
                  <a:lnTo>
                    <a:pt x="572" y="158"/>
                  </a:lnTo>
                  <a:lnTo>
                    <a:pt x="587" y="152"/>
                  </a:lnTo>
                  <a:lnTo>
                    <a:pt x="590" y="143"/>
                  </a:lnTo>
                  <a:lnTo>
                    <a:pt x="579" y="149"/>
                  </a:lnTo>
                  <a:lnTo>
                    <a:pt x="567" y="157"/>
                  </a:lnTo>
                  <a:lnTo>
                    <a:pt x="553" y="158"/>
                  </a:lnTo>
                  <a:lnTo>
                    <a:pt x="559" y="173"/>
                  </a:lnTo>
                  <a:lnTo>
                    <a:pt x="558" y="187"/>
                  </a:lnTo>
                  <a:lnTo>
                    <a:pt x="558" y="197"/>
                  </a:lnTo>
                  <a:lnTo>
                    <a:pt x="547" y="205"/>
                  </a:lnTo>
                  <a:lnTo>
                    <a:pt x="537" y="208"/>
                  </a:lnTo>
                  <a:lnTo>
                    <a:pt x="529" y="199"/>
                  </a:lnTo>
                  <a:lnTo>
                    <a:pt x="531" y="188"/>
                  </a:lnTo>
                  <a:lnTo>
                    <a:pt x="532" y="182"/>
                  </a:lnTo>
                  <a:lnTo>
                    <a:pt x="520" y="187"/>
                  </a:lnTo>
                  <a:lnTo>
                    <a:pt x="508" y="181"/>
                  </a:lnTo>
                  <a:lnTo>
                    <a:pt x="502" y="172"/>
                  </a:lnTo>
                  <a:lnTo>
                    <a:pt x="505" y="158"/>
                  </a:lnTo>
                  <a:lnTo>
                    <a:pt x="503" y="157"/>
                  </a:lnTo>
                  <a:lnTo>
                    <a:pt x="505" y="155"/>
                  </a:lnTo>
                  <a:lnTo>
                    <a:pt x="507" y="153"/>
                  </a:lnTo>
                  <a:lnTo>
                    <a:pt x="366" y="153"/>
                  </a:lnTo>
                  <a:lnTo>
                    <a:pt x="359" y="163"/>
                  </a:lnTo>
                  <a:lnTo>
                    <a:pt x="346" y="170"/>
                  </a:lnTo>
                  <a:lnTo>
                    <a:pt x="335" y="164"/>
                  </a:lnTo>
                  <a:lnTo>
                    <a:pt x="330" y="157"/>
                  </a:lnTo>
                  <a:lnTo>
                    <a:pt x="330" y="147"/>
                  </a:lnTo>
                  <a:lnTo>
                    <a:pt x="331" y="146"/>
                  </a:lnTo>
                  <a:lnTo>
                    <a:pt x="303" y="146"/>
                  </a:lnTo>
                  <a:lnTo>
                    <a:pt x="294" y="147"/>
                  </a:lnTo>
                  <a:lnTo>
                    <a:pt x="285" y="164"/>
                  </a:lnTo>
                  <a:lnTo>
                    <a:pt x="280" y="178"/>
                  </a:lnTo>
                  <a:lnTo>
                    <a:pt x="276" y="189"/>
                  </a:lnTo>
                  <a:lnTo>
                    <a:pt x="262" y="187"/>
                  </a:lnTo>
                  <a:lnTo>
                    <a:pt x="251" y="178"/>
                  </a:lnTo>
                  <a:lnTo>
                    <a:pt x="250" y="158"/>
                  </a:lnTo>
                  <a:lnTo>
                    <a:pt x="246" y="138"/>
                  </a:lnTo>
                  <a:lnTo>
                    <a:pt x="236" y="127"/>
                  </a:lnTo>
                  <a:lnTo>
                    <a:pt x="240" y="117"/>
                  </a:lnTo>
                  <a:lnTo>
                    <a:pt x="232" y="100"/>
                  </a:lnTo>
                  <a:lnTo>
                    <a:pt x="225" y="94"/>
                  </a:lnTo>
                  <a:lnTo>
                    <a:pt x="215" y="102"/>
                  </a:lnTo>
                  <a:lnTo>
                    <a:pt x="202" y="93"/>
                  </a:lnTo>
                  <a:lnTo>
                    <a:pt x="194" y="99"/>
                  </a:lnTo>
                  <a:lnTo>
                    <a:pt x="187" y="105"/>
                  </a:lnTo>
                  <a:lnTo>
                    <a:pt x="170" y="110"/>
                  </a:lnTo>
                  <a:lnTo>
                    <a:pt x="161" y="122"/>
                  </a:lnTo>
                  <a:lnTo>
                    <a:pt x="181" y="125"/>
                  </a:lnTo>
                  <a:lnTo>
                    <a:pt x="196" y="131"/>
                  </a:lnTo>
                  <a:lnTo>
                    <a:pt x="205" y="143"/>
                  </a:lnTo>
                  <a:lnTo>
                    <a:pt x="215" y="155"/>
                  </a:lnTo>
                  <a:lnTo>
                    <a:pt x="217" y="174"/>
                  </a:lnTo>
                  <a:lnTo>
                    <a:pt x="212" y="193"/>
                  </a:lnTo>
                  <a:lnTo>
                    <a:pt x="202" y="199"/>
                  </a:lnTo>
                  <a:lnTo>
                    <a:pt x="190" y="187"/>
                  </a:lnTo>
                  <a:lnTo>
                    <a:pt x="167" y="185"/>
                  </a:lnTo>
                  <a:lnTo>
                    <a:pt x="167" y="176"/>
                  </a:lnTo>
                  <a:lnTo>
                    <a:pt x="187" y="172"/>
                  </a:lnTo>
                  <a:lnTo>
                    <a:pt x="188" y="161"/>
                  </a:lnTo>
                  <a:lnTo>
                    <a:pt x="185" y="157"/>
                  </a:lnTo>
                  <a:lnTo>
                    <a:pt x="179" y="167"/>
                  </a:lnTo>
                  <a:lnTo>
                    <a:pt x="168" y="159"/>
                  </a:lnTo>
                  <a:lnTo>
                    <a:pt x="182" y="149"/>
                  </a:lnTo>
                  <a:lnTo>
                    <a:pt x="190" y="158"/>
                  </a:lnTo>
                  <a:lnTo>
                    <a:pt x="179" y="147"/>
                  </a:lnTo>
                  <a:lnTo>
                    <a:pt x="167" y="147"/>
                  </a:lnTo>
                  <a:lnTo>
                    <a:pt x="158" y="155"/>
                  </a:lnTo>
                  <a:lnTo>
                    <a:pt x="159" y="167"/>
                  </a:lnTo>
                  <a:lnTo>
                    <a:pt x="159" y="182"/>
                  </a:lnTo>
                  <a:lnTo>
                    <a:pt x="157" y="194"/>
                  </a:lnTo>
                  <a:lnTo>
                    <a:pt x="159" y="206"/>
                  </a:lnTo>
                  <a:lnTo>
                    <a:pt x="147" y="197"/>
                  </a:lnTo>
                  <a:lnTo>
                    <a:pt x="142" y="203"/>
                  </a:lnTo>
                  <a:lnTo>
                    <a:pt x="138" y="196"/>
                  </a:lnTo>
                  <a:lnTo>
                    <a:pt x="142" y="183"/>
                  </a:lnTo>
                  <a:lnTo>
                    <a:pt x="131" y="188"/>
                  </a:lnTo>
                  <a:lnTo>
                    <a:pt x="126" y="199"/>
                  </a:lnTo>
                  <a:lnTo>
                    <a:pt x="117" y="208"/>
                  </a:lnTo>
                  <a:lnTo>
                    <a:pt x="117" y="217"/>
                  </a:lnTo>
                  <a:lnTo>
                    <a:pt x="104" y="217"/>
                  </a:lnTo>
                  <a:lnTo>
                    <a:pt x="99" y="224"/>
                  </a:lnTo>
                  <a:lnTo>
                    <a:pt x="104" y="238"/>
                  </a:lnTo>
                  <a:lnTo>
                    <a:pt x="119" y="247"/>
                  </a:lnTo>
                  <a:lnTo>
                    <a:pt x="126" y="253"/>
                  </a:lnTo>
                  <a:lnTo>
                    <a:pt x="125" y="267"/>
                  </a:lnTo>
                  <a:lnTo>
                    <a:pt x="134" y="263"/>
                  </a:lnTo>
                  <a:lnTo>
                    <a:pt x="136" y="250"/>
                  </a:lnTo>
                  <a:lnTo>
                    <a:pt x="152" y="250"/>
                  </a:lnTo>
                  <a:lnTo>
                    <a:pt x="161" y="238"/>
                  </a:lnTo>
                  <a:lnTo>
                    <a:pt x="162" y="226"/>
                  </a:lnTo>
                  <a:lnTo>
                    <a:pt x="161" y="205"/>
                  </a:lnTo>
                  <a:lnTo>
                    <a:pt x="167" y="191"/>
                  </a:lnTo>
                  <a:lnTo>
                    <a:pt x="174" y="182"/>
                  </a:lnTo>
                  <a:lnTo>
                    <a:pt x="188" y="189"/>
                  </a:lnTo>
                  <a:lnTo>
                    <a:pt x="203" y="199"/>
                  </a:lnTo>
                  <a:lnTo>
                    <a:pt x="211" y="205"/>
                  </a:lnTo>
                  <a:lnTo>
                    <a:pt x="218" y="217"/>
                  </a:lnTo>
                  <a:lnTo>
                    <a:pt x="229" y="224"/>
                  </a:lnTo>
                  <a:lnTo>
                    <a:pt x="233" y="238"/>
                  </a:lnTo>
                  <a:lnTo>
                    <a:pt x="235" y="248"/>
                  </a:lnTo>
                  <a:lnTo>
                    <a:pt x="246" y="257"/>
                  </a:lnTo>
                  <a:lnTo>
                    <a:pt x="236" y="268"/>
                  </a:lnTo>
                  <a:lnTo>
                    <a:pt x="223" y="268"/>
                  </a:lnTo>
                  <a:lnTo>
                    <a:pt x="208" y="276"/>
                  </a:lnTo>
                  <a:lnTo>
                    <a:pt x="196" y="285"/>
                  </a:lnTo>
                  <a:lnTo>
                    <a:pt x="181" y="292"/>
                  </a:lnTo>
                  <a:lnTo>
                    <a:pt x="167" y="306"/>
                  </a:lnTo>
                  <a:lnTo>
                    <a:pt x="153" y="316"/>
                  </a:lnTo>
                  <a:lnTo>
                    <a:pt x="152" y="327"/>
                  </a:lnTo>
                  <a:lnTo>
                    <a:pt x="152" y="335"/>
                  </a:lnTo>
                  <a:lnTo>
                    <a:pt x="142" y="344"/>
                  </a:lnTo>
                  <a:lnTo>
                    <a:pt x="143" y="352"/>
                  </a:lnTo>
                  <a:lnTo>
                    <a:pt x="132" y="365"/>
                  </a:lnTo>
                  <a:lnTo>
                    <a:pt x="132" y="380"/>
                  </a:lnTo>
                  <a:lnTo>
                    <a:pt x="140" y="392"/>
                  </a:lnTo>
                  <a:lnTo>
                    <a:pt x="136" y="401"/>
                  </a:lnTo>
                  <a:lnTo>
                    <a:pt x="125" y="395"/>
                  </a:lnTo>
                  <a:lnTo>
                    <a:pt x="122" y="380"/>
                  </a:lnTo>
                  <a:lnTo>
                    <a:pt x="111" y="372"/>
                  </a:lnTo>
                  <a:lnTo>
                    <a:pt x="102" y="374"/>
                  </a:lnTo>
                  <a:lnTo>
                    <a:pt x="98" y="385"/>
                  </a:lnTo>
                  <a:lnTo>
                    <a:pt x="87" y="380"/>
                  </a:lnTo>
                  <a:lnTo>
                    <a:pt x="75" y="380"/>
                  </a:lnTo>
                  <a:lnTo>
                    <a:pt x="63" y="390"/>
                  </a:lnTo>
                  <a:lnTo>
                    <a:pt x="60" y="401"/>
                  </a:lnTo>
                  <a:lnTo>
                    <a:pt x="55" y="411"/>
                  </a:lnTo>
                  <a:lnTo>
                    <a:pt x="54" y="428"/>
                  </a:lnTo>
                  <a:lnTo>
                    <a:pt x="63" y="439"/>
                  </a:lnTo>
                  <a:lnTo>
                    <a:pt x="73" y="431"/>
                  </a:lnTo>
                  <a:lnTo>
                    <a:pt x="85" y="431"/>
                  </a:lnTo>
                  <a:lnTo>
                    <a:pt x="87" y="445"/>
                  </a:lnTo>
                  <a:lnTo>
                    <a:pt x="78" y="455"/>
                  </a:lnTo>
                  <a:lnTo>
                    <a:pt x="93" y="457"/>
                  </a:lnTo>
                  <a:lnTo>
                    <a:pt x="99" y="460"/>
                  </a:lnTo>
                  <a:lnTo>
                    <a:pt x="102" y="474"/>
                  </a:lnTo>
                  <a:lnTo>
                    <a:pt x="114" y="479"/>
                  </a:lnTo>
                  <a:lnTo>
                    <a:pt x="128" y="490"/>
                  </a:lnTo>
                  <a:lnTo>
                    <a:pt x="138" y="483"/>
                  </a:lnTo>
                  <a:lnTo>
                    <a:pt x="159" y="490"/>
                  </a:lnTo>
                  <a:lnTo>
                    <a:pt x="176" y="492"/>
                  </a:lnTo>
                  <a:lnTo>
                    <a:pt x="200" y="504"/>
                  </a:lnTo>
                  <a:lnTo>
                    <a:pt x="205" y="514"/>
                  </a:lnTo>
                  <a:lnTo>
                    <a:pt x="218" y="527"/>
                  </a:lnTo>
                  <a:lnTo>
                    <a:pt x="226" y="543"/>
                  </a:lnTo>
                  <a:lnTo>
                    <a:pt x="242" y="552"/>
                  </a:lnTo>
                  <a:lnTo>
                    <a:pt x="257" y="553"/>
                  </a:lnTo>
                  <a:lnTo>
                    <a:pt x="272" y="567"/>
                  </a:lnTo>
                  <a:lnTo>
                    <a:pt x="292" y="567"/>
                  </a:lnTo>
                  <a:lnTo>
                    <a:pt x="294" y="579"/>
                  </a:lnTo>
                  <a:lnTo>
                    <a:pt x="294" y="591"/>
                  </a:lnTo>
                  <a:lnTo>
                    <a:pt x="285" y="603"/>
                  </a:lnTo>
                  <a:lnTo>
                    <a:pt x="283" y="618"/>
                  </a:lnTo>
                  <a:lnTo>
                    <a:pt x="280" y="633"/>
                  </a:lnTo>
                  <a:lnTo>
                    <a:pt x="270" y="648"/>
                  </a:lnTo>
                  <a:lnTo>
                    <a:pt x="255" y="656"/>
                  </a:lnTo>
                  <a:lnTo>
                    <a:pt x="241" y="659"/>
                  </a:lnTo>
                  <a:lnTo>
                    <a:pt x="247" y="671"/>
                  </a:lnTo>
                  <a:lnTo>
                    <a:pt x="235" y="685"/>
                  </a:lnTo>
                  <a:lnTo>
                    <a:pt x="225" y="697"/>
                  </a:lnTo>
                  <a:lnTo>
                    <a:pt x="212" y="705"/>
                  </a:lnTo>
                  <a:lnTo>
                    <a:pt x="202" y="722"/>
                  </a:lnTo>
                  <a:lnTo>
                    <a:pt x="194" y="735"/>
                  </a:lnTo>
                  <a:lnTo>
                    <a:pt x="182" y="741"/>
                  </a:lnTo>
                  <a:lnTo>
                    <a:pt x="174" y="751"/>
                  </a:lnTo>
                  <a:lnTo>
                    <a:pt x="168" y="762"/>
                  </a:lnTo>
                  <a:lnTo>
                    <a:pt x="162" y="772"/>
                  </a:lnTo>
                  <a:lnTo>
                    <a:pt x="164" y="783"/>
                  </a:lnTo>
                  <a:lnTo>
                    <a:pt x="158" y="791"/>
                  </a:lnTo>
                  <a:lnTo>
                    <a:pt x="149" y="777"/>
                  </a:lnTo>
                  <a:lnTo>
                    <a:pt x="137" y="765"/>
                  </a:lnTo>
                  <a:lnTo>
                    <a:pt x="132" y="748"/>
                  </a:lnTo>
                  <a:lnTo>
                    <a:pt x="132" y="735"/>
                  </a:lnTo>
                  <a:lnTo>
                    <a:pt x="131" y="717"/>
                  </a:lnTo>
                  <a:lnTo>
                    <a:pt x="137" y="694"/>
                  </a:lnTo>
                  <a:lnTo>
                    <a:pt x="138" y="671"/>
                  </a:lnTo>
                  <a:lnTo>
                    <a:pt x="136" y="650"/>
                  </a:lnTo>
                  <a:lnTo>
                    <a:pt x="131" y="633"/>
                  </a:lnTo>
                  <a:lnTo>
                    <a:pt x="117" y="618"/>
                  </a:lnTo>
                  <a:lnTo>
                    <a:pt x="104" y="607"/>
                  </a:lnTo>
                  <a:lnTo>
                    <a:pt x="93" y="589"/>
                  </a:lnTo>
                  <a:lnTo>
                    <a:pt x="90" y="570"/>
                  </a:lnTo>
                  <a:lnTo>
                    <a:pt x="98" y="557"/>
                  </a:lnTo>
                  <a:lnTo>
                    <a:pt x="98" y="544"/>
                  </a:lnTo>
                  <a:lnTo>
                    <a:pt x="104" y="525"/>
                  </a:lnTo>
                  <a:lnTo>
                    <a:pt x="113" y="510"/>
                  </a:lnTo>
                  <a:lnTo>
                    <a:pt x="125" y="500"/>
                  </a:lnTo>
                  <a:lnTo>
                    <a:pt x="129" y="492"/>
                  </a:lnTo>
                  <a:lnTo>
                    <a:pt x="114" y="487"/>
                  </a:lnTo>
                  <a:lnTo>
                    <a:pt x="105" y="490"/>
                  </a:lnTo>
                  <a:lnTo>
                    <a:pt x="96" y="485"/>
                  </a:lnTo>
                  <a:lnTo>
                    <a:pt x="84" y="476"/>
                  </a:lnTo>
                  <a:lnTo>
                    <a:pt x="72" y="466"/>
                  </a:lnTo>
                  <a:lnTo>
                    <a:pt x="64" y="454"/>
                  </a:lnTo>
                  <a:lnTo>
                    <a:pt x="60" y="451"/>
                  </a:lnTo>
                  <a:lnTo>
                    <a:pt x="53" y="455"/>
                  </a:lnTo>
                  <a:lnTo>
                    <a:pt x="40" y="448"/>
                  </a:lnTo>
                  <a:lnTo>
                    <a:pt x="31" y="438"/>
                  </a:lnTo>
                  <a:lnTo>
                    <a:pt x="27" y="428"/>
                  </a:lnTo>
                  <a:lnTo>
                    <a:pt x="27" y="413"/>
                  </a:lnTo>
                  <a:lnTo>
                    <a:pt x="24" y="405"/>
                  </a:lnTo>
                  <a:lnTo>
                    <a:pt x="13" y="396"/>
                  </a:lnTo>
                  <a:lnTo>
                    <a:pt x="13" y="404"/>
                  </a:lnTo>
                  <a:lnTo>
                    <a:pt x="19" y="415"/>
                  </a:lnTo>
                  <a:lnTo>
                    <a:pt x="20" y="425"/>
                  </a:lnTo>
                  <a:lnTo>
                    <a:pt x="10" y="418"/>
                  </a:lnTo>
                  <a:lnTo>
                    <a:pt x="4" y="410"/>
                  </a:lnTo>
                  <a:lnTo>
                    <a:pt x="1" y="398"/>
                  </a:lnTo>
                  <a:lnTo>
                    <a:pt x="3" y="379"/>
                  </a:lnTo>
                  <a:lnTo>
                    <a:pt x="0" y="354"/>
                  </a:lnTo>
                  <a:lnTo>
                    <a:pt x="3" y="322"/>
                  </a:lnTo>
                  <a:lnTo>
                    <a:pt x="10" y="276"/>
                  </a:lnTo>
                  <a:lnTo>
                    <a:pt x="25" y="229"/>
                  </a:lnTo>
                  <a:lnTo>
                    <a:pt x="49" y="174"/>
                  </a:lnTo>
                  <a:lnTo>
                    <a:pt x="68" y="137"/>
                  </a:lnTo>
                  <a:lnTo>
                    <a:pt x="96" y="94"/>
                  </a:lnTo>
                  <a:lnTo>
                    <a:pt x="119" y="69"/>
                  </a:lnTo>
                </a:path>
              </a:pathLst>
            </a:custGeom>
            <a:gradFill flip="none" rotWithShape="1">
              <a:gsLst>
                <a:gs pos="0">
                  <a:schemeClr val="bg1">
                    <a:lumMod val="85000"/>
                  </a:schemeClr>
                </a:gs>
                <a:gs pos="100000">
                  <a:schemeClr val="bg1">
                    <a:lumMod val="65000"/>
                  </a:schemeClr>
                </a:gs>
              </a:gsLst>
              <a:path path="circle">
                <a:fillToRect l="50000" t="50000" r="50000" b="50000"/>
              </a:path>
              <a:tileRect/>
            </a:gradFill>
            <a:ln w="3175" cap="rnd">
              <a:solidFill>
                <a:srgbClr val="FFFFFF"/>
              </a:solidFill>
              <a:round/>
            </a:ln>
            <a:effectLst/>
            <a:extLst>
              <a:ext uri="{AF507438-7753-43E0-B8FC-AC1667EBCBE1}">
                <a14:hiddenEffects xmlns:a14="http://schemas.microsoft.com/office/drawing/2010/main">
                  <a:effectLst>
                    <a:outerShdw dist="35921" dir="2700000" algn="ctr" rotWithShape="0">
                      <a:srgbClr val="000066"/>
                    </a:outerShdw>
                  </a:effectLst>
                </a14:hiddenEffects>
              </a:ext>
            </a:extLst>
          </p:spPr>
          <p:txBody>
            <a:bodyPr/>
            <a:lstStyle/>
            <a:p>
              <a:endParaRPr lang="zh-CN" altLang="en-US"/>
            </a:p>
          </p:txBody>
        </p:sp>
      </p:grpSp>
      <p:sp>
        <p:nvSpPr>
          <p:cNvPr id="35" name="Freeform 35"/>
          <p:cNvSpPr/>
          <p:nvPr/>
        </p:nvSpPr>
        <p:spPr bwMode="auto">
          <a:xfrm>
            <a:off x="6749704" y="2810359"/>
            <a:ext cx="620995" cy="1280323"/>
          </a:xfrm>
          <a:custGeom>
            <a:avLst/>
            <a:gdLst>
              <a:gd name="T0" fmla="*/ 54 w 66"/>
              <a:gd name="T1" fmla="*/ 2 h 138"/>
              <a:gd name="T2" fmla="*/ 33 w 66"/>
              <a:gd name="T3" fmla="*/ 75 h 138"/>
              <a:gd name="T4" fmla="*/ 33 w 66"/>
              <a:gd name="T5" fmla="*/ 76 h 138"/>
              <a:gd name="T6" fmla="*/ 15 w 66"/>
              <a:gd name="T7" fmla="*/ 111 h 138"/>
              <a:gd name="T8" fmla="*/ 13 w 66"/>
              <a:gd name="T9" fmla="*/ 115 h 138"/>
              <a:gd name="T10" fmla="*/ 0 w 66"/>
              <a:gd name="T11" fmla="*/ 138 h 138"/>
              <a:gd name="T12" fmla="*/ 14 w 66"/>
              <a:gd name="T13" fmla="*/ 138 h 138"/>
              <a:gd name="T14" fmla="*/ 23 w 66"/>
              <a:gd name="T15" fmla="*/ 121 h 138"/>
              <a:gd name="T16" fmla="*/ 25 w 66"/>
              <a:gd name="T17" fmla="*/ 117 h 138"/>
              <a:gd name="T18" fmla="*/ 43 w 66"/>
              <a:gd name="T19" fmla="*/ 81 h 138"/>
              <a:gd name="T20" fmla="*/ 66 w 66"/>
              <a:gd name="T21" fmla="*/ 2 h 138"/>
              <a:gd name="T22" fmla="*/ 66 w 66"/>
              <a:gd name="T23" fmla="*/ 0 h 138"/>
              <a:gd name="T24" fmla="*/ 54 w 66"/>
              <a:gd name="T25" fmla="*/ 0 h 138"/>
              <a:gd name="T26" fmla="*/ 54 w 66"/>
              <a:gd name="T27"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38">
                <a:moveTo>
                  <a:pt x="54" y="2"/>
                </a:moveTo>
                <a:cubicBezTo>
                  <a:pt x="54" y="28"/>
                  <a:pt x="47" y="53"/>
                  <a:pt x="33" y="75"/>
                </a:cubicBezTo>
                <a:cubicBezTo>
                  <a:pt x="33" y="76"/>
                  <a:pt x="33" y="76"/>
                  <a:pt x="33" y="76"/>
                </a:cubicBezTo>
                <a:cubicBezTo>
                  <a:pt x="23" y="94"/>
                  <a:pt x="17" y="107"/>
                  <a:pt x="15" y="111"/>
                </a:cubicBezTo>
                <a:cubicBezTo>
                  <a:pt x="14" y="112"/>
                  <a:pt x="13" y="113"/>
                  <a:pt x="13" y="115"/>
                </a:cubicBezTo>
                <a:cubicBezTo>
                  <a:pt x="8" y="122"/>
                  <a:pt x="4" y="130"/>
                  <a:pt x="0" y="138"/>
                </a:cubicBezTo>
                <a:cubicBezTo>
                  <a:pt x="14" y="138"/>
                  <a:pt x="14" y="138"/>
                  <a:pt x="14" y="138"/>
                </a:cubicBezTo>
                <a:cubicBezTo>
                  <a:pt x="17" y="131"/>
                  <a:pt x="21" y="124"/>
                  <a:pt x="23" y="121"/>
                </a:cubicBezTo>
                <a:cubicBezTo>
                  <a:pt x="24" y="119"/>
                  <a:pt x="25" y="118"/>
                  <a:pt x="25" y="117"/>
                </a:cubicBezTo>
                <a:cubicBezTo>
                  <a:pt x="28" y="112"/>
                  <a:pt x="37" y="95"/>
                  <a:pt x="43" y="81"/>
                </a:cubicBezTo>
                <a:cubicBezTo>
                  <a:pt x="58" y="58"/>
                  <a:pt x="66" y="30"/>
                  <a:pt x="66" y="2"/>
                </a:cubicBezTo>
                <a:cubicBezTo>
                  <a:pt x="66" y="1"/>
                  <a:pt x="66" y="0"/>
                  <a:pt x="66" y="0"/>
                </a:cubicBezTo>
                <a:cubicBezTo>
                  <a:pt x="54" y="0"/>
                  <a:pt x="54" y="0"/>
                  <a:pt x="54" y="0"/>
                </a:cubicBezTo>
                <a:cubicBezTo>
                  <a:pt x="54" y="0"/>
                  <a:pt x="54" y="1"/>
                  <a:pt x="54" y="2"/>
                </a:cubicBez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nvGrpSpPr>
          <p:cNvPr id="38" name="组合 37"/>
          <p:cNvGrpSpPr/>
          <p:nvPr/>
        </p:nvGrpSpPr>
        <p:grpSpPr>
          <a:xfrm>
            <a:off x="4676620" y="1514703"/>
            <a:ext cx="2690981" cy="4454298"/>
            <a:chOff x="4676620" y="1743303"/>
            <a:chExt cx="2690981" cy="4454298"/>
          </a:xfrm>
          <a:effectLst>
            <a:outerShdw blurRad="101600" sx="102000" sy="102000" algn="ctr" rotWithShape="0">
              <a:prstClr val="black">
                <a:alpha val="40000"/>
              </a:prstClr>
            </a:outerShdw>
          </a:effectLst>
        </p:grpSpPr>
        <p:sp>
          <p:nvSpPr>
            <p:cNvPr id="22" name="Freeform 22"/>
            <p:cNvSpPr/>
            <p:nvPr/>
          </p:nvSpPr>
          <p:spPr bwMode="auto">
            <a:xfrm>
              <a:off x="5999318" y="4319283"/>
              <a:ext cx="877828" cy="1878318"/>
            </a:xfrm>
            <a:custGeom>
              <a:avLst/>
              <a:gdLst>
                <a:gd name="T0" fmla="*/ 82 w 96"/>
                <a:gd name="T1" fmla="*/ 0 h 206"/>
                <a:gd name="T2" fmla="*/ 74 w 96"/>
                <a:gd name="T3" fmla="*/ 29 h 206"/>
                <a:gd name="T4" fmla="*/ 71 w 96"/>
                <a:gd name="T5" fmla="*/ 50 h 206"/>
                <a:gd name="T6" fmla="*/ 57 w 96"/>
                <a:gd name="T7" fmla="*/ 75 h 206"/>
                <a:gd name="T8" fmla="*/ 57 w 96"/>
                <a:gd name="T9" fmla="*/ 85 h 206"/>
                <a:gd name="T10" fmla="*/ 52 w 96"/>
                <a:gd name="T11" fmla="*/ 94 h 206"/>
                <a:gd name="T12" fmla="*/ 55 w 96"/>
                <a:gd name="T13" fmla="*/ 102 h 206"/>
                <a:gd name="T14" fmla="*/ 56 w 96"/>
                <a:gd name="T15" fmla="*/ 103 h 206"/>
                <a:gd name="T16" fmla="*/ 56 w 96"/>
                <a:gd name="T17" fmla="*/ 104 h 206"/>
                <a:gd name="T18" fmla="*/ 52 w 96"/>
                <a:gd name="T19" fmla="*/ 112 h 206"/>
                <a:gd name="T20" fmla="*/ 55 w 96"/>
                <a:gd name="T21" fmla="*/ 119 h 206"/>
                <a:gd name="T22" fmla="*/ 56 w 96"/>
                <a:gd name="T23" fmla="*/ 121 h 206"/>
                <a:gd name="T24" fmla="*/ 56 w 96"/>
                <a:gd name="T25" fmla="*/ 121 h 206"/>
                <a:gd name="T26" fmla="*/ 52 w 96"/>
                <a:gd name="T27" fmla="*/ 130 h 206"/>
                <a:gd name="T28" fmla="*/ 55 w 96"/>
                <a:gd name="T29" fmla="*/ 137 h 206"/>
                <a:gd name="T30" fmla="*/ 56 w 96"/>
                <a:gd name="T31" fmla="*/ 138 h 206"/>
                <a:gd name="T32" fmla="*/ 55 w 96"/>
                <a:gd name="T33" fmla="*/ 139 h 206"/>
                <a:gd name="T34" fmla="*/ 52 w 96"/>
                <a:gd name="T35" fmla="*/ 147 h 206"/>
                <a:gd name="T36" fmla="*/ 55 w 96"/>
                <a:gd name="T37" fmla="*/ 155 h 206"/>
                <a:gd name="T38" fmla="*/ 57 w 96"/>
                <a:gd name="T39" fmla="*/ 157 h 206"/>
                <a:gd name="T40" fmla="*/ 57 w 96"/>
                <a:gd name="T41" fmla="*/ 157 h 206"/>
                <a:gd name="T42" fmla="*/ 20 w 96"/>
                <a:gd name="T43" fmla="*/ 191 h 206"/>
                <a:gd name="T44" fmla="*/ 20 w 96"/>
                <a:gd name="T45" fmla="*/ 191 h 206"/>
                <a:gd name="T46" fmla="*/ 1 w 96"/>
                <a:gd name="T47" fmla="*/ 194 h 206"/>
                <a:gd name="T48" fmla="*/ 1 w 96"/>
                <a:gd name="T49" fmla="*/ 194 h 206"/>
                <a:gd name="T50" fmla="*/ 0 w 96"/>
                <a:gd name="T51" fmla="*/ 194 h 206"/>
                <a:gd name="T52" fmla="*/ 0 w 96"/>
                <a:gd name="T53" fmla="*/ 206 h 206"/>
                <a:gd name="T54" fmla="*/ 1 w 96"/>
                <a:gd name="T55" fmla="*/ 206 h 206"/>
                <a:gd name="T56" fmla="*/ 1 w 96"/>
                <a:gd name="T57" fmla="*/ 206 h 206"/>
                <a:gd name="T58" fmla="*/ 29 w 96"/>
                <a:gd name="T59" fmla="*/ 198 h 206"/>
                <a:gd name="T60" fmla="*/ 66 w 96"/>
                <a:gd name="T61" fmla="*/ 165 h 206"/>
                <a:gd name="T62" fmla="*/ 71 w 96"/>
                <a:gd name="T63" fmla="*/ 156 h 206"/>
                <a:gd name="T64" fmla="*/ 67 w 96"/>
                <a:gd name="T65" fmla="*/ 148 h 206"/>
                <a:gd name="T66" fmla="*/ 69 w 96"/>
                <a:gd name="T67" fmla="*/ 148 h 206"/>
                <a:gd name="T68" fmla="*/ 69 w 96"/>
                <a:gd name="T69" fmla="*/ 144 h 206"/>
                <a:gd name="T70" fmla="*/ 70 w 96"/>
                <a:gd name="T71" fmla="*/ 138 h 206"/>
                <a:gd name="T72" fmla="*/ 69 w 96"/>
                <a:gd name="T73" fmla="*/ 133 h 206"/>
                <a:gd name="T74" fmla="*/ 69 w 96"/>
                <a:gd name="T75" fmla="*/ 126 h 206"/>
                <a:gd name="T76" fmla="*/ 71 w 96"/>
                <a:gd name="T77" fmla="*/ 121 h 206"/>
                <a:gd name="T78" fmla="*/ 67 w 96"/>
                <a:gd name="T79" fmla="*/ 113 h 206"/>
                <a:gd name="T80" fmla="*/ 69 w 96"/>
                <a:gd name="T81" fmla="*/ 113 h 206"/>
                <a:gd name="T82" fmla="*/ 69 w 96"/>
                <a:gd name="T83" fmla="*/ 109 h 206"/>
                <a:gd name="T84" fmla="*/ 71 w 96"/>
                <a:gd name="T85" fmla="*/ 103 h 206"/>
                <a:gd name="T86" fmla="*/ 67 w 96"/>
                <a:gd name="T87" fmla="*/ 95 h 206"/>
                <a:gd name="T88" fmla="*/ 69 w 96"/>
                <a:gd name="T89" fmla="*/ 95 h 206"/>
                <a:gd name="T90" fmla="*/ 69 w 96"/>
                <a:gd name="T91" fmla="*/ 78 h 206"/>
                <a:gd name="T92" fmla="*/ 82 w 96"/>
                <a:gd name="T93" fmla="*/ 54 h 206"/>
                <a:gd name="T94" fmla="*/ 83 w 96"/>
                <a:gd name="T95" fmla="*/ 53 h 206"/>
                <a:gd name="T96" fmla="*/ 86 w 96"/>
                <a:gd name="T97" fmla="*/ 29 h 206"/>
                <a:gd name="T98" fmla="*/ 86 w 96"/>
                <a:gd name="T99" fmla="*/ 29 h 206"/>
                <a:gd name="T100" fmla="*/ 86 w 96"/>
                <a:gd name="T101" fmla="*/ 28 h 206"/>
                <a:gd name="T102" fmla="*/ 96 w 96"/>
                <a:gd name="T103" fmla="*/ 0 h 206"/>
                <a:gd name="T104" fmla="*/ 82 w 96"/>
                <a:gd name="T10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206">
                  <a:moveTo>
                    <a:pt x="82" y="0"/>
                  </a:moveTo>
                  <a:cubicBezTo>
                    <a:pt x="77" y="11"/>
                    <a:pt x="73" y="21"/>
                    <a:pt x="74" y="29"/>
                  </a:cubicBezTo>
                  <a:cubicBezTo>
                    <a:pt x="73" y="39"/>
                    <a:pt x="71" y="47"/>
                    <a:pt x="71" y="50"/>
                  </a:cubicBezTo>
                  <a:cubicBezTo>
                    <a:pt x="57" y="75"/>
                    <a:pt x="57" y="75"/>
                    <a:pt x="57" y="75"/>
                  </a:cubicBezTo>
                  <a:cubicBezTo>
                    <a:pt x="57" y="85"/>
                    <a:pt x="57" y="85"/>
                    <a:pt x="57" y="85"/>
                  </a:cubicBezTo>
                  <a:cubicBezTo>
                    <a:pt x="54" y="87"/>
                    <a:pt x="52" y="90"/>
                    <a:pt x="52" y="94"/>
                  </a:cubicBezTo>
                  <a:cubicBezTo>
                    <a:pt x="52" y="97"/>
                    <a:pt x="53" y="100"/>
                    <a:pt x="55" y="102"/>
                  </a:cubicBezTo>
                  <a:cubicBezTo>
                    <a:pt x="56" y="103"/>
                    <a:pt x="56" y="103"/>
                    <a:pt x="56" y="103"/>
                  </a:cubicBezTo>
                  <a:cubicBezTo>
                    <a:pt x="56" y="104"/>
                    <a:pt x="56" y="104"/>
                    <a:pt x="56" y="104"/>
                  </a:cubicBezTo>
                  <a:cubicBezTo>
                    <a:pt x="53" y="106"/>
                    <a:pt x="52" y="109"/>
                    <a:pt x="52" y="112"/>
                  </a:cubicBezTo>
                  <a:cubicBezTo>
                    <a:pt x="52" y="115"/>
                    <a:pt x="53" y="117"/>
                    <a:pt x="55" y="119"/>
                  </a:cubicBezTo>
                  <a:cubicBezTo>
                    <a:pt x="56" y="121"/>
                    <a:pt x="56" y="121"/>
                    <a:pt x="56" y="121"/>
                  </a:cubicBezTo>
                  <a:cubicBezTo>
                    <a:pt x="56" y="121"/>
                    <a:pt x="56" y="121"/>
                    <a:pt x="56" y="121"/>
                  </a:cubicBezTo>
                  <a:cubicBezTo>
                    <a:pt x="53" y="123"/>
                    <a:pt x="52" y="126"/>
                    <a:pt x="52" y="130"/>
                  </a:cubicBezTo>
                  <a:cubicBezTo>
                    <a:pt x="52" y="132"/>
                    <a:pt x="53" y="135"/>
                    <a:pt x="55" y="137"/>
                  </a:cubicBezTo>
                  <a:cubicBezTo>
                    <a:pt x="56" y="138"/>
                    <a:pt x="56" y="138"/>
                    <a:pt x="56" y="138"/>
                  </a:cubicBezTo>
                  <a:cubicBezTo>
                    <a:pt x="55" y="139"/>
                    <a:pt x="55" y="139"/>
                    <a:pt x="55" y="139"/>
                  </a:cubicBezTo>
                  <a:cubicBezTo>
                    <a:pt x="53" y="141"/>
                    <a:pt x="52" y="144"/>
                    <a:pt x="52" y="147"/>
                  </a:cubicBezTo>
                  <a:cubicBezTo>
                    <a:pt x="52" y="150"/>
                    <a:pt x="53" y="153"/>
                    <a:pt x="55" y="155"/>
                  </a:cubicBezTo>
                  <a:cubicBezTo>
                    <a:pt x="57" y="157"/>
                    <a:pt x="57" y="157"/>
                    <a:pt x="57" y="157"/>
                  </a:cubicBezTo>
                  <a:cubicBezTo>
                    <a:pt x="57" y="157"/>
                    <a:pt x="57" y="157"/>
                    <a:pt x="57" y="157"/>
                  </a:cubicBezTo>
                  <a:cubicBezTo>
                    <a:pt x="20" y="191"/>
                    <a:pt x="20" y="191"/>
                    <a:pt x="20" y="191"/>
                  </a:cubicBezTo>
                  <a:cubicBezTo>
                    <a:pt x="20" y="191"/>
                    <a:pt x="20" y="191"/>
                    <a:pt x="20" y="191"/>
                  </a:cubicBezTo>
                  <a:cubicBezTo>
                    <a:pt x="18" y="192"/>
                    <a:pt x="11" y="194"/>
                    <a:pt x="1" y="194"/>
                  </a:cubicBezTo>
                  <a:cubicBezTo>
                    <a:pt x="1" y="194"/>
                    <a:pt x="1" y="194"/>
                    <a:pt x="1" y="194"/>
                  </a:cubicBezTo>
                  <a:cubicBezTo>
                    <a:pt x="1" y="194"/>
                    <a:pt x="0" y="194"/>
                    <a:pt x="0" y="194"/>
                  </a:cubicBezTo>
                  <a:cubicBezTo>
                    <a:pt x="0" y="206"/>
                    <a:pt x="0" y="206"/>
                    <a:pt x="0" y="206"/>
                  </a:cubicBezTo>
                  <a:cubicBezTo>
                    <a:pt x="0" y="206"/>
                    <a:pt x="1" y="206"/>
                    <a:pt x="1" y="206"/>
                  </a:cubicBezTo>
                  <a:cubicBezTo>
                    <a:pt x="1" y="206"/>
                    <a:pt x="1" y="206"/>
                    <a:pt x="1" y="206"/>
                  </a:cubicBezTo>
                  <a:cubicBezTo>
                    <a:pt x="7" y="206"/>
                    <a:pt x="24" y="206"/>
                    <a:pt x="29" y="198"/>
                  </a:cubicBezTo>
                  <a:cubicBezTo>
                    <a:pt x="66" y="165"/>
                    <a:pt x="66" y="165"/>
                    <a:pt x="66" y="165"/>
                  </a:cubicBezTo>
                  <a:cubicBezTo>
                    <a:pt x="69" y="163"/>
                    <a:pt x="71" y="159"/>
                    <a:pt x="71" y="156"/>
                  </a:cubicBezTo>
                  <a:cubicBezTo>
                    <a:pt x="71" y="153"/>
                    <a:pt x="69" y="150"/>
                    <a:pt x="67" y="148"/>
                  </a:cubicBezTo>
                  <a:cubicBezTo>
                    <a:pt x="69" y="148"/>
                    <a:pt x="69" y="148"/>
                    <a:pt x="69" y="148"/>
                  </a:cubicBezTo>
                  <a:cubicBezTo>
                    <a:pt x="69" y="144"/>
                    <a:pt x="69" y="144"/>
                    <a:pt x="69" y="144"/>
                  </a:cubicBezTo>
                  <a:cubicBezTo>
                    <a:pt x="70" y="142"/>
                    <a:pt x="70" y="140"/>
                    <a:pt x="70" y="138"/>
                  </a:cubicBezTo>
                  <a:cubicBezTo>
                    <a:pt x="70" y="136"/>
                    <a:pt x="70" y="134"/>
                    <a:pt x="69" y="133"/>
                  </a:cubicBezTo>
                  <a:cubicBezTo>
                    <a:pt x="69" y="126"/>
                    <a:pt x="69" y="126"/>
                    <a:pt x="69" y="126"/>
                  </a:cubicBezTo>
                  <a:cubicBezTo>
                    <a:pt x="70" y="125"/>
                    <a:pt x="71" y="123"/>
                    <a:pt x="71" y="121"/>
                  </a:cubicBezTo>
                  <a:cubicBezTo>
                    <a:pt x="71" y="118"/>
                    <a:pt x="69" y="115"/>
                    <a:pt x="67" y="113"/>
                  </a:cubicBezTo>
                  <a:cubicBezTo>
                    <a:pt x="69" y="113"/>
                    <a:pt x="69" y="113"/>
                    <a:pt x="69" y="113"/>
                  </a:cubicBezTo>
                  <a:cubicBezTo>
                    <a:pt x="69" y="109"/>
                    <a:pt x="69" y="109"/>
                    <a:pt x="69" y="109"/>
                  </a:cubicBezTo>
                  <a:cubicBezTo>
                    <a:pt x="70" y="107"/>
                    <a:pt x="71" y="105"/>
                    <a:pt x="71" y="103"/>
                  </a:cubicBezTo>
                  <a:cubicBezTo>
                    <a:pt x="71" y="100"/>
                    <a:pt x="69" y="97"/>
                    <a:pt x="67" y="95"/>
                  </a:cubicBezTo>
                  <a:cubicBezTo>
                    <a:pt x="69" y="95"/>
                    <a:pt x="69" y="95"/>
                    <a:pt x="69" y="95"/>
                  </a:cubicBezTo>
                  <a:cubicBezTo>
                    <a:pt x="69" y="78"/>
                    <a:pt x="69" y="78"/>
                    <a:pt x="69" y="78"/>
                  </a:cubicBezTo>
                  <a:cubicBezTo>
                    <a:pt x="82" y="54"/>
                    <a:pt x="82" y="54"/>
                    <a:pt x="82" y="54"/>
                  </a:cubicBezTo>
                  <a:cubicBezTo>
                    <a:pt x="83" y="53"/>
                    <a:pt x="83" y="53"/>
                    <a:pt x="83" y="53"/>
                  </a:cubicBezTo>
                  <a:cubicBezTo>
                    <a:pt x="83" y="53"/>
                    <a:pt x="85" y="42"/>
                    <a:pt x="86" y="29"/>
                  </a:cubicBezTo>
                  <a:cubicBezTo>
                    <a:pt x="86" y="29"/>
                    <a:pt x="86" y="29"/>
                    <a:pt x="86" y="29"/>
                  </a:cubicBezTo>
                  <a:cubicBezTo>
                    <a:pt x="86" y="28"/>
                    <a:pt x="86" y="28"/>
                    <a:pt x="86" y="28"/>
                  </a:cubicBezTo>
                  <a:cubicBezTo>
                    <a:pt x="85" y="22"/>
                    <a:pt x="90" y="10"/>
                    <a:pt x="96" y="0"/>
                  </a:cubicBezTo>
                  <a:lnTo>
                    <a:pt x="82" y="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3" name="Freeform 23"/>
            <p:cNvSpPr/>
            <p:nvPr/>
          </p:nvSpPr>
          <p:spPr bwMode="auto">
            <a:xfrm>
              <a:off x="5151950" y="4319283"/>
              <a:ext cx="862494" cy="1878318"/>
            </a:xfrm>
            <a:custGeom>
              <a:avLst/>
              <a:gdLst>
                <a:gd name="T0" fmla="*/ 77 w 94"/>
                <a:gd name="T1" fmla="*/ 191 h 206"/>
                <a:gd name="T2" fmla="*/ 77 w 94"/>
                <a:gd name="T3" fmla="*/ 191 h 206"/>
                <a:gd name="T4" fmla="*/ 42 w 94"/>
                <a:gd name="T5" fmla="*/ 160 h 206"/>
                <a:gd name="T6" fmla="*/ 44 w 94"/>
                <a:gd name="T7" fmla="*/ 153 h 206"/>
                <a:gd name="T8" fmla="*/ 41 w 94"/>
                <a:gd name="T9" fmla="*/ 146 h 206"/>
                <a:gd name="T10" fmla="*/ 40 w 94"/>
                <a:gd name="T11" fmla="*/ 145 h 206"/>
                <a:gd name="T12" fmla="*/ 41 w 94"/>
                <a:gd name="T13" fmla="*/ 144 h 206"/>
                <a:gd name="T14" fmla="*/ 44 w 94"/>
                <a:gd name="T15" fmla="*/ 136 h 206"/>
                <a:gd name="T16" fmla="*/ 41 w 94"/>
                <a:gd name="T17" fmla="*/ 128 h 206"/>
                <a:gd name="T18" fmla="*/ 40 w 94"/>
                <a:gd name="T19" fmla="*/ 127 h 206"/>
                <a:gd name="T20" fmla="*/ 41 w 94"/>
                <a:gd name="T21" fmla="*/ 126 h 206"/>
                <a:gd name="T22" fmla="*/ 44 w 94"/>
                <a:gd name="T23" fmla="*/ 118 h 206"/>
                <a:gd name="T24" fmla="*/ 41 w 94"/>
                <a:gd name="T25" fmla="*/ 110 h 206"/>
                <a:gd name="T26" fmla="*/ 40 w 94"/>
                <a:gd name="T27" fmla="*/ 109 h 206"/>
                <a:gd name="T28" fmla="*/ 41 w 94"/>
                <a:gd name="T29" fmla="*/ 109 h 206"/>
                <a:gd name="T30" fmla="*/ 44 w 94"/>
                <a:gd name="T31" fmla="*/ 101 h 206"/>
                <a:gd name="T32" fmla="*/ 39 w 94"/>
                <a:gd name="T33" fmla="*/ 91 h 206"/>
                <a:gd name="T34" fmla="*/ 39 w 94"/>
                <a:gd name="T35" fmla="*/ 74 h 206"/>
                <a:gd name="T36" fmla="*/ 36 w 94"/>
                <a:gd name="T37" fmla="*/ 72 h 206"/>
                <a:gd name="T38" fmla="*/ 24 w 94"/>
                <a:gd name="T39" fmla="*/ 51 h 206"/>
                <a:gd name="T40" fmla="*/ 22 w 94"/>
                <a:gd name="T41" fmla="*/ 29 h 206"/>
                <a:gd name="T42" fmla="*/ 13 w 94"/>
                <a:gd name="T43" fmla="*/ 0 h 206"/>
                <a:gd name="T44" fmla="*/ 0 w 94"/>
                <a:gd name="T45" fmla="*/ 0 h 206"/>
                <a:gd name="T46" fmla="*/ 10 w 94"/>
                <a:gd name="T47" fmla="*/ 28 h 206"/>
                <a:gd name="T48" fmla="*/ 10 w 94"/>
                <a:gd name="T49" fmla="*/ 29 h 206"/>
                <a:gd name="T50" fmla="*/ 10 w 94"/>
                <a:gd name="T51" fmla="*/ 29 h 206"/>
                <a:gd name="T52" fmla="*/ 13 w 94"/>
                <a:gd name="T53" fmla="*/ 53 h 206"/>
                <a:gd name="T54" fmla="*/ 13 w 94"/>
                <a:gd name="T55" fmla="*/ 54 h 206"/>
                <a:gd name="T56" fmla="*/ 27 w 94"/>
                <a:gd name="T57" fmla="*/ 80 h 206"/>
                <a:gd name="T58" fmla="*/ 27 w 94"/>
                <a:gd name="T59" fmla="*/ 104 h 206"/>
                <a:gd name="T60" fmla="*/ 25 w 94"/>
                <a:gd name="T61" fmla="*/ 109 h 206"/>
                <a:gd name="T62" fmla="*/ 29 w 94"/>
                <a:gd name="T63" fmla="*/ 117 h 206"/>
                <a:gd name="T64" fmla="*/ 30 w 94"/>
                <a:gd name="T65" fmla="*/ 118 h 206"/>
                <a:gd name="T66" fmla="*/ 25 w 94"/>
                <a:gd name="T67" fmla="*/ 127 h 206"/>
                <a:gd name="T68" fmla="*/ 29 w 94"/>
                <a:gd name="T69" fmla="*/ 135 h 206"/>
                <a:gd name="T70" fmla="*/ 30 w 94"/>
                <a:gd name="T71" fmla="*/ 136 h 206"/>
                <a:gd name="T72" fmla="*/ 25 w 94"/>
                <a:gd name="T73" fmla="*/ 145 h 206"/>
                <a:gd name="T74" fmla="*/ 29 w 94"/>
                <a:gd name="T75" fmla="*/ 153 h 206"/>
                <a:gd name="T76" fmla="*/ 27 w 94"/>
                <a:gd name="T77" fmla="*/ 153 h 206"/>
                <a:gd name="T78" fmla="*/ 27 w 94"/>
                <a:gd name="T79" fmla="*/ 162 h 206"/>
                <a:gd name="T80" fmla="*/ 67 w 94"/>
                <a:gd name="T81" fmla="*/ 198 h 206"/>
                <a:gd name="T82" fmla="*/ 94 w 94"/>
                <a:gd name="T83" fmla="*/ 206 h 206"/>
                <a:gd name="T84" fmla="*/ 94 w 94"/>
                <a:gd name="T85" fmla="*/ 194 h 206"/>
                <a:gd name="T86" fmla="*/ 77 w 94"/>
                <a:gd name="T87" fmla="*/ 19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4" h="206">
                  <a:moveTo>
                    <a:pt x="77" y="191"/>
                  </a:moveTo>
                  <a:cubicBezTo>
                    <a:pt x="77" y="191"/>
                    <a:pt x="77" y="191"/>
                    <a:pt x="77" y="191"/>
                  </a:cubicBezTo>
                  <a:cubicBezTo>
                    <a:pt x="42" y="160"/>
                    <a:pt x="42" y="160"/>
                    <a:pt x="42" y="160"/>
                  </a:cubicBezTo>
                  <a:cubicBezTo>
                    <a:pt x="43" y="158"/>
                    <a:pt x="44" y="156"/>
                    <a:pt x="44" y="153"/>
                  </a:cubicBezTo>
                  <a:cubicBezTo>
                    <a:pt x="44" y="150"/>
                    <a:pt x="43" y="148"/>
                    <a:pt x="41" y="146"/>
                  </a:cubicBezTo>
                  <a:cubicBezTo>
                    <a:pt x="40" y="145"/>
                    <a:pt x="40" y="145"/>
                    <a:pt x="40" y="145"/>
                  </a:cubicBezTo>
                  <a:cubicBezTo>
                    <a:pt x="41" y="144"/>
                    <a:pt x="41" y="144"/>
                    <a:pt x="41" y="144"/>
                  </a:cubicBezTo>
                  <a:cubicBezTo>
                    <a:pt x="43" y="142"/>
                    <a:pt x="44" y="139"/>
                    <a:pt x="44" y="136"/>
                  </a:cubicBezTo>
                  <a:cubicBezTo>
                    <a:pt x="44" y="133"/>
                    <a:pt x="43" y="130"/>
                    <a:pt x="41" y="128"/>
                  </a:cubicBezTo>
                  <a:cubicBezTo>
                    <a:pt x="40" y="127"/>
                    <a:pt x="40" y="127"/>
                    <a:pt x="40" y="127"/>
                  </a:cubicBezTo>
                  <a:cubicBezTo>
                    <a:pt x="41" y="126"/>
                    <a:pt x="41" y="126"/>
                    <a:pt x="41" y="126"/>
                  </a:cubicBezTo>
                  <a:cubicBezTo>
                    <a:pt x="43" y="124"/>
                    <a:pt x="44" y="121"/>
                    <a:pt x="44" y="118"/>
                  </a:cubicBezTo>
                  <a:cubicBezTo>
                    <a:pt x="44" y="115"/>
                    <a:pt x="43" y="112"/>
                    <a:pt x="41" y="110"/>
                  </a:cubicBezTo>
                  <a:cubicBezTo>
                    <a:pt x="40" y="109"/>
                    <a:pt x="40" y="109"/>
                    <a:pt x="40" y="109"/>
                  </a:cubicBezTo>
                  <a:cubicBezTo>
                    <a:pt x="41" y="109"/>
                    <a:pt x="41" y="109"/>
                    <a:pt x="41" y="109"/>
                  </a:cubicBezTo>
                  <a:cubicBezTo>
                    <a:pt x="43" y="106"/>
                    <a:pt x="44" y="104"/>
                    <a:pt x="44" y="101"/>
                  </a:cubicBezTo>
                  <a:cubicBezTo>
                    <a:pt x="44" y="97"/>
                    <a:pt x="42" y="93"/>
                    <a:pt x="39" y="91"/>
                  </a:cubicBezTo>
                  <a:cubicBezTo>
                    <a:pt x="39" y="74"/>
                    <a:pt x="39" y="74"/>
                    <a:pt x="39" y="74"/>
                  </a:cubicBezTo>
                  <a:cubicBezTo>
                    <a:pt x="36" y="72"/>
                    <a:pt x="36" y="72"/>
                    <a:pt x="36" y="72"/>
                  </a:cubicBezTo>
                  <a:cubicBezTo>
                    <a:pt x="30" y="68"/>
                    <a:pt x="26" y="55"/>
                    <a:pt x="24" y="51"/>
                  </a:cubicBezTo>
                  <a:cubicBezTo>
                    <a:pt x="24" y="49"/>
                    <a:pt x="23" y="40"/>
                    <a:pt x="22" y="29"/>
                  </a:cubicBezTo>
                  <a:cubicBezTo>
                    <a:pt x="22" y="21"/>
                    <a:pt x="18" y="11"/>
                    <a:pt x="13" y="0"/>
                  </a:cubicBezTo>
                  <a:cubicBezTo>
                    <a:pt x="0" y="0"/>
                    <a:pt x="0" y="0"/>
                    <a:pt x="0" y="0"/>
                  </a:cubicBezTo>
                  <a:cubicBezTo>
                    <a:pt x="5" y="10"/>
                    <a:pt x="10" y="22"/>
                    <a:pt x="10" y="28"/>
                  </a:cubicBezTo>
                  <a:cubicBezTo>
                    <a:pt x="10" y="29"/>
                    <a:pt x="10" y="29"/>
                    <a:pt x="10" y="29"/>
                  </a:cubicBezTo>
                  <a:cubicBezTo>
                    <a:pt x="10" y="29"/>
                    <a:pt x="10" y="29"/>
                    <a:pt x="10" y="29"/>
                  </a:cubicBezTo>
                  <a:cubicBezTo>
                    <a:pt x="11" y="42"/>
                    <a:pt x="13" y="53"/>
                    <a:pt x="13" y="53"/>
                  </a:cubicBezTo>
                  <a:cubicBezTo>
                    <a:pt x="13" y="54"/>
                    <a:pt x="13" y="54"/>
                    <a:pt x="13" y="54"/>
                  </a:cubicBezTo>
                  <a:cubicBezTo>
                    <a:pt x="13" y="55"/>
                    <a:pt x="18" y="71"/>
                    <a:pt x="27" y="80"/>
                  </a:cubicBezTo>
                  <a:cubicBezTo>
                    <a:pt x="27" y="104"/>
                    <a:pt x="27" y="104"/>
                    <a:pt x="27" y="104"/>
                  </a:cubicBezTo>
                  <a:cubicBezTo>
                    <a:pt x="26" y="106"/>
                    <a:pt x="25" y="107"/>
                    <a:pt x="25" y="109"/>
                  </a:cubicBezTo>
                  <a:cubicBezTo>
                    <a:pt x="25" y="112"/>
                    <a:pt x="27" y="115"/>
                    <a:pt x="29" y="117"/>
                  </a:cubicBezTo>
                  <a:cubicBezTo>
                    <a:pt x="29" y="118"/>
                    <a:pt x="29" y="118"/>
                    <a:pt x="30" y="118"/>
                  </a:cubicBezTo>
                  <a:cubicBezTo>
                    <a:pt x="27" y="120"/>
                    <a:pt x="25" y="123"/>
                    <a:pt x="25" y="127"/>
                  </a:cubicBezTo>
                  <a:cubicBezTo>
                    <a:pt x="25" y="130"/>
                    <a:pt x="27" y="133"/>
                    <a:pt x="29" y="135"/>
                  </a:cubicBezTo>
                  <a:cubicBezTo>
                    <a:pt x="29" y="135"/>
                    <a:pt x="29" y="136"/>
                    <a:pt x="30" y="136"/>
                  </a:cubicBezTo>
                  <a:cubicBezTo>
                    <a:pt x="27" y="138"/>
                    <a:pt x="25" y="141"/>
                    <a:pt x="25" y="145"/>
                  </a:cubicBezTo>
                  <a:cubicBezTo>
                    <a:pt x="25" y="148"/>
                    <a:pt x="27" y="151"/>
                    <a:pt x="29" y="153"/>
                  </a:cubicBezTo>
                  <a:cubicBezTo>
                    <a:pt x="27" y="153"/>
                    <a:pt x="27" y="153"/>
                    <a:pt x="27" y="153"/>
                  </a:cubicBezTo>
                  <a:cubicBezTo>
                    <a:pt x="27" y="162"/>
                    <a:pt x="27" y="162"/>
                    <a:pt x="27" y="162"/>
                  </a:cubicBezTo>
                  <a:cubicBezTo>
                    <a:pt x="67" y="198"/>
                    <a:pt x="67" y="198"/>
                    <a:pt x="67" y="198"/>
                  </a:cubicBezTo>
                  <a:cubicBezTo>
                    <a:pt x="72" y="205"/>
                    <a:pt x="88" y="206"/>
                    <a:pt x="94" y="206"/>
                  </a:cubicBezTo>
                  <a:cubicBezTo>
                    <a:pt x="94" y="194"/>
                    <a:pt x="94" y="194"/>
                    <a:pt x="94" y="194"/>
                  </a:cubicBezTo>
                  <a:cubicBezTo>
                    <a:pt x="85" y="194"/>
                    <a:pt x="78" y="192"/>
                    <a:pt x="77" y="191"/>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4" name="Freeform 24"/>
            <p:cNvSpPr/>
            <p:nvPr/>
          </p:nvSpPr>
          <p:spPr bwMode="auto">
            <a:xfrm>
              <a:off x="4676620" y="3061959"/>
              <a:ext cx="594163" cy="1257323"/>
            </a:xfrm>
            <a:custGeom>
              <a:avLst/>
              <a:gdLst>
                <a:gd name="T0" fmla="*/ 53 w 65"/>
                <a:gd name="T1" fmla="*/ 115 h 138"/>
                <a:gd name="T2" fmla="*/ 51 w 65"/>
                <a:gd name="T3" fmla="*/ 111 h 138"/>
                <a:gd name="T4" fmla="*/ 30 w 65"/>
                <a:gd name="T5" fmla="*/ 70 h 138"/>
                <a:gd name="T6" fmla="*/ 30 w 65"/>
                <a:gd name="T7" fmla="*/ 70 h 138"/>
                <a:gd name="T8" fmla="*/ 12 w 65"/>
                <a:gd name="T9" fmla="*/ 2 h 138"/>
                <a:gd name="T10" fmla="*/ 12 w 65"/>
                <a:gd name="T11" fmla="*/ 0 h 138"/>
                <a:gd name="T12" fmla="*/ 0 w 65"/>
                <a:gd name="T13" fmla="*/ 0 h 138"/>
                <a:gd name="T14" fmla="*/ 0 w 65"/>
                <a:gd name="T15" fmla="*/ 2 h 138"/>
                <a:gd name="T16" fmla="*/ 19 w 65"/>
                <a:gd name="T17" fmla="*/ 76 h 138"/>
                <a:gd name="T18" fmla="*/ 40 w 65"/>
                <a:gd name="T19" fmla="*/ 117 h 138"/>
                <a:gd name="T20" fmla="*/ 42 w 65"/>
                <a:gd name="T21" fmla="*/ 121 h 138"/>
                <a:gd name="T22" fmla="*/ 52 w 65"/>
                <a:gd name="T23" fmla="*/ 138 h 138"/>
                <a:gd name="T24" fmla="*/ 65 w 65"/>
                <a:gd name="T25" fmla="*/ 138 h 138"/>
                <a:gd name="T26" fmla="*/ 53 w 65"/>
                <a:gd name="T27" fmla="*/ 1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138">
                  <a:moveTo>
                    <a:pt x="53" y="115"/>
                  </a:moveTo>
                  <a:cubicBezTo>
                    <a:pt x="52" y="113"/>
                    <a:pt x="51" y="112"/>
                    <a:pt x="51" y="111"/>
                  </a:cubicBezTo>
                  <a:cubicBezTo>
                    <a:pt x="47" y="105"/>
                    <a:pt x="36" y="83"/>
                    <a:pt x="30" y="70"/>
                  </a:cubicBezTo>
                  <a:cubicBezTo>
                    <a:pt x="30" y="70"/>
                    <a:pt x="30" y="70"/>
                    <a:pt x="30" y="70"/>
                  </a:cubicBezTo>
                  <a:cubicBezTo>
                    <a:pt x="18" y="49"/>
                    <a:pt x="12" y="26"/>
                    <a:pt x="12" y="2"/>
                  </a:cubicBezTo>
                  <a:cubicBezTo>
                    <a:pt x="12" y="1"/>
                    <a:pt x="12" y="0"/>
                    <a:pt x="12" y="0"/>
                  </a:cubicBezTo>
                  <a:cubicBezTo>
                    <a:pt x="0" y="0"/>
                    <a:pt x="0" y="0"/>
                    <a:pt x="0" y="0"/>
                  </a:cubicBezTo>
                  <a:cubicBezTo>
                    <a:pt x="0" y="0"/>
                    <a:pt x="0" y="1"/>
                    <a:pt x="0" y="2"/>
                  </a:cubicBezTo>
                  <a:cubicBezTo>
                    <a:pt x="0" y="28"/>
                    <a:pt x="7" y="54"/>
                    <a:pt x="19" y="76"/>
                  </a:cubicBezTo>
                  <a:cubicBezTo>
                    <a:pt x="26" y="89"/>
                    <a:pt x="37" y="111"/>
                    <a:pt x="40" y="117"/>
                  </a:cubicBezTo>
                  <a:cubicBezTo>
                    <a:pt x="41" y="118"/>
                    <a:pt x="41" y="119"/>
                    <a:pt x="42" y="121"/>
                  </a:cubicBezTo>
                  <a:cubicBezTo>
                    <a:pt x="44" y="124"/>
                    <a:pt x="48" y="131"/>
                    <a:pt x="52" y="138"/>
                  </a:cubicBezTo>
                  <a:cubicBezTo>
                    <a:pt x="65" y="138"/>
                    <a:pt x="65" y="138"/>
                    <a:pt x="65" y="138"/>
                  </a:cubicBezTo>
                  <a:cubicBezTo>
                    <a:pt x="61" y="130"/>
                    <a:pt x="57" y="122"/>
                    <a:pt x="53" y="115"/>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5" name="Freeform 25"/>
            <p:cNvSpPr/>
            <p:nvPr/>
          </p:nvSpPr>
          <p:spPr bwMode="auto">
            <a:xfrm>
              <a:off x="6014444" y="1743303"/>
              <a:ext cx="1353157" cy="1318656"/>
            </a:xfrm>
            <a:custGeom>
              <a:avLst/>
              <a:gdLst>
                <a:gd name="T0" fmla="*/ 1 w 148"/>
                <a:gd name="T1" fmla="*/ 12 h 145"/>
                <a:gd name="T2" fmla="*/ 136 w 148"/>
                <a:gd name="T3" fmla="*/ 145 h 145"/>
                <a:gd name="T4" fmla="*/ 148 w 148"/>
                <a:gd name="T5" fmla="*/ 145 h 145"/>
                <a:gd name="T6" fmla="*/ 1 w 148"/>
                <a:gd name="T7" fmla="*/ 0 h 145"/>
                <a:gd name="T8" fmla="*/ 0 w 148"/>
                <a:gd name="T9" fmla="*/ 0 h 145"/>
                <a:gd name="T10" fmla="*/ 0 w 148"/>
                <a:gd name="T11" fmla="*/ 12 h 145"/>
                <a:gd name="T12" fmla="*/ 1 w 148"/>
                <a:gd name="T13" fmla="*/ 12 h 145"/>
              </a:gdLst>
              <a:ahLst/>
              <a:cxnLst>
                <a:cxn ang="0">
                  <a:pos x="T0" y="T1"/>
                </a:cxn>
                <a:cxn ang="0">
                  <a:pos x="T2" y="T3"/>
                </a:cxn>
                <a:cxn ang="0">
                  <a:pos x="T4" y="T5"/>
                </a:cxn>
                <a:cxn ang="0">
                  <a:pos x="T6" y="T7"/>
                </a:cxn>
                <a:cxn ang="0">
                  <a:pos x="T8" y="T9"/>
                </a:cxn>
                <a:cxn ang="0">
                  <a:pos x="T10" y="T11"/>
                </a:cxn>
                <a:cxn ang="0">
                  <a:pos x="T12" y="T13"/>
                </a:cxn>
              </a:cxnLst>
              <a:rect l="0" t="0" r="r" b="b"/>
              <a:pathLst>
                <a:path w="148" h="145">
                  <a:moveTo>
                    <a:pt x="1" y="12"/>
                  </a:moveTo>
                  <a:cubicBezTo>
                    <a:pt x="75" y="12"/>
                    <a:pt x="135" y="71"/>
                    <a:pt x="136" y="145"/>
                  </a:cubicBezTo>
                  <a:cubicBezTo>
                    <a:pt x="148" y="145"/>
                    <a:pt x="148" y="145"/>
                    <a:pt x="148" y="145"/>
                  </a:cubicBezTo>
                  <a:cubicBezTo>
                    <a:pt x="147" y="64"/>
                    <a:pt x="81" y="0"/>
                    <a:pt x="1" y="0"/>
                  </a:cubicBezTo>
                  <a:cubicBezTo>
                    <a:pt x="1" y="0"/>
                    <a:pt x="0" y="0"/>
                    <a:pt x="0" y="0"/>
                  </a:cubicBezTo>
                  <a:cubicBezTo>
                    <a:pt x="0" y="12"/>
                    <a:pt x="0" y="12"/>
                    <a:pt x="0" y="12"/>
                  </a:cubicBezTo>
                  <a:cubicBezTo>
                    <a:pt x="0" y="12"/>
                    <a:pt x="1" y="12"/>
                    <a:pt x="1" y="12"/>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6" name="Freeform 27"/>
            <p:cNvSpPr/>
            <p:nvPr/>
          </p:nvSpPr>
          <p:spPr bwMode="auto">
            <a:xfrm>
              <a:off x="4676620" y="1743303"/>
              <a:ext cx="1337824" cy="1318656"/>
            </a:xfrm>
            <a:custGeom>
              <a:avLst/>
              <a:gdLst>
                <a:gd name="T0" fmla="*/ 146 w 146"/>
                <a:gd name="T1" fmla="*/ 12 h 145"/>
                <a:gd name="T2" fmla="*/ 146 w 146"/>
                <a:gd name="T3" fmla="*/ 0 h 145"/>
                <a:gd name="T4" fmla="*/ 0 w 146"/>
                <a:gd name="T5" fmla="*/ 145 h 145"/>
                <a:gd name="T6" fmla="*/ 12 w 146"/>
                <a:gd name="T7" fmla="*/ 145 h 145"/>
                <a:gd name="T8" fmla="*/ 146 w 146"/>
                <a:gd name="T9" fmla="*/ 12 h 145"/>
              </a:gdLst>
              <a:ahLst/>
              <a:cxnLst>
                <a:cxn ang="0">
                  <a:pos x="T0" y="T1"/>
                </a:cxn>
                <a:cxn ang="0">
                  <a:pos x="T2" y="T3"/>
                </a:cxn>
                <a:cxn ang="0">
                  <a:pos x="T4" y="T5"/>
                </a:cxn>
                <a:cxn ang="0">
                  <a:pos x="T6" y="T7"/>
                </a:cxn>
                <a:cxn ang="0">
                  <a:pos x="T8" y="T9"/>
                </a:cxn>
              </a:cxnLst>
              <a:rect l="0" t="0" r="r" b="b"/>
              <a:pathLst>
                <a:path w="146" h="145">
                  <a:moveTo>
                    <a:pt x="146" y="12"/>
                  </a:moveTo>
                  <a:cubicBezTo>
                    <a:pt x="146" y="0"/>
                    <a:pt x="146" y="0"/>
                    <a:pt x="146" y="0"/>
                  </a:cubicBezTo>
                  <a:cubicBezTo>
                    <a:pt x="66" y="0"/>
                    <a:pt x="1" y="65"/>
                    <a:pt x="0" y="145"/>
                  </a:cubicBezTo>
                  <a:cubicBezTo>
                    <a:pt x="12" y="145"/>
                    <a:pt x="12" y="145"/>
                    <a:pt x="12" y="145"/>
                  </a:cubicBezTo>
                  <a:cubicBezTo>
                    <a:pt x="13" y="71"/>
                    <a:pt x="73" y="12"/>
                    <a:pt x="146" y="12"/>
                  </a:cubicBezTo>
                  <a:close/>
                </a:path>
              </a:pathLst>
            </a:custGeom>
            <a:solidFill>
              <a:schemeClr val="accent4"/>
            </a:solidFill>
            <a:ln>
              <a:noFill/>
            </a:ln>
          </p:spPr>
          <p:txBody>
            <a:bodyPr vert="horz" wrap="square" lIns="91440" tIns="45720" rIns="91440" bIns="45720" numCol="1" anchor="t" anchorCtr="0" compatLnSpc="1"/>
            <a:lstStyle/>
            <a:p>
              <a:endParaRPr lang="zh-CN" altLang="en-US"/>
            </a:p>
          </p:txBody>
        </p:sp>
      </p:grpSp>
      <p:sp>
        <p:nvSpPr>
          <p:cNvPr id="41" name="流程图: 决策 22"/>
          <p:cNvSpPr>
            <a:spLocks noChangeAspect="1"/>
          </p:cNvSpPr>
          <p:nvPr/>
        </p:nvSpPr>
        <p:spPr>
          <a:xfrm>
            <a:off x="5963104" y="2245466"/>
            <a:ext cx="67863" cy="769555"/>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1" fmla="*/ 0 w 10000"/>
              <a:gd name="connsiteY0-2" fmla="*/ 5000 h 10000"/>
              <a:gd name="connsiteX1-3" fmla="*/ 5000 w 10000"/>
              <a:gd name="connsiteY1-4" fmla="*/ 0 h 10000"/>
              <a:gd name="connsiteX2-5" fmla="*/ 10000 w 10000"/>
              <a:gd name="connsiteY2-6" fmla="*/ 8124 h 10000"/>
              <a:gd name="connsiteX3-7" fmla="*/ 5000 w 10000"/>
              <a:gd name="connsiteY3-8" fmla="*/ 10000 h 10000"/>
              <a:gd name="connsiteX4-9" fmla="*/ 0 w 10000"/>
              <a:gd name="connsiteY4-10" fmla="*/ 5000 h 10000"/>
              <a:gd name="connsiteX0-11" fmla="*/ 0 w 10000"/>
              <a:gd name="connsiteY0-12" fmla="*/ 8162 h 10000"/>
              <a:gd name="connsiteX1-13" fmla="*/ 5000 w 10000"/>
              <a:gd name="connsiteY1-14" fmla="*/ 0 h 10000"/>
              <a:gd name="connsiteX2-15" fmla="*/ 10000 w 10000"/>
              <a:gd name="connsiteY2-16" fmla="*/ 8124 h 10000"/>
              <a:gd name="connsiteX3-17" fmla="*/ 5000 w 10000"/>
              <a:gd name="connsiteY3-18" fmla="*/ 10000 h 10000"/>
              <a:gd name="connsiteX4-19" fmla="*/ 0 w 10000"/>
              <a:gd name="connsiteY4-20" fmla="*/ 8162 h 10000"/>
              <a:gd name="connsiteX0-21" fmla="*/ 0 w 10145"/>
              <a:gd name="connsiteY0-22" fmla="*/ 8111 h 10000"/>
              <a:gd name="connsiteX1-23" fmla="*/ 5145 w 10145"/>
              <a:gd name="connsiteY1-24" fmla="*/ 0 h 10000"/>
              <a:gd name="connsiteX2-25" fmla="*/ 10145 w 10145"/>
              <a:gd name="connsiteY2-26" fmla="*/ 8124 h 10000"/>
              <a:gd name="connsiteX3-27" fmla="*/ 5145 w 10145"/>
              <a:gd name="connsiteY3-28" fmla="*/ 10000 h 10000"/>
              <a:gd name="connsiteX4-29" fmla="*/ 0 w 10145"/>
              <a:gd name="connsiteY4-30" fmla="*/ 8111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45" h="10000">
                <a:moveTo>
                  <a:pt x="0" y="8111"/>
                </a:moveTo>
                <a:lnTo>
                  <a:pt x="5145" y="0"/>
                </a:lnTo>
                <a:lnTo>
                  <a:pt x="10145" y="8124"/>
                </a:lnTo>
                <a:lnTo>
                  <a:pt x="5145" y="10000"/>
                </a:lnTo>
                <a:lnTo>
                  <a:pt x="0" y="8111"/>
                </a:lnTo>
                <a:close/>
              </a:path>
            </a:pathLst>
          </a:custGeom>
          <a:gradFill flip="none" rotWithShape="1">
            <a:gsLst>
              <a:gs pos="50000">
                <a:schemeClr val="tx1">
                  <a:lumMod val="50000"/>
                  <a:lumOff val="50000"/>
                </a:schemeClr>
              </a:gs>
              <a:gs pos="50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7" name="组合 1026"/>
          <p:cNvGrpSpPr/>
          <p:nvPr/>
        </p:nvGrpSpPr>
        <p:grpSpPr>
          <a:xfrm>
            <a:off x="4962148" y="1828873"/>
            <a:ext cx="2088000" cy="2088000"/>
            <a:chOff x="4962148" y="2057473"/>
            <a:chExt cx="2088000" cy="2088000"/>
          </a:xfrm>
          <a:effectLst>
            <a:outerShdw blurRad="101600" sx="102000" sy="102000" algn="ctr" rotWithShape="0">
              <a:prstClr val="black">
                <a:alpha val="40000"/>
              </a:prstClr>
            </a:outerShdw>
          </a:effectLst>
        </p:grpSpPr>
        <p:sp>
          <p:nvSpPr>
            <p:cNvPr id="59" name="同心圆 58"/>
            <p:cNvSpPr>
              <a:spLocks noChangeAspect="1"/>
            </p:cNvSpPr>
            <p:nvPr/>
          </p:nvSpPr>
          <p:spPr>
            <a:xfrm>
              <a:off x="4972746" y="2068071"/>
              <a:ext cx="2066805" cy="2066805"/>
            </a:xfrm>
            <a:prstGeom prst="donut">
              <a:avLst>
                <a:gd name="adj" fmla="val 4662"/>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同心圆 59"/>
            <p:cNvSpPr/>
            <p:nvPr/>
          </p:nvSpPr>
          <p:spPr>
            <a:xfrm>
              <a:off x="4962148" y="2057473"/>
              <a:ext cx="2088000" cy="2088000"/>
            </a:xfrm>
            <a:prstGeom prst="donut">
              <a:avLst>
                <a:gd name="adj" fmla="val 5842"/>
              </a:avLst>
            </a:prstGeom>
            <a:solidFill>
              <a:schemeClr val="bg1">
                <a:lumMod val="85000"/>
              </a:schemeClr>
            </a:solidFill>
            <a:ln>
              <a:noFill/>
            </a:ln>
            <a:effectLst>
              <a:innerShdw blurRad="38100" dist="25400" dir="27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5170110" y="2036835"/>
            <a:ext cx="1672077" cy="1672077"/>
            <a:chOff x="6378832" y="1843903"/>
            <a:chExt cx="2737708" cy="2737708"/>
          </a:xfrm>
        </p:grpSpPr>
        <p:cxnSp>
          <p:nvCxnSpPr>
            <p:cNvPr id="47" name="直接连接符 46"/>
            <p:cNvCxnSpPr/>
            <p:nvPr/>
          </p:nvCxnSpPr>
          <p:spPr>
            <a:xfrm rot="16200000">
              <a:off x="6477686" y="3106760"/>
              <a:ext cx="0" cy="197708"/>
            </a:xfrm>
            <a:prstGeom prst="line">
              <a:avLst/>
            </a:prstGeom>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rot="-3600000">
              <a:off x="6647834" y="2478903"/>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1800000">
              <a:off x="7112686" y="2014051"/>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738162" y="1843903"/>
              <a:ext cx="0" cy="197708"/>
            </a:xfrm>
            <a:prstGeom prst="line">
              <a:avLst/>
            </a:prstGeom>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1800000">
              <a:off x="8382686" y="2014051"/>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3600000">
              <a:off x="8847538" y="2478903"/>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5400000">
              <a:off x="9017686" y="3106760"/>
              <a:ext cx="0" cy="197708"/>
            </a:xfrm>
            <a:prstGeom prst="line">
              <a:avLst/>
            </a:prstGeom>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7200000">
              <a:off x="8847538" y="3748903"/>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9000000">
              <a:off x="8382686" y="4213755"/>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10800000">
              <a:off x="7738162" y="4383903"/>
              <a:ext cx="0" cy="197708"/>
            </a:xfrm>
            <a:prstGeom prst="line">
              <a:avLst/>
            </a:prstGeom>
            <a:ln w="349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12600000">
              <a:off x="7112686" y="4213755"/>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14400000">
              <a:off x="6647834" y="3748903"/>
              <a:ext cx="0" cy="197708"/>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4" name="流程图: 决策 22"/>
          <p:cNvSpPr>
            <a:spLocks noChangeAspect="1"/>
          </p:cNvSpPr>
          <p:nvPr/>
        </p:nvSpPr>
        <p:spPr>
          <a:xfrm rot="5400000">
            <a:off x="6174438" y="2560914"/>
            <a:ext cx="54289" cy="615644"/>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1" fmla="*/ 0 w 10000"/>
              <a:gd name="connsiteY0-2" fmla="*/ 5000 h 10000"/>
              <a:gd name="connsiteX1-3" fmla="*/ 5000 w 10000"/>
              <a:gd name="connsiteY1-4" fmla="*/ 0 h 10000"/>
              <a:gd name="connsiteX2-5" fmla="*/ 10000 w 10000"/>
              <a:gd name="connsiteY2-6" fmla="*/ 8124 h 10000"/>
              <a:gd name="connsiteX3-7" fmla="*/ 5000 w 10000"/>
              <a:gd name="connsiteY3-8" fmla="*/ 10000 h 10000"/>
              <a:gd name="connsiteX4-9" fmla="*/ 0 w 10000"/>
              <a:gd name="connsiteY4-10" fmla="*/ 5000 h 10000"/>
              <a:gd name="connsiteX0-11" fmla="*/ 0 w 10000"/>
              <a:gd name="connsiteY0-12" fmla="*/ 8162 h 10000"/>
              <a:gd name="connsiteX1-13" fmla="*/ 5000 w 10000"/>
              <a:gd name="connsiteY1-14" fmla="*/ 0 h 10000"/>
              <a:gd name="connsiteX2-15" fmla="*/ 10000 w 10000"/>
              <a:gd name="connsiteY2-16" fmla="*/ 8124 h 10000"/>
              <a:gd name="connsiteX3-17" fmla="*/ 5000 w 10000"/>
              <a:gd name="connsiteY3-18" fmla="*/ 10000 h 10000"/>
              <a:gd name="connsiteX4-19" fmla="*/ 0 w 10000"/>
              <a:gd name="connsiteY4-20" fmla="*/ 8162 h 10000"/>
              <a:gd name="connsiteX0-21" fmla="*/ 0 w 10145"/>
              <a:gd name="connsiteY0-22" fmla="*/ 8111 h 10000"/>
              <a:gd name="connsiteX1-23" fmla="*/ 5145 w 10145"/>
              <a:gd name="connsiteY1-24" fmla="*/ 0 h 10000"/>
              <a:gd name="connsiteX2-25" fmla="*/ 10145 w 10145"/>
              <a:gd name="connsiteY2-26" fmla="*/ 8124 h 10000"/>
              <a:gd name="connsiteX3-27" fmla="*/ 5145 w 10145"/>
              <a:gd name="connsiteY3-28" fmla="*/ 10000 h 10000"/>
              <a:gd name="connsiteX4-29" fmla="*/ 0 w 10145"/>
              <a:gd name="connsiteY4-30" fmla="*/ 8111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45" h="10000">
                <a:moveTo>
                  <a:pt x="0" y="8111"/>
                </a:moveTo>
                <a:lnTo>
                  <a:pt x="5145" y="0"/>
                </a:lnTo>
                <a:lnTo>
                  <a:pt x="10145" y="8124"/>
                </a:lnTo>
                <a:lnTo>
                  <a:pt x="5145" y="10000"/>
                </a:lnTo>
                <a:lnTo>
                  <a:pt x="0" y="8111"/>
                </a:lnTo>
                <a:close/>
              </a:path>
            </a:pathLst>
          </a:custGeom>
          <a:gradFill flip="none" rotWithShape="1">
            <a:gsLst>
              <a:gs pos="50000">
                <a:schemeClr val="tx1">
                  <a:lumMod val="50000"/>
                  <a:lumOff val="50000"/>
                </a:schemeClr>
              </a:gs>
              <a:gs pos="50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流程图: 决策 22"/>
          <p:cNvSpPr/>
          <p:nvPr/>
        </p:nvSpPr>
        <p:spPr>
          <a:xfrm rot="1800000">
            <a:off x="6135640" y="2129018"/>
            <a:ext cx="21987" cy="96744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1" fmla="*/ 0 w 10000"/>
              <a:gd name="connsiteY0-2" fmla="*/ 5000 h 10000"/>
              <a:gd name="connsiteX1-3" fmla="*/ 5000 w 10000"/>
              <a:gd name="connsiteY1-4" fmla="*/ 0 h 10000"/>
              <a:gd name="connsiteX2-5" fmla="*/ 10000 w 10000"/>
              <a:gd name="connsiteY2-6" fmla="*/ 8124 h 10000"/>
              <a:gd name="connsiteX3-7" fmla="*/ 5000 w 10000"/>
              <a:gd name="connsiteY3-8" fmla="*/ 10000 h 10000"/>
              <a:gd name="connsiteX4-9" fmla="*/ 0 w 10000"/>
              <a:gd name="connsiteY4-10" fmla="*/ 5000 h 10000"/>
              <a:gd name="connsiteX0-11" fmla="*/ 0 w 10000"/>
              <a:gd name="connsiteY0-12" fmla="*/ 8162 h 10000"/>
              <a:gd name="connsiteX1-13" fmla="*/ 5000 w 10000"/>
              <a:gd name="connsiteY1-14" fmla="*/ 0 h 10000"/>
              <a:gd name="connsiteX2-15" fmla="*/ 10000 w 10000"/>
              <a:gd name="connsiteY2-16" fmla="*/ 8124 h 10000"/>
              <a:gd name="connsiteX3-17" fmla="*/ 5000 w 10000"/>
              <a:gd name="connsiteY3-18" fmla="*/ 10000 h 10000"/>
              <a:gd name="connsiteX4-19" fmla="*/ 0 w 10000"/>
              <a:gd name="connsiteY4-20" fmla="*/ 8162 h 10000"/>
              <a:gd name="connsiteX0-21" fmla="*/ 0 w 10145"/>
              <a:gd name="connsiteY0-22" fmla="*/ 8111 h 10000"/>
              <a:gd name="connsiteX1-23" fmla="*/ 5145 w 10145"/>
              <a:gd name="connsiteY1-24" fmla="*/ 0 h 10000"/>
              <a:gd name="connsiteX2-25" fmla="*/ 10145 w 10145"/>
              <a:gd name="connsiteY2-26" fmla="*/ 8124 h 10000"/>
              <a:gd name="connsiteX3-27" fmla="*/ 5145 w 10145"/>
              <a:gd name="connsiteY3-28" fmla="*/ 10000 h 10000"/>
              <a:gd name="connsiteX4-29" fmla="*/ 0 w 10145"/>
              <a:gd name="connsiteY4-30" fmla="*/ 8111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45" h="10000">
                <a:moveTo>
                  <a:pt x="0" y="8111"/>
                </a:moveTo>
                <a:lnTo>
                  <a:pt x="5145" y="0"/>
                </a:lnTo>
                <a:lnTo>
                  <a:pt x="10145" y="8124"/>
                </a:lnTo>
                <a:lnTo>
                  <a:pt x="5145" y="10000"/>
                </a:lnTo>
                <a:lnTo>
                  <a:pt x="0" y="8111"/>
                </a:lnTo>
                <a:close/>
              </a:path>
            </a:pathLst>
          </a:custGeom>
          <a:gradFill flip="none" rotWithShape="1">
            <a:gsLst>
              <a:gs pos="50000">
                <a:schemeClr val="accent1">
                  <a:lumMod val="60000"/>
                  <a:lumOff val="40000"/>
                </a:schemeClr>
              </a:gs>
              <a:gs pos="5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5975685" y="2842410"/>
            <a:ext cx="60925" cy="60925"/>
          </a:xfrm>
          <a:prstGeom prst="ellipse">
            <a:avLst/>
          </a:prstGeom>
          <a:ln>
            <a:noFill/>
          </a:ln>
          <a:scene3d>
            <a:camera prst="orthographicFront">
              <a:rot lat="600000" lon="600000" rev="0"/>
            </a:camera>
            <a:lightRig rig="threePt" dir="t"/>
          </a:scene3d>
          <a:sp3d z="49877">
            <a:bevelT w="49877" h="49877"/>
            <a:bevelB w="49877" h="49877"/>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rot="2700000">
            <a:off x="5113127" y="4022136"/>
            <a:ext cx="592304" cy="592304"/>
          </a:xfrm>
          <a:prstGeom prst="rect">
            <a:avLst/>
          </a:prstGeom>
          <a:gradFill flip="none" rotWithShape="1">
            <a:gsLst>
              <a:gs pos="86000">
                <a:schemeClr val="bg1">
                  <a:lumMod val="75000"/>
                </a:schemeClr>
              </a:gs>
              <a:gs pos="0">
                <a:schemeClr val="bg1">
                  <a:lumMod val="75000"/>
                  <a:alpha val="0"/>
                </a:schemeClr>
              </a:gs>
            </a:gsLst>
            <a:lin ang="108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4963567" y="3858440"/>
            <a:ext cx="575222" cy="575222"/>
            <a:chOff x="8173482" y="3250109"/>
            <a:chExt cx="729123" cy="729123"/>
          </a:xfrm>
          <a:effectLst>
            <a:outerShdw blurRad="25400" dist="12700" dir="2700000" algn="tl" rotWithShape="0">
              <a:prstClr val="black">
                <a:alpha val="40000"/>
              </a:prstClr>
            </a:outerShdw>
          </a:effectLst>
        </p:grpSpPr>
        <p:sp>
          <p:nvSpPr>
            <p:cNvPr id="77" name="椭圆 76"/>
            <p:cNvSpPr>
              <a:spLocks noChangeAspect="1"/>
            </p:cNvSpPr>
            <p:nvPr/>
          </p:nvSpPr>
          <p:spPr>
            <a:xfrm>
              <a:off x="8184998" y="3261625"/>
              <a:ext cx="706090" cy="706090"/>
            </a:xfrm>
            <a:prstGeom prst="ellipse">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78" name="椭圆 77"/>
            <p:cNvSpPr>
              <a:spLocks noChangeAspect="1"/>
            </p:cNvSpPr>
            <p:nvPr/>
          </p:nvSpPr>
          <p:spPr>
            <a:xfrm>
              <a:off x="8173482" y="3250109"/>
              <a:ext cx="729123" cy="729123"/>
            </a:xfrm>
            <a:prstGeom prst="ellipse">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83" name="矩形 82"/>
          <p:cNvSpPr/>
          <p:nvPr/>
        </p:nvSpPr>
        <p:spPr>
          <a:xfrm rot="2700000">
            <a:off x="6719206" y="3923869"/>
            <a:ext cx="592304" cy="592304"/>
          </a:xfrm>
          <a:prstGeom prst="rect">
            <a:avLst/>
          </a:prstGeom>
          <a:gradFill flip="none" rotWithShape="1">
            <a:gsLst>
              <a:gs pos="86000">
                <a:schemeClr val="bg1">
                  <a:lumMod val="75000"/>
                </a:schemeClr>
              </a:gs>
              <a:gs pos="0">
                <a:schemeClr val="bg1">
                  <a:lumMod val="75000"/>
                  <a:alpha val="0"/>
                </a:schemeClr>
              </a:gs>
            </a:gsLst>
            <a:lin ang="108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6569646" y="3760173"/>
            <a:ext cx="575222" cy="575222"/>
            <a:chOff x="8173482" y="3250109"/>
            <a:chExt cx="729123" cy="729123"/>
          </a:xfrm>
          <a:effectLst>
            <a:outerShdw blurRad="25400" dist="12700" dir="2700000" algn="tl" rotWithShape="0">
              <a:prstClr val="black">
                <a:alpha val="40000"/>
              </a:prstClr>
            </a:outerShdw>
          </a:effectLst>
        </p:grpSpPr>
        <p:sp>
          <p:nvSpPr>
            <p:cNvPr id="85" name="椭圆 84"/>
            <p:cNvSpPr>
              <a:spLocks noChangeAspect="1"/>
            </p:cNvSpPr>
            <p:nvPr/>
          </p:nvSpPr>
          <p:spPr>
            <a:xfrm>
              <a:off x="8184998" y="3261625"/>
              <a:ext cx="706090" cy="706090"/>
            </a:xfrm>
            <a:prstGeom prst="ellipse">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86" name="椭圆 85"/>
            <p:cNvSpPr>
              <a:spLocks noChangeAspect="1"/>
            </p:cNvSpPr>
            <p:nvPr/>
          </p:nvSpPr>
          <p:spPr>
            <a:xfrm>
              <a:off x="8173482" y="3250109"/>
              <a:ext cx="729123" cy="729123"/>
            </a:xfrm>
            <a:prstGeom prst="ellipse">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88" name="矩形 87"/>
          <p:cNvSpPr/>
          <p:nvPr/>
        </p:nvSpPr>
        <p:spPr>
          <a:xfrm rot="2700000">
            <a:off x="4520519" y="2858216"/>
            <a:ext cx="592304" cy="592304"/>
          </a:xfrm>
          <a:prstGeom prst="rect">
            <a:avLst/>
          </a:prstGeom>
          <a:gradFill flip="none" rotWithShape="1">
            <a:gsLst>
              <a:gs pos="86000">
                <a:schemeClr val="bg1">
                  <a:lumMod val="75000"/>
                </a:schemeClr>
              </a:gs>
              <a:gs pos="0">
                <a:schemeClr val="bg1">
                  <a:lumMod val="75000"/>
                  <a:alpha val="0"/>
                </a:schemeClr>
              </a:gs>
            </a:gsLst>
            <a:lin ang="108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9" name="组合 88"/>
          <p:cNvGrpSpPr/>
          <p:nvPr/>
        </p:nvGrpSpPr>
        <p:grpSpPr>
          <a:xfrm>
            <a:off x="4370959" y="2694520"/>
            <a:ext cx="575222" cy="575222"/>
            <a:chOff x="8173482" y="3250109"/>
            <a:chExt cx="729123" cy="729123"/>
          </a:xfrm>
          <a:effectLst>
            <a:outerShdw blurRad="25400" dist="12700" dir="2700000" algn="tl" rotWithShape="0">
              <a:prstClr val="black">
                <a:alpha val="40000"/>
              </a:prstClr>
            </a:outerShdw>
          </a:effectLst>
        </p:grpSpPr>
        <p:sp>
          <p:nvSpPr>
            <p:cNvPr id="90" name="椭圆 89"/>
            <p:cNvSpPr>
              <a:spLocks noChangeAspect="1"/>
            </p:cNvSpPr>
            <p:nvPr/>
          </p:nvSpPr>
          <p:spPr>
            <a:xfrm>
              <a:off x="8184998" y="3261625"/>
              <a:ext cx="706090" cy="706090"/>
            </a:xfrm>
            <a:prstGeom prst="ellipse">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91" name="椭圆 90"/>
            <p:cNvSpPr>
              <a:spLocks noChangeAspect="1"/>
            </p:cNvSpPr>
            <p:nvPr/>
          </p:nvSpPr>
          <p:spPr>
            <a:xfrm>
              <a:off x="8173482" y="3250109"/>
              <a:ext cx="729123" cy="729123"/>
            </a:xfrm>
            <a:prstGeom prst="ellipse">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93" name="矩形 92"/>
          <p:cNvSpPr/>
          <p:nvPr/>
        </p:nvSpPr>
        <p:spPr>
          <a:xfrm rot="2700000">
            <a:off x="7206782" y="2787489"/>
            <a:ext cx="592304" cy="592304"/>
          </a:xfrm>
          <a:prstGeom prst="rect">
            <a:avLst/>
          </a:prstGeom>
          <a:gradFill flip="none" rotWithShape="1">
            <a:gsLst>
              <a:gs pos="86000">
                <a:schemeClr val="bg1">
                  <a:lumMod val="75000"/>
                </a:schemeClr>
              </a:gs>
              <a:gs pos="0">
                <a:schemeClr val="bg1">
                  <a:lumMod val="75000"/>
                  <a:alpha val="0"/>
                </a:schemeClr>
              </a:gs>
            </a:gsLst>
            <a:lin ang="108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7057222" y="2623793"/>
            <a:ext cx="575222" cy="575222"/>
            <a:chOff x="8173482" y="3250109"/>
            <a:chExt cx="729123" cy="729123"/>
          </a:xfrm>
          <a:effectLst>
            <a:outerShdw blurRad="25400" dist="12700" dir="2700000" algn="tl" rotWithShape="0">
              <a:prstClr val="black">
                <a:alpha val="40000"/>
              </a:prstClr>
            </a:outerShdw>
          </a:effectLst>
        </p:grpSpPr>
        <p:sp>
          <p:nvSpPr>
            <p:cNvPr id="95" name="椭圆 94"/>
            <p:cNvSpPr>
              <a:spLocks noChangeAspect="1"/>
            </p:cNvSpPr>
            <p:nvPr/>
          </p:nvSpPr>
          <p:spPr>
            <a:xfrm>
              <a:off x="8184998" y="3261625"/>
              <a:ext cx="706090" cy="706090"/>
            </a:xfrm>
            <a:prstGeom prst="ellipse">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96" name="椭圆 95"/>
            <p:cNvSpPr>
              <a:spLocks noChangeAspect="1"/>
            </p:cNvSpPr>
            <p:nvPr/>
          </p:nvSpPr>
          <p:spPr>
            <a:xfrm>
              <a:off x="8173482" y="3250109"/>
              <a:ext cx="729123" cy="729123"/>
            </a:xfrm>
            <a:prstGeom prst="ellipse">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98" name="矩形 97"/>
          <p:cNvSpPr/>
          <p:nvPr/>
        </p:nvSpPr>
        <p:spPr>
          <a:xfrm rot="2700000">
            <a:off x="5899949" y="1388911"/>
            <a:ext cx="592304" cy="592304"/>
          </a:xfrm>
          <a:prstGeom prst="rect">
            <a:avLst/>
          </a:prstGeom>
          <a:gradFill flip="none" rotWithShape="1">
            <a:gsLst>
              <a:gs pos="86000">
                <a:schemeClr val="bg1">
                  <a:lumMod val="75000"/>
                </a:schemeClr>
              </a:gs>
              <a:gs pos="0">
                <a:schemeClr val="bg1">
                  <a:lumMod val="75000"/>
                  <a:alpha val="0"/>
                </a:schemeClr>
              </a:gs>
            </a:gsLst>
            <a:lin ang="108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9" name="组合 98"/>
          <p:cNvGrpSpPr/>
          <p:nvPr/>
        </p:nvGrpSpPr>
        <p:grpSpPr>
          <a:xfrm>
            <a:off x="5750389" y="1225215"/>
            <a:ext cx="575222" cy="575222"/>
            <a:chOff x="8173482" y="3250109"/>
            <a:chExt cx="729123" cy="729123"/>
          </a:xfrm>
          <a:effectLst>
            <a:outerShdw blurRad="25400" dist="12700" dir="2700000" algn="tl" rotWithShape="0">
              <a:prstClr val="black">
                <a:alpha val="40000"/>
              </a:prstClr>
            </a:outerShdw>
          </a:effectLst>
        </p:grpSpPr>
        <p:sp>
          <p:nvSpPr>
            <p:cNvPr id="100" name="椭圆 99"/>
            <p:cNvSpPr>
              <a:spLocks noChangeAspect="1"/>
            </p:cNvSpPr>
            <p:nvPr/>
          </p:nvSpPr>
          <p:spPr>
            <a:xfrm>
              <a:off x="8184998" y="3261625"/>
              <a:ext cx="706090" cy="706090"/>
            </a:xfrm>
            <a:prstGeom prst="ellipse">
              <a:avLst/>
            </a:prstGeom>
            <a:gradFill flip="none" rotWithShape="1">
              <a:gsLst>
                <a:gs pos="100000">
                  <a:schemeClr val="bg1">
                    <a:lumMod val="85000"/>
                  </a:schemeClr>
                </a:gs>
                <a:gs pos="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01" name="椭圆 100"/>
            <p:cNvSpPr>
              <a:spLocks noChangeAspect="1"/>
            </p:cNvSpPr>
            <p:nvPr/>
          </p:nvSpPr>
          <p:spPr>
            <a:xfrm>
              <a:off x="8173482" y="3250109"/>
              <a:ext cx="729123" cy="729123"/>
            </a:xfrm>
            <a:prstGeom prst="ellipse">
              <a:avLst/>
            </a:prstGeom>
            <a:gradFill flip="none" rotWithShape="1">
              <a:gsLst>
                <a:gs pos="0">
                  <a:schemeClr val="bg1">
                    <a:lumMod val="85000"/>
                  </a:schemeClr>
                </a:gs>
                <a:gs pos="100000">
                  <a:schemeClr val="bg1"/>
                </a:gs>
              </a:gsLst>
              <a:path path="circle">
                <a:fillToRect r="100000" b="100000"/>
              </a:path>
              <a:tileRect l="-100000" t="-10000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79" name="矩形 78"/>
          <p:cNvSpPr/>
          <p:nvPr/>
        </p:nvSpPr>
        <p:spPr>
          <a:xfrm>
            <a:off x="5402703" y="4377408"/>
            <a:ext cx="1223412" cy="307777"/>
          </a:xfrm>
          <a:prstGeom prst="rect">
            <a:avLst/>
          </a:prstGeom>
        </p:spPr>
        <p:txBody>
          <a:bodyPr wrap="none">
            <a:spAutoFit/>
          </a:bodyPr>
          <a:lstStyle/>
          <a:p>
            <a:r>
              <a:rPr lang="en-US" altLang="zh-CN" sz="1400" dirty="0" smtClean="0">
                <a:solidFill>
                  <a:schemeClr val="accent3"/>
                </a:solidFill>
              </a:rPr>
              <a:t>INFOGRAPHICS</a:t>
            </a:r>
            <a:endParaRPr lang="zh-CN" altLang="en-US" sz="1400" dirty="0">
              <a:solidFill>
                <a:schemeClr val="accent3"/>
              </a:solidFill>
            </a:endParaRPr>
          </a:p>
        </p:txBody>
      </p:sp>
      <p:sp>
        <p:nvSpPr>
          <p:cNvPr id="103" name="KSO_Shape"/>
          <p:cNvSpPr>
            <a:spLocks noChangeAspect="1"/>
          </p:cNvSpPr>
          <p:nvPr/>
        </p:nvSpPr>
        <p:spPr>
          <a:xfrm>
            <a:off x="4501083" y="2876876"/>
            <a:ext cx="314975" cy="210511"/>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accent4"/>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104" name="KSO_Shape"/>
          <p:cNvSpPr>
            <a:spLocks noChangeAspect="1"/>
          </p:cNvSpPr>
          <p:nvPr/>
        </p:nvSpPr>
        <p:spPr>
          <a:xfrm>
            <a:off x="5112101" y="4012769"/>
            <a:ext cx="278155" cy="266564"/>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105" name="KSO_Shape"/>
          <p:cNvSpPr>
            <a:spLocks noChangeAspect="1"/>
          </p:cNvSpPr>
          <p:nvPr/>
        </p:nvSpPr>
        <p:spPr>
          <a:xfrm>
            <a:off x="5888453" y="1358121"/>
            <a:ext cx="299095" cy="309411"/>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106" name="KSO_Shape"/>
          <p:cNvSpPr>
            <a:spLocks noChangeAspect="1"/>
          </p:cNvSpPr>
          <p:nvPr/>
        </p:nvSpPr>
        <p:spPr>
          <a:xfrm flipH="1">
            <a:off x="7219456" y="2767744"/>
            <a:ext cx="279756" cy="25784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accent5"/>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107" name="KSO_Shape"/>
          <p:cNvSpPr>
            <a:spLocks noChangeAspect="1"/>
          </p:cNvSpPr>
          <p:nvPr/>
        </p:nvSpPr>
        <p:spPr>
          <a:xfrm>
            <a:off x="6674014" y="3917683"/>
            <a:ext cx="366486" cy="260203"/>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accent3"/>
          </a:solidFill>
          <a:ln w="12700">
            <a:noFill/>
          </a:ln>
          <a:effectLst>
            <a:innerShdw blurRad="254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109" name="矩形 108"/>
          <p:cNvSpPr/>
          <p:nvPr/>
        </p:nvSpPr>
        <p:spPr>
          <a:xfrm>
            <a:off x="3879286" y="3793285"/>
            <a:ext cx="923651" cy="400110"/>
          </a:xfrm>
          <a:prstGeom prst="rect">
            <a:avLst/>
          </a:prstGeom>
        </p:spPr>
        <p:txBody>
          <a:bodyPr wrap="none">
            <a:spAutoFit/>
          </a:bodyPr>
          <a:lstStyle/>
          <a:p>
            <a:r>
              <a:rPr lang="en-US" altLang="zh-CN" sz="2000" dirty="0">
                <a:solidFill>
                  <a:schemeClr val="accent1"/>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2000" dirty="0">
              <a:solidFill>
                <a:schemeClr val="accent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10" name="文本框 109"/>
          <p:cNvSpPr txBox="1"/>
          <p:nvPr/>
        </p:nvSpPr>
        <p:spPr>
          <a:xfrm flipH="1">
            <a:off x="2853237" y="4125518"/>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115" name="文本框 114"/>
          <p:cNvSpPr txBox="1"/>
          <p:nvPr/>
        </p:nvSpPr>
        <p:spPr>
          <a:xfrm>
            <a:off x="2904377" y="3742917"/>
            <a:ext cx="466794" cy="461665"/>
          </a:xfrm>
          <a:prstGeom prst="rect">
            <a:avLst/>
          </a:prstGeom>
        </p:spPr>
        <p:txBody>
          <a:bodyPr wrap="none">
            <a:spAutoFit/>
          </a:bodyPr>
          <a:lstStyle>
            <a:defPPr>
              <a:defRPr lang="zh-CN"/>
            </a:defPPr>
            <a:lvl1pPr>
              <a:defRPr sz="2400">
                <a:solidFill>
                  <a:schemeClr val="accent1"/>
                </a:solidFill>
                <a:effectLst>
                  <a:innerShdw blurRad="25400" dist="12700" dir="13500000">
                    <a:prstClr val="black">
                      <a:alpha val="50000"/>
                    </a:prstClr>
                  </a:innerShdw>
                </a:effectLst>
                <a:ea typeface="MEllan HK Xbold" panose="00000800000000000000" pitchFamily="2" charset="-120"/>
              </a:defRPr>
            </a:lvl1pPr>
          </a:lstStyle>
          <a:p>
            <a:r>
              <a:rPr lang="en-US" altLang="zh-CN" dirty="0"/>
              <a:t>01</a:t>
            </a:r>
            <a:endParaRPr lang="zh-CN" altLang="en-US" dirty="0"/>
          </a:p>
        </p:txBody>
      </p:sp>
      <p:sp>
        <p:nvSpPr>
          <p:cNvPr id="111" name="矩形 110"/>
          <p:cNvSpPr/>
          <p:nvPr/>
        </p:nvSpPr>
        <p:spPr>
          <a:xfrm>
            <a:off x="8709819" y="2606567"/>
            <a:ext cx="923651" cy="400110"/>
          </a:xfrm>
          <a:prstGeom prst="rect">
            <a:avLst/>
          </a:prstGeom>
        </p:spPr>
        <p:txBody>
          <a:bodyPr wrap="none">
            <a:spAutoFit/>
          </a:bodyPr>
          <a:lstStyle/>
          <a:p>
            <a:r>
              <a:rPr lang="en-US" altLang="zh-CN" sz="2000" dirty="0">
                <a:solidFill>
                  <a:schemeClr val="accent5"/>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2000" dirty="0">
              <a:solidFill>
                <a:schemeClr val="accent5"/>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12" name="文本框 111"/>
          <p:cNvSpPr txBox="1"/>
          <p:nvPr/>
        </p:nvSpPr>
        <p:spPr>
          <a:xfrm flipH="1">
            <a:off x="7707520" y="2938800"/>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116" name="文本框 115"/>
          <p:cNvSpPr txBox="1"/>
          <p:nvPr/>
        </p:nvSpPr>
        <p:spPr>
          <a:xfrm>
            <a:off x="7758660" y="2575190"/>
            <a:ext cx="503664" cy="461665"/>
          </a:xfrm>
          <a:prstGeom prst="rect">
            <a:avLst/>
          </a:prstGeom>
        </p:spPr>
        <p:txBody>
          <a:bodyPr wrap="none">
            <a:spAutoFit/>
          </a:bodyPr>
          <a:lstStyle>
            <a:defPPr>
              <a:defRPr lang="zh-CN"/>
            </a:defPPr>
            <a:lvl1pPr>
              <a:defRPr sz="2400">
                <a:solidFill>
                  <a:schemeClr val="accent1"/>
                </a:solidFill>
                <a:effectLst>
                  <a:innerShdw blurRad="25400" dist="12700" dir="13500000">
                    <a:prstClr val="black">
                      <a:alpha val="50000"/>
                    </a:prstClr>
                  </a:innerShdw>
                </a:effectLst>
                <a:ea typeface="MEllan HK Xbold" panose="00000800000000000000" pitchFamily="2" charset="-120"/>
              </a:defRPr>
            </a:lvl1pPr>
          </a:lstStyle>
          <a:p>
            <a:r>
              <a:rPr lang="en-US" altLang="zh-CN" dirty="0" smtClean="0">
                <a:solidFill>
                  <a:schemeClr val="accent5"/>
                </a:solidFill>
              </a:rPr>
              <a:t>04</a:t>
            </a:r>
            <a:endParaRPr lang="zh-CN" altLang="en-US" dirty="0">
              <a:solidFill>
                <a:schemeClr val="accent5"/>
              </a:solidFill>
            </a:endParaRPr>
          </a:p>
        </p:txBody>
      </p:sp>
      <p:sp>
        <p:nvSpPr>
          <p:cNvPr id="113" name="矩形 112"/>
          <p:cNvSpPr/>
          <p:nvPr/>
        </p:nvSpPr>
        <p:spPr>
          <a:xfrm>
            <a:off x="3343686" y="2551178"/>
            <a:ext cx="923651" cy="400110"/>
          </a:xfrm>
          <a:prstGeom prst="rect">
            <a:avLst/>
          </a:prstGeom>
        </p:spPr>
        <p:txBody>
          <a:bodyPr wrap="none">
            <a:spAutoFit/>
          </a:bodyPr>
          <a:lstStyle/>
          <a:p>
            <a:r>
              <a:rPr lang="en-US" altLang="zh-CN" sz="2000" dirty="0">
                <a:solidFill>
                  <a:schemeClr val="accent4"/>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2000" dirty="0">
              <a:solidFill>
                <a:schemeClr val="accent4"/>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14" name="文本框 113"/>
          <p:cNvSpPr txBox="1"/>
          <p:nvPr/>
        </p:nvSpPr>
        <p:spPr>
          <a:xfrm flipH="1">
            <a:off x="2317637" y="2883411"/>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117" name="文本框 116"/>
          <p:cNvSpPr txBox="1"/>
          <p:nvPr/>
        </p:nvSpPr>
        <p:spPr>
          <a:xfrm>
            <a:off x="2368777" y="2479496"/>
            <a:ext cx="503664" cy="461665"/>
          </a:xfrm>
          <a:prstGeom prst="rect">
            <a:avLst/>
          </a:prstGeom>
        </p:spPr>
        <p:txBody>
          <a:bodyPr wrap="none">
            <a:spAutoFit/>
          </a:bodyPr>
          <a:lstStyle>
            <a:defPPr>
              <a:defRPr lang="zh-CN"/>
            </a:defPPr>
            <a:lvl1pPr>
              <a:defRPr sz="2400">
                <a:solidFill>
                  <a:schemeClr val="accent1"/>
                </a:solidFill>
                <a:effectLst>
                  <a:innerShdw blurRad="25400" dist="12700" dir="13500000">
                    <a:prstClr val="black">
                      <a:alpha val="50000"/>
                    </a:prstClr>
                  </a:innerShdw>
                </a:effectLst>
                <a:ea typeface="MEllan HK Xbold" panose="00000800000000000000" pitchFamily="2" charset="-120"/>
              </a:defRPr>
            </a:lvl1pPr>
          </a:lstStyle>
          <a:p>
            <a:r>
              <a:rPr lang="en-US" altLang="zh-CN" dirty="0" smtClean="0">
                <a:solidFill>
                  <a:schemeClr val="accent4"/>
                </a:solidFill>
              </a:rPr>
              <a:t>02</a:t>
            </a:r>
            <a:endParaRPr lang="zh-CN" altLang="en-US" dirty="0">
              <a:solidFill>
                <a:schemeClr val="accent4"/>
              </a:solidFill>
            </a:endParaRPr>
          </a:p>
        </p:txBody>
      </p:sp>
      <p:sp>
        <p:nvSpPr>
          <p:cNvPr id="118" name="矩形 117"/>
          <p:cNvSpPr/>
          <p:nvPr/>
        </p:nvSpPr>
        <p:spPr>
          <a:xfrm flipH="1">
            <a:off x="8282005" y="3885056"/>
            <a:ext cx="923651" cy="400110"/>
          </a:xfrm>
          <a:prstGeom prst="rect">
            <a:avLst/>
          </a:prstGeom>
        </p:spPr>
        <p:txBody>
          <a:bodyPr wrap="none">
            <a:spAutoFit/>
          </a:bodyPr>
          <a:lstStyle/>
          <a:p>
            <a:r>
              <a:rPr lang="en-US" altLang="zh-CN" sz="2000" dirty="0">
                <a:solidFill>
                  <a:schemeClr val="accent3"/>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2000" dirty="0">
              <a:solidFill>
                <a:schemeClr val="accent3"/>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19" name="文本框 118"/>
          <p:cNvSpPr txBox="1"/>
          <p:nvPr/>
        </p:nvSpPr>
        <p:spPr>
          <a:xfrm>
            <a:off x="7279706" y="4217289"/>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124" name="文本框 123"/>
          <p:cNvSpPr txBox="1"/>
          <p:nvPr/>
        </p:nvSpPr>
        <p:spPr>
          <a:xfrm flipH="1">
            <a:off x="7295186" y="3852817"/>
            <a:ext cx="514885" cy="461665"/>
          </a:xfrm>
          <a:prstGeom prst="rect">
            <a:avLst/>
          </a:prstGeom>
        </p:spPr>
        <p:txBody>
          <a:bodyPr wrap="none">
            <a:spAutoFit/>
          </a:bodyPr>
          <a:lstStyle>
            <a:defPPr>
              <a:defRPr lang="zh-CN"/>
            </a:defPPr>
            <a:lvl1pPr>
              <a:defRPr sz="2400">
                <a:solidFill>
                  <a:schemeClr val="accent1"/>
                </a:solidFill>
                <a:effectLst>
                  <a:innerShdw blurRad="25400" dist="12700" dir="13500000">
                    <a:prstClr val="black">
                      <a:alpha val="50000"/>
                    </a:prstClr>
                  </a:innerShdw>
                </a:effectLst>
                <a:ea typeface="MEllan HK Xbold" panose="00000800000000000000" pitchFamily="2" charset="-120"/>
              </a:defRPr>
            </a:lvl1pPr>
          </a:lstStyle>
          <a:p>
            <a:r>
              <a:rPr lang="en-US" altLang="zh-CN" dirty="0" smtClean="0">
                <a:solidFill>
                  <a:schemeClr val="accent3"/>
                </a:solidFill>
              </a:rPr>
              <a:t>05</a:t>
            </a:r>
            <a:endParaRPr lang="zh-CN" altLang="en-US" dirty="0">
              <a:solidFill>
                <a:schemeClr val="accent3"/>
              </a:solidFill>
            </a:endParaRPr>
          </a:p>
        </p:txBody>
      </p:sp>
      <p:sp>
        <p:nvSpPr>
          <p:cNvPr id="122" name="矩形 121"/>
          <p:cNvSpPr/>
          <p:nvPr/>
        </p:nvSpPr>
        <p:spPr>
          <a:xfrm flipH="1">
            <a:off x="8364077" y="1351579"/>
            <a:ext cx="923651" cy="400110"/>
          </a:xfrm>
          <a:prstGeom prst="rect">
            <a:avLst/>
          </a:prstGeom>
        </p:spPr>
        <p:txBody>
          <a:bodyPr wrap="none">
            <a:spAutoFit/>
          </a:bodyPr>
          <a:lstStyle/>
          <a:p>
            <a:r>
              <a:rPr lang="en-US" altLang="zh-CN" sz="2000" dirty="0">
                <a:solidFill>
                  <a:schemeClr val="accent2"/>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2000" dirty="0">
              <a:solidFill>
                <a:schemeClr val="accent2"/>
              </a:solidFill>
              <a:effectLst>
                <a:innerShdw blurRad="25400" dist="12700" dir="13500000">
                  <a:prstClr val="black">
                    <a:alpha val="50000"/>
                  </a:prstClr>
                </a:innerShdw>
              </a:effectLst>
              <a:ea typeface="MEllan HK Xbold" panose="00000800000000000000" pitchFamily="2" charset="-120"/>
              <a:sym typeface="+mn-lt"/>
            </a:endParaRPr>
          </a:p>
        </p:txBody>
      </p:sp>
      <p:sp>
        <p:nvSpPr>
          <p:cNvPr id="123" name="文本框 122"/>
          <p:cNvSpPr txBox="1"/>
          <p:nvPr/>
        </p:nvSpPr>
        <p:spPr>
          <a:xfrm>
            <a:off x="7361778" y="1683812"/>
            <a:ext cx="1980029" cy="523220"/>
          </a:xfrm>
          <a:prstGeom prst="rect">
            <a:avLst/>
          </a:prstGeom>
          <a:noFill/>
        </p:spPr>
        <p:txBody>
          <a:bodyPr wrap="none" rtlCol="0">
            <a:spAutoFit/>
          </a:bodyPr>
          <a:lstStyle/>
          <a:p>
            <a:r>
              <a:rPr lang="zh-CN" altLang="en-US" sz="1400" dirty="0" smtClean="0">
                <a:solidFill>
                  <a:schemeClr val="tx1">
                    <a:lumMod val="75000"/>
                    <a:lumOff val="25000"/>
                  </a:schemeClr>
                </a:solidFill>
                <a:ea typeface="方正正中黑简体" panose="02000000000000000000" pitchFamily="2" charset="-122"/>
                <a:sym typeface="+mn-lt"/>
              </a:rPr>
              <a:t>点击添加标题文字添加</a:t>
            </a:r>
            <a:endParaRPr lang="en-US" altLang="zh-CN" sz="1400" dirty="0" smtClean="0">
              <a:solidFill>
                <a:schemeClr val="tx1">
                  <a:lumMod val="75000"/>
                  <a:lumOff val="25000"/>
                </a:schemeClr>
              </a:solidFill>
              <a:ea typeface="方正正中黑简体" panose="02000000000000000000" pitchFamily="2" charset="-122"/>
              <a:sym typeface="+mn-lt"/>
            </a:endParaRPr>
          </a:p>
          <a:p>
            <a:r>
              <a:rPr lang="zh-CN" altLang="en-US" sz="1400" dirty="0">
                <a:solidFill>
                  <a:schemeClr val="tx1">
                    <a:lumMod val="75000"/>
                    <a:lumOff val="25000"/>
                  </a:schemeClr>
                </a:solidFill>
                <a:ea typeface="方正正中黑简体" panose="02000000000000000000" pitchFamily="2" charset="-122"/>
                <a:sym typeface="+mn-lt"/>
              </a:rPr>
              <a:t>点击</a:t>
            </a:r>
            <a:r>
              <a:rPr lang="zh-CN" altLang="en-US" sz="1400" dirty="0" smtClean="0">
                <a:solidFill>
                  <a:schemeClr val="tx1">
                    <a:lumMod val="75000"/>
                    <a:lumOff val="25000"/>
                  </a:schemeClr>
                </a:solidFill>
                <a:ea typeface="方正正中黑简体" panose="02000000000000000000" pitchFamily="2" charset="-122"/>
                <a:sym typeface="+mn-lt"/>
              </a:rPr>
              <a:t>添加标题文字添加</a:t>
            </a:r>
            <a:endParaRPr lang="zh-CN" altLang="en-US" sz="1400" dirty="0">
              <a:solidFill>
                <a:schemeClr val="tx1">
                  <a:lumMod val="75000"/>
                  <a:lumOff val="25000"/>
                </a:schemeClr>
              </a:solidFill>
              <a:ea typeface="方正正中黑简体" panose="02000000000000000000" pitchFamily="2" charset="-122"/>
              <a:sym typeface="+mn-lt"/>
            </a:endParaRPr>
          </a:p>
        </p:txBody>
      </p:sp>
      <p:sp>
        <p:nvSpPr>
          <p:cNvPr id="126" name="文本框 125"/>
          <p:cNvSpPr txBox="1"/>
          <p:nvPr/>
        </p:nvSpPr>
        <p:spPr>
          <a:xfrm flipH="1">
            <a:off x="7377258" y="1301211"/>
            <a:ext cx="513282" cy="461665"/>
          </a:xfrm>
          <a:prstGeom prst="rect">
            <a:avLst/>
          </a:prstGeom>
        </p:spPr>
        <p:txBody>
          <a:bodyPr wrap="none">
            <a:spAutoFit/>
          </a:bodyPr>
          <a:lstStyle>
            <a:defPPr>
              <a:defRPr lang="zh-CN"/>
            </a:defPPr>
            <a:lvl1pPr>
              <a:defRPr sz="2400">
                <a:solidFill>
                  <a:schemeClr val="accent1"/>
                </a:solidFill>
                <a:effectLst>
                  <a:innerShdw blurRad="25400" dist="12700" dir="13500000">
                    <a:prstClr val="black">
                      <a:alpha val="50000"/>
                    </a:prstClr>
                  </a:innerShdw>
                </a:effectLst>
                <a:ea typeface="MEllan HK Xbold" panose="00000800000000000000" pitchFamily="2" charset="-120"/>
              </a:defRPr>
            </a:lvl1pPr>
          </a:lstStyle>
          <a:p>
            <a:r>
              <a:rPr lang="en-US" altLang="zh-CN" dirty="0" smtClean="0">
                <a:solidFill>
                  <a:schemeClr val="accent2"/>
                </a:solidFill>
              </a:rPr>
              <a:t>03</a:t>
            </a:r>
            <a:endParaRPr lang="zh-CN" altLang="en-US" dirty="0">
              <a:solidFill>
                <a:schemeClr val="accent2"/>
              </a:solidFill>
            </a:endParaRPr>
          </a:p>
        </p:txBody>
      </p:sp>
      <p:sp>
        <p:nvSpPr>
          <p:cNvPr id="75"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5"/>
                                        </p:tgtEl>
                                        <p:attrNameLst>
                                          <p:attrName>ppt_y</p:attrName>
                                        </p:attrNameLst>
                                      </p:cBhvr>
                                      <p:tavLst>
                                        <p:tav tm="0">
                                          <p:val>
                                            <p:strVal val="#ppt_y"/>
                                          </p:val>
                                        </p:tav>
                                        <p:tav tm="100000">
                                          <p:val>
                                            <p:strVal val="#ppt_y"/>
                                          </p:val>
                                        </p:tav>
                                      </p:tavLst>
                                    </p:anim>
                                    <p:anim calcmode="lin" valueType="num">
                                      <p:cBhvr>
                                        <p:cTn id="9" dur="5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5"/>
                                        </p:tgtEl>
                                      </p:cBhvr>
                                    </p:animEffect>
                                  </p:childTnLst>
                                </p:cTn>
                              </p:par>
                            </p:childTnLst>
                          </p:cTn>
                        </p:par>
                        <p:par>
                          <p:cTn id="12" fill="hold">
                            <p:stCondLst>
                              <p:cond delay="0"/>
                            </p:stCondLst>
                            <p:childTnLst>
                              <p:par>
                                <p:cTn id="13" presetID="6" presetClass="entr" presetSubtype="16" fill="hold" nodeType="after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circle(in)">
                                      <p:cBhvr>
                                        <p:cTn id="15" dur="200"/>
                                        <p:tgtEl>
                                          <p:spTgt spid="135"/>
                                        </p:tgtEl>
                                      </p:cBhvr>
                                    </p:animEffect>
                                  </p:childTnLst>
                                </p:cTn>
                              </p:par>
                            </p:childTnLst>
                          </p:cTn>
                        </p:par>
                        <p:par>
                          <p:cTn id="16" fill="hold">
                            <p:stCondLst>
                              <p:cond delay="500"/>
                            </p:stCondLst>
                            <p:childTnLst>
                              <p:par>
                                <p:cTn id="17" presetID="6"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
                                        <p:tgtEl>
                                          <p:spTgt spid="35"/>
                                        </p:tgtEl>
                                      </p:cBhvr>
                                    </p:animEffect>
                                  </p:childTnLst>
                                </p:cTn>
                              </p:par>
                            </p:childTnLst>
                          </p:cTn>
                        </p:par>
                        <p:par>
                          <p:cTn id="20" fill="hold">
                            <p:stCondLst>
                              <p:cond delay="1000"/>
                            </p:stCondLst>
                            <p:childTnLst>
                              <p:par>
                                <p:cTn id="21" presetID="6" presetClass="entr" presetSubtype="16"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in)">
                                      <p:cBhvr>
                                        <p:cTn id="23" dur="200"/>
                                        <p:tgtEl>
                                          <p:spTgt spid="38"/>
                                        </p:tgtEl>
                                      </p:cBhvr>
                                    </p:animEffect>
                                  </p:childTnLst>
                                </p:cTn>
                              </p:par>
                            </p:childTnLst>
                          </p:cTn>
                        </p:par>
                        <p:par>
                          <p:cTn id="24" fill="hold">
                            <p:stCondLst>
                              <p:cond delay="1500"/>
                            </p:stCondLst>
                            <p:childTnLst>
                              <p:par>
                                <p:cTn id="25" presetID="6"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circle(in)">
                                      <p:cBhvr>
                                        <p:cTn id="27" dur="200"/>
                                        <p:tgtEl>
                                          <p:spTgt spid="41"/>
                                        </p:tgtEl>
                                      </p:cBhvr>
                                    </p:animEffect>
                                  </p:childTnLst>
                                </p:cTn>
                              </p:par>
                            </p:childTnLst>
                          </p:cTn>
                        </p:par>
                        <p:par>
                          <p:cTn id="28" fill="hold">
                            <p:stCondLst>
                              <p:cond delay="2000"/>
                            </p:stCondLst>
                            <p:childTnLst>
                              <p:par>
                                <p:cTn id="29" presetID="6" presetClass="entr" presetSubtype="16" fill="hold" nodeType="after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ircle(in)">
                                      <p:cBhvr>
                                        <p:cTn id="31" dur="200"/>
                                        <p:tgtEl>
                                          <p:spTgt spid="1027"/>
                                        </p:tgtEl>
                                      </p:cBhvr>
                                    </p:animEffect>
                                  </p:childTnLst>
                                </p:cTn>
                              </p:par>
                            </p:childTnLst>
                          </p:cTn>
                        </p:par>
                        <p:par>
                          <p:cTn id="32" fill="hold">
                            <p:stCondLst>
                              <p:cond delay="2500"/>
                            </p:stCondLst>
                            <p:childTnLst>
                              <p:par>
                                <p:cTn id="33" presetID="6" presetClass="entr" presetSubtype="16"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ircle(in)">
                                      <p:cBhvr>
                                        <p:cTn id="35" dur="200"/>
                                        <p:tgtEl>
                                          <p:spTgt spid="43"/>
                                        </p:tgtEl>
                                      </p:cBhvr>
                                    </p:animEffect>
                                  </p:childTnLst>
                                </p:cTn>
                              </p:par>
                            </p:childTnLst>
                          </p:cTn>
                        </p:par>
                        <p:par>
                          <p:cTn id="36" fill="hold">
                            <p:stCondLst>
                              <p:cond delay="3000"/>
                            </p:stCondLst>
                            <p:childTnLst>
                              <p:par>
                                <p:cTn id="37" presetID="6" presetClass="entr" presetSubtype="16"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circle(in)">
                                      <p:cBhvr>
                                        <p:cTn id="39" dur="200"/>
                                        <p:tgtEl>
                                          <p:spTgt spid="44"/>
                                        </p:tgtEl>
                                      </p:cBhvr>
                                    </p:animEffect>
                                  </p:childTnLst>
                                </p:cTn>
                              </p:par>
                            </p:childTnLst>
                          </p:cTn>
                        </p:par>
                        <p:par>
                          <p:cTn id="40" fill="hold">
                            <p:stCondLst>
                              <p:cond delay="3500"/>
                            </p:stCondLst>
                            <p:childTnLst>
                              <p:par>
                                <p:cTn id="41" presetID="6" presetClass="entr" presetSubtype="16"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
                                        <p:tgtEl>
                                          <p:spTgt spid="45"/>
                                        </p:tgtEl>
                                      </p:cBhvr>
                                    </p:animEffect>
                                  </p:childTnLst>
                                </p:cTn>
                              </p:par>
                            </p:childTnLst>
                          </p:cTn>
                        </p:par>
                        <p:par>
                          <p:cTn id="44" fill="hold">
                            <p:stCondLst>
                              <p:cond delay="4000"/>
                            </p:stCondLst>
                            <p:childTnLst>
                              <p:par>
                                <p:cTn id="45" presetID="6" presetClass="entr" presetSubtype="16"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circle(in)">
                                      <p:cBhvr>
                                        <p:cTn id="47" dur="200"/>
                                        <p:tgtEl>
                                          <p:spTgt spid="46"/>
                                        </p:tgtEl>
                                      </p:cBhvr>
                                    </p:animEffect>
                                  </p:childTnLst>
                                </p:cTn>
                              </p:par>
                            </p:childTnLst>
                          </p:cTn>
                        </p:par>
                        <p:par>
                          <p:cTn id="48" fill="hold">
                            <p:stCondLst>
                              <p:cond delay="4500"/>
                            </p:stCondLst>
                            <p:childTnLst>
                              <p:par>
                                <p:cTn id="49" presetID="6" presetClass="entr" presetSubtype="16"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circle(in)">
                                      <p:cBhvr>
                                        <p:cTn id="51" dur="200"/>
                                        <p:tgtEl>
                                          <p:spTgt spid="61"/>
                                        </p:tgtEl>
                                      </p:cBhvr>
                                    </p:animEffect>
                                  </p:childTnLst>
                                </p:cTn>
                              </p:par>
                            </p:childTnLst>
                          </p:cTn>
                        </p:par>
                        <p:par>
                          <p:cTn id="52" fill="hold">
                            <p:stCondLst>
                              <p:cond delay="5000"/>
                            </p:stCondLst>
                            <p:childTnLst>
                              <p:par>
                                <p:cTn id="53" presetID="6" presetClass="entr" presetSubtype="16" fill="hold"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circle(in)">
                                      <p:cBhvr>
                                        <p:cTn id="55" dur="200"/>
                                        <p:tgtEl>
                                          <p:spTgt spid="39"/>
                                        </p:tgtEl>
                                      </p:cBhvr>
                                    </p:animEffect>
                                  </p:childTnLst>
                                </p:cTn>
                              </p:par>
                            </p:childTnLst>
                          </p:cTn>
                        </p:par>
                        <p:par>
                          <p:cTn id="56" fill="hold">
                            <p:stCondLst>
                              <p:cond delay="5500"/>
                            </p:stCondLst>
                            <p:childTnLst>
                              <p:par>
                                <p:cTn id="57" presetID="6" presetClass="entr" presetSubtype="16"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circle(in)">
                                      <p:cBhvr>
                                        <p:cTn id="59" dur="200"/>
                                        <p:tgtEl>
                                          <p:spTgt spid="83"/>
                                        </p:tgtEl>
                                      </p:cBhvr>
                                    </p:animEffect>
                                  </p:childTnLst>
                                </p:cTn>
                              </p:par>
                            </p:childTnLst>
                          </p:cTn>
                        </p:par>
                        <p:par>
                          <p:cTn id="60" fill="hold">
                            <p:stCondLst>
                              <p:cond delay="6000"/>
                            </p:stCondLst>
                            <p:childTnLst>
                              <p:par>
                                <p:cTn id="61" presetID="6" presetClass="entr" presetSubtype="16" fill="hold"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circle(in)">
                                      <p:cBhvr>
                                        <p:cTn id="63" dur="200"/>
                                        <p:tgtEl>
                                          <p:spTgt spid="84"/>
                                        </p:tgtEl>
                                      </p:cBhvr>
                                    </p:animEffect>
                                  </p:childTnLst>
                                </p:cTn>
                              </p:par>
                            </p:childTnLst>
                          </p:cTn>
                        </p:par>
                        <p:par>
                          <p:cTn id="64" fill="hold">
                            <p:stCondLst>
                              <p:cond delay="6500"/>
                            </p:stCondLst>
                            <p:childTnLst>
                              <p:par>
                                <p:cTn id="65" presetID="6" presetClass="entr" presetSubtype="16" fill="hold" grpId="0" nodeType="afterEffect">
                                  <p:stCondLst>
                                    <p:cond delay="0"/>
                                  </p:stCondLst>
                                  <p:childTnLst>
                                    <p:set>
                                      <p:cBhvr>
                                        <p:cTn id="66" dur="1" fill="hold">
                                          <p:stCondLst>
                                            <p:cond delay="0"/>
                                          </p:stCondLst>
                                        </p:cTn>
                                        <p:tgtEl>
                                          <p:spTgt spid="88"/>
                                        </p:tgtEl>
                                        <p:attrNameLst>
                                          <p:attrName>style.visibility</p:attrName>
                                        </p:attrNameLst>
                                      </p:cBhvr>
                                      <p:to>
                                        <p:strVal val="visible"/>
                                      </p:to>
                                    </p:set>
                                    <p:animEffect transition="in" filter="circle(in)">
                                      <p:cBhvr>
                                        <p:cTn id="67" dur="200"/>
                                        <p:tgtEl>
                                          <p:spTgt spid="88"/>
                                        </p:tgtEl>
                                      </p:cBhvr>
                                    </p:animEffect>
                                  </p:childTnLst>
                                </p:cTn>
                              </p:par>
                            </p:childTnLst>
                          </p:cTn>
                        </p:par>
                        <p:par>
                          <p:cTn id="68" fill="hold">
                            <p:stCondLst>
                              <p:cond delay="7000"/>
                            </p:stCondLst>
                            <p:childTnLst>
                              <p:par>
                                <p:cTn id="69" presetID="6" presetClass="entr" presetSubtype="16" fill="hold" nodeType="after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circle(in)">
                                      <p:cBhvr>
                                        <p:cTn id="71" dur="200"/>
                                        <p:tgtEl>
                                          <p:spTgt spid="94"/>
                                        </p:tgtEl>
                                      </p:cBhvr>
                                    </p:animEffect>
                                  </p:childTnLst>
                                </p:cTn>
                              </p:par>
                            </p:childTnLst>
                          </p:cTn>
                        </p:par>
                        <p:par>
                          <p:cTn id="72" fill="hold">
                            <p:stCondLst>
                              <p:cond delay="7500"/>
                            </p:stCondLst>
                            <p:childTnLst>
                              <p:par>
                                <p:cTn id="73" presetID="6" presetClass="entr" presetSubtype="16" fill="hold" grpId="0" nodeType="after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circle(in)">
                                      <p:cBhvr>
                                        <p:cTn id="75" dur="200"/>
                                        <p:tgtEl>
                                          <p:spTgt spid="98"/>
                                        </p:tgtEl>
                                      </p:cBhvr>
                                    </p:animEffect>
                                  </p:childTnLst>
                                </p:cTn>
                              </p:par>
                            </p:childTnLst>
                          </p:cTn>
                        </p:par>
                        <p:par>
                          <p:cTn id="76" fill="hold">
                            <p:stCondLst>
                              <p:cond delay="8000"/>
                            </p:stCondLst>
                            <p:childTnLst>
                              <p:par>
                                <p:cTn id="77" presetID="6" presetClass="entr" presetSubtype="16" fill="hold" nodeType="afterEffect">
                                  <p:stCondLst>
                                    <p:cond delay="0"/>
                                  </p:stCondLst>
                                  <p:childTnLst>
                                    <p:set>
                                      <p:cBhvr>
                                        <p:cTn id="78" dur="1" fill="hold">
                                          <p:stCondLst>
                                            <p:cond delay="0"/>
                                          </p:stCondLst>
                                        </p:cTn>
                                        <p:tgtEl>
                                          <p:spTgt spid="99"/>
                                        </p:tgtEl>
                                        <p:attrNameLst>
                                          <p:attrName>style.visibility</p:attrName>
                                        </p:attrNameLst>
                                      </p:cBhvr>
                                      <p:to>
                                        <p:strVal val="visible"/>
                                      </p:to>
                                    </p:set>
                                    <p:animEffect transition="in" filter="circle(in)">
                                      <p:cBhvr>
                                        <p:cTn id="79" dur="200"/>
                                        <p:tgtEl>
                                          <p:spTgt spid="99"/>
                                        </p:tgtEl>
                                      </p:cBhvr>
                                    </p:animEffect>
                                  </p:childTnLst>
                                </p:cTn>
                              </p:par>
                            </p:childTnLst>
                          </p:cTn>
                        </p:par>
                        <p:par>
                          <p:cTn id="80" fill="hold">
                            <p:stCondLst>
                              <p:cond delay="8500"/>
                            </p:stCondLst>
                            <p:childTnLst>
                              <p:par>
                                <p:cTn id="81" presetID="6" presetClass="entr" presetSubtype="16" fill="hold" grpId="0" nodeType="after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circle(in)">
                                      <p:cBhvr>
                                        <p:cTn id="83" dur="200"/>
                                        <p:tgtEl>
                                          <p:spTgt spid="79"/>
                                        </p:tgtEl>
                                      </p:cBhvr>
                                    </p:animEffect>
                                  </p:childTnLst>
                                </p:cTn>
                              </p:par>
                            </p:childTnLst>
                          </p:cTn>
                        </p:par>
                        <p:par>
                          <p:cTn id="84" fill="hold">
                            <p:stCondLst>
                              <p:cond delay="9000"/>
                            </p:stCondLst>
                            <p:childTnLst>
                              <p:par>
                                <p:cTn id="85" presetID="6" presetClass="entr" presetSubtype="16" fill="hold" grpId="0" nodeType="afterEffect">
                                  <p:stCondLst>
                                    <p:cond delay="0"/>
                                  </p:stCondLst>
                                  <p:childTnLst>
                                    <p:set>
                                      <p:cBhvr>
                                        <p:cTn id="86" dur="1" fill="hold">
                                          <p:stCondLst>
                                            <p:cond delay="0"/>
                                          </p:stCondLst>
                                        </p:cTn>
                                        <p:tgtEl>
                                          <p:spTgt spid="103"/>
                                        </p:tgtEl>
                                        <p:attrNameLst>
                                          <p:attrName>style.visibility</p:attrName>
                                        </p:attrNameLst>
                                      </p:cBhvr>
                                      <p:to>
                                        <p:strVal val="visible"/>
                                      </p:to>
                                    </p:set>
                                    <p:animEffect transition="in" filter="circle(in)">
                                      <p:cBhvr>
                                        <p:cTn id="87" dur="200"/>
                                        <p:tgtEl>
                                          <p:spTgt spid="103"/>
                                        </p:tgtEl>
                                      </p:cBhvr>
                                    </p:animEffect>
                                  </p:childTnLst>
                                </p:cTn>
                              </p:par>
                            </p:childTnLst>
                          </p:cTn>
                        </p:par>
                        <p:par>
                          <p:cTn id="88" fill="hold">
                            <p:stCondLst>
                              <p:cond delay="9500"/>
                            </p:stCondLst>
                            <p:childTnLst>
                              <p:par>
                                <p:cTn id="89" presetID="6" presetClass="entr" presetSubtype="16" fill="hold" grpId="0" nodeType="after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circle(in)">
                                      <p:cBhvr>
                                        <p:cTn id="91" dur="200"/>
                                        <p:tgtEl>
                                          <p:spTgt spid="104"/>
                                        </p:tgtEl>
                                      </p:cBhvr>
                                    </p:animEffect>
                                  </p:childTnLst>
                                </p:cTn>
                              </p:par>
                            </p:childTnLst>
                          </p:cTn>
                        </p:par>
                        <p:par>
                          <p:cTn id="92" fill="hold">
                            <p:stCondLst>
                              <p:cond delay="10000"/>
                            </p:stCondLst>
                            <p:childTnLst>
                              <p:par>
                                <p:cTn id="93" presetID="6" presetClass="entr" presetSubtype="16" fill="hold" grpId="0" nodeType="afterEffect">
                                  <p:stCondLst>
                                    <p:cond delay="0"/>
                                  </p:stCondLst>
                                  <p:childTnLst>
                                    <p:set>
                                      <p:cBhvr>
                                        <p:cTn id="94" dur="1" fill="hold">
                                          <p:stCondLst>
                                            <p:cond delay="0"/>
                                          </p:stCondLst>
                                        </p:cTn>
                                        <p:tgtEl>
                                          <p:spTgt spid="105"/>
                                        </p:tgtEl>
                                        <p:attrNameLst>
                                          <p:attrName>style.visibility</p:attrName>
                                        </p:attrNameLst>
                                      </p:cBhvr>
                                      <p:to>
                                        <p:strVal val="visible"/>
                                      </p:to>
                                    </p:set>
                                    <p:animEffect transition="in" filter="circle(in)">
                                      <p:cBhvr>
                                        <p:cTn id="95" dur="200"/>
                                        <p:tgtEl>
                                          <p:spTgt spid="105"/>
                                        </p:tgtEl>
                                      </p:cBhvr>
                                    </p:animEffect>
                                  </p:childTnLst>
                                </p:cTn>
                              </p:par>
                            </p:childTnLst>
                          </p:cTn>
                        </p:par>
                        <p:par>
                          <p:cTn id="96" fill="hold">
                            <p:stCondLst>
                              <p:cond delay="10500"/>
                            </p:stCondLst>
                            <p:childTnLst>
                              <p:par>
                                <p:cTn id="97" presetID="6" presetClass="entr" presetSubtype="16" fill="hold" grpId="0" nodeType="afterEffect">
                                  <p:stCondLst>
                                    <p:cond delay="0"/>
                                  </p:stCondLst>
                                  <p:childTnLst>
                                    <p:set>
                                      <p:cBhvr>
                                        <p:cTn id="98" dur="1" fill="hold">
                                          <p:stCondLst>
                                            <p:cond delay="0"/>
                                          </p:stCondLst>
                                        </p:cTn>
                                        <p:tgtEl>
                                          <p:spTgt spid="106"/>
                                        </p:tgtEl>
                                        <p:attrNameLst>
                                          <p:attrName>style.visibility</p:attrName>
                                        </p:attrNameLst>
                                      </p:cBhvr>
                                      <p:to>
                                        <p:strVal val="visible"/>
                                      </p:to>
                                    </p:set>
                                    <p:animEffect transition="in" filter="circle(in)">
                                      <p:cBhvr>
                                        <p:cTn id="99" dur="200"/>
                                        <p:tgtEl>
                                          <p:spTgt spid="106"/>
                                        </p:tgtEl>
                                      </p:cBhvr>
                                    </p:animEffect>
                                  </p:childTnLst>
                                </p:cTn>
                              </p:par>
                            </p:childTnLst>
                          </p:cTn>
                        </p:par>
                        <p:par>
                          <p:cTn id="100" fill="hold">
                            <p:stCondLst>
                              <p:cond delay="11000"/>
                            </p:stCondLst>
                            <p:childTnLst>
                              <p:par>
                                <p:cTn id="101" presetID="6" presetClass="entr" presetSubtype="16" fill="hold" grpId="0" nodeType="afterEffect">
                                  <p:stCondLst>
                                    <p:cond delay="0"/>
                                  </p:stCondLst>
                                  <p:childTnLst>
                                    <p:set>
                                      <p:cBhvr>
                                        <p:cTn id="102" dur="1" fill="hold">
                                          <p:stCondLst>
                                            <p:cond delay="0"/>
                                          </p:stCondLst>
                                        </p:cTn>
                                        <p:tgtEl>
                                          <p:spTgt spid="107"/>
                                        </p:tgtEl>
                                        <p:attrNameLst>
                                          <p:attrName>style.visibility</p:attrName>
                                        </p:attrNameLst>
                                      </p:cBhvr>
                                      <p:to>
                                        <p:strVal val="visible"/>
                                      </p:to>
                                    </p:set>
                                    <p:animEffect transition="in" filter="circle(in)">
                                      <p:cBhvr>
                                        <p:cTn id="103" dur="200"/>
                                        <p:tgtEl>
                                          <p:spTgt spid="107"/>
                                        </p:tgtEl>
                                      </p:cBhvr>
                                    </p:animEffect>
                                  </p:childTnLst>
                                </p:cTn>
                              </p:par>
                              <p:par>
                                <p:cTn id="104" presetID="42" presetClass="entr" presetSubtype="0" fill="hold" grpId="0" nodeType="withEffect">
                                  <p:stCondLst>
                                    <p:cond delay="0"/>
                                  </p:stCondLst>
                                  <p:childTnLst>
                                    <p:set>
                                      <p:cBhvr>
                                        <p:cTn id="105" dur="1" fill="hold">
                                          <p:stCondLst>
                                            <p:cond delay="0"/>
                                          </p:stCondLst>
                                        </p:cTn>
                                        <p:tgtEl>
                                          <p:spTgt spid="113"/>
                                        </p:tgtEl>
                                        <p:attrNameLst>
                                          <p:attrName>style.visibility</p:attrName>
                                        </p:attrNameLst>
                                      </p:cBhvr>
                                      <p:to>
                                        <p:strVal val="visible"/>
                                      </p:to>
                                    </p:set>
                                    <p:animEffect transition="in" filter="fade">
                                      <p:cBhvr>
                                        <p:cTn id="106" dur="1000"/>
                                        <p:tgtEl>
                                          <p:spTgt spid="113"/>
                                        </p:tgtEl>
                                      </p:cBhvr>
                                    </p:animEffect>
                                    <p:anim calcmode="lin" valueType="num">
                                      <p:cBhvr>
                                        <p:cTn id="107" dur="1000" fill="hold"/>
                                        <p:tgtEl>
                                          <p:spTgt spid="113"/>
                                        </p:tgtEl>
                                        <p:attrNameLst>
                                          <p:attrName>ppt_x</p:attrName>
                                        </p:attrNameLst>
                                      </p:cBhvr>
                                      <p:tavLst>
                                        <p:tav tm="0">
                                          <p:val>
                                            <p:strVal val="#ppt_x"/>
                                          </p:val>
                                        </p:tav>
                                        <p:tav tm="100000">
                                          <p:val>
                                            <p:strVal val="#ppt_x"/>
                                          </p:val>
                                        </p:tav>
                                      </p:tavLst>
                                    </p:anim>
                                    <p:anim calcmode="lin" valueType="num">
                                      <p:cBhvr>
                                        <p:cTn id="108" dur="1000" fill="hold"/>
                                        <p:tgtEl>
                                          <p:spTgt spid="11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14"/>
                                        </p:tgtEl>
                                        <p:attrNameLst>
                                          <p:attrName>style.visibility</p:attrName>
                                        </p:attrNameLst>
                                      </p:cBhvr>
                                      <p:to>
                                        <p:strVal val="visible"/>
                                      </p:to>
                                    </p:set>
                                    <p:animEffect transition="in" filter="fade">
                                      <p:cBhvr>
                                        <p:cTn id="111" dur="1000"/>
                                        <p:tgtEl>
                                          <p:spTgt spid="114"/>
                                        </p:tgtEl>
                                      </p:cBhvr>
                                    </p:animEffect>
                                    <p:anim calcmode="lin" valueType="num">
                                      <p:cBhvr>
                                        <p:cTn id="112" dur="1000" fill="hold"/>
                                        <p:tgtEl>
                                          <p:spTgt spid="114"/>
                                        </p:tgtEl>
                                        <p:attrNameLst>
                                          <p:attrName>ppt_x</p:attrName>
                                        </p:attrNameLst>
                                      </p:cBhvr>
                                      <p:tavLst>
                                        <p:tav tm="0">
                                          <p:val>
                                            <p:strVal val="#ppt_x"/>
                                          </p:val>
                                        </p:tav>
                                        <p:tav tm="100000">
                                          <p:val>
                                            <p:strVal val="#ppt_x"/>
                                          </p:val>
                                        </p:tav>
                                      </p:tavLst>
                                    </p:anim>
                                    <p:anim calcmode="lin" valueType="num">
                                      <p:cBhvr>
                                        <p:cTn id="113" dur="1000" fill="hold"/>
                                        <p:tgtEl>
                                          <p:spTgt spid="11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17"/>
                                        </p:tgtEl>
                                        <p:attrNameLst>
                                          <p:attrName>style.visibility</p:attrName>
                                        </p:attrNameLst>
                                      </p:cBhvr>
                                      <p:to>
                                        <p:strVal val="visible"/>
                                      </p:to>
                                    </p:set>
                                    <p:animEffect transition="in" filter="fade">
                                      <p:cBhvr>
                                        <p:cTn id="116" dur="1000"/>
                                        <p:tgtEl>
                                          <p:spTgt spid="117"/>
                                        </p:tgtEl>
                                      </p:cBhvr>
                                    </p:animEffect>
                                    <p:anim calcmode="lin" valueType="num">
                                      <p:cBhvr>
                                        <p:cTn id="117" dur="1000" fill="hold"/>
                                        <p:tgtEl>
                                          <p:spTgt spid="117"/>
                                        </p:tgtEl>
                                        <p:attrNameLst>
                                          <p:attrName>ppt_x</p:attrName>
                                        </p:attrNameLst>
                                      </p:cBhvr>
                                      <p:tavLst>
                                        <p:tav tm="0">
                                          <p:val>
                                            <p:strVal val="#ppt_x"/>
                                          </p:val>
                                        </p:tav>
                                        <p:tav tm="100000">
                                          <p:val>
                                            <p:strVal val="#ppt_x"/>
                                          </p:val>
                                        </p:tav>
                                      </p:tavLst>
                                    </p:anim>
                                    <p:anim calcmode="lin" valueType="num">
                                      <p:cBhvr>
                                        <p:cTn id="118" dur="1000" fill="hold"/>
                                        <p:tgtEl>
                                          <p:spTgt spid="11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09"/>
                                        </p:tgtEl>
                                        <p:attrNameLst>
                                          <p:attrName>style.visibility</p:attrName>
                                        </p:attrNameLst>
                                      </p:cBhvr>
                                      <p:to>
                                        <p:strVal val="visible"/>
                                      </p:to>
                                    </p:set>
                                    <p:animEffect transition="in" filter="fade">
                                      <p:cBhvr>
                                        <p:cTn id="121" dur="1000"/>
                                        <p:tgtEl>
                                          <p:spTgt spid="109"/>
                                        </p:tgtEl>
                                      </p:cBhvr>
                                    </p:animEffect>
                                    <p:anim calcmode="lin" valueType="num">
                                      <p:cBhvr>
                                        <p:cTn id="122" dur="1000" fill="hold"/>
                                        <p:tgtEl>
                                          <p:spTgt spid="109"/>
                                        </p:tgtEl>
                                        <p:attrNameLst>
                                          <p:attrName>ppt_x</p:attrName>
                                        </p:attrNameLst>
                                      </p:cBhvr>
                                      <p:tavLst>
                                        <p:tav tm="0">
                                          <p:val>
                                            <p:strVal val="#ppt_x"/>
                                          </p:val>
                                        </p:tav>
                                        <p:tav tm="100000">
                                          <p:val>
                                            <p:strVal val="#ppt_x"/>
                                          </p:val>
                                        </p:tav>
                                      </p:tavLst>
                                    </p:anim>
                                    <p:anim calcmode="lin" valueType="num">
                                      <p:cBhvr>
                                        <p:cTn id="123" dur="1000" fill="hold"/>
                                        <p:tgtEl>
                                          <p:spTgt spid="109"/>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10"/>
                                        </p:tgtEl>
                                        <p:attrNameLst>
                                          <p:attrName>style.visibility</p:attrName>
                                        </p:attrNameLst>
                                      </p:cBhvr>
                                      <p:to>
                                        <p:strVal val="visible"/>
                                      </p:to>
                                    </p:set>
                                    <p:animEffect transition="in" filter="fade">
                                      <p:cBhvr>
                                        <p:cTn id="126" dur="1000"/>
                                        <p:tgtEl>
                                          <p:spTgt spid="110"/>
                                        </p:tgtEl>
                                      </p:cBhvr>
                                    </p:animEffect>
                                    <p:anim calcmode="lin" valueType="num">
                                      <p:cBhvr>
                                        <p:cTn id="127" dur="1000" fill="hold"/>
                                        <p:tgtEl>
                                          <p:spTgt spid="110"/>
                                        </p:tgtEl>
                                        <p:attrNameLst>
                                          <p:attrName>ppt_x</p:attrName>
                                        </p:attrNameLst>
                                      </p:cBhvr>
                                      <p:tavLst>
                                        <p:tav tm="0">
                                          <p:val>
                                            <p:strVal val="#ppt_x"/>
                                          </p:val>
                                        </p:tav>
                                        <p:tav tm="100000">
                                          <p:val>
                                            <p:strVal val="#ppt_x"/>
                                          </p:val>
                                        </p:tav>
                                      </p:tavLst>
                                    </p:anim>
                                    <p:anim calcmode="lin" valueType="num">
                                      <p:cBhvr>
                                        <p:cTn id="128" dur="1000" fill="hold"/>
                                        <p:tgtEl>
                                          <p:spTgt spid="110"/>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15"/>
                                        </p:tgtEl>
                                        <p:attrNameLst>
                                          <p:attrName>style.visibility</p:attrName>
                                        </p:attrNameLst>
                                      </p:cBhvr>
                                      <p:to>
                                        <p:strVal val="visible"/>
                                      </p:to>
                                    </p:set>
                                    <p:animEffect transition="in" filter="fade">
                                      <p:cBhvr>
                                        <p:cTn id="131" dur="1000"/>
                                        <p:tgtEl>
                                          <p:spTgt spid="115"/>
                                        </p:tgtEl>
                                      </p:cBhvr>
                                    </p:animEffect>
                                    <p:anim calcmode="lin" valueType="num">
                                      <p:cBhvr>
                                        <p:cTn id="132" dur="1000" fill="hold"/>
                                        <p:tgtEl>
                                          <p:spTgt spid="115"/>
                                        </p:tgtEl>
                                        <p:attrNameLst>
                                          <p:attrName>ppt_x</p:attrName>
                                        </p:attrNameLst>
                                      </p:cBhvr>
                                      <p:tavLst>
                                        <p:tav tm="0">
                                          <p:val>
                                            <p:strVal val="#ppt_x"/>
                                          </p:val>
                                        </p:tav>
                                        <p:tav tm="100000">
                                          <p:val>
                                            <p:strVal val="#ppt_x"/>
                                          </p:val>
                                        </p:tav>
                                      </p:tavLst>
                                    </p:anim>
                                    <p:anim calcmode="lin" valueType="num">
                                      <p:cBhvr>
                                        <p:cTn id="133" dur="1000" fill="hold"/>
                                        <p:tgtEl>
                                          <p:spTgt spid="115"/>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111"/>
                                        </p:tgtEl>
                                        <p:attrNameLst>
                                          <p:attrName>style.visibility</p:attrName>
                                        </p:attrNameLst>
                                      </p:cBhvr>
                                      <p:to>
                                        <p:strVal val="visible"/>
                                      </p:to>
                                    </p:set>
                                    <p:animEffect transition="in" filter="fade">
                                      <p:cBhvr>
                                        <p:cTn id="136" dur="1000"/>
                                        <p:tgtEl>
                                          <p:spTgt spid="111"/>
                                        </p:tgtEl>
                                      </p:cBhvr>
                                    </p:animEffect>
                                    <p:anim calcmode="lin" valueType="num">
                                      <p:cBhvr>
                                        <p:cTn id="137" dur="1000" fill="hold"/>
                                        <p:tgtEl>
                                          <p:spTgt spid="111"/>
                                        </p:tgtEl>
                                        <p:attrNameLst>
                                          <p:attrName>ppt_x</p:attrName>
                                        </p:attrNameLst>
                                      </p:cBhvr>
                                      <p:tavLst>
                                        <p:tav tm="0">
                                          <p:val>
                                            <p:strVal val="#ppt_x"/>
                                          </p:val>
                                        </p:tav>
                                        <p:tav tm="100000">
                                          <p:val>
                                            <p:strVal val="#ppt_x"/>
                                          </p:val>
                                        </p:tav>
                                      </p:tavLst>
                                    </p:anim>
                                    <p:anim calcmode="lin" valueType="num">
                                      <p:cBhvr>
                                        <p:cTn id="138" dur="1000" fill="hold"/>
                                        <p:tgtEl>
                                          <p:spTgt spid="111"/>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112"/>
                                        </p:tgtEl>
                                        <p:attrNameLst>
                                          <p:attrName>style.visibility</p:attrName>
                                        </p:attrNameLst>
                                      </p:cBhvr>
                                      <p:to>
                                        <p:strVal val="visible"/>
                                      </p:to>
                                    </p:set>
                                    <p:animEffect transition="in" filter="fade">
                                      <p:cBhvr>
                                        <p:cTn id="141" dur="1000"/>
                                        <p:tgtEl>
                                          <p:spTgt spid="112"/>
                                        </p:tgtEl>
                                      </p:cBhvr>
                                    </p:animEffect>
                                    <p:anim calcmode="lin" valueType="num">
                                      <p:cBhvr>
                                        <p:cTn id="142" dur="1000" fill="hold"/>
                                        <p:tgtEl>
                                          <p:spTgt spid="112"/>
                                        </p:tgtEl>
                                        <p:attrNameLst>
                                          <p:attrName>ppt_x</p:attrName>
                                        </p:attrNameLst>
                                      </p:cBhvr>
                                      <p:tavLst>
                                        <p:tav tm="0">
                                          <p:val>
                                            <p:strVal val="#ppt_x"/>
                                          </p:val>
                                        </p:tav>
                                        <p:tav tm="100000">
                                          <p:val>
                                            <p:strVal val="#ppt_x"/>
                                          </p:val>
                                        </p:tav>
                                      </p:tavLst>
                                    </p:anim>
                                    <p:anim calcmode="lin" valueType="num">
                                      <p:cBhvr>
                                        <p:cTn id="143" dur="1000" fill="hold"/>
                                        <p:tgtEl>
                                          <p:spTgt spid="112"/>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16"/>
                                        </p:tgtEl>
                                        <p:attrNameLst>
                                          <p:attrName>style.visibility</p:attrName>
                                        </p:attrNameLst>
                                      </p:cBhvr>
                                      <p:to>
                                        <p:strVal val="visible"/>
                                      </p:to>
                                    </p:set>
                                    <p:animEffect transition="in" filter="fade">
                                      <p:cBhvr>
                                        <p:cTn id="146" dur="1000"/>
                                        <p:tgtEl>
                                          <p:spTgt spid="116"/>
                                        </p:tgtEl>
                                      </p:cBhvr>
                                    </p:animEffect>
                                    <p:anim calcmode="lin" valueType="num">
                                      <p:cBhvr>
                                        <p:cTn id="147" dur="1000" fill="hold"/>
                                        <p:tgtEl>
                                          <p:spTgt spid="116"/>
                                        </p:tgtEl>
                                        <p:attrNameLst>
                                          <p:attrName>ppt_x</p:attrName>
                                        </p:attrNameLst>
                                      </p:cBhvr>
                                      <p:tavLst>
                                        <p:tav tm="0">
                                          <p:val>
                                            <p:strVal val="#ppt_x"/>
                                          </p:val>
                                        </p:tav>
                                        <p:tav tm="100000">
                                          <p:val>
                                            <p:strVal val="#ppt_x"/>
                                          </p:val>
                                        </p:tav>
                                      </p:tavLst>
                                    </p:anim>
                                    <p:anim calcmode="lin" valueType="num">
                                      <p:cBhvr>
                                        <p:cTn id="148" dur="1000" fill="hold"/>
                                        <p:tgtEl>
                                          <p:spTgt spid="116"/>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118"/>
                                        </p:tgtEl>
                                        <p:attrNameLst>
                                          <p:attrName>style.visibility</p:attrName>
                                        </p:attrNameLst>
                                      </p:cBhvr>
                                      <p:to>
                                        <p:strVal val="visible"/>
                                      </p:to>
                                    </p:set>
                                    <p:animEffect transition="in" filter="fade">
                                      <p:cBhvr>
                                        <p:cTn id="151" dur="1000"/>
                                        <p:tgtEl>
                                          <p:spTgt spid="118"/>
                                        </p:tgtEl>
                                      </p:cBhvr>
                                    </p:animEffect>
                                    <p:anim calcmode="lin" valueType="num">
                                      <p:cBhvr>
                                        <p:cTn id="152" dur="1000" fill="hold"/>
                                        <p:tgtEl>
                                          <p:spTgt spid="118"/>
                                        </p:tgtEl>
                                        <p:attrNameLst>
                                          <p:attrName>ppt_x</p:attrName>
                                        </p:attrNameLst>
                                      </p:cBhvr>
                                      <p:tavLst>
                                        <p:tav tm="0">
                                          <p:val>
                                            <p:strVal val="#ppt_x"/>
                                          </p:val>
                                        </p:tav>
                                        <p:tav tm="100000">
                                          <p:val>
                                            <p:strVal val="#ppt_x"/>
                                          </p:val>
                                        </p:tav>
                                      </p:tavLst>
                                    </p:anim>
                                    <p:anim calcmode="lin" valueType="num">
                                      <p:cBhvr>
                                        <p:cTn id="153" dur="1000" fill="hold"/>
                                        <p:tgtEl>
                                          <p:spTgt spid="118"/>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122"/>
                                        </p:tgtEl>
                                        <p:attrNameLst>
                                          <p:attrName>style.visibility</p:attrName>
                                        </p:attrNameLst>
                                      </p:cBhvr>
                                      <p:to>
                                        <p:strVal val="visible"/>
                                      </p:to>
                                    </p:set>
                                    <p:animEffect transition="in" filter="fade">
                                      <p:cBhvr>
                                        <p:cTn id="156" dur="1000"/>
                                        <p:tgtEl>
                                          <p:spTgt spid="122"/>
                                        </p:tgtEl>
                                      </p:cBhvr>
                                    </p:animEffect>
                                    <p:anim calcmode="lin" valueType="num">
                                      <p:cBhvr>
                                        <p:cTn id="157" dur="1000" fill="hold"/>
                                        <p:tgtEl>
                                          <p:spTgt spid="122"/>
                                        </p:tgtEl>
                                        <p:attrNameLst>
                                          <p:attrName>ppt_x</p:attrName>
                                        </p:attrNameLst>
                                      </p:cBhvr>
                                      <p:tavLst>
                                        <p:tav tm="0">
                                          <p:val>
                                            <p:strVal val="#ppt_x"/>
                                          </p:val>
                                        </p:tav>
                                        <p:tav tm="100000">
                                          <p:val>
                                            <p:strVal val="#ppt_x"/>
                                          </p:val>
                                        </p:tav>
                                      </p:tavLst>
                                    </p:anim>
                                    <p:anim calcmode="lin" valueType="num">
                                      <p:cBhvr>
                                        <p:cTn id="158" dur="1000" fill="hold"/>
                                        <p:tgtEl>
                                          <p:spTgt spid="122"/>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124"/>
                                        </p:tgtEl>
                                        <p:attrNameLst>
                                          <p:attrName>style.visibility</p:attrName>
                                        </p:attrNameLst>
                                      </p:cBhvr>
                                      <p:to>
                                        <p:strVal val="visible"/>
                                      </p:to>
                                    </p:set>
                                    <p:animEffect transition="in" filter="fade">
                                      <p:cBhvr>
                                        <p:cTn id="161" dur="1000"/>
                                        <p:tgtEl>
                                          <p:spTgt spid="124"/>
                                        </p:tgtEl>
                                      </p:cBhvr>
                                    </p:animEffect>
                                    <p:anim calcmode="lin" valueType="num">
                                      <p:cBhvr>
                                        <p:cTn id="162" dur="1000" fill="hold"/>
                                        <p:tgtEl>
                                          <p:spTgt spid="124"/>
                                        </p:tgtEl>
                                        <p:attrNameLst>
                                          <p:attrName>ppt_x</p:attrName>
                                        </p:attrNameLst>
                                      </p:cBhvr>
                                      <p:tavLst>
                                        <p:tav tm="0">
                                          <p:val>
                                            <p:strVal val="#ppt_x"/>
                                          </p:val>
                                        </p:tav>
                                        <p:tav tm="100000">
                                          <p:val>
                                            <p:strVal val="#ppt_x"/>
                                          </p:val>
                                        </p:tav>
                                      </p:tavLst>
                                    </p:anim>
                                    <p:anim calcmode="lin" valueType="num">
                                      <p:cBhvr>
                                        <p:cTn id="163" dur="1000" fill="hold"/>
                                        <p:tgtEl>
                                          <p:spTgt spid="124"/>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119"/>
                                        </p:tgtEl>
                                        <p:attrNameLst>
                                          <p:attrName>style.visibility</p:attrName>
                                        </p:attrNameLst>
                                      </p:cBhvr>
                                      <p:to>
                                        <p:strVal val="visible"/>
                                      </p:to>
                                    </p:set>
                                    <p:animEffect transition="in" filter="fade">
                                      <p:cBhvr>
                                        <p:cTn id="166" dur="1000"/>
                                        <p:tgtEl>
                                          <p:spTgt spid="119"/>
                                        </p:tgtEl>
                                      </p:cBhvr>
                                    </p:animEffect>
                                    <p:anim calcmode="lin" valueType="num">
                                      <p:cBhvr>
                                        <p:cTn id="167" dur="1000" fill="hold"/>
                                        <p:tgtEl>
                                          <p:spTgt spid="119"/>
                                        </p:tgtEl>
                                        <p:attrNameLst>
                                          <p:attrName>ppt_x</p:attrName>
                                        </p:attrNameLst>
                                      </p:cBhvr>
                                      <p:tavLst>
                                        <p:tav tm="0">
                                          <p:val>
                                            <p:strVal val="#ppt_x"/>
                                          </p:val>
                                        </p:tav>
                                        <p:tav tm="100000">
                                          <p:val>
                                            <p:strVal val="#ppt_x"/>
                                          </p:val>
                                        </p:tav>
                                      </p:tavLst>
                                    </p:anim>
                                    <p:anim calcmode="lin" valueType="num">
                                      <p:cBhvr>
                                        <p:cTn id="168" dur="1000" fill="hold"/>
                                        <p:tgtEl>
                                          <p:spTgt spid="119"/>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126"/>
                                        </p:tgtEl>
                                        <p:attrNameLst>
                                          <p:attrName>style.visibility</p:attrName>
                                        </p:attrNameLst>
                                      </p:cBhvr>
                                      <p:to>
                                        <p:strVal val="visible"/>
                                      </p:to>
                                    </p:set>
                                    <p:animEffect transition="in" filter="fade">
                                      <p:cBhvr>
                                        <p:cTn id="171" dur="1000"/>
                                        <p:tgtEl>
                                          <p:spTgt spid="126"/>
                                        </p:tgtEl>
                                      </p:cBhvr>
                                    </p:animEffect>
                                    <p:anim calcmode="lin" valueType="num">
                                      <p:cBhvr>
                                        <p:cTn id="172" dur="1000" fill="hold"/>
                                        <p:tgtEl>
                                          <p:spTgt spid="126"/>
                                        </p:tgtEl>
                                        <p:attrNameLst>
                                          <p:attrName>ppt_x</p:attrName>
                                        </p:attrNameLst>
                                      </p:cBhvr>
                                      <p:tavLst>
                                        <p:tav tm="0">
                                          <p:val>
                                            <p:strVal val="#ppt_x"/>
                                          </p:val>
                                        </p:tav>
                                        <p:tav tm="100000">
                                          <p:val>
                                            <p:strVal val="#ppt_x"/>
                                          </p:val>
                                        </p:tav>
                                      </p:tavLst>
                                    </p:anim>
                                    <p:anim calcmode="lin" valueType="num">
                                      <p:cBhvr>
                                        <p:cTn id="173" dur="1000" fill="hold"/>
                                        <p:tgtEl>
                                          <p:spTgt spid="126"/>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123"/>
                                        </p:tgtEl>
                                        <p:attrNameLst>
                                          <p:attrName>style.visibility</p:attrName>
                                        </p:attrNameLst>
                                      </p:cBhvr>
                                      <p:to>
                                        <p:strVal val="visible"/>
                                      </p:to>
                                    </p:set>
                                    <p:animEffect transition="in" filter="fade">
                                      <p:cBhvr>
                                        <p:cTn id="176" dur="1000"/>
                                        <p:tgtEl>
                                          <p:spTgt spid="123"/>
                                        </p:tgtEl>
                                      </p:cBhvr>
                                    </p:animEffect>
                                    <p:anim calcmode="lin" valueType="num">
                                      <p:cBhvr>
                                        <p:cTn id="177" dur="1000" fill="hold"/>
                                        <p:tgtEl>
                                          <p:spTgt spid="123"/>
                                        </p:tgtEl>
                                        <p:attrNameLst>
                                          <p:attrName>ppt_x</p:attrName>
                                        </p:attrNameLst>
                                      </p:cBhvr>
                                      <p:tavLst>
                                        <p:tav tm="0">
                                          <p:val>
                                            <p:strVal val="#ppt_x"/>
                                          </p:val>
                                        </p:tav>
                                        <p:tav tm="100000">
                                          <p:val>
                                            <p:strVal val="#ppt_x"/>
                                          </p:val>
                                        </p:tav>
                                      </p:tavLst>
                                    </p:anim>
                                    <p:anim calcmode="lin" valueType="num">
                                      <p:cBhvr>
                                        <p:cTn id="178"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4" grpId="0" animBg="1"/>
      <p:bldP spid="45" grpId="0" animBg="1"/>
      <p:bldP spid="46" grpId="0" animBg="1"/>
      <p:bldP spid="61" grpId="0" animBg="1"/>
      <p:bldP spid="83" grpId="0" animBg="1"/>
      <p:bldP spid="88" grpId="0" animBg="1"/>
      <p:bldP spid="98" grpId="0" animBg="1"/>
      <p:bldP spid="79" grpId="0"/>
      <p:bldP spid="103" grpId="0" animBg="1"/>
      <p:bldP spid="104" grpId="0" animBg="1"/>
      <p:bldP spid="105" grpId="0" animBg="1"/>
      <p:bldP spid="106" grpId="0" animBg="1"/>
      <p:bldP spid="107" grpId="0" animBg="1"/>
      <p:bldP spid="109" grpId="0"/>
      <p:bldP spid="110" grpId="0"/>
      <p:bldP spid="115" grpId="0"/>
      <p:bldP spid="111" grpId="0"/>
      <p:bldP spid="112" grpId="0"/>
      <p:bldP spid="116" grpId="0"/>
      <p:bldP spid="113" grpId="0"/>
      <p:bldP spid="114" grpId="0"/>
      <p:bldP spid="117" grpId="0"/>
      <p:bldP spid="118" grpId="0"/>
      <p:bldP spid="119" grpId="0"/>
      <p:bldP spid="124" grpId="0"/>
      <p:bldP spid="122" grpId="0"/>
      <p:bldP spid="123" grpId="0"/>
      <p:bldP spid="126"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21828" y="1855667"/>
            <a:ext cx="1692000" cy="1454727"/>
            <a:chOff x="4321828" y="2480507"/>
            <a:chExt cx="1692000" cy="1454727"/>
          </a:xfrm>
        </p:grpSpPr>
        <p:sp>
          <p:nvSpPr>
            <p:cNvPr id="31" name="对角圆角矩形 30"/>
            <p:cNvSpPr/>
            <p:nvPr/>
          </p:nvSpPr>
          <p:spPr>
            <a:xfrm rot="16200000" flipV="1">
              <a:off x="4440464" y="2361871"/>
              <a:ext cx="1454727" cy="1692000"/>
            </a:xfrm>
            <a:prstGeom prst="round2DiagRect">
              <a:avLst>
                <a:gd name="adj1" fmla="val 50000"/>
                <a:gd name="adj2" fmla="val 0"/>
              </a:avLst>
            </a:pr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8" name="对角圆角矩形 37"/>
            <p:cNvSpPr/>
            <p:nvPr/>
          </p:nvSpPr>
          <p:spPr>
            <a:xfrm rot="16200000" flipV="1">
              <a:off x="4440464" y="2361871"/>
              <a:ext cx="1454727" cy="1692000"/>
            </a:xfrm>
            <a:prstGeom prst="round2DiagRect">
              <a:avLst>
                <a:gd name="adj1" fmla="val 50000"/>
                <a:gd name="adj2" fmla="val 0"/>
              </a:avLst>
            </a:pr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4" name="组合 3"/>
          <p:cNvGrpSpPr/>
          <p:nvPr/>
        </p:nvGrpSpPr>
        <p:grpSpPr>
          <a:xfrm>
            <a:off x="4321827" y="3302333"/>
            <a:ext cx="1692000" cy="1454727"/>
            <a:chOff x="4321827" y="3927173"/>
            <a:chExt cx="1692000" cy="1454727"/>
          </a:xfrm>
        </p:grpSpPr>
        <p:sp>
          <p:nvSpPr>
            <p:cNvPr id="41" name="对角圆角矩形 40"/>
            <p:cNvSpPr/>
            <p:nvPr/>
          </p:nvSpPr>
          <p:spPr>
            <a:xfrm rot="5400000">
              <a:off x="4440463" y="3808537"/>
              <a:ext cx="1454727" cy="1692000"/>
            </a:xfrm>
            <a:prstGeom prst="round2DiagRect">
              <a:avLst>
                <a:gd name="adj1" fmla="val 50000"/>
                <a:gd name="adj2" fmla="val 0"/>
              </a:avLst>
            </a:prstGeom>
            <a:gradFill flip="none" rotWithShape="1">
              <a:gsLst>
                <a:gs pos="50000">
                  <a:schemeClr val="accent4"/>
                </a:gs>
                <a:gs pos="0">
                  <a:schemeClr val="accent4">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4" name="对角圆角矩形 43"/>
            <p:cNvSpPr/>
            <p:nvPr/>
          </p:nvSpPr>
          <p:spPr>
            <a:xfrm rot="5400000">
              <a:off x="4440463" y="3808537"/>
              <a:ext cx="1454727" cy="1692000"/>
            </a:xfrm>
            <a:prstGeom prst="round2DiagRect">
              <a:avLst>
                <a:gd name="adj1" fmla="val 50000"/>
                <a:gd name="adj2" fmla="val 0"/>
              </a:avLst>
            </a:prstGeom>
            <a:gradFill flip="none" rotWithShape="1">
              <a:gsLst>
                <a:gs pos="50000">
                  <a:schemeClr val="accent4"/>
                </a:gs>
                <a:gs pos="100000">
                  <a:schemeClr val="accent4">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14" name="组合 13"/>
          <p:cNvGrpSpPr/>
          <p:nvPr/>
        </p:nvGrpSpPr>
        <p:grpSpPr>
          <a:xfrm>
            <a:off x="6015213" y="1851637"/>
            <a:ext cx="1692000" cy="1454727"/>
            <a:chOff x="6015213" y="2476477"/>
            <a:chExt cx="1692000" cy="1454727"/>
          </a:xfrm>
        </p:grpSpPr>
        <p:sp>
          <p:nvSpPr>
            <p:cNvPr id="39" name="对角圆角矩形 38"/>
            <p:cNvSpPr/>
            <p:nvPr/>
          </p:nvSpPr>
          <p:spPr>
            <a:xfrm rot="5400000" flipH="1" flipV="1">
              <a:off x="6133849" y="2357841"/>
              <a:ext cx="1454727" cy="1692000"/>
            </a:xfrm>
            <a:prstGeom prst="round2DiagRect">
              <a:avLst>
                <a:gd name="adj1" fmla="val 50000"/>
                <a:gd name="adj2" fmla="val 0"/>
              </a:avLst>
            </a:pr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7" name="对角圆角矩形 46"/>
            <p:cNvSpPr/>
            <p:nvPr/>
          </p:nvSpPr>
          <p:spPr>
            <a:xfrm rot="5400000" flipH="1" flipV="1">
              <a:off x="6133849" y="2357841"/>
              <a:ext cx="1454727" cy="1692000"/>
            </a:xfrm>
            <a:prstGeom prst="round2DiagRect">
              <a:avLst>
                <a:gd name="adj1" fmla="val 50000"/>
                <a:gd name="adj2" fmla="val 0"/>
              </a:avLst>
            </a:pr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5" name="组合 4"/>
          <p:cNvGrpSpPr/>
          <p:nvPr/>
        </p:nvGrpSpPr>
        <p:grpSpPr>
          <a:xfrm>
            <a:off x="6015211" y="3298304"/>
            <a:ext cx="1692000" cy="1454727"/>
            <a:chOff x="6015211" y="3923144"/>
            <a:chExt cx="1692000" cy="1454727"/>
          </a:xfrm>
        </p:grpSpPr>
        <p:sp>
          <p:nvSpPr>
            <p:cNvPr id="45" name="对角圆角矩形 44"/>
            <p:cNvSpPr/>
            <p:nvPr/>
          </p:nvSpPr>
          <p:spPr>
            <a:xfrm rot="16200000" flipV="1">
              <a:off x="6133847" y="3804508"/>
              <a:ext cx="1454727" cy="1692000"/>
            </a:xfrm>
            <a:prstGeom prst="round2DiagRect">
              <a:avLst>
                <a:gd name="adj1" fmla="val 50000"/>
                <a:gd name="adj2" fmla="val 0"/>
              </a:avLst>
            </a:pr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48" name="对角圆角矩形 47"/>
            <p:cNvSpPr/>
            <p:nvPr/>
          </p:nvSpPr>
          <p:spPr>
            <a:xfrm rot="16200000" flipV="1">
              <a:off x="6133847" y="3804508"/>
              <a:ext cx="1454727" cy="1692000"/>
            </a:xfrm>
            <a:prstGeom prst="round2DiagRect">
              <a:avLst>
                <a:gd name="adj1" fmla="val 50000"/>
                <a:gd name="adj2" fmla="val 0"/>
              </a:avLst>
            </a:pr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sp>
        <p:nvSpPr>
          <p:cNvPr id="6" name="文本框 5"/>
          <p:cNvSpPr txBox="1"/>
          <p:nvPr/>
        </p:nvSpPr>
        <p:spPr>
          <a:xfrm>
            <a:off x="4755211" y="2681350"/>
            <a:ext cx="517770" cy="215444"/>
          </a:xfrm>
          <a:prstGeom prst="rect">
            <a:avLst/>
          </a:prstGeom>
          <a:noFill/>
        </p:spPr>
        <p:txBody>
          <a:bodyPr wrap="none" lIns="0" tIns="0" rIns="0" bIns="0" rtlCol="0">
            <a:spAutoFit/>
          </a:bodyPr>
          <a:lstStyle>
            <a:defPPr>
              <a:defRPr lang="zh-CN"/>
            </a:defPPr>
            <a:lvl1pPr>
              <a:defRPr>
                <a:solidFill>
                  <a:schemeClr val="bg1"/>
                </a:solidFill>
                <a:effectLst>
                  <a:innerShdw blurRad="25400" dist="12700" dir="13500000">
                    <a:prstClr val="black">
                      <a:alpha val="50000"/>
                    </a:prstClr>
                  </a:innerShdw>
                </a:effectLst>
                <a:latin typeface="Impact" panose="020B0806030902050204" pitchFamily="34" charset="0"/>
                <a:ea typeface="MEllan HK Xbold" panose="00000800000000000000" pitchFamily="2" charset="-120"/>
              </a:defRPr>
            </a:lvl1pPr>
          </a:lstStyle>
          <a:p>
            <a:r>
              <a:rPr lang="en-US" altLang="zh-CN" sz="1400" dirty="0">
                <a:latin typeface="+mn-lt"/>
                <a:sym typeface="+mn-lt"/>
              </a:rPr>
              <a:t>OPTION</a:t>
            </a:r>
            <a:endParaRPr lang="zh-CN" altLang="en-US" sz="1400" dirty="0">
              <a:latin typeface="+mn-lt"/>
              <a:sym typeface="+mn-lt"/>
            </a:endParaRPr>
          </a:p>
        </p:txBody>
      </p:sp>
      <p:sp>
        <p:nvSpPr>
          <p:cNvPr id="7" name="文本框 6"/>
          <p:cNvSpPr txBox="1"/>
          <p:nvPr/>
        </p:nvSpPr>
        <p:spPr>
          <a:xfrm>
            <a:off x="4852193" y="2218197"/>
            <a:ext cx="376706" cy="492443"/>
          </a:xfrm>
          <a:prstGeom prst="rect">
            <a:avLst/>
          </a:prstGeom>
          <a:noFill/>
        </p:spPr>
        <p:txBody>
          <a:bodyPr wrap="non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3200" dirty="0">
                <a:effectLst>
                  <a:innerShdw blurRad="25400" dist="12700" dir="13500000">
                    <a:prstClr val="black">
                      <a:alpha val="50000"/>
                    </a:prstClr>
                  </a:innerShdw>
                </a:effectLst>
                <a:latin typeface="+mn-lt"/>
                <a:sym typeface="+mn-lt"/>
              </a:rPr>
              <a:t>01</a:t>
            </a:r>
            <a:endParaRPr lang="zh-CN" altLang="en-US" sz="3200" dirty="0">
              <a:effectLst>
                <a:innerShdw blurRad="25400" dist="12700" dir="13500000">
                  <a:prstClr val="black">
                    <a:alpha val="50000"/>
                  </a:prstClr>
                </a:innerShdw>
              </a:effectLst>
              <a:latin typeface="+mn-lt"/>
              <a:sym typeface="+mn-lt"/>
            </a:endParaRPr>
          </a:p>
        </p:txBody>
      </p:sp>
      <p:sp>
        <p:nvSpPr>
          <p:cNvPr id="15" name="文本框 14"/>
          <p:cNvSpPr txBox="1"/>
          <p:nvPr/>
        </p:nvSpPr>
        <p:spPr>
          <a:xfrm>
            <a:off x="1309498" y="3658968"/>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18" name="KSO_Shape"/>
          <p:cNvSpPr>
            <a:spLocks noChangeAspect="1"/>
          </p:cNvSpPr>
          <p:nvPr/>
        </p:nvSpPr>
        <p:spPr>
          <a:xfrm>
            <a:off x="3502536" y="3826090"/>
            <a:ext cx="466961" cy="312086"/>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accent4"/>
          </a:solidFill>
          <a:ln w="12700">
            <a:noFill/>
          </a:ln>
          <a:effectLst>
            <a:outerShdw blurRad="25400" dist="127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20" name="文本框 19"/>
          <p:cNvSpPr txBox="1"/>
          <p:nvPr/>
        </p:nvSpPr>
        <p:spPr>
          <a:xfrm>
            <a:off x="1302027" y="2394072"/>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23" name="KSO_Shape"/>
          <p:cNvSpPr>
            <a:spLocks noChangeAspect="1"/>
          </p:cNvSpPr>
          <p:nvPr/>
        </p:nvSpPr>
        <p:spPr>
          <a:xfrm>
            <a:off x="3536652" y="2530911"/>
            <a:ext cx="412371" cy="395189"/>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25" name="文本框 24"/>
          <p:cNvSpPr txBox="1"/>
          <p:nvPr/>
        </p:nvSpPr>
        <p:spPr>
          <a:xfrm flipH="1">
            <a:off x="8858648" y="2394072"/>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28" name="KSO_Shape"/>
          <p:cNvSpPr>
            <a:spLocks noChangeAspect="1"/>
          </p:cNvSpPr>
          <p:nvPr/>
        </p:nvSpPr>
        <p:spPr>
          <a:xfrm>
            <a:off x="8027360" y="2467390"/>
            <a:ext cx="443417" cy="458710"/>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outerShdw blurRad="25400" dist="127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0" name="文本框 29"/>
          <p:cNvSpPr txBox="1"/>
          <p:nvPr/>
        </p:nvSpPr>
        <p:spPr>
          <a:xfrm flipH="1">
            <a:off x="8849206" y="3658968"/>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33" name="KSO_Shape"/>
          <p:cNvSpPr>
            <a:spLocks noChangeAspect="1"/>
          </p:cNvSpPr>
          <p:nvPr/>
        </p:nvSpPr>
        <p:spPr>
          <a:xfrm>
            <a:off x="8045277" y="3791004"/>
            <a:ext cx="414745" cy="382259"/>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accent3"/>
          </a:solidFill>
          <a:ln w="12700">
            <a:noFill/>
          </a:ln>
          <a:effectLst>
            <a:outerShdw blurRad="25400" dist="127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4" name="矩形 33"/>
          <p:cNvSpPr/>
          <p:nvPr/>
        </p:nvSpPr>
        <p:spPr>
          <a:xfrm>
            <a:off x="3425997" y="2458100"/>
            <a:ext cx="18000" cy="468000"/>
          </a:xfrm>
          <a:prstGeom prst="rect">
            <a:avLst/>
          </a:prstGeom>
          <a:solidFill>
            <a:schemeClr val="bg1"/>
          </a:solidFill>
          <a:ln>
            <a:gradFill flip="none" rotWithShape="1">
              <a:gsLst>
                <a:gs pos="0">
                  <a:schemeClr val="bg1"/>
                </a:gs>
                <a:gs pos="100000">
                  <a:schemeClr val="bg1">
                    <a:lumMod val="75000"/>
                  </a:schemeClr>
                </a:gs>
              </a:gsLst>
              <a:lin ang="10800000" scaled="1"/>
              <a:tileRect/>
            </a:gradFill>
          </a:ln>
          <a:effectLst>
            <a:innerShdw dist="254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5" name="矩形 34"/>
          <p:cNvSpPr/>
          <p:nvPr/>
        </p:nvSpPr>
        <p:spPr>
          <a:xfrm>
            <a:off x="3412675" y="3748133"/>
            <a:ext cx="18000" cy="468000"/>
          </a:xfrm>
          <a:prstGeom prst="rect">
            <a:avLst/>
          </a:prstGeom>
          <a:solidFill>
            <a:schemeClr val="bg1"/>
          </a:solidFill>
          <a:ln>
            <a:gradFill flip="none" rotWithShape="1">
              <a:gsLst>
                <a:gs pos="0">
                  <a:schemeClr val="bg1"/>
                </a:gs>
                <a:gs pos="100000">
                  <a:schemeClr val="bg1">
                    <a:lumMod val="75000"/>
                  </a:schemeClr>
                </a:gs>
              </a:gsLst>
              <a:lin ang="10800000" scaled="1"/>
              <a:tileRect/>
            </a:gradFill>
          </a:ln>
          <a:effectLst>
            <a:innerShdw dist="254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6" name="矩形 35"/>
          <p:cNvSpPr/>
          <p:nvPr/>
        </p:nvSpPr>
        <p:spPr>
          <a:xfrm>
            <a:off x="8726061" y="2458100"/>
            <a:ext cx="18000" cy="468000"/>
          </a:xfrm>
          <a:prstGeom prst="rect">
            <a:avLst/>
          </a:prstGeom>
          <a:solidFill>
            <a:schemeClr val="bg1"/>
          </a:solidFill>
          <a:ln>
            <a:gradFill flip="none" rotWithShape="1">
              <a:gsLst>
                <a:gs pos="0">
                  <a:schemeClr val="bg1"/>
                </a:gs>
                <a:gs pos="100000">
                  <a:schemeClr val="bg1">
                    <a:lumMod val="75000"/>
                  </a:schemeClr>
                </a:gs>
              </a:gsLst>
              <a:lin ang="10800000" scaled="1"/>
              <a:tileRect/>
            </a:gradFill>
          </a:ln>
          <a:effectLst>
            <a:innerShdw dist="254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37" name="矩形 36"/>
          <p:cNvSpPr/>
          <p:nvPr/>
        </p:nvSpPr>
        <p:spPr>
          <a:xfrm>
            <a:off x="8711416" y="3748133"/>
            <a:ext cx="18000" cy="468000"/>
          </a:xfrm>
          <a:prstGeom prst="rect">
            <a:avLst/>
          </a:prstGeom>
          <a:solidFill>
            <a:schemeClr val="bg1"/>
          </a:solidFill>
          <a:ln>
            <a:gradFill flip="none" rotWithShape="1">
              <a:gsLst>
                <a:gs pos="0">
                  <a:schemeClr val="bg1"/>
                </a:gs>
                <a:gs pos="100000">
                  <a:schemeClr val="bg1">
                    <a:lumMod val="75000"/>
                  </a:schemeClr>
                </a:gs>
              </a:gsLst>
              <a:lin ang="10800000" scaled="1"/>
              <a:tileRect/>
            </a:gradFill>
          </a:ln>
          <a:effectLst>
            <a:innerShdw dist="254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0" name="文本框 9"/>
          <p:cNvSpPr txBox="1"/>
          <p:nvPr/>
        </p:nvSpPr>
        <p:spPr>
          <a:xfrm>
            <a:off x="4755211" y="4119344"/>
            <a:ext cx="517770" cy="215444"/>
          </a:xfrm>
          <a:prstGeom prst="rect">
            <a:avLst/>
          </a:prstGeom>
          <a:noFill/>
        </p:spPr>
        <p:txBody>
          <a:bodyPr wrap="none" lIns="0" tIns="0" rIns="0" bIns="0" rtlCol="0">
            <a:spAutoFit/>
          </a:bodyPr>
          <a:lstStyle>
            <a:defPPr>
              <a:defRPr lang="zh-CN"/>
            </a:defPPr>
            <a:lvl1pPr>
              <a:defRPr>
                <a:solidFill>
                  <a:schemeClr val="bg1"/>
                </a:solidFill>
                <a:effectLst>
                  <a:innerShdw blurRad="25400" dist="12700" dir="13500000">
                    <a:prstClr val="black">
                      <a:alpha val="50000"/>
                    </a:prstClr>
                  </a:innerShdw>
                </a:effectLst>
                <a:latin typeface="Impact" panose="020B0806030902050204" pitchFamily="34" charset="0"/>
                <a:ea typeface="MEllan HK Xbold" panose="00000800000000000000" pitchFamily="2" charset="-120"/>
              </a:defRPr>
            </a:lvl1pPr>
          </a:lstStyle>
          <a:p>
            <a:r>
              <a:rPr lang="en-US" altLang="zh-CN" sz="1400" dirty="0">
                <a:latin typeface="+mn-lt"/>
                <a:sym typeface="+mn-lt"/>
              </a:rPr>
              <a:t>OPTION</a:t>
            </a:r>
            <a:endParaRPr lang="zh-CN" altLang="en-US" sz="1400" dirty="0">
              <a:latin typeface="+mn-lt"/>
              <a:sym typeface="+mn-lt"/>
            </a:endParaRPr>
          </a:p>
        </p:txBody>
      </p:sp>
      <p:sp>
        <p:nvSpPr>
          <p:cNvPr id="11" name="文本框 10"/>
          <p:cNvSpPr txBox="1"/>
          <p:nvPr/>
        </p:nvSpPr>
        <p:spPr>
          <a:xfrm>
            <a:off x="4821736" y="3656191"/>
            <a:ext cx="424796" cy="492443"/>
          </a:xfrm>
          <a:prstGeom prst="rect">
            <a:avLst/>
          </a:prstGeom>
          <a:noFill/>
        </p:spPr>
        <p:txBody>
          <a:bodyPr wrap="none" lIns="0" tIns="0" rIns="0" bIns="0" rtlCol="0">
            <a:spAutoFit/>
          </a:bodyPr>
          <a:lstStyle>
            <a:defPPr>
              <a:defRPr lang="zh-CN"/>
            </a:defPPr>
            <a:lvl1pPr>
              <a:defRPr sz="4000">
                <a:solidFill>
                  <a:schemeClr val="bg1"/>
                </a:solidFill>
                <a:effectLst>
                  <a:innerShdw blurRad="25400" dist="12700" dir="13500000">
                    <a:prstClr val="black">
                      <a:alpha val="50000"/>
                    </a:prstClr>
                  </a:innerShdw>
                </a:effectLst>
                <a:latin typeface="MEllan HK Xbold" panose="00000800000000000000" pitchFamily="2" charset="-120"/>
                <a:ea typeface="MEllan HK Xbold" panose="00000800000000000000" pitchFamily="2" charset="-120"/>
              </a:defRPr>
            </a:lvl1pPr>
          </a:lstStyle>
          <a:p>
            <a:r>
              <a:rPr lang="en-US" altLang="zh-CN" sz="3200" dirty="0">
                <a:latin typeface="+mn-lt"/>
                <a:sym typeface="+mn-lt"/>
              </a:rPr>
              <a:t>04</a:t>
            </a:r>
            <a:endParaRPr lang="zh-CN" altLang="en-US" sz="3200" dirty="0">
              <a:latin typeface="+mn-lt"/>
              <a:sym typeface="+mn-lt"/>
            </a:endParaRPr>
          </a:p>
        </p:txBody>
      </p:sp>
      <p:sp>
        <p:nvSpPr>
          <p:cNvPr id="8" name="文本框 7"/>
          <p:cNvSpPr txBox="1"/>
          <p:nvPr/>
        </p:nvSpPr>
        <p:spPr>
          <a:xfrm>
            <a:off x="6476780" y="2671451"/>
            <a:ext cx="517770" cy="215444"/>
          </a:xfrm>
          <a:prstGeom prst="rect">
            <a:avLst/>
          </a:prstGeom>
          <a:noFill/>
        </p:spPr>
        <p:txBody>
          <a:bodyPr wrap="none" lIns="0" tIns="0" rIns="0" bIns="0" rtlCol="0">
            <a:spAutoFit/>
          </a:bodyPr>
          <a:lstStyle>
            <a:defPPr>
              <a:defRPr lang="zh-CN"/>
            </a:defPPr>
            <a:lvl1pPr>
              <a:defRPr sz="4000">
                <a:solidFill>
                  <a:schemeClr val="bg1"/>
                </a:solidFill>
                <a:effectLst>
                  <a:innerShdw blurRad="25400" dist="12700" dir="13500000">
                    <a:prstClr val="black">
                      <a:alpha val="50000"/>
                    </a:prstClr>
                  </a:innerShdw>
                </a:effectLst>
                <a:latin typeface="Impact" panose="020B0806030902050204" pitchFamily="34" charset="0"/>
                <a:ea typeface="MEllan HK Xbold" panose="00000800000000000000" pitchFamily="2" charset="-120"/>
              </a:defRPr>
            </a:lvl1pPr>
          </a:lstStyle>
          <a:p>
            <a:r>
              <a:rPr lang="en-US" altLang="zh-CN" sz="1400" dirty="0">
                <a:latin typeface="+mn-lt"/>
                <a:sym typeface="+mn-lt"/>
              </a:rPr>
              <a:t>OPTION</a:t>
            </a:r>
            <a:endParaRPr lang="zh-CN" altLang="en-US" sz="1400" dirty="0">
              <a:latin typeface="+mn-lt"/>
              <a:sym typeface="+mn-lt"/>
            </a:endParaRPr>
          </a:p>
        </p:txBody>
      </p:sp>
      <p:sp>
        <p:nvSpPr>
          <p:cNvPr id="9" name="文本框 8"/>
          <p:cNvSpPr txBox="1"/>
          <p:nvPr/>
        </p:nvSpPr>
        <p:spPr>
          <a:xfrm>
            <a:off x="6542503" y="2218197"/>
            <a:ext cx="426399" cy="492443"/>
          </a:xfrm>
          <a:prstGeom prst="rect">
            <a:avLst/>
          </a:prstGeom>
          <a:noFill/>
        </p:spPr>
        <p:txBody>
          <a:bodyPr wrap="none" lIns="0" tIns="0" rIns="0" bIns="0" rtlCol="0">
            <a:spAutoFit/>
          </a:bodyPr>
          <a:lstStyle>
            <a:defPPr>
              <a:defRPr lang="zh-CN"/>
            </a:defPPr>
            <a:lvl1pPr>
              <a:defRPr sz="4000">
                <a:solidFill>
                  <a:schemeClr val="bg1"/>
                </a:solidFill>
                <a:effectLst>
                  <a:innerShdw blurRad="25400" dist="12700" dir="13500000">
                    <a:prstClr val="black">
                      <a:alpha val="50000"/>
                    </a:prstClr>
                  </a:innerShdw>
                </a:effectLst>
                <a:latin typeface="MEllan HK Xbold" panose="00000800000000000000" pitchFamily="2" charset="-120"/>
                <a:ea typeface="MEllan HK Xbold" panose="00000800000000000000" pitchFamily="2" charset="-120"/>
              </a:defRPr>
            </a:lvl1pPr>
          </a:lstStyle>
          <a:p>
            <a:r>
              <a:rPr lang="en-US" altLang="zh-CN" sz="3200" dirty="0">
                <a:latin typeface="+mn-lt"/>
                <a:sym typeface="+mn-lt"/>
              </a:rPr>
              <a:t>02</a:t>
            </a:r>
            <a:endParaRPr lang="zh-CN" altLang="en-US" sz="3200" dirty="0">
              <a:latin typeface="+mn-lt"/>
              <a:sym typeface="+mn-lt"/>
            </a:endParaRPr>
          </a:p>
        </p:txBody>
      </p:sp>
      <p:sp>
        <p:nvSpPr>
          <p:cNvPr id="12" name="文本框 11"/>
          <p:cNvSpPr txBox="1"/>
          <p:nvPr/>
        </p:nvSpPr>
        <p:spPr>
          <a:xfrm>
            <a:off x="6476780" y="4119344"/>
            <a:ext cx="517770" cy="215444"/>
          </a:xfrm>
          <a:prstGeom prst="rect">
            <a:avLst/>
          </a:prstGeom>
          <a:noFill/>
        </p:spPr>
        <p:txBody>
          <a:bodyPr wrap="none" lIns="0" tIns="0" rIns="0" bIns="0" rtlCol="0">
            <a:spAutoFit/>
          </a:bodyPr>
          <a:lstStyle>
            <a:defPPr>
              <a:defRPr lang="zh-CN"/>
            </a:defPPr>
            <a:lvl1pPr>
              <a:defRPr>
                <a:solidFill>
                  <a:schemeClr val="bg1"/>
                </a:solidFill>
                <a:effectLst>
                  <a:innerShdw blurRad="25400" dist="12700" dir="13500000">
                    <a:prstClr val="black">
                      <a:alpha val="50000"/>
                    </a:prstClr>
                  </a:innerShdw>
                </a:effectLst>
                <a:latin typeface="Impact" panose="020B0806030902050204" pitchFamily="34" charset="0"/>
                <a:ea typeface="MEllan HK Xbold" panose="00000800000000000000" pitchFamily="2" charset="-120"/>
              </a:defRPr>
            </a:lvl1pPr>
          </a:lstStyle>
          <a:p>
            <a:r>
              <a:rPr lang="en-US" altLang="zh-CN" sz="1400" dirty="0">
                <a:latin typeface="+mn-lt"/>
                <a:sym typeface="+mn-lt"/>
              </a:rPr>
              <a:t>OPTION</a:t>
            </a:r>
            <a:endParaRPr lang="zh-CN" altLang="en-US" sz="1400" dirty="0">
              <a:latin typeface="+mn-lt"/>
              <a:sym typeface="+mn-lt"/>
            </a:endParaRPr>
          </a:p>
        </p:txBody>
      </p:sp>
      <p:sp>
        <p:nvSpPr>
          <p:cNvPr id="13" name="文本框 12"/>
          <p:cNvSpPr txBox="1"/>
          <p:nvPr/>
        </p:nvSpPr>
        <p:spPr>
          <a:xfrm>
            <a:off x="6535290" y="3656191"/>
            <a:ext cx="437620" cy="492443"/>
          </a:xfrm>
          <a:prstGeom prst="rect">
            <a:avLst/>
          </a:prstGeom>
          <a:noFill/>
        </p:spPr>
        <p:txBody>
          <a:bodyPr wrap="none" lIns="0" tIns="0" rIns="0" bIns="0" rtlCol="0">
            <a:spAutoFit/>
          </a:bodyPr>
          <a:lstStyle>
            <a:defPPr>
              <a:defRPr lang="zh-CN"/>
            </a:defPPr>
            <a:lvl1pPr>
              <a:defRPr sz="4000">
                <a:solidFill>
                  <a:schemeClr val="bg1"/>
                </a:solidFill>
                <a:effectLst>
                  <a:innerShdw blurRad="25400" dist="12700" dir="13500000">
                    <a:prstClr val="black">
                      <a:alpha val="50000"/>
                    </a:prstClr>
                  </a:innerShdw>
                </a:effectLst>
                <a:latin typeface="MEllan HK Xbold" panose="00000800000000000000" pitchFamily="2" charset="-120"/>
                <a:ea typeface="MEllan HK Xbold" panose="00000800000000000000" pitchFamily="2" charset="-120"/>
              </a:defRPr>
            </a:lvl1pPr>
          </a:lstStyle>
          <a:p>
            <a:r>
              <a:rPr lang="en-US" altLang="zh-CN" sz="3200" dirty="0">
                <a:latin typeface="+mn-lt"/>
                <a:sym typeface="+mn-lt"/>
              </a:rPr>
              <a:t>03</a:t>
            </a:r>
            <a:endParaRPr lang="zh-CN" altLang="en-US" sz="3200" dirty="0">
              <a:latin typeface="+mn-lt"/>
              <a:sym typeface="+mn-lt"/>
            </a:endParaRPr>
          </a:p>
        </p:txBody>
      </p:sp>
      <p:sp>
        <p:nvSpPr>
          <p:cNvPr id="40" name="椭圆 39"/>
          <p:cNvSpPr/>
          <p:nvPr/>
        </p:nvSpPr>
        <p:spPr bwMode="auto">
          <a:xfrm>
            <a:off x="4313440" y="4726903"/>
            <a:ext cx="3491124" cy="109257"/>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sp>
        <p:nvSpPr>
          <p:cNvPr id="43"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3"/>
                                        </p:tgtEl>
                                        <p:attrNameLst>
                                          <p:attrName>ppt_y</p:attrName>
                                        </p:attrNameLst>
                                      </p:cBhvr>
                                      <p:tavLst>
                                        <p:tav tm="0">
                                          <p:val>
                                            <p:strVal val="#ppt_y"/>
                                          </p:val>
                                        </p:tav>
                                        <p:tav tm="100000">
                                          <p:val>
                                            <p:strVal val="#ppt_y"/>
                                          </p:val>
                                        </p:tav>
                                      </p:tavLst>
                                    </p:anim>
                                    <p:anim calcmode="lin" valueType="num">
                                      <p:cBhvr>
                                        <p:cTn id="9"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3"/>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3000" fill="hold"/>
                                        <p:tgtEl>
                                          <p:spTgt spid="2"/>
                                        </p:tgtEl>
                                        <p:attrNameLst>
                                          <p:attrName>ppt_w</p:attrName>
                                        </p:attrNameLst>
                                      </p:cBhvr>
                                      <p:tavLst>
                                        <p:tav tm="0">
                                          <p:val>
                                            <p:fltVal val="0"/>
                                          </p:val>
                                        </p:tav>
                                        <p:tav tm="100000">
                                          <p:val>
                                            <p:strVal val="#ppt_w"/>
                                          </p:val>
                                        </p:tav>
                                      </p:tavLst>
                                    </p:anim>
                                    <p:anim calcmode="lin" valueType="num">
                                      <p:cBhvr>
                                        <p:cTn id="15" dur="3000" fill="hold"/>
                                        <p:tgtEl>
                                          <p:spTgt spid="2"/>
                                        </p:tgtEl>
                                        <p:attrNameLst>
                                          <p:attrName>ppt_h</p:attrName>
                                        </p:attrNameLst>
                                      </p:cBhvr>
                                      <p:tavLst>
                                        <p:tav tm="0">
                                          <p:val>
                                            <p:fltVal val="0"/>
                                          </p:val>
                                        </p:tav>
                                        <p:tav tm="100000">
                                          <p:val>
                                            <p:strVal val="#ppt_h"/>
                                          </p:val>
                                        </p:tav>
                                      </p:tavLst>
                                    </p:anim>
                                    <p:animEffect transition="in" filter="fade">
                                      <p:cBhvr>
                                        <p:cTn id="16" dur="30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Effect transition="in" filter="fade">
                                      <p:cBhvr>
                                        <p:cTn id="21" dur="30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3000" fill="hold"/>
                                        <p:tgtEl>
                                          <p:spTgt spid="14"/>
                                        </p:tgtEl>
                                        <p:attrNameLst>
                                          <p:attrName>ppt_w</p:attrName>
                                        </p:attrNameLst>
                                      </p:cBhvr>
                                      <p:tavLst>
                                        <p:tav tm="0">
                                          <p:val>
                                            <p:fltVal val="0"/>
                                          </p:val>
                                        </p:tav>
                                        <p:tav tm="100000">
                                          <p:val>
                                            <p:strVal val="#ppt_w"/>
                                          </p:val>
                                        </p:tav>
                                      </p:tavLst>
                                    </p:anim>
                                    <p:anim calcmode="lin" valueType="num">
                                      <p:cBhvr>
                                        <p:cTn id="25" dur="3000" fill="hold"/>
                                        <p:tgtEl>
                                          <p:spTgt spid="14"/>
                                        </p:tgtEl>
                                        <p:attrNameLst>
                                          <p:attrName>ppt_h</p:attrName>
                                        </p:attrNameLst>
                                      </p:cBhvr>
                                      <p:tavLst>
                                        <p:tav tm="0">
                                          <p:val>
                                            <p:fltVal val="0"/>
                                          </p:val>
                                        </p:tav>
                                        <p:tav tm="100000">
                                          <p:val>
                                            <p:strVal val="#ppt_h"/>
                                          </p:val>
                                        </p:tav>
                                      </p:tavLst>
                                    </p:anim>
                                    <p:animEffect transition="in" filter="fade">
                                      <p:cBhvr>
                                        <p:cTn id="26" dur="3000"/>
                                        <p:tgtEl>
                                          <p:spTgt spid="14"/>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3000" fill="hold"/>
                                        <p:tgtEl>
                                          <p:spTgt spid="5"/>
                                        </p:tgtEl>
                                        <p:attrNameLst>
                                          <p:attrName>ppt_w</p:attrName>
                                        </p:attrNameLst>
                                      </p:cBhvr>
                                      <p:tavLst>
                                        <p:tav tm="0">
                                          <p:val>
                                            <p:fltVal val="0"/>
                                          </p:val>
                                        </p:tav>
                                        <p:tav tm="100000">
                                          <p:val>
                                            <p:strVal val="#ppt_w"/>
                                          </p:val>
                                        </p:tav>
                                      </p:tavLst>
                                    </p:anim>
                                    <p:anim calcmode="lin" valueType="num">
                                      <p:cBhvr>
                                        <p:cTn id="30" dur="3000" fill="hold"/>
                                        <p:tgtEl>
                                          <p:spTgt spid="5"/>
                                        </p:tgtEl>
                                        <p:attrNameLst>
                                          <p:attrName>ppt_h</p:attrName>
                                        </p:attrNameLst>
                                      </p:cBhvr>
                                      <p:tavLst>
                                        <p:tav tm="0">
                                          <p:val>
                                            <p:fltVal val="0"/>
                                          </p:val>
                                        </p:tav>
                                        <p:tav tm="100000">
                                          <p:val>
                                            <p:strVal val="#ppt_h"/>
                                          </p:val>
                                        </p:tav>
                                      </p:tavLst>
                                    </p:anim>
                                    <p:animEffect transition="in" filter="fade">
                                      <p:cBhvr>
                                        <p:cTn id="31" dur="3000"/>
                                        <p:tgtEl>
                                          <p:spTgt spid="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3000" fill="hold"/>
                                        <p:tgtEl>
                                          <p:spTgt spid="6"/>
                                        </p:tgtEl>
                                        <p:attrNameLst>
                                          <p:attrName>ppt_w</p:attrName>
                                        </p:attrNameLst>
                                      </p:cBhvr>
                                      <p:tavLst>
                                        <p:tav tm="0">
                                          <p:val>
                                            <p:fltVal val="0"/>
                                          </p:val>
                                        </p:tav>
                                        <p:tav tm="100000">
                                          <p:val>
                                            <p:strVal val="#ppt_w"/>
                                          </p:val>
                                        </p:tav>
                                      </p:tavLst>
                                    </p:anim>
                                    <p:anim calcmode="lin" valueType="num">
                                      <p:cBhvr>
                                        <p:cTn id="35" dur="3000" fill="hold"/>
                                        <p:tgtEl>
                                          <p:spTgt spid="6"/>
                                        </p:tgtEl>
                                        <p:attrNameLst>
                                          <p:attrName>ppt_h</p:attrName>
                                        </p:attrNameLst>
                                      </p:cBhvr>
                                      <p:tavLst>
                                        <p:tav tm="0">
                                          <p:val>
                                            <p:fltVal val="0"/>
                                          </p:val>
                                        </p:tav>
                                        <p:tav tm="100000">
                                          <p:val>
                                            <p:strVal val="#ppt_h"/>
                                          </p:val>
                                        </p:tav>
                                      </p:tavLst>
                                    </p:anim>
                                    <p:animEffect transition="in" filter="fade">
                                      <p:cBhvr>
                                        <p:cTn id="36" dur="3000"/>
                                        <p:tgtEl>
                                          <p:spTgt spid="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3000" fill="hold"/>
                                        <p:tgtEl>
                                          <p:spTgt spid="7"/>
                                        </p:tgtEl>
                                        <p:attrNameLst>
                                          <p:attrName>ppt_w</p:attrName>
                                        </p:attrNameLst>
                                      </p:cBhvr>
                                      <p:tavLst>
                                        <p:tav tm="0">
                                          <p:val>
                                            <p:fltVal val="0"/>
                                          </p:val>
                                        </p:tav>
                                        <p:tav tm="100000">
                                          <p:val>
                                            <p:strVal val="#ppt_w"/>
                                          </p:val>
                                        </p:tav>
                                      </p:tavLst>
                                    </p:anim>
                                    <p:anim calcmode="lin" valueType="num">
                                      <p:cBhvr>
                                        <p:cTn id="40" dur="3000" fill="hold"/>
                                        <p:tgtEl>
                                          <p:spTgt spid="7"/>
                                        </p:tgtEl>
                                        <p:attrNameLst>
                                          <p:attrName>ppt_h</p:attrName>
                                        </p:attrNameLst>
                                      </p:cBhvr>
                                      <p:tavLst>
                                        <p:tav tm="0">
                                          <p:val>
                                            <p:fltVal val="0"/>
                                          </p:val>
                                        </p:tav>
                                        <p:tav tm="100000">
                                          <p:val>
                                            <p:strVal val="#ppt_h"/>
                                          </p:val>
                                        </p:tav>
                                      </p:tavLst>
                                    </p:anim>
                                    <p:animEffect transition="in" filter="fade">
                                      <p:cBhvr>
                                        <p:cTn id="41" dur="3000"/>
                                        <p:tgtEl>
                                          <p:spTgt spid="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3000" fill="hold"/>
                                        <p:tgtEl>
                                          <p:spTgt spid="10"/>
                                        </p:tgtEl>
                                        <p:attrNameLst>
                                          <p:attrName>ppt_w</p:attrName>
                                        </p:attrNameLst>
                                      </p:cBhvr>
                                      <p:tavLst>
                                        <p:tav tm="0">
                                          <p:val>
                                            <p:fltVal val="0"/>
                                          </p:val>
                                        </p:tav>
                                        <p:tav tm="100000">
                                          <p:val>
                                            <p:strVal val="#ppt_w"/>
                                          </p:val>
                                        </p:tav>
                                      </p:tavLst>
                                    </p:anim>
                                    <p:anim calcmode="lin" valueType="num">
                                      <p:cBhvr>
                                        <p:cTn id="45" dur="3000" fill="hold"/>
                                        <p:tgtEl>
                                          <p:spTgt spid="10"/>
                                        </p:tgtEl>
                                        <p:attrNameLst>
                                          <p:attrName>ppt_h</p:attrName>
                                        </p:attrNameLst>
                                      </p:cBhvr>
                                      <p:tavLst>
                                        <p:tav tm="0">
                                          <p:val>
                                            <p:fltVal val="0"/>
                                          </p:val>
                                        </p:tav>
                                        <p:tav tm="100000">
                                          <p:val>
                                            <p:strVal val="#ppt_h"/>
                                          </p:val>
                                        </p:tav>
                                      </p:tavLst>
                                    </p:anim>
                                    <p:animEffect transition="in" filter="fade">
                                      <p:cBhvr>
                                        <p:cTn id="46" dur="30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3000" fill="hold"/>
                                        <p:tgtEl>
                                          <p:spTgt spid="11"/>
                                        </p:tgtEl>
                                        <p:attrNameLst>
                                          <p:attrName>ppt_w</p:attrName>
                                        </p:attrNameLst>
                                      </p:cBhvr>
                                      <p:tavLst>
                                        <p:tav tm="0">
                                          <p:val>
                                            <p:fltVal val="0"/>
                                          </p:val>
                                        </p:tav>
                                        <p:tav tm="100000">
                                          <p:val>
                                            <p:strVal val="#ppt_w"/>
                                          </p:val>
                                        </p:tav>
                                      </p:tavLst>
                                    </p:anim>
                                    <p:anim calcmode="lin" valueType="num">
                                      <p:cBhvr>
                                        <p:cTn id="50" dur="3000" fill="hold"/>
                                        <p:tgtEl>
                                          <p:spTgt spid="11"/>
                                        </p:tgtEl>
                                        <p:attrNameLst>
                                          <p:attrName>ppt_h</p:attrName>
                                        </p:attrNameLst>
                                      </p:cBhvr>
                                      <p:tavLst>
                                        <p:tav tm="0">
                                          <p:val>
                                            <p:fltVal val="0"/>
                                          </p:val>
                                        </p:tav>
                                        <p:tav tm="100000">
                                          <p:val>
                                            <p:strVal val="#ppt_h"/>
                                          </p:val>
                                        </p:tav>
                                      </p:tavLst>
                                    </p:anim>
                                    <p:animEffect transition="in" filter="fade">
                                      <p:cBhvr>
                                        <p:cTn id="51" dur="3000"/>
                                        <p:tgtEl>
                                          <p:spTgt spid="11"/>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3000" fill="hold"/>
                                        <p:tgtEl>
                                          <p:spTgt spid="8"/>
                                        </p:tgtEl>
                                        <p:attrNameLst>
                                          <p:attrName>ppt_w</p:attrName>
                                        </p:attrNameLst>
                                      </p:cBhvr>
                                      <p:tavLst>
                                        <p:tav tm="0">
                                          <p:val>
                                            <p:fltVal val="0"/>
                                          </p:val>
                                        </p:tav>
                                        <p:tav tm="100000">
                                          <p:val>
                                            <p:strVal val="#ppt_w"/>
                                          </p:val>
                                        </p:tav>
                                      </p:tavLst>
                                    </p:anim>
                                    <p:anim calcmode="lin" valueType="num">
                                      <p:cBhvr>
                                        <p:cTn id="55" dur="3000" fill="hold"/>
                                        <p:tgtEl>
                                          <p:spTgt spid="8"/>
                                        </p:tgtEl>
                                        <p:attrNameLst>
                                          <p:attrName>ppt_h</p:attrName>
                                        </p:attrNameLst>
                                      </p:cBhvr>
                                      <p:tavLst>
                                        <p:tav tm="0">
                                          <p:val>
                                            <p:fltVal val="0"/>
                                          </p:val>
                                        </p:tav>
                                        <p:tav tm="100000">
                                          <p:val>
                                            <p:strVal val="#ppt_h"/>
                                          </p:val>
                                        </p:tav>
                                      </p:tavLst>
                                    </p:anim>
                                    <p:animEffect transition="in" filter="fade">
                                      <p:cBhvr>
                                        <p:cTn id="56" dur="3000"/>
                                        <p:tgtEl>
                                          <p:spTgt spid="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3000" fill="hold"/>
                                        <p:tgtEl>
                                          <p:spTgt spid="9"/>
                                        </p:tgtEl>
                                        <p:attrNameLst>
                                          <p:attrName>ppt_w</p:attrName>
                                        </p:attrNameLst>
                                      </p:cBhvr>
                                      <p:tavLst>
                                        <p:tav tm="0">
                                          <p:val>
                                            <p:fltVal val="0"/>
                                          </p:val>
                                        </p:tav>
                                        <p:tav tm="100000">
                                          <p:val>
                                            <p:strVal val="#ppt_w"/>
                                          </p:val>
                                        </p:tav>
                                      </p:tavLst>
                                    </p:anim>
                                    <p:anim calcmode="lin" valueType="num">
                                      <p:cBhvr>
                                        <p:cTn id="60" dur="3000" fill="hold"/>
                                        <p:tgtEl>
                                          <p:spTgt spid="9"/>
                                        </p:tgtEl>
                                        <p:attrNameLst>
                                          <p:attrName>ppt_h</p:attrName>
                                        </p:attrNameLst>
                                      </p:cBhvr>
                                      <p:tavLst>
                                        <p:tav tm="0">
                                          <p:val>
                                            <p:fltVal val="0"/>
                                          </p:val>
                                        </p:tav>
                                        <p:tav tm="100000">
                                          <p:val>
                                            <p:strVal val="#ppt_h"/>
                                          </p:val>
                                        </p:tav>
                                      </p:tavLst>
                                    </p:anim>
                                    <p:animEffect transition="in" filter="fade">
                                      <p:cBhvr>
                                        <p:cTn id="61" dur="3000"/>
                                        <p:tgtEl>
                                          <p:spTgt spid="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3000" fill="hold"/>
                                        <p:tgtEl>
                                          <p:spTgt spid="12"/>
                                        </p:tgtEl>
                                        <p:attrNameLst>
                                          <p:attrName>ppt_w</p:attrName>
                                        </p:attrNameLst>
                                      </p:cBhvr>
                                      <p:tavLst>
                                        <p:tav tm="0">
                                          <p:val>
                                            <p:fltVal val="0"/>
                                          </p:val>
                                        </p:tav>
                                        <p:tav tm="100000">
                                          <p:val>
                                            <p:strVal val="#ppt_w"/>
                                          </p:val>
                                        </p:tav>
                                      </p:tavLst>
                                    </p:anim>
                                    <p:anim calcmode="lin" valueType="num">
                                      <p:cBhvr>
                                        <p:cTn id="65" dur="3000" fill="hold"/>
                                        <p:tgtEl>
                                          <p:spTgt spid="12"/>
                                        </p:tgtEl>
                                        <p:attrNameLst>
                                          <p:attrName>ppt_h</p:attrName>
                                        </p:attrNameLst>
                                      </p:cBhvr>
                                      <p:tavLst>
                                        <p:tav tm="0">
                                          <p:val>
                                            <p:fltVal val="0"/>
                                          </p:val>
                                        </p:tav>
                                        <p:tav tm="100000">
                                          <p:val>
                                            <p:strVal val="#ppt_h"/>
                                          </p:val>
                                        </p:tav>
                                      </p:tavLst>
                                    </p:anim>
                                    <p:animEffect transition="in" filter="fade">
                                      <p:cBhvr>
                                        <p:cTn id="66" dur="3000"/>
                                        <p:tgtEl>
                                          <p:spTgt spid="1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3000" fill="hold"/>
                                        <p:tgtEl>
                                          <p:spTgt spid="13"/>
                                        </p:tgtEl>
                                        <p:attrNameLst>
                                          <p:attrName>ppt_w</p:attrName>
                                        </p:attrNameLst>
                                      </p:cBhvr>
                                      <p:tavLst>
                                        <p:tav tm="0">
                                          <p:val>
                                            <p:fltVal val="0"/>
                                          </p:val>
                                        </p:tav>
                                        <p:tav tm="100000">
                                          <p:val>
                                            <p:strVal val="#ppt_w"/>
                                          </p:val>
                                        </p:tav>
                                      </p:tavLst>
                                    </p:anim>
                                    <p:anim calcmode="lin" valueType="num">
                                      <p:cBhvr>
                                        <p:cTn id="70" dur="3000" fill="hold"/>
                                        <p:tgtEl>
                                          <p:spTgt spid="13"/>
                                        </p:tgtEl>
                                        <p:attrNameLst>
                                          <p:attrName>ppt_h</p:attrName>
                                        </p:attrNameLst>
                                      </p:cBhvr>
                                      <p:tavLst>
                                        <p:tav tm="0">
                                          <p:val>
                                            <p:fltVal val="0"/>
                                          </p:val>
                                        </p:tav>
                                        <p:tav tm="100000">
                                          <p:val>
                                            <p:strVal val="#ppt_h"/>
                                          </p:val>
                                        </p:tav>
                                      </p:tavLst>
                                    </p:anim>
                                    <p:animEffect transition="in" filter="fade">
                                      <p:cBhvr>
                                        <p:cTn id="71" dur="3000"/>
                                        <p:tgtEl>
                                          <p:spTgt spid="1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p:cTn id="74" dur="3000" fill="hold"/>
                                        <p:tgtEl>
                                          <p:spTgt spid="40"/>
                                        </p:tgtEl>
                                        <p:attrNameLst>
                                          <p:attrName>ppt_w</p:attrName>
                                        </p:attrNameLst>
                                      </p:cBhvr>
                                      <p:tavLst>
                                        <p:tav tm="0">
                                          <p:val>
                                            <p:fltVal val="0"/>
                                          </p:val>
                                        </p:tav>
                                        <p:tav tm="100000">
                                          <p:val>
                                            <p:strVal val="#ppt_w"/>
                                          </p:val>
                                        </p:tav>
                                      </p:tavLst>
                                    </p:anim>
                                    <p:anim calcmode="lin" valueType="num">
                                      <p:cBhvr>
                                        <p:cTn id="75" dur="3000" fill="hold"/>
                                        <p:tgtEl>
                                          <p:spTgt spid="40"/>
                                        </p:tgtEl>
                                        <p:attrNameLst>
                                          <p:attrName>ppt_h</p:attrName>
                                        </p:attrNameLst>
                                      </p:cBhvr>
                                      <p:tavLst>
                                        <p:tav tm="0">
                                          <p:val>
                                            <p:fltVal val="0"/>
                                          </p:val>
                                        </p:tav>
                                        <p:tav tm="100000">
                                          <p:val>
                                            <p:strVal val="#ppt_h"/>
                                          </p:val>
                                        </p:tav>
                                      </p:tavLst>
                                    </p:anim>
                                    <p:animEffect transition="in" filter="fade">
                                      <p:cBhvr>
                                        <p:cTn id="76" dur="3000"/>
                                        <p:tgtEl>
                                          <p:spTgt spid="40"/>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2000" fill="hold"/>
                                        <p:tgtEl>
                                          <p:spTgt spid="18"/>
                                        </p:tgtEl>
                                        <p:attrNameLst>
                                          <p:attrName>ppt_w</p:attrName>
                                        </p:attrNameLst>
                                      </p:cBhvr>
                                      <p:tavLst>
                                        <p:tav tm="0">
                                          <p:val>
                                            <p:fltVal val="0"/>
                                          </p:val>
                                        </p:tav>
                                        <p:tav tm="100000">
                                          <p:val>
                                            <p:strVal val="#ppt_w"/>
                                          </p:val>
                                        </p:tav>
                                      </p:tavLst>
                                    </p:anim>
                                    <p:anim calcmode="lin" valueType="num">
                                      <p:cBhvr>
                                        <p:cTn id="80" dur="2000" fill="hold"/>
                                        <p:tgtEl>
                                          <p:spTgt spid="18"/>
                                        </p:tgtEl>
                                        <p:attrNameLst>
                                          <p:attrName>ppt_h</p:attrName>
                                        </p:attrNameLst>
                                      </p:cBhvr>
                                      <p:tavLst>
                                        <p:tav tm="0">
                                          <p:val>
                                            <p:fltVal val="0"/>
                                          </p:val>
                                        </p:tav>
                                        <p:tav tm="100000">
                                          <p:val>
                                            <p:strVal val="#ppt_h"/>
                                          </p:val>
                                        </p:tav>
                                      </p:tavLst>
                                    </p:anim>
                                    <p:anim calcmode="lin" valueType="num">
                                      <p:cBhvr>
                                        <p:cTn id="81" dur="2000" fill="hold"/>
                                        <p:tgtEl>
                                          <p:spTgt spid="18"/>
                                        </p:tgtEl>
                                        <p:attrNameLst>
                                          <p:attrName>style.rotation</p:attrName>
                                        </p:attrNameLst>
                                      </p:cBhvr>
                                      <p:tavLst>
                                        <p:tav tm="0">
                                          <p:val>
                                            <p:fltVal val="90"/>
                                          </p:val>
                                        </p:tav>
                                        <p:tav tm="100000">
                                          <p:val>
                                            <p:fltVal val="0"/>
                                          </p:val>
                                        </p:tav>
                                      </p:tavLst>
                                    </p:anim>
                                    <p:animEffect transition="in" filter="fade">
                                      <p:cBhvr>
                                        <p:cTn id="82" dur="2000"/>
                                        <p:tgtEl>
                                          <p:spTgt spid="18"/>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2000" fill="hold"/>
                                        <p:tgtEl>
                                          <p:spTgt spid="23"/>
                                        </p:tgtEl>
                                        <p:attrNameLst>
                                          <p:attrName>ppt_w</p:attrName>
                                        </p:attrNameLst>
                                      </p:cBhvr>
                                      <p:tavLst>
                                        <p:tav tm="0">
                                          <p:val>
                                            <p:fltVal val="0"/>
                                          </p:val>
                                        </p:tav>
                                        <p:tav tm="100000">
                                          <p:val>
                                            <p:strVal val="#ppt_w"/>
                                          </p:val>
                                        </p:tav>
                                      </p:tavLst>
                                    </p:anim>
                                    <p:anim calcmode="lin" valueType="num">
                                      <p:cBhvr>
                                        <p:cTn id="86" dur="2000" fill="hold"/>
                                        <p:tgtEl>
                                          <p:spTgt spid="23"/>
                                        </p:tgtEl>
                                        <p:attrNameLst>
                                          <p:attrName>ppt_h</p:attrName>
                                        </p:attrNameLst>
                                      </p:cBhvr>
                                      <p:tavLst>
                                        <p:tav tm="0">
                                          <p:val>
                                            <p:fltVal val="0"/>
                                          </p:val>
                                        </p:tav>
                                        <p:tav tm="100000">
                                          <p:val>
                                            <p:strVal val="#ppt_h"/>
                                          </p:val>
                                        </p:tav>
                                      </p:tavLst>
                                    </p:anim>
                                    <p:anim calcmode="lin" valueType="num">
                                      <p:cBhvr>
                                        <p:cTn id="87" dur="2000" fill="hold"/>
                                        <p:tgtEl>
                                          <p:spTgt spid="23"/>
                                        </p:tgtEl>
                                        <p:attrNameLst>
                                          <p:attrName>style.rotation</p:attrName>
                                        </p:attrNameLst>
                                      </p:cBhvr>
                                      <p:tavLst>
                                        <p:tav tm="0">
                                          <p:val>
                                            <p:fltVal val="90"/>
                                          </p:val>
                                        </p:tav>
                                        <p:tav tm="100000">
                                          <p:val>
                                            <p:fltVal val="0"/>
                                          </p:val>
                                        </p:tav>
                                      </p:tavLst>
                                    </p:anim>
                                    <p:animEffect transition="in" filter="fade">
                                      <p:cBhvr>
                                        <p:cTn id="88" dur="2000"/>
                                        <p:tgtEl>
                                          <p:spTgt spid="23"/>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2000" fill="hold"/>
                                        <p:tgtEl>
                                          <p:spTgt spid="34"/>
                                        </p:tgtEl>
                                        <p:attrNameLst>
                                          <p:attrName>ppt_w</p:attrName>
                                        </p:attrNameLst>
                                      </p:cBhvr>
                                      <p:tavLst>
                                        <p:tav tm="0">
                                          <p:val>
                                            <p:fltVal val="0"/>
                                          </p:val>
                                        </p:tav>
                                        <p:tav tm="100000">
                                          <p:val>
                                            <p:strVal val="#ppt_w"/>
                                          </p:val>
                                        </p:tav>
                                      </p:tavLst>
                                    </p:anim>
                                    <p:anim calcmode="lin" valueType="num">
                                      <p:cBhvr>
                                        <p:cTn id="92" dur="2000" fill="hold"/>
                                        <p:tgtEl>
                                          <p:spTgt spid="34"/>
                                        </p:tgtEl>
                                        <p:attrNameLst>
                                          <p:attrName>ppt_h</p:attrName>
                                        </p:attrNameLst>
                                      </p:cBhvr>
                                      <p:tavLst>
                                        <p:tav tm="0">
                                          <p:val>
                                            <p:fltVal val="0"/>
                                          </p:val>
                                        </p:tav>
                                        <p:tav tm="100000">
                                          <p:val>
                                            <p:strVal val="#ppt_h"/>
                                          </p:val>
                                        </p:tav>
                                      </p:tavLst>
                                    </p:anim>
                                    <p:anim calcmode="lin" valueType="num">
                                      <p:cBhvr>
                                        <p:cTn id="93" dur="2000" fill="hold"/>
                                        <p:tgtEl>
                                          <p:spTgt spid="34"/>
                                        </p:tgtEl>
                                        <p:attrNameLst>
                                          <p:attrName>style.rotation</p:attrName>
                                        </p:attrNameLst>
                                      </p:cBhvr>
                                      <p:tavLst>
                                        <p:tav tm="0">
                                          <p:val>
                                            <p:fltVal val="90"/>
                                          </p:val>
                                        </p:tav>
                                        <p:tav tm="100000">
                                          <p:val>
                                            <p:fltVal val="0"/>
                                          </p:val>
                                        </p:tav>
                                      </p:tavLst>
                                    </p:anim>
                                    <p:animEffect transition="in" filter="fade">
                                      <p:cBhvr>
                                        <p:cTn id="94" dur="2000"/>
                                        <p:tgtEl>
                                          <p:spTgt spid="34"/>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2000" fill="hold"/>
                                        <p:tgtEl>
                                          <p:spTgt spid="35"/>
                                        </p:tgtEl>
                                        <p:attrNameLst>
                                          <p:attrName>ppt_w</p:attrName>
                                        </p:attrNameLst>
                                      </p:cBhvr>
                                      <p:tavLst>
                                        <p:tav tm="0">
                                          <p:val>
                                            <p:fltVal val="0"/>
                                          </p:val>
                                        </p:tav>
                                        <p:tav tm="100000">
                                          <p:val>
                                            <p:strVal val="#ppt_w"/>
                                          </p:val>
                                        </p:tav>
                                      </p:tavLst>
                                    </p:anim>
                                    <p:anim calcmode="lin" valueType="num">
                                      <p:cBhvr>
                                        <p:cTn id="98" dur="2000" fill="hold"/>
                                        <p:tgtEl>
                                          <p:spTgt spid="35"/>
                                        </p:tgtEl>
                                        <p:attrNameLst>
                                          <p:attrName>ppt_h</p:attrName>
                                        </p:attrNameLst>
                                      </p:cBhvr>
                                      <p:tavLst>
                                        <p:tav tm="0">
                                          <p:val>
                                            <p:fltVal val="0"/>
                                          </p:val>
                                        </p:tav>
                                        <p:tav tm="100000">
                                          <p:val>
                                            <p:strVal val="#ppt_h"/>
                                          </p:val>
                                        </p:tav>
                                      </p:tavLst>
                                    </p:anim>
                                    <p:anim calcmode="lin" valueType="num">
                                      <p:cBhvr>
                                        <p:cTn id="99" dur="2000" fill="hold"/>
                                        <p:tgtEl>
                                          <p:spTgt spid="35"/>
                                        </p:tgtEl>
                                        <p:attrNameLst>
                                          <p:attrName>style.rotation</p:attrName>
                                        </p:attrNameLst>
                                      </p:cBhvr>
                                      <p:tavLst>
                                        <p:tav tm="0">
                                          <p:val>
                                            <p:fltVal val="90"/>
                                          </p:val>
                                        </p:tav>
                                        <p:tav tm="100000">
                                          <p:val>
                                            <p:fltVal val="0"/>
                                          </p:val>
                                        </p:tav>
                                      </p:tavLst>
                                    </p:anim>
                                    <p:animEffect transition="in" filter="fade">
                                      <p:cBhvr>
                                        <p:cTn id="100" dur="2000"/>
                                        <p:tgtEl>
                                          <p:spTgt spid="35"/>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2000" fill="hold"/>
                                        <p:tgtEl>
                                          <p:spTgt spid="28"/>
                                        </p:tgtEl>
                                        <p:attrNameLst>
                                          <p:attrName>ppt_w</p:attrName>
                                        </p:attrNameLst>
                                      </p:cBhvr>
                                      <p:tavLst>
                                        <p:tav tm="0">
                                          <p:val>
                                            <p:fltVal val="0"/>
                                          </p:val>
                                        </p:tav>
                                        <p:tav tm="100000">
                                          <p:val>
                                            <p:strVal val="#ppt_w"/>
                                          </p:val>
                                        </p:tav>
                                      </p:tavLst>
                                    </p:anim>
                                    <p:anim calcmode="lin" valueType="num">
                                      <p:cBhvr>
                                        <p:cTn id="104" dur="2000" fill="hold"/>
                                        <p:tgtEl>
                                          <p:spTgt spid="28"/>
                                        </p:tgtEl>
                                        <p:attrNameLst>
                                          <p:attrName>ppt_h</p:attrName>
                                        </p:attrNameLst>
                                      </p:cBhvr>
                                      <p:tavLst>
                                        <p:tav tm="0">
                                          <p:val>
                                            <p:fltVal val="0"/>
                                          </p:val>
                                        </p:tav>
                                        <p:tav tm="100000">
                                          <p:val>
                                            <p:strVal val="#ppt_h"/>
                                          </p:val>
                                        </p:tav>
                                      </p:tavLst>
                                    </p:anim>
                                    <p:anim calcmode="lin" valueType="num">
                                      <p:cBhvr>
                                        <p:cTn id="105" dur="2000" fill="hold"/>
                                        <p:tgtEl>
                                          <p:spTgt spid="28"/>
                                        </p:tgtEl>
                                        <p:attrNameLst>
                                          <p:attrName>style.rotation</p:attrName>
                                        </p:attrNameLst>
                                      </p:cBhvr>
                                      <p:tavLst>
                                        <p:tav tm="0">
                                          <p:val>
                                            <p:fltVal val="90"/>
                                          </p:val>
                                        </p:tav>
                                        <p:tav tm="100000">
                                          <p:val>
                                            <p:fltVal val="0"/>
                                          </p:val>
                                        </p:tav>
                                      </p:tavLst>
                                    </p:anim>
                                    <p:animEffect transition="in" filter="fade">
                                      <p:cBhvr>
                                        <p:cTn id="106" dur="2000"/>
                                        <p:tgtEl>
                                          <p:spTgt spid="28"/>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000" fill="hold"/>
                                        <p:tgtEl>
                                          <p:spTgt spid="33"/>
                                        </p:tgtEl>
                                        <p:attrNameLst>
                                          <p:attrName>ppt_w</p:attrName>
                                        </p:attrNameLst>
                                      </p:cBhvr>
                                      <p:tavLst>
                                        <p:tav tm="0">
                                          <p:val>
                                            <p:fltVal val="0"/>
                                          </p:val>
                                        </p:tav>
                                        <p:tav tm="100000">
                                          <p:val>
                                            <p:strVal val="#ppt_w"/>
                                          </p:val>
                                        </p:tav>
                                      </p:tavLst>
                                    </p:anim>
                                    <p:anim calcmode="lin" valueType="num">
                                      <p:cBhvr>
                                        <p:cTn id="110" dur="2000" fill="hold"/>
                                        <p:tgtEl>
                                          <p:spTgt spid="33"/>
                                        </p:tgtEl>
                                        <p:attrNameLst>
                                          <p:attrName>ppt_h</p:attrName>
                                        </p:attrNameLst>
                                      </p:cBhvr>
                                      <p:tavLst>
                                        <p:tav tm="0">
                                          <p:val>
                                            <p:fltVal val="0"/>
                                          </p:val>
                                        </p:tav>
                                        <p:tav tm="100000">
                                          <p:val>
                                            <p:strVal val="#ppt_h"/>
                                          </p:val>
                                        </p:tav>
                                      </p:tavLst>
                                    </p:anim>
                                    <p:anim calcmode="lin" valueType="num">
                                      <p:cBhvr>
                                        <p:cTn id="111" dur="2000" fill="hold"/>
                                        <p:tgtEl>
                                          <p:spTgt spid="33"/>
                                        </p:tgtEl>
                                        <p:attrNameLst>
                                          <p:attrName>style.rotation</p:attrName>
                                        </p:attrNameLst>
                                      </p:cBhvr>
                                      <p:tavLst>
                                        <p:tav tm="0">
                                          <p:val>
                                            <p:fltVal val="90"/>
                                          </p:val>
                                        </p:tav>
                                        <p:tav tm="100000">
                                          <p:val>
                                            <p:fltVal val="0"/>
                                          </p:val>
                                        </p:tav>
                                      </p:tavLst>
                                    </p:anim>
                                    <p:animEffect transition="in" filter="fade">
                                      <p:cBhvr>
                                        <p:cTn id="112" dur="2000"/>
                                        <p:tgtEl>
                                          <p:spTgt spid="33"/>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p:cTn id="115" dur="2000" fill="hold"/>
                                        <p:tgtEl>
                                          <p:spTgt spid="36"/>
                                        </p:tgtEl>
                                        <p:attrNameLst>
                                          <p:attrName>ppt_w</p:attrName>
                                        </p:attrNameLst>
                                      </p:cBhvr>
                                      <p:tavLst>
                                        <p:tav tm="0">
                                          <p:val>
                                            <p:fltVal val="0"/>
                                          </p:val>
                                        </p:tav>
                                        <p:tav tm="100000">
                                          <p:val>
                                            <p:strVal val="#ppt_w"/>
                                          </p:val>
                                        </p:tav>
                                      </p:tavLst>
                                    </p:anim>
                                    <p:anim calcmode="lin" valueType="num">
                                      <p:cBhvr>
                                        <p:cTn id="116" dur="2000" fill="hold"/>
                                        <p:tgtEl>
                                          <p:spTgt spid="36"/>
                                        </p:tgtEl>
                                        <p:attrNameLst>
                                          <p:attrName>ppt_h</p:attrName>
                                        </p:attrNameLst>
                                      </p:cBhvr>
                                      <p:tavLst>
                                        <p:tav tm="0">
                                          <p:val>
                                            <p:fltVal val="0"/>
                                          </p:val>
                                        </p:tav>
                                        <p:tav tm="100000">
                                          <p:val>
                                            <p:strVal val="#ppt_h"/>
                                          </p:val>
                                        </p:tav>
                                      </p:tavLst>
                                    </p:anim>
                                    <p:anim calcmode="lin" valueType="num">
                                      <p:cBhvr>
                                        <p:cTn id="117" dur="2000" fill="hold"/>
                                        <p:tgtEl>
                                          <p:spTgt spid="36"/>
                                        </p:tgtEl>
                                        <p:attrNameLst>
                                          <p:attrName>style.rotation</p:attrName>
                                        </p:attrNameLst>
                                      </p:cBhvr>
                                      <p:tavLst>
                                        <p:tav tm="0">
                                          <p:val>
                                            <p:fltVal val="90"/>
                                          </p:val>
                                        </p:tav>
                                        <p:tav tm="100000">
                                          <p:val>
                                            <p:fltVal val="0"/>
                                          </p:val>
                                        </p:tav>
                                      </p:tavLst>
                                    </p:anim>
                                    <p:animEffect transition="in" filter="fade">
                                      <p:cBhvr>
                                        <p:cTn id="118" dur="2000"/>
                                        <p:tgtEl>
                                          <p:spTgt spid="36"/>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p:cTn id="121" dur="2000" fill="hold"/>
                                        <p:tgtEl>
                                          <p:spTgt spid="37"/>
                                        </p:tgtEl>
                                        <p:attrNameLst>
                                          <p:attrName>ppt_w</p:attrName>
                                        </p:attrNameLst>
                                      </p:cBhvr>
                                      <p:tavLst>
                                        <p:tav tm="0">
                                          <p:val>
                                            <p:fltVal val="0"/>
                                          </p:val>
                                        </p:tav>
                                        <p:tav tm="100000">
                                          <p:val>
                                            <p:strVal val="#ppt_w"/>
                                          </p:val>
                                        </p:tav>
                                      </p:tavLst>
                                    </p:anim>
                                    <p:anim calcmode="lin" valueType="num">
                                      <p:cBhvr>
                                        <p:cTn id="122" dur="2000" fill="hold"/>
                                        <p:tgtEl>
                                          <p:spTgt spid="37"/>
                                        </p:tgtEl>
                                        <p:attrNameLst>
                                          <p:attrName>ppt_h</p:attrName>
                                        </p:attrNameLst>
                                      </p:cBhvr>
                                      <p:tavLst>
                                        <p:tav tm="0">
                                          <p:val>
                                            <p:fltVal val="0"/>
                                          </p:val>
                                        </p:tav>
                                        <p:tav tm="100000">
                                          <p:val>
                                            <p:strVal val="#ppt_h"/>
                                          </p:val>
                                        </p:tav>
                                      </p:tavLst>
                                    </p:anim>
                                    <p:anim calcmode="lin" valueType="num">
                                      <p:cBhvr>
                                        <p:cTn id="123" dur="2000" fill="hold"/>
                                        <p:tgtEl>
                                          <p:spTgt spid="37"/>
                                        </p:tgtEl>
                                        <p:attrNameLst>
                                          <p:attrName>style.rotation</p:attrName>
                                        </p:attrNameLst>
                                      </p:cBhvr>
                                      <p:tavLst>
                                        <p:tav tm="0">
                                          <p:val>
                                            <p:fltVal val="90"/>
                                          </p:val>
                                        </p:tav>
                                        <p:tav tm="100000">
                                          <p:val>
                                            <p:fltVal val="0"/>
                                          </p:val>
                                        </p:tav>
                                      </p:tavLst>
                                    </p:anim>
                                    <p:animEffect transition="in" filter="fade">
                                      <p:cBhvr>
                                        <p:cTn id="124" dur="2000"/>
                                        <p:tgtEl>
                                          <p:spTgt spid="37"/>
                                        </p:tgtEl>
                                      </p:cBhvr>
                                    </p:animEffect>
                                  </p:childTnLst>
                                </p:cTn>
                              </p:par>
                              <p:par>
                                <p:cTn id="125" presetID="41" presetClass="entr" presetSubtype="0" fill="hold" grpId="0" nodeType="withEffect">
                                  <p:stCondLst>
                                    <p:cond delay="0"/>
                                  </p:stCondLst>
                                  <p:iterate type="lt">
                                    <p:tmPct val="10000"/>
                                  </p:iterate>
                                  <p:childTnLst>
                                    <p:set>
                                      <p:cBhvr>
                                        <p:cTn id="126" dur="1" fill="hold">
                                          <p:stCondLst>
                                            <p:cond delay="0"/>
                                          </p:stCondLst>
                                        </p:cTn>
                                        <p:tgtEl>
                                          <p:spTgt spid="20"/>
                                        </p:tgtEl>
                                        <p:attrNameLst>
                                          <p:attrName>style.visibility</p:attrName>
                                        </p:attrNameLst>
                                      </p:cBhvr>
                                      <p:to>
                                        <p:strVal val="visible"/>
                                      </p:to>
                                    </p:set>
                                    <p:anim calcmode="lin" valueType="num">
                                      <p:cBhvr>
                                        <p:cTn id="127" dur="10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28" dur="1000" fill="hold"/>
                                        <p:tgtEl>
                                          <p:spTgt spid="20"/>
                                        </p:tgtEl>
                                        <p:attrNameLst>
                                          <p:attrName>ppt_y</p:attrName>
                                        </p:attrNameLst>
                                      </p:cBhvr>
                                      <p:tavLst>
                                        <p:tav tm="0">
                                          <p:val>
                                            <p:strVal val="#ppt_y"/>
                                          </p:val>
                                        </p:tav>
                                        <p:tav tm="100000">
                                          <p:val>
                                            <p:strVal val="#ppt_y"/>
                                          </p:val>
                                        </p:tav>
                                      </p:tavLst>
                                    </p:anim>
                                    <p:anim calcmode="lin" valueType="num">
                                      <p:cBhvr>
                                        <p:cTn id="129" dur="10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30" dur="10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31" dur="1000" tmFilter="0,0; .5, 1; 1, 1"/>
                                        <p:tgtEl>
                                          <p:spTgt spid="20"/>
                                        </p:tgtEl>
                                      </p:cBhvr>
                                    </p:animEffect>
                                  </p:childTnLst>
                                </p:cTn>
                              </p:par>
                              <p:par>
                                <p:cTn id="132" presetID="41" presetClass="entr" presetSubtype="0" fill="hold" grpId="0" nodeType="withEffect">
                                  <p:stCondLst>
                                    <p:cond delay="0"/>
                                  </p:stCondLst>
                                  <p:iterate type="lt">
                                    <p:tmPct val="10000"/>
                                  </p:iterate>
                                  <p:childTnLst>
                                    <p:set>
                                      <p:cBhvr>
                                        <p:cTn id="133" dur="1" fill="hold">
                                          <p:stCondLst>
                                            <p:cond delay="0"/>
                                          </p:stCondLst>
                                        </p:cTn>
                                        <p:tgtEl>
                                          <p:spTgt spid="15"/>
                                        </p:tgtEl>
                                        <p:attrNameLst>
                                          <p:attrName>style.visibility</p:attrName>
                                        </p:attrNameLst>
                                      </p:cBhvr>
                                      <p:to>
                                        <p:strVal val="visible"/>
                                      </p:to>
                                    </p:set>
                                    <p:anim calcmode="lin" valueType="num">
                                      <p:cBhvr>
                                        <p:cTn id="134" dur="10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5" dur="1000" fill="hold"/>
                                        <p:tgtEl>
                                          <p:spTgt spid="15"/>
                                        </p:tgtEl>
                                        <p:attrNameLst>
                                          <p:attrName>ppt_y</p:attrName>
                                        </p:attrNameLst>
                                      </p:cBhvr>
                                      <p:tavLst>
                                        <p:tav tm="0">
                                          <p:val>
                                            <p:strVal val="#ppt_y"/>
                                          </p:val>
                                        </p:tav>
                                        <p:tav tm="100000">
                                          <p:val>
                                            <p:strVal val="#ppt_y"/>
                                          </p:val>
                                        </p:tav>
                                      </p:tavLst>
                                    </p:anim>
                                    <p:anim calcmode="lin" valueType="num">
                                      <p:cBhvr>
                                        <p:cTn id="136" dur="10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37" dur="10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38" dur="1000" tmFilter="0,0; .5, 1; 1, 1"/>
                                        <p:tgtEl>
                                          <p:spTgt spid="15"/>
                                        </p:tgtEl>
                                      </p:cBhvr>
                                    </p:animEffect>
                                  </p:childTnLst>
                                </p:cTn>
                              </p:par>
                              <p:par>
                                <p:cTn id="139" presetID="41" presetClass="entr" presetSubtype="0" fill="hold" grpId="0" nodeType="withEffect">
                                  <p:stCondLst>
                                    <p:cond delay="0"/>
                                  </p:stCondLst>
                                  <p:iterate type="lt">
                                    <p:tmPct val="10000"/>
                                  </p:iterate>
                                  <p:childTnLst>
                                    <p:set>
                                      <p:cBhvr>
                                        <p:cTn id="140" dur="1" fill="hold">
                                          <p:stCondLst>
                                            <p:cond delay="0"/>
                                          </p:stCondLst>
                                        </p:cTn>
                                        <p:tgtEl>
                                          <p:spTgt spid="25"/>
                                        </p:tgtEl>
                                        <p:attrNameLst>
                                          <p:attrName>style.visibility</p:attrName>
                                        </p:attrNameLst>
                                      </p:cBhvr>
                                      <p:to>
                                        <p:strVal val="visible"/>
                                      </p:to>
                                    </p:set>
                                    <p:anim calcmode="lin" valueType="num">
                                      <p:cBhvr>
                                        <p:cTn id="141"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42" dur="1000" fill="hold"/>
                                        <p:tgtEl>
                                          <p:spTgt spid="25"/>
                                        </p:tgtEl>
                                        <p:attrNameLst>
                                          <p:attrName>ppt_y</p:attrName>
                                        </p:attrNameLst>
                                      </p:cBhvr>
                                      <p:tavLst>
                                        <p:tav tm="0">
                                          <p:val>
                                            <p:strVal val="#ppt_y"/>
                                          </p:val>
                                        </p:tav>
                                        <p:tav tm="100000">
                                          <p:val>
                                            <p:strVal val="#ppt_y"/>
                                          </p:val>
                                        </p:tav>
                                      </p:tavLst>
                                    </p:anim>
                                    <p:anim calcmode="lin" valueType="num">
                                      <p:cBhvr>
                                        <p:cTn id="143"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4"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1000" tmFilter="0,0; .5, 1; 1, 1"/>
                                        <p:tgtEl>
                                          <p:spTgt spid="25"/>
                                        </p:tgtEl>
                                      </p:cBhvr>
                                    </p:animEffect>
                                  </p:childTnLst>
                                </p:cTn>
                              </p:par>
                              <p:par>
                                <p:cTn id="146" presetID="41" presetClass="entr" presetSubtype="0" fill="hold" grpId="0" nodeType="withEffect">
                                  <p:stCondLst>
                                    <p:cond delay="0"/>
                                  </p:stCondLst>
                                  <p:iterate type="lt">
                                    <p:tmPct val="10000"/>
                                  </p:iterate>
                                  <p:childTnLst>
                                    <p:set>
                                      <p:cBhvr>
                                        <p:cTn id="147" dur="1" fill="hold">
                                          <p:stCondLst>
                                            <p:cond delay="0"/>
                                          </p:stCondLst>
                                        </p:cTn>
                                        <p:tgtEl>
                                          <p:spTgt spid="30"/>
                                        </p:tgtEl>
                                        <p:attrNameLst>
                                          <p:attrName>style.visibility</p:attrName>
                                        </p:attrNameLst>
                                      </p:cBhvr>
                                      <p:to>
                                        <p:strVal val="visible"/>
                                      </p:to>
                                    </p:set>
                                    <p:anim calcmode="lin" valueType="num">
                                      <p:cBhvr>
                                        <p:cTn id="148" dur="10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49" dur="1000" fill="hold"/>
                                        <p:tgtEl>
                                          <p:spTgt spid="30"/>
                                        </p:tgtEl>
                                        <p:attrNameLst>
                                          <p:attrName>ppt_y</p:attrName>
                                        </p:attrNameLst>
                                      </p:cBhvr>
                                      <p:tavLst>
                                        <p:tav tm="0">
                                          <p:val>
                                            <p:strVal val="#ppt_y"/>
                                          </p:val>
                                        </p:tav>
                                        <p:tav tm="100000">
                                          <p:val>
                                            <p:strVal val="#ppt_y"/>
                                          </p:val>
                                        </p:tav>
                                      </p:tavLst>
                                    </p:anim>
                                    <p:anim calcmode="lin" valueType="num">
                                      <p:cBhvr>
                                        <p:cTn id="150" dur="10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51" dur="10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52" dur="100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8" grpId="0" animBg="1"/>
      <p:bldP spid="20" grpId="0"/>
      <p:bldP spid="23" grpId="0" animBg="1"/>
      <p:bldP spid="25" grpId="0"/>
      <p:bldP spid="28" grpId="0" animBg="1"/>
      <p:bldP spid="30" grpId="0"/>
      <p:bldP spid="33" grpId="0" animBg="1"/>
      <p:bldP spid="34" grpId="0" animBg="1"/>
      <p:bldP spid="35" grpId="0" animBg="1"/>
      <p:bldP spid="36" grpId="0" animBg="1"/>
      <p:bldP spid="37" grpId="0" animBg="1"/>
      <p:bldP spid="10" grpId="0"/>
      <p:bldP spid="11" grpId="0"/>
      <p:bldP spid="8" grpId="0"/>
      <p:bldP spid="9" grpId="0"/>
      <p:bldP spid="12" grpId="0"/>
      <p:bldP spid="13" grpId="0"/>
      <p:bldP spid="40"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734269" y="3900822"/>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34" name="KSO_Shape"/>
          <p:cNvSpPr>
            <a:spLocks noChangeAspect="1"/>
          </p:cNvSpPr>
          <p:nvPr/>
        </p:nvSpPr>
        <p:spPr>
          <a:xfrm>
            <a:off x="8054467" y="2053915"/>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5"/>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5" name="文本框 34"/>
          <p:cNvSpPr txBox="1"/>
          <p:nvPr/>
        </p:nvSpPr>
        <p:spPr>
          <a:xfrm>
            <a:off x="1734269" y="2042863"/>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36" name="KSO_Shape"/>
          <p:cNvSpPr>
            <a:spLocks noChangeAspect="1"/>
          </p:cNvSpPr>
          <p:nvPr/>
        </p:nvSpPr>
        <p:spPr>
          <a:xfrm>
            <a:off x="3879750" y="2185723"/>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7" name="文本框 36"/>
          <p:cNvSpPr txBox="1"/>
          <p:nvPr/>
        </p:nvSpPr>
        <p:spPr>
          <a:xfrm flipH="1">
            <a:off x="8522073" y="4608325"/>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38" name="KSO_Shape"/>
          <p:cNvSpPr>
            <a:spLocks noChangeAspect="1"/>
          </p:cNvSpPr>
          <p:nvPr/>
        </p:nvSpPr>
        <p:spPr>
          <a:xfrm>
            <a:off x="8002253" y="3407237"/>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chemeClr val="accent4"/>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39" name="KSO_Shape"/>
          <p:cNvSpPr>
            <a:spLocks noChangeAspect="1"/>
          </p:cNvSpPr>
          <p:nvPr/>
        </p:nvSpPr>
        <p:spPr>
          <a:xfrm>
            <a:off x="3865585" y="4014700"/>
            <a:ext cx="404620" cy="418574"/>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0" name="文本框 39"/>
          <p:cNvSpPr txBox="1"/>
          <p:nvPr/>
        </p:nvSpPr>
        <p:spPr>
          <a:xfrm flipH="1">
            <a:off x="8522073" y="1946640"/>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41" name="KSO_Shape"/>
          <p:cNvSpPr>
            <a:spLocks noChangeAspect="1"/>
          </p:cNvSpPr>
          <p:nvPr/>
        </p:nvSpPr>
        <p:spPr>
          <a:xfrm flipH="1">
            <a:off x="8026076" y="4757085"/>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2" name="文本框 41"/>
          <p:cNvSpPr txBox="1"/>
          <p:nvPr/>
        </p:nvSpPr>
        <p:spPr>
          <a:xfrm flipH="1">
            <a:off x="8522073" y="3226461"/>
            <a:ext cx="2031325" cy="646331"/>
          </a:xfrm>
          <a:prstGeom prst="rect">
            <a:avLst/>
          </a:prstGeom>
          <a:noFill/>
        </p:spPr>
        <p:txBody>
          <a:bodyPr wrap="none" rtlCol="0">
            <a:spAutoFit/>
          </a:bodyPr>
          <a:lstStyle/>
          <a:p>
            <a:r>
              <a:rPr lang="zh-CN" altLang="en-US" dirty="0" smtClean="0">
                <a:solidFill>
                  <a:schemeClr val="tx1">
                    <a:lumMod val="75000"/>
                    <a:lumOff val="25000"/>
                  </a:schemeClr>
                </a:solidFill>
                <a:ea typeface="方正正中黑简体" panose="02000000000000000000" pitchFamily="2" charset="-122"/>
                <a:sym typeface="+mn-lt"/>
              </a:rPr>
              <a:t>点击添加标题文字</a:t>
            </a:r>
            <a:endParaRPr lang="en-US" altLang="zh-CN" dirty="0" smtClean="0">
              <a:solidFill>
                <a:schemeClr val="tx1">
                  <a:lumMod val="75000"/>
                  <a:lumOff val="25000"/>
                </a:schemeClr>
              </a:solidFill>
              <a:ea typeface="方正正中黑简体" panose="02000000000000000000" pitchFamily="2" charset="-122"/>
              <a:sym typeface="+mn-lt"/>
            </a:endParaRPr>
          </a:p>
          <a:p>
            <a:r>
              <a:rPr lang="zh-CN" altLang="en-US" dirty="0">
                <a:solidFill>
                  <a:schemeClr val="tx1">
                    <a:lumMod val="75000"/>
                    <a:lumOff val="25000"/>
                  </a:schemeClr>
                </a:solidFill>
                <a:ea typeface="方正正中黑简体" panose="02000000000000000000" pitchFamily="2" charset="-122"/>
                <a:sym typeface="+mn-lt"/>
              </a:rPr>
              <a:t>点击</a:t>
            </a:r>
            <a:r>
              <a:rPr lang="zh-CN" altLang="en-US" dirty="0" smtClean="0">
                <a:solidFill>
                  <a:schemeClr val="tx1">
                    <a:lumMod val="75000"/>
                    <a:lumOff val="25000"/>
                  </a:schemeClr>
                </a:solidFill>
                <a:ea typeface="方正正中黑简体" panose="02000000000000000000" pitchFamily="2" charset="-122"/>
                <a:sym typeface="+mn-lt"/>
              </a:rPr>
              <a:t>添加标题文字</a:t>
            </a:r>
            <a:endParaRPr lang="zh-CN" altLang="en-US" dirty="0">
              <a:solidFill>
                <a:schemeClr val="tx1">
                  <a:lumMod val="75000"/>
                  <a:lumOff val="25000"/>
                </a:schemeClr>
              </a:solidFill>
              <a:ea typeface="方正正中黑简体" panose="02000000000000000000" pitchFamily="2" charset="-122"/>
              <a:sym typeface="+mn-lt"/>
            </a:endParaRPr>
          </a:p>
        </p:txBody>
      </p:sp>
      <p:sp>
        <p:nvSpPr>
          <p:cNvPr id="11" name="椭圆 10"/>
          <p:cNvSpPr/>
          <p:nvPr/>
        </p:nvSpPr>
        <p:spPr bwMode="auto">
          <a:xfrm>
            <a:off x="4590514" y="5080413"/>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grpSp>
        <p:nvGrpSpPr>
          <p:cNvPr id="3" name="组合 2"/>
          <p:cNvGrpSpPr/>
          <p:nvPr/>
        </p:nvGrpSpPr>
        <p:grpSpPr>
          <a:xfrm>
            <a:off x="4366237" y="1859536"/>
            <a:ext cx="1731274" cy="1710088"/>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5384723" y="1652206"/>
            <a:ext cx="2011245" cy="1354451"/>
            <a:chOff x="5349876" y="1612900"/>
            <a:chExt cx="2109788" cy="1420813"/>
          </a:xfrm>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adFill flip="none" rotWithShape="1">
              <a:gsLst>
                <a:gs pos="50000">
                  <a:schemeClr val="accent5"/>
                </a:gs>
                <a:gs pos="0">
                  <a:schemeClr val="accent5">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adFill flip="none" rotWithShape="1">
              <a:gsLst>
                <a:gs pos="50000">
                  <a:schemeClr val="accent5"/>
                </a:gs>
                <a:gs pos="100000">
                  <a:schemeClr val="accent5">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374129" y="4174964"/>
            <a:ext cx="2194360" cy="939792"/>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4372292" y="3017250"/>
            <a:ext cx="1374123" cy="2061185"/>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793655" y="2218200"/>
            <a:ext cx="1032106" cy="2215546"/>
            <a:chOff x="6827838" y="2206625"/>
            <a:chExt cx="1082675" cy="2324100"/>
          </a:xfrm>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adFill flip="none" rotWithShape="1">
              <a:gsLst>
                <a:gs pos="50000">
                  <a:schemeClr val="accent4"/>
                </a:gs>
                <a:gs pos="0">
                  <a:schemeClr val="accent4">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adFill flip="none" rotWithShape="1">
              <a:gsLst>
                <a:gs pos="50000">
                  <a:schemeClr val="accent4"/>
                </a:gs>
                <a:gs pos="100000">
                  <a:schemeClr val="accent4">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文本框 42"/>
          <p:cNvSpPr txBox="1"/>
          <p:nvPr/>
        </p:nvSpPr>
        <p:spPr>
          <a:xfrm>
            <a:off x="4979095" y="2130565"/>
            <a:ext cx="524679" cy="534838"/>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01</a:t>
            </a:r>
            <a:endParaRPr lang="zh-CN" altLang="en-US" sz="2800" dirty="0">
              <a:solidFill>
                <a:schemeClr val="bg1"/>
              </a:solidFill>
              <a:effectLst>
                <a:innerShdw blurRad="25400" dist="12700" dir="13500000">
                  <a:prstClr val="black">
                    <a:alpha val="50000"/>
                  </a:prstClr>
                </a:innerShdw>
              </a:effectLst>
            </a:endParaRPr>
          </a:p>
        </p:txBody>
      </p:sp>
      <p:sp>
        <p:nvSpPr>
          <p:cNvPr id="44" name="矩形 43"/>
          <p:cNvSpPr/>
          <p:nvPr/>
        </p:nvSpPr>
        <p:spPr>
          <a:xfrm flipH="1">
            <a:off x="4957873" y="2509854"/>
            <a:ext cx="604970" cy="267420"/>
          </a:xfrm>
          <a:prstGeom prst="rect">
            <a:avLst/>
          </a:prstGeom>
        </p:spPr>
        <p:txBody>
          <a:bodyPr wrap="none">
            <a:spAutoFit/>
          </a:bodyPr>
          <a:lstStyle/>
          <a:p>
            <a:r>
              <a:rPr lang="en-US" altLang="zh-CN" sz="1100" dirty="0">
                <a:solidFill>
                  <a:schemeClr val="bg1"/>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1100" dirty="0">
              <a:solidFill>
                <a:schemeClr val="bg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45" name="文本框 44"/>
          <p:cNvSpPr txBox="1"/>
          <p:nvPr/>
        </p:nvSpPr>
        <p:spPr>
          <a:xfrm>
            <a:off x="4690112" y="3603886"/>
            <a:ext cx="530567" cy="498782"/>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02</a:t>
            </a:r>
            <a:endParaRPr lang="zh-CN" altLang="en-US" sz="2800" dirty="0">
              <a:solidFill>
                <a:schemeClr val="bg1"/>
              </a:solidFill>
              <a:effectLst>
                <a:innerShdw blurRad="25400" dist="12700" dir="13500000">
                  <a:prstClr val="black">
                    <a:alpha val="50000"/>
                  </a:prstClr>
                </a:innerShdw>
              </a:effectLst>
            </a:endParaRPr>
          </a:p>
        </p:txBody>
      </p:sp>
      <p:sp>
        <p:nvSpPr>
          <p:cNvPr id="46" name="矩形 45"/>
          <p:cNvSpPr/>
          <p:nvPr/>
        </p:nvSpPr>
        <p:spPr>
          <a:xfrm flipH="1">
            <a:off x="4668888" y="3983176"/>
            <a:ext cx="604970" cy="267420"/>
          </a:xfrm>
          <a:prstGeom prst="rect">
            <a:avLst/>
          </a:prstGeom>
        </p:spPr>
        <p:txBody>
          <a:bodyPr wrap="none">
            <a:spAutoFit/>
          </a:bodyPr>
          <a:lstStyle/>
          <a:p>
            <a:r>
              <a:rPr lang="en-US" altLang="zh-CN" sz="1100" dirty="0">
                <a:solidFill>
                  <a:schemeClr val="bg1"/>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1100" dirty="0">
              <a:solidFill>
                <a:schemeClr val="bg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47" name="文本框 46"/>
          <p:cNvSpPr txBox="1"/>
          <p:nvPr/>
        </p:nvSpPr>
        <p:spPr>
          <a:xfrm>
            <a:off x="6962830" y="3475550"/>
            <a:ext cx="530567" cy="498782"/>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04</a:t>
            </a:r>
            <a:endParaRPr lang="zh-CN" altLang="en-US" sz="2800" dirty="0">
              <a:solidFill>
                <a:schemeClr val="bg1"/>
              </a:solidFill>
              <a:effectLst>
                <a:innerShdw blurRad="25400" dist="12700" dir="13500000">
                  <a:prstClr val="black">
                    <a:alpha val="50000"/>
                  </a:prstClr>
                </a:innerShdw>
              </a:effectLst>
            </a:endParaRPr>
          </a:p>
        </p:txBody>
      </p:sp>
      <p:sp>
        <p:nvSpPr>
          <p:cNvPr id="48" name="矩形 47"/>
          <p:cNvSpPr/>
          <p:nvPr/>
        </p:nvSpPr>
        <p:spPr>
          <a:xfrm flipH="1">
            <a:off x="6941612" y="3854840"/>
            <a:ext cx="604970" cy="267420"/>
          </a:xfrm>
          <a:prstGeom prst="rect">
            <a:avLst/>
          </a:prstGeom>
        </p:spPr>
        <p:txBody>
          <a:bodyPr wrap="none">
            <a:spAutoFit/>
          </a:bodyPr>
          <a:lstStyle/>
          <a:p>
            <a:r>
              <a:rPr lang="en-US" altLang="zh-CN" sz="1100" dirty="0">
                <a:solidFill>
                  <a:schemeClr val="bg1"/>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1100" dirty="0">
              <a:solidFill>
                <a:schemeClr val="bg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49" name="文本框 48"/>
          <p:cNvSpPr txBox="1"/>
          <p:nvPr/>
        </p:nvSpPr>
        <p:spPr>
          <a:xfrm>
            <a:off x="6583087" y="2096510"/>
            <a:ext cx="542792" cy="498782"/>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05</a:t>
            </a:r>
            <a:endParaRPr lang="zh-CN" altLang="en-US" sz="2800" dirty="0">
              <a:solidFill>
                <a:schemeClr val="bg1"/>
              </a:solidFill>
              <a:effectLst>
                <a:innerShdw blurRad="25400" dist="12700" dir="13500000">
                  <a:prstClr val="black">
                    <a:alpha val="50000"/>
                  </a:prstClr>
                </a:innerShdw>
              </a:effectLst>
            </a:endParaRPr>
          </a:p>
        </p:txBody>
      </p:sp>
      <p:sp>
        <p:nvSpPr>
          <p:cNvPr id="50" name="矩形 49"/>
          <p:cNvSpPr/>
          <p:nvPr/>
        </p:nvSpPr>
        <p:spPr>
          <a:xfrm flipH="1">
            <a:off x="6561865" y="2475802"/>
            <a:ext cx="604970" cy="267420"/>
          </a:xfrm>
          <a:prstGeom prst="rect">
            <a:avLst/>
          </a:prstGeom>
        </p:spPr>
        <p:txBody>
          <a:bodyPr wrap="none">
            <a:spAutoFit/>
          </a:bodyPr>
          <a:lstStyle/>
          <a:p>
            <a:r>
              <a:rPr lang="en-US" altLang="zh-CN" sz="1100" dirty="0">
                <a:solidFill>
                  <a:schemeClr val="bg1"/>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1100" dirty="0">
              <a:solidFill>
                <a:schemeClr val="bg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51" name="文本框 50"/>
          <p:cNvSpPr txBox="1"/>
          <p:nvPr/>
        </p:nvSpPr>
        <p:spPr>
          <a:xfrm>
            <a:off x="5912568" y="4305396"/>
            <a:ext cx="541264" cy="498782"/>
          </a:xfrm>
          <a:prstGeom prst="rect">
            <a:avLst/>
          </a:prstGeom>
          <a:noFill/>
        </p:spPr>
        <p:txBody>
          <a:bodyPr wrap="none" rtlCol="0">
            <a:spAutoFit/>
          </a:bodyPr>
          <a:lstStyle/>
          <a:p>
            <a:r>
              <a:rPr lang="en-US" altLang="zh-CN" sz="2800" dirty="0" smtClean="0">
                <a:solidFill>
                  <a:schemeClr val="bg1"/>
                </a:solidFill>
                <a:effectLst>
                  <a:innerShdw blurRad="25400" dist="12700" dir="13500000">
                    <a:prstClr val="black">
                      <a:alpha val="50000"/>
                    </a:prstClr>
                  </a:innerShdw>
                </a:effectLst>
              </a:rPr>
              <a:t>03</a:t>
            </a:r>
            <a:endParaRPr lang="zh-CN" altLang="en-US" sz="2800" dirty="0">
              <a:solidFill>
                <a:schemeClr val="bg1"/>
              </a:solidFill>
              <a:effectLst>
                <a:innerShdw blurRad="25400" dist="12700" dir="13500000">
                  <a:prstClr val="black">
                    <a:alpha val="50000"/>
                  </a:prstClr>
                </a:innerShdw>
              </a:effectLst>
            </a:endParaRPr>
          </a:p>
        </p:txBody>
      </p:sp>
      <p:sp>
        <p:nvSpPr>
          <p:cNvPr id="52" name="矩形 51"/>
          <p:cNvSpPr/>
          <p:nvPr/>
        </p:nvSpPr>
        <p:spPr>
          <a:xfrm flipH="1">
            <a:off x="5891344" y="4684687"/>
            <a:ext cx="604970" cy="267420"/>
          </a:xfrm>
          <a:prstGeom prst="rect">
            <a:avLst/>
          </a:prstGeom>
        </p:spPr>
        <p:txBody>
          <a:bodyPr wrap="none">
            <a:spAutoFit/>
          </a:bodyPr>
          <a:lstStyle/>
          <a:p>
            <a:r>
              <a:rPr lang="en-US" altLang="zh-CN" sz="1100" dirty="0">
                <a:solidFill>
                  <a:schemeClr val="bg1"/>
                </a:solidFill>
                <a:effectLst>
                  <a:innerShdw blurRad="25400" dist="12700" dir="13500000">
                    <a:prstClr val="black">
                      <a:alpha val="50000"/>
                    </a:prstClr>
                  </a:innerShdw>
                </a:effectLst>
                <a:ea typeface="MEllan HK Xbold" panose="00000800000000000000" pitchFamily="2" charset="-120"/>
                <a:sym typeface="+mn-lt"/>
              </a:rPr>
              <a:t>OPTION</a:t>
            </a:r>
            <a:endParaRPr lang="zh-CN" altLang="en-US" sz="1100" dirty="0">
              <a:solidFill>
                <a:schemeClr val="bg1"/>
              </a:solidFill>
              <a:effectLst>
                <a:innerShdw blurRad="25400" dist="12700" dir="13500000">
                  <a:prstClr val="black">
                    <a:alpha val="50000"/>
                  </a:prstClr>
                </a:innerShdw>
              </a:effectLst>
              <a:ea typeface="MEllan HK Xbold" panose="00000800000000000000" pitchFamily="2" charset="-120"/>
              <a:sym typeface="+mn-lt"/>
            </a:endParaRPr>
          </a:p>
        </p:txBody>
      </p:sp>
      <p:sp>
        <p:nvSpPr>
          <p:cNvPr id="53" name="文本框 52"/>
          <p:cNvSpPr txBox="1"/>
          <p:nvPr/>
        </p:nvSpPr>
        <p:spPr>
          <a:xfrm>
            <a:off x="5556796" y="3531566"/>
            <a:ext cx="1053188" cy="352081"/>
          </a:xfrm>
          <a:prstGeom prst="rect">
            <a:avLst/>
          </a:prstGeom>
          <a:noFill/>
        </p:spPr>
        <p:txBody>
          <a:bodyPr wrap="none" rtlCol="0">
            <a:spAutoFit/>
          </a:bodyPr>
          <a:lstStyle/>
          <a:p>
            <a:r>
              <a:rPr lang="en-US" altLang="zh-CN" dirty="0" smtClean="0">
                <a:solidFill>
                  <a:schemeClr val="tx1">
                    <a:lumMod val="75000"/>
                    <a:lumOff val="25000"/>
                  </a:schemeClr>
                </a:solidFill>
                <a:ea typeface="MEllan HK Xbold" panose="00000800000000000000" pitchFamily="2" charset="-120"/>
                <a:sym typeface="+mn-lt"/>
              </a:rPr>
              <a:t>MAIN IDEA</a:t>
            </a:r>
            <a:endParaRPr lang="zh-CN" altLang="en-US" dirty="0">
              <a:solidFill>
                <a:schemeClr val="tx1">
                  <a:lumMod val="75000"/>
                  <a:lumOff val="25000"/>
                </a:schemeClr>
              </a:solidFill>
              <a:ea typeface="MEllan HK Xbold" panose="00000800000000000000" pitchFamily="2" charset="-120"/>
              <a:sym typeface="+mn-lt"/>
            </a:endParaRPr>
          </a:p>
        </p:txBody>
      </p:sp>
      <p:sp>
        <p:nvSpPr>
          <p:cNvPr id="54" name="KSO_Shape"/>
          <p:cNvSpPr>
            <a:spLocks noChangeAspect="1"/>
          </p:cNvSpPr>
          <p:nvPr/>
        </p:nvSpPr>
        <p:spPr>
          <a:xfrm>
            <a:off x="5671883" y="3119288"/>
            <a:ext cx="823015" cy="348410"/>
          </a:xfrm>
          <a:custGeom>
            <a:avLst/>
            <a:gdLst>
              <a:gd name="connsiteX0" fmla="*/ 430390 w 520647"/>
              <a:gd name="connsiteY0" fmla="*/ 89306 h 220357"/>
              <a:gd name="connsiteX1" fmla="*/ 430390 w 520647"/>
              <a:gd name="connsiteY1" fmla="*/ 168043 h 220357"/>
              <a:gd name="connsiteX2" fmla="*/ 458474 w 520647"/>
              <a:gd name="connsiteY2" fmla="*/ 168043 h 220357"/>
              <a:gd name="connsiteX3" fmla="*/ 458474 w 520647"/>
              <a:gd name="connsiteY3" fmla="*/ 89306 h 220357"/>
              <a:gd name="connsiteX4" fmla="*/ 200913 w 520647"/>
              <a:gd name="connsiteY4" fmla="*/ 88360 h 220357"/>
              <a:gd name="connsiteX5" fmla="*/ 228998 w 520647"/>
              <a:gd name="connsiteY5" fmla="*/ 88360 h 220357"/>
              <a:gd name="connsiteX6" fmla="*/ 228998 w 520647"/>
              <a:gd name="connsiteY6" fmla="*/ 167097 h 220357"/>
              <a:gd name="connsiteX7" fmla="*/ 200913 w 520647"/>
              <a:gd name="connsiteY7" fmla="*/ 167097 h 220357"/>
              <a:gd name="connsiteX8" fmla="*/ 314333 w 520647"/>
              <a:gd name="connsiteY8" fmla="*/ 63603 h 220357"/>
              <a:gd name="connsiteX9" fmla="*/ 314333 w 520647"/>
              <a:gd name="connsiteY9" fmla="*/ 168270 h 220357"/>
              <a:gd name="connsiteX10" fmla="*/ 342417 w 520647"/>
              <a:gd name="connsiteY10" fmla="*/ 168270 h 220357"/>
              <a:gd name="connsiteX11" fmla="*/ 343497 w 520647"/>
              <a:gd name="connsiteY11" fmla="*/ 133729 h 220357"/>
              <a:gd name="connsiteX12" fmla="*/ 403988 w 520647"/>
              <a:gd name="connsiteY12" fmla="*/ 133729 h 220357"/>
              <a:gd name="connsiteX13" fmla="*/ 403988 w 520647"/>
              <a:gd name="connsiteY13" fmla="*/ 111749 h 220357"/>
              <a:gd name="connsiteX14" fmla="*/ 343497 w 520647"/>
              <a:gd name="connsiteY14" fmla="*/ 111749 h 220357"/>
              <a:gd name="connsiteX15" fmla="*/ 343497 w 520647"/>
              <a:gd name="connsiteY15" fmla="*/ 86629 h 220357"/>
              <a:gd name="connsiteX16" fmla="*/ 407228 w 520647"/>
              <a:gd name="connsiteY16" fmla="*/ 86629 h 220357"/>
              <a:gd name="connsiteX17" fmla="*/ 407228 w 520647"/>
              <a:gd name="connsiteY17" fmla="*/ 63603 h 220357"/>
              <a:gd name="connsiteX18" fmla="*/ 47878 w 520647"/>
              <a:gd name="connsiteY18" fmla="*/ 62543 h 220357"/>
              <a:gd name="connsiteX19" fmla="*/ 81509 w 520647"/>
              <a:gd name="connsiteY19" fmla="*/ 62543 h 220357"/>
              <a:gd name="connsiteX20" fmla="*/ 92720 w 520647"/>
              <a:gd name="connsiteY20" fmla="*/ 112783 h 220357"/>
              <a:gd name="connsiteX21" fmla="*/ 106733 w 520647"/>
              <a:gd name="connsiteY21" fmla="*/ 62543 h 220357"/>
              <a:gd name="connsiteX22" fmla="*/ 130555 w 520647"/>
              <a:gd name="connsiteY22" fmla="*/ 62543 h 220357"/>
              <a:gd name="connsiteX23" fmla="*/ 144569 w 520647"/>
              <a:gd name="connsiteY23" fmla="*/ 114141 h 220357"/>
              <a:gd name="connsiteX24" fmla="*/ 158582 w 520647"/>
              <a:gd name="connsiteY24" fmla="*/ 62543 h 220357"/>
              <a:gd name="connsiteX25" fmla="*/ 188009 w 520647"/>
              <a:gd name="connsiteY25" fmla="*/ 62543 h 220357"/>
              <a:gd name="connsiteX26" fmla="*/ 158582 w 520647"/>
              <a:gd name="connsiteY26" fmla="*/ 166786 h 220357"/>
              <a:gd name="connsiteX27" fmla="*/ 130555 w 520647"/>
              <a:gd name="connsiteY27" fmla="*/ 167097 h 220357"/>
              <a:gd name="connsiteX28" fmla="*/ 119345 w 520647"/>
              <a:gd name="connsiteY28" fmla="*/ 108710 h 220357"/>
              <a:gd name="connsiteX29" fmla="*/ 108134 w 520647"/>
              <a:gd name="connsiteY29" fmla="*/ 166786 h 220357"/>
              <a:gd name="connsiteX30" fmla="*/ 75904 w 520647"/>
              <a:gd name="connsiteY30" fmla="*/ 167097 h 220357"/>
              <a:gd name="connsiteX31" fmla="*/ 445129 w 520647"/>
              <a:gd name="connsiteY31" fmla="*/ 55732 h 220357"/>
              <a:gd name="connsiteX32" fmla="*/ 431784 w 520647"/>
              <a:gd name="connsiteY32" fmla="*/ 68663 h 220357"/>
              <a:gd name="connsiteX33" fmla="*/ 445129 w 520647"/>
              <a:gd name="connsiteY33" fmla="*/ 81594 h 220357"/>
              <a:gd name="connsiteX34" fmla="*/ 458474 w 520647"/>
              <a:gd name="connsiteY34" fmla="*/ 68663 h 220357"/>
              <a:gd name="connsiteX35" fmla="*/ 445129 w 520647"/>
              <a:gd name="connsiteY35" fmla="*/ 55732 h 220357"/>
              <a:gd name="connsiteX36" fmla="*/ 215653 w 520647"/>
              <a:gd name="connsiteY36" fmla="*/ 54786 h 220357"/>
              <a:gd name="connsiteX37" fmla="*/ 228998 w 520647"/>
              <a:gd name="connsiteY37" fmla="*/ 67717 h 220357"/>
              <a:gd name="connsiteX38" fmla="*/ 215653 w 520647"/>
              <a:gd name="connsiteY38" fmla="*/ 80648 h 220357"/>
              <a:gd name="connsiteX39" fmla="*/ 202308 w 520647"/>
              <a:gd name="connsiteY39" fmla="*/ 67717 h 220357"/>
              <a:gd name="connsiteX40" fmla="*/ 215653 w 520647"/>
              <a:gd name="connsiteY40" fmla="*/ 54786 h 220357"/>
              <a:gd name="connsiteX41" fmla="*/ 405451 w 520647"/>
              <a:gd name="connsiteY41" fmla="*/ 23682 h 220357"/>
              <a:gd name="connsiteX42" fmla="*/ 434092 w 520647"/>
              <a:gd name="connsiteY42" fmla="*/ 23829 h 220357"/>
              <a:gd name="connsiteX43" fmla="*/ 495663 w 520647"/>
              <a:gd name="connsiteY43" fmla="*/ 84536 h 220357"/>
              <a:gd name="connsiteX44" fmla="*/ 495663 w 520647"/>
              <a:gd name="connsiteY44" fmla="*/ 144196 h 220357"/>
              <a:gd name="connsiteX45" fmla="*/ 426531 w 520647"/>
              <a:gd name="connsiteY45" fmla="*/ 197576 h 220357"/>
              <a:gd name="connsiteX46" fmla="*/ 233179 w 520647"/>
              <a:gd name="connsiteY46" fmla="*/ 197576 h 220357"/>
              <a:gd name="connsiteX47" fmla="*/ 267745 w 520647"/>
              <a:gd name="connsiteY47" fmla="*/ 135823 h 220357"/>
              <a:gd name="connsiteX48" fmla="*/ 266665 w 520647"/>
              <a:gd name="connsiteY48" fmla="*/ 74069 h 220357"/>
              <a:gd name="connsiteX49" fmla="*/ 321754 w 520647"/>
              <a:gd name="connsiteY49" fmla="*/ 23829 h 220357"/>
              <a:gd name="connsiteX50" fmla="*/ 405451 w 520647"/>
              <a:gd name="connsiteY50" fmla="*/ 23682 h 220357"/>
              <a:gd name="connsiteX51" fmla="*/ 86856 w 520647"/>
              <a:gd name="connsiteY51" fmla="*/ 16233 h 220357"/>
              <a:gd name="connsiteX52" fmla="*/ 14590 w 520647"/>
              <a:gd name="connsiteY52" fmla="*/ 88500 h 220357"/>
              <a:gd name="connsiteX53" fmla="*/ 14590 w 520647"/>
              <a:gd name="connsiteY53" fmla="*/ 132968 h 220357"/>
              <a:gd name="connsiteX54" fmla="*/ 86856 w 520647"/>
              <a:gd name="connsiteY54" fmla="*/ 205235 h 220357"/>
              <a:gd name="connsiteX55" fmla="*/ 430588 w 520647"/>
              <a:gd name="connsiteY55" fmla="*/ 205235 h 220357"/>
              <a:gd name="connsiteX56" fmla="*/ 502855 w 520647"/>
              <a:gd name="connsiteY56" fmla="*/ 132968 h 220357"/>
              <a:gd name="connsiteX57" fmla="*/ 502855 w 520647"/>
              <a:gd name="connsiteY57" fmla="*/ 88500 h 220357"/>
              <a:gd name="connsiteX58" fmla="*/ 430588 w 520647"/>
              <a:gd name="connsiteY58" fmla="*/ 16233 h 220357"/>
              <a:gd name="connsiteX59" fmla="*/ 84256 w 520647"/>
              <a:gd name="connsiteY59" fmla="*/ 0 h 220357"/>
              <a:gd name="connsiteX60" fmla="*/ 436391 w 520647"/>
              <a:gd name="connsiteY60" fmla="*/ 0 h 220357"/>
              <a:gd name="connsiteX61" fmla="*/ 520647 w 520647"/>
              <a:gd name="connsiteY61" fmla="*/ 84256 h 220357"/>
              <a:gd name="connsiteX62" fmla="*/ 520647 w 520647"/>
              <a:gd name="connsiteY62" fmla="*/ 136101 h 220357"/>
              <a:gd name="connsiteX63" fmla="*/ 436391 w 520647"/>
              <a:gd name="connsiteY63" fmla="*/ 220357 h 220357"/>
              <a:gd name="connsiteX64" fmla="*/ 84256 w 520647"/>
              <a:gd name="connsiteY64" fmla="*/ 220357 h 220357"/>
              <a:gd name="connsiteX65" fmla="*/ 0 w 520647"/>
              <a:gd name="connsiteY65" fmla="*/ 136101 h 220357"/>
              <a:gd name="connsiteX66" fmla="*/ 0 w 520647"/>
              <a:gd name="connsiteY66" fmla="*/ 84256 h 220357"/>
              <a:gd name="connsiteX67" fmla="*/ 84256 w 520647"/>
              <a:gd name="connsiteY67" fmla="*/ 0 h 2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20647" h="220357">
                <a:moveTo>
                  <a:pt x="430390" y="89306"/>
                </a:moveTo>
                <a:lnTo>
                  <a:pt x="430390" y="168043"/>
                </a:lnTo>
                <a:lnTo>
                  <a:pt x="458474" y="168043"/>
                </a:lnTo>
                <a:lnTo>
                  <a:pt x="458474" y="89306"/>
                </a:lnTo>
                <a:close/>
                <a:moveTo>
                  <a:pt x="200913" y="88360"/>
                </a:moveTo>
                <a:lnTo>
                  <a:pt x="228998" y="88360"/>
                </a:lnTo>
                <a:lnTo>
                  <a:pt x="228998" y="167097"/>
                </a:lnTo>
                <a:lnTo>
                  <a:pt x="200913" y="167097"/>
                </a:lnTo>
                <a:close/>
                <a:moveTo>
                  <a:pt x="314333" y="63603"/>
                </a:moveTo>
                <a:lnTo>
                  <a:pt x="314333" y="168270"/>
                </a:lnTo>
                <a:lnTo>
                  <a:pt x="342417" y="168270"/>
                </a:lnTo>
                <a:lnTo>
                  <a:pt x="343497" y="133729"/>
                </a:lnTo>
                <a:lnTo>
                  <a:pt x="403988" y="133729"/>
                </a:lnTo>
                <a:lnTo>
                  <a:pt x="403988" y="111749"/>
                </a:lnTo>
                <a:lnTo>
                  <a:pt x="343497" y="111749"/>
                </a:lnTo>
                <a:lnTo>
                  <a:pt x="343497" y="86629"/>
                </a:lnTo>
                <a:lnTo>
                  <a:pt x="407228" y="86629"/>
                </a:lnTo>
                <a:lnTo>
                  <a:pt x="407228" y="63603"/>
                </a:lnTo>
                <a:close/>
                <a:moveTo>
                  <a:pt x="47878" y="62543"/>
                </a:moveTo>
                <a:lnTo>
                  <a:pt x="81509" y="62543"/>
                </a:lnTo>
                <a:lnTo>
                  <a:pt x="92720" y="112783"/>
                </a:lnTo>
                <a:lnTo>
                  <a:pt x="106733" y="62543"/>
                </a:lnTo>
                <a:lnTo>
                  <a:pt x="130555" y="62543"/>
                </a:lnTo>
                <a:lnTo>
                  <a:pt x="144569" y="114141"/>
                </a:lnTo>
                <a:lnTo>
                  <a:pt x="158582" y="62543"/>
                </a:lnTo>
                <a:lnTo>
                  <a:pt x="188009" y="62543"/>
                </a:lnTo>
                <a:lnTo>
                  <a:pt x="158582" y="166786"/>
                </a:lnTo>
                <a:lnTo>
                  <a:pt x="130555" y="167097"/>
                </a:lnTo>
                <a:lnTo>
                  <a:pt x="119345" y="108710"/>
                </a:lnTo>
                <a:lnTo>
                  <a:pt x="108134" y="166786"/>
                </a:lnTo>
                <a:lnTo>
                  <a:pt x="75904" y="167097"/>
                </a:lnTo>
                <a:close/>
                <a:moveTo>
                  <a:pt x="445129" y="55732"/>
                </a:moveTo>
                <a:cubicBezTo>
                  <a:pt x="437759" y="55732"/>
                  <a:pt x="431784" y="61522"/>
                  <a:pt x="431784" y="68663"/>
                </a:cubicBezTo>
                <a:cubicBezTo>
                  <a:pt x="431784" y="75805"/>
                  <a:pt x="437759" y="81594"/>
                  <a:pt x="445129" y="81594"/>
                </a:cubicBezTo>
                <a:cubicBezTo>
                  <a:pt x="452500" y="81594"/>
                  <a:pt x="458474" y="75805"/>
                  <a:pt x="458474" y="68663"/>
                </a:cubicBezTo>
                <a:cubicBezTo>
                  <a:pt x="458474" y="61522"/>
                  <a:pt x="452500" y="55732"/>
                  <a:pt x="445129" y="55732"/>
                </a:cubicBezTo>
                <a:close/>
                <a:moveTo>
                  <a:pt x="215653" y="54786"/>
                </a:moveTo>
                <a:cubicBezTo>
                  <a:pt x="223023" y="54786"/>
                  <a:pt x="228998" y="60576"/>
                  <a:pt x="228998" y="67717"/>
                </a:cubicBezTo>
                <a:cubicBezTo>
                  <a:pt x="228998" y="74859"/>
                  <a:pt x="223023" y="80648"/>
                  <a:pt x="215653" y="80648"/>
                </a:cubicBezTo>
                <a:cubicBezTo>
                  <a:pt x="208282" y="80648"/>
                  <a:pt x="202308" y="74859"/>
                  <a:pt x="202308" y="67717"/>
                </a:cubicBezTo>
                <a:cubicBezTo>
                  <a:pt x="202308" y="60576"/>
                  <a:pt x="208282" y="54786"/>
                  <a:pt x="215653" y="54786"/>
                </a:cubicBezTo>
                <a:close/>
                <a:moveTo>
                  <a:pt x="405451" y="23682"/>
                </a:moveTo>
                <a:cubicBezTo>
                  <a:pt x="415865" y="23698"/>
                  <a:pt x="425721" y="23742"/>
                  <a:pt x="434092" y="23829"/>
                </a:cubicBezTo>
                <a:cubicBezTo>
                  <a:pt x="467578" y="24178"/>
                  <a:pt x="494583" y="59067"/>
                  <a:pt x="495663" y="84536"/>
                </a:cubicBezTo>
                <a:cubicBezTo>
                  <a:pt x="496743" y="110005"/>
                  <a:pt x="496023" y="118029"/>
                  <a:pt x="495663" y="144196"/>
                </a:cubicBezTo>
                <a:cubicBezTo>
                  <a:pt x="495303" y="170363"/>
                  <a:pt x="463617" y="197576"/>
                  <a:pt x="426531" y="197576"/>
                </a:cubicBezTo>
                <a:lnTo>
                  <a:pt x="233179" y="197576"/>
                </a:lnTo>
                <a:cubicBezTo>
                  <a:pt x="267385" y="175945"/>
                  <a:pt x="268105" y="152220"/>
                  <a:pt x="267745" y="135823"/>
                </a:cubicBezTo>
                <a:cubicBezTo>
                  <a:pt x="267385" y="119425"/>
                  <a:pt x="267745" y="97096"/>
                  <a:pt x="266665" y="74069"/>
                </a:cubicBezTo>
                <a:cubicBezTo>
                  <a:pt x="265585" y="51043"/>
                  <a:pt x="300150" y="23829"/>
                  <a:pt x="321754" y="23829"/>
                </a:cubicBezTo>
                <a:cubicBezTo>
                  <a:pt x="337957" y="23829"/>
                  <a:pt x="374210" y="23633"/>
                  <a:pt x="405451" y="23682"/>
                </a:cubicBezTo>
                <a:close/>
                <a:moveTo>
                  <a:pt x="86856" y="16233"/>
                </a:moveTo>
                <a:cubicBezTo>
                  <a:pt x="46944" y="16233"/>
                  <a:pt x="14590" y="48588"/>
                  <a:pt x="14590" y="88500"/>
                </a:cubicBezTo>
                <a:lnTo>
                  <a:pt x="14590" y="132968"/>
                </a:lnTo>
                <a:cubicBezTo>
                  <a:pt x="14590" y="172880"/>
                  <a:pt x="46944" y="205235"/>
                  <a:pt x="86856" y="205235"/>
                </a:cubicBezTo>
                <a:lnTo>
                  <a:pt x="430588" y="205235"/>
                </a:lnTo>
                <a:cubicBezTo>
                  <a:pt x="470500" y="205235"/>
                  <a:pt x="502855" y="172880"/>
                  <a:pt x="502855" y="132968"/>
                </a:cubicBezTo>
                <a:lnTo>
                  <a:pt x="502855" y="88500"/>
                </a:lnTo>
                <a:cubicBezTo>
                  <a:pt x="502855" y="48588"/>
                  <a:pt x="470500" y="16233"/>
                  <a:pt x="430588" y="16233"/>
                </a:cubicBezTo>
                <a:close/>
                <a:moveTo>
                  <a:pt x="84256" y="0"/>
                </a:moveTo>
                <a:lnTo>
                  <a:pt x="436391" y="0"/>
                </a:lnTo>
                <a:cubicBezTo>
                  <a:pt x="482925" y="0"/>
                  <a:pt x="520647" y="37723"/>
                  <a:pt x="520647" y="84256"/>
                </a:cubicBezTo>
                <a:lnTo>
                  <a:pt x="520647" y="136101"/>
                </a:lnTo>
                <a:cubicBezTo>
                  <a:pt x="520647" y="182635"/>
                  <a:pt x="482925" y="220357"/>
                  <a:pt x="436391" y="220357"/>
                </a:cubicBezTo>
                <a:lnTo>
                  <a:pt x="84256" y="220357"/>
                </a:lnTo>
                <a:cubicBezTo>
                  <a:pt x="37722" y="220357"/>
                  <a:pt x="0" y="182635"/>
                  <a:pt x="0" y="136101"/>
                </a:cubicBezTo>
                <a:lnTo>
                  <a:pt x="0" y="84256"/>
                </a:lnTo>
                <a:cubicBezTo>
                  <a:pt x="0" y="37723"/>
                  <a:pt x="37722" y="0"/>
                  <a:pt x="84256" y="0"/>
                </a:cubicBezTo>
                <a:close/>
              </a:path>
            </a:pathLst>
          </a:custGeom>
          <a:solidFill>
            <a:schemeClr val="accent6"/>
          </a:solidFill>
          <a:ln>
            <a:noFill/>
          </a:ln>
          <a:effectLst>
            <a:innerShdw blurRad="25400" dist="12700" dir="13500000">
              <a:prstClr val="black">
                <a:alpha val="50000"/>
              </a:prstClr>
            </a:innerShdw>
          </a:effectLst>
        </p:spPr>
        <p:txBody>
          <a:bodyPr vert="horz" wrap="square" lIns="91440" tIns="45720" rIns="91440" bIns="45720" numCol="1" anchor="t" anchorCtr="0" compatLnSpc="1"/>
          <a:lstStyle/>
          <a:p>
            <a:endParaRPr lang="zh-CN" altLang="en-US" dirty="0">
              <a:solidFill>
                <a:schemeClr val="tx1"/>
              </a:solidFill>
              <a:sym typeface="+mn-lt"/>
            </a:endParaRPr>
          </a:p>
        </p:txBody>
      </p:sp>
      <p:sp>
        <p:nvSpPr>
          <p:cNvPr id="56"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6"/>
                                        </p:tgtEl>
                                        <p:attrNameLst>
                                          <p:attrName>ppt_y</p:attrName>
                                        </p:attrNameLst>
                                      </p:cBhvr>
                                      <p:tavLst>
                                        <p:tav tm="0">
                                          <p:val>
                                            <p:strVal val="#ppt_y"/>
                                          </p:val>
                                        </p:tav>
                                        <p:tav tm="100000">
                                          <p:val>
                                            <p:strVal val="#ppt_y"/>
                                          </p:val>
                                        </p:tav>
                                      </p:tavLst>
                                    </p:anim>
                                    <p:anim calcmode="lin" valueType="num">
                                      <p:cBhvr>
                                        <p:cTn id="9" dur="50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2000" fill="hold"/>
                                        <p:tgtEl>
                                          <p:spTgt spid="32"/>
                                        </p:tgtEl>
                                        <p:attrNameLst>
                                          <p:attrName>ppt_w</p:attrName>
                                        </p:attrNameLst>
                                      </p:cBhvr>
                                      <p:tavLst>
                                        <p:tav tm="0">
                                          <p:val>
                                            <p:fltVal val="0"/>
                                          </p:val>
                                        </p:tav>
                                        <p:tav tm="100000">
                                          <p:val>
                                            <p:strVal val="#ppt_w"/>
                                          </p:val>
                                        </p:tav>
                                      </p:tavLst>
                                    </p:anim>
                                    <p:anim calcmode="lin" valueType="num">
                                      <p:cBhvr>
                                        <p:cTn id="25" dur="2000" fill="hold"/>
                                        <p:tgtEl>
                                          <p:spTgt spid="32"/>
                                        </p:tgtEl>
                                        <p:attrNameLst>
                                          <p:attrName>ppt_h</p:attrName>
                                        </p:attrNameLst>
                                      </p:cBhvr>
                                      <p:tavLst>
                                        <p:tav tm="0">
                                          <p:val>
                                            <p:fltVal val="0"/>
                                          </p:val>
                                        </p:tav>
                                        <p:tav tm="100000">
                                          <p:val>
                                            <p:strVal val="#ppt_h"/>
                                          </p:val>
                                        </p:tav>
                                      </p:tavLst>
                                    </p:anim>
                                    <p:animEffect transition="in" filter="fade">
                                      <p:cBhvr>
                                        <p:cTn id="26" dur="2000"/>
                                        <p:tgtEl>
                                          <p:spTgt spid="3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Effect transition="in" filter="fade">
                                      <p:cBhvr>
                                        <p:cTn id="31" dur="20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fltVal val="0"/>
                                          </p:val>
                                        </p:tav>
                                        <p:tav tm="100000">
                                          <p:val>
                                            <p:strVal val="#ppt_w"/>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Effect transition="in" filter="fade">
                                      <p:cBhvr>
                                        <p:cTn id="36" dur="20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2000" fill="hold"/>
                                        <p:tgtEl>
                                          <p:spTgt spid="31"/>
                                        </p:tgtEl>
                                        <p:attrNameLst>
                                          <p:attrName>ppt_w</p:attrName>
                                        </p:attrNameLst>
                                      </p:cBhvr>
                                      <p:tavLst>
                                        <p:tav tm="0">
                                          <p:val>
                                            <p:fltVal val="0"/>
                                          </p:val>
                                        </p:tav>
                                        <p:tav tm="100000">
                                          <p:val>
                                            <p:strVal val="#ppt_w"/>
                                          </p:val>
                                        </p:tav>
                                      </p:tavLst>
                                    </p:anim>
                                    <p:anim calcmode="lin" valueType="num">
                                      <p:cBhvr>
                                        <p:cTn id="40" dur="2000" fill="hold"/>
                                        <p:tgtEl>
                                          <p:spTgt spid="31"/>
                                        </p:tgtEl>
                                        <p:attrNameLst>
                                          <p:attrName>ppt_h</p:attrName>
                                        </p:attrNameLst>
                                      </p:cBhvr>
                                      <p:tavLst>
                                        <p:tav tm="0">
                                          <p:val>
                                            <p:fltVal val="0"/>
                                          </p:val>
                                        </p:tav>
                                        <p:tav tm="100000">
                                          <p:val>
                                            <p:strVal val="#ppt_h"/>
                                          </p:val>
                                        </p:tav>
                                      </p:tavLst>
                                    </p:anim>
                                    <p:animEffect transition="in" filter="fade">
                                      <p:cBhvr>
                                        <p:cTn id="41" dur="20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000" fill="hold"/>
                                        <p:tgtEl>
                                          <p:spTgt spid="43"/>
                                        </p:tgtEl>
                                        <p:attrNameLst>
                                          <p:attrName>ppt_w</p:attrName>
                                        </p:attrNameLst>
                                      </p:cBhvr>
                                      <p:tavLst>
                                        <p:tav tm="0">
                                          <p:val>
                                            <p:fltVal val="0"/>
                                          </p:val>
                                        </p:tav>
                                        <p:tav tm="100000">
                                          <p:val>
                                            <p:strVal val="#ppt_w"/>
                                          </p:val>
                                        </p:tav>
                                      </p:tavLst>
                                    </p:anim>
                                    <p:anim calcmode="lin" valueType="num">
                                      <p:cBhvr>
                                        <p:cTn id="45" dur="2000" fill="hold"/>
                                        <p:tgtEl>
                                          <p:spTgt spid="43"/>
                                        </p:tgtEl>
                                        <p:attrNameLst>
                                          <p:attrName>ppt_h</p:attrName>
                                        </p:attrNameLst>
                                      </p:cBhvr>
                                      <p:tavLst>
                                        <p:tav tm="0">
                                          <p:val>
                                            <p:fltVal val="0"/>
                                          </p:val>
                                        </p:tav>
                                        <p:tav tm="100000">
                                          <p:val>
                                            <p:strVal val="#ppt_h"/>
                                          </p:val>
                                        </p:tav>
                                      </p:tavLst>
                                    </p:anim>
                                    <p:animEffect transition="in" filter="fade">
                                      <p:cBhvr>
                                        <p:cTn id="46" dur="2000"/>
                                        <p:tgtEl>
                                          <p:spTgt spid="4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2000" fill="hold"/>
                                        <p:tgtEl>
                                          <p:spTgt spid="44"/>
                                        </p:tgtEl>
                                        <p:attrNameLst>
                                          <p:attrName>ppt_w</p:attrName>
                                        </p:attrNameLst>
                                      </p:cBhvr>
                                      <p:tavLst>
                                        <p:tav tm="0">
                                          <p:val>
                                            <p:fltVal val="0"/>
                                          </p:val>
                                        </p:tav>
                                        <p:tav tm="100000">
                                          <p:val>
                                            <p:strVal val="#ppt_w"/>
                                          </p:val>
                                        </p:tav>
                                      </p:tavLst>
                                    </p:anim>
                                    <p:anim calcmode="lin" valueType="num">
                                      <p:cBhvr>
                                        <p:cTn id="50" dur="2000" fill="hold"/>
                                        <p:tgtEl>
                                          <p:spTgt spid="44"/>
                                        </p:tgtEl>
                                        <p:attrNameLst>
                                          <p:attrName>ppt_h</p:attrName>
                                        </p:attrNameLst>
                                      </p:cBhvr>
                                      <p:tavLst>
                                        <p:tav tm="0">
                                          <p:val>
                                            <p:fltVal val="0"/>
                                          </p:val>
                                        </p:tav>
                                        <p:tav tm="100000">
                                          <p:val>
                                            <p:strVal val="#ppt_h"/>
                                          </p:val>
                                        </p:tav>
                                      </p:tavLst>
                                    </p:anim>
                                    <p:animEffect transition="in" filter="fade">
                                      <p:cBhvr>
                                        <p:cTn id="51" dur="2000"/>
                                        <p:tgtEl>
                                          <p:spTgt spid="4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2000" fill="hold"/>
                                        <p:tgtEl>
                                          <p:spTgt spid="45"/>
                                        </p:tgtEl>
                                        <p:attrNameLst>
                                          <p:attrName>ppt_w</p:attrName>
                                        </p:attrNameLst>
                                      </p:cBhvr>
                                      <p:tavLst>
                                        <p:tav tm="0">
                                          <p:val>
                                            <p:fltVal val="0"/>
                                          </p:val>
                                        </p:tav>
                                        <p:tav tm="100000">
                                          <p:val>
                                            <p:strVal val="#ppt_w"/>
                                          </p:val>
                                        </p:tav>
                                      </p:tavLst>
                                    </p:anim>
                                    <p:anim calcmode="lin" valueType="num">
                                      <p:cBhvr>
                                        <p:cTn id="55" dur="2000" fill="hold"/>
                                        <p:tgtEl>
                                          <p:spTgt spid="45"/>
                                        </p:tgtEl>
                                        <p:attrNameLst>
                                          <p:attrName>ppt_h</p:attrName>
                                        </p:attrNameLst>
                                      </p:cBhvr>
                                      <p:tavLst>
                                        <p:tav tm="0">
                                          <p:val>
                                            <p:fltVal val="0"/>
                                          </p:val>
                                        </p:tav>
                                        <p:tav tm="100000">
                                          <p:val>
                                            <p:strVal val="#ppt_h"/>
                                          </p:val>
                                        </p:tav>
                                      </p:tavLst>
                                    </p:anim>
                                    <p:animEffect transition="in" filter="fade">
                                      <p:cBhvr>
                                        <p:cTn id="56" dur="2000"/>
                                        <p:tgtEl>
                                          <p:spTgt spid="4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2000" fill="hold"/>
                                        <p:tgtEl>
                                          <p:spTgt spid="46"/>
                                        </p:tgtEl>
                                        <p:attrNameLst>
                                          <p:attrName>ppt_w</p:attrName>
                                        </p:attrNameLst>
                                      </p:cBhvr>
                                      <p:tavLst>
                                        <p:tav tm="0">
                                          <p:val>
                                            <p:fltVal val="0"/>
                                          </p:val>
                                        </p:tav>
                                        <p:tav tm="100000">
                                          <p:val>
                                            <p:strVal val="#ppt_w"/>
                                          </p:val>
                                        </p:tav>
                                      </p:tavLst>
                                    </p:anim>
                                    <p:anim calcmode="lin" valueType="num">
                                      <p:cBhvr>
                                        <p:cTn id="60" dur="2000" fill="hold"/>
                                        <p:tgtEl>
                                          <p:spTgt spid="46"/>
                                        </p:tgtEl>
                                        <p:attrNameLst>
                                          <p:attrName>ppt_h</p:attrName>
                                        </p:attrNameLst>
                                      </p:cBhvr>
                                      <p:tavLst>
                                        <p:tav tm="0">
                                          <p:val>
                                            <p:fltVal val="0"/>
                                          </p:val>
                                        </p:tav>
                                        <p:tav tm="100000">
                                          <p:val>
                                            <p:strVal val="#ppt_h"/>
                                          </p:val>
                                        </p:tav>
                                      </p:tavLst>
                                    </p:anim>
                                    <p:animEffect transition="in" filter="fade">
                                      <p:cBhvr>
                                        <p:cTn id="61" dur="2000"/>
                                        <p:tgtEl>
                                          <p:spTgt spid="4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000" fill="hold"/>
                                        <p:tgtEl>
                                          <p:spTgt spid="47"/>
                                        </p:tgtEl>
                                        <p:attrNameLst>
                                          <p:attrName>ppt_w</p:attrName>
                                        </p:attrNameLst>
                                      </p:cBhvr>
                                      <p:tavLst>
                                        <p:tav tm="0">
                                          <p:val>
                                            <p:fltVal val="0"/>
                                          </p:val>
                                        </p:tav>
                                        <p:tav tm="100000">
                                          <p:val>
                                            <p:strVal val="#ppt_w"/>
                                          </p:val>
                                        </p:tav>
                                      </p:tavLst>
                                    </p:anim>
                                    <p:anim calcmode="lin" valueType="num">
                                      <p:cBhvr>
                                        <p:cTn id="65" dur="2000" fill="hold"/>
                                        <p:tgtEl>
                                          <p:spTgt spid="47"/>
                                        </p:tgtEl>
                                        <p:attrNameLst>
                                          <p:attrName>ppt_h</p:attrName>
                                        </p:attrNameLst>
                                      </p:cBhvr>
                                      <p:tavLst>
                                        <p:tav tm="0">
                                          <p:val>
                                            <p:fltVal val="0"/>
                                          </p:val>
                                        </p:tav>
                                        <p:tav tm="100000">
                                          <p:val>
                                            <p:strVal val="#ppt_h"/>
                                          </p:val>
                                        </p:tav>
                                      </p:tavLst>
                                    </p:anim>
                                    <p:animEffect transition="in" filter="fade">
                                      <p:cBhvr>
                                        <p:cTn id="66" dur="2000"/>
                                        <p:tgtEl>
                                          <p:spTgt spid="4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2000" fill="hold"/>
                                        <p:tgtEl>
                                          <p:spTgt spid="48"/>
                                        </p:tgtEl>
                                        <p:attrNameLst>
                                          <p:attrName>ppt_w</p:attrName>
                                        </p:attrNameLst>
                                      </p:cBhvr>
                                      <p:tavLst>
                                        <p:tav tm="0">
                                          <p:val>
                                            <p:fltVal val="0"/>
                                          </p:val>
                                        </p:tav>
                                        <p:tav tm="100000">
                                          <p:val>
                                            <p:strVal val="#ppt_w"/>
                                          </p:val>
                                        </p:tav>
                                      </p:tavLst>
                                    </p:anim>
                                    <p:anim calcmode="lin" valueType="num">
                                      <p:cBhvr>
                                        <p:cTn id="70" dur="2000" fill="hold"/>
                                        <p:tgtEl>
                                          <p:spTgt spid="48"/>
                                        </p:tgtEl>
                                        <p:attrNameLst>
                                          <p:attrName>ppt_h</p:attrName>
                                        </p:attrNameLst>
                                      </p:cBhvr>
                                      <p:tavLst>
                                        <p:tav tm="0">
                                          <p:val>
                                            <p:fltVal val="0"/>
                                          </p:val>
                                        </p:tav>
                                        <p:tav tm="100000">
                                          <p:val>
                                            <p:strVal val="#ppt_h"/>
                                          </p:val>
                                        </p:tav>
                                      </p:tavLst>
                                    </p:anim>
                                    <p:animEffect transition="in" filter="fade">
                                      <p:cBhvr>
                                        <p:cTn id="71" dur="2000"/>
                                        <p:tgtEl>
                                          <p:spTgt spid="4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2000" fill="hold"/>
                                        <p:tgtEl>
                                          <p:spTgt spid="49"/>
                                        </p:tgtEl>
                                        <p:attrNameLst>
                                          <p:attrName>ppt_w</p:attrName>
                                        </p:attrNameLst>
                                      </p:cBhvr>
                                      <p:tavLst>
                                        <p:tav tm="0">
                                          <p:val>
                                            <p:fltVal val="0"/>
                                          </p:val>
                                        </p:tav>
                                        <p:tav tm="100000">
                                          <p:val>
                                            <p:strVal val="#ppt_w"/>
                                          </p:val>
                                        </p:tav>
                                      </p:tavLst>
                                    </p:anim>
                                    <p:anim calcmode="lin" valueType="num">
                                      <p:cBhvr>
                                        <p:cTn id="75" dur="2000" fill="hold"/>
                                        <p:tgtEl>
                                          <p:spTgt spid="49"/>
                                        </p:tgtEl>
                                        <p:attrNameLst>
                                          <p:attrName>ppt_h</p:attrName>
                                        </p:attrNameLst>
                                      </p:cBhvr>
                                      <p:tavLst>
                                        <p:tav tm="0">
                                          <p:val>
                                            <p:fltVal val="0"/>
                                          </p:val>
                                        </p:tav>
                                        <p:tav tm="100000">
                                          <p:val>
                                            <p:strVal val="#ppt_h"/>
                                          </p:val>
                                        </p:tav>
                                      </p:tavLst>
                                    </p:anim>
                                    <p:animEffect transition="in" filter="fade">
                                      <p:cBhvr>
                                        <p:cTn id="76" dur="2000"/>
                                        <p:tgtEl>
                                          <p:spTgt spid="4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2000" fill="hold"/>
                                        <p:tgtEl>
                                          <p:spTgt spid="50"/>
                                        </p:tgtEl>
                                        <p:attrNameLst>
                                          <p:attrName>ppt_w</p:attrName>
                                        </p:attrNameLst>
                                      </p:cBhvr>
                                      <p:tavLst>
                                        <p:tav tm="0">
                                          <p:val>
                                            <p:fltVal val="0"/>
                                          </p:val>
                                        </p:tav>
                                        <p:tav tm="100000">
                                          <p:val>
                                            <p:strVal val="#ppt_w"/>
                                          </p:val>
                                        </p:tav>
                                      </p:tavLst>
                                    </p:anim>
                                    <p:anim calcmode="lin" valueType="num">
                                      <p:cBhvr>
                                        <p:cTn id="80" dur="2000" fill="hold"/>
                                        <p:tgtEl>
                                          <p:spTgt spid="50"/>
                                        </p:tgtEl>
                                        <p:attrNameLst>
                                          <p:attrName>ppt_h</p:attrName>
                                        </p:attrNameLst>
                                      </p:cBhvr>
                                      <p:tavLst>
                                        <p:tav tm="0">
                                          <p:val>
                                            <p:fltVal val="0"/>
                                          </p:val>
                                        </p:tav>
                                        <p:tav tm="100000">
                                          <p:val>
                                            <p:strVal val="#ppt_h"/>
                                          </p:val>
                                        </p:tav>
                                      </p:tavLst>
                                    </p:anim>
                                    <p:animEffect transition="in" filter="fade">
                                      <p:cBhvr>
                                        <p:cTn id="81" dur="2000"/>
                                        <p:tgtEl>
                                          <p:spTgt spid="5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2000" fill="hold"/>
                                        <p:tgtEl>
                                          <p:spTgt spid="51"/>
                                        </p:tgtEl>
                                        <p:attrNameLst>
                                          <p:attrName>ppt_w</p:attrName>
                                        </p:attrNameLst>
                                      </p:cBhvr>
                                      <p:tavLst>
                                        <p:tav tm="0">
                                          <p:val>
                                            <p:fltVal val="0"/>
                                          </p:val>
                                        </p:tav>
                                        <p:tav tm="100000">
                                          <p:val>
                                            <p:strVal val="#ppt_w"/>
                                          </p:val>
                                        </p:tav>
                                      </p:tavLst>
                                    </p:anim>
                                    <p:anim calcmode="lin" valueType="num">
                                      <p:cBhvr>
                                        <p:cTn id="85" dur="2000" fill="hold"/>
                                        <p:tgtEl>
                                          <p:spTgt spid="51"/>
                                        </p:tgtEl>
                                        <p:attrNameLst>
                                          <p:attrName>ppt_h</p:attrName>
                                        </p:attrNameLst>
                                      </p:cBhvr>
                                      <p:tavLst>
                                        <p:tav tm="0">
                                          <p:val>
                                            <p:fltVal val="0"/>
                                          </p:val>
                                        </p:tav>
                                        <p:tav tm="100000">
                                          <p:val>
                                            <p:strVal val="#ppt_h"/>
                                          </p:val>
                                        </p:tav>
                                      </p:tavLst>
                                    </p:anim>
                                    <p:animEffect transition="in" filter="fade">
                                      <p:cBhvr>
                                        <p:cTn id="86" dur="2000"/>
                                        <p:tgtEl>
                                          <p:spTgt spid="5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 calcmode="lin" valueType="num">
                                      <p:cBhvr>
                                        <p:cTn id="89" dur="2000" fill="hold"/>
                                        <p:tgtEl>
                                          <p:spTgt spid="52"/>
                                        </p:tgtEl>
                                        <p:attrNameLst>
                                          <p:attrName>ppt_w</p:attrName>
                                        </p:attrNameLst>
                                      </p:cBhvr>
                                      <p:tavLst>
                                        <p:tav tm="0">
                                          <p:val>
                                            <p:fltVal val="0"/>
                                          </p:val>
                                        </p:tav>
                                        <p:tav tm="100000">
                                          <p:val>
                                            <p:strVal val="#ppt_w"/>
                                          </p:val>
                                        </p:tav>
                                      </p:tavLst>
                                    </p:anim>
                                    <p:anim calcmode="lin" valueType="num">
                                      <p:cBhvr>
                                        <p:cTn id="90" dur="2000" fill="hold"/>
                                        <p:tgtEl>
                                          <p:spTgt spid="52"/>
                                        </p:tgtEl>
                                        <p:attrNameLst>
                                          <p:attrName>ppt_h</p:attrName>
                                        </p:attrNameLst>
                                      </p:cBhvr>
                                      <p:tavLst>
                                        <p:tav tm="0">
                                          <p:val>
                                            <p:fltVal val="0"/>
                                          </p:val>
                                        </p:tav>
                                        <p:tav tm="100000">
                                          <p:val>
                                            <p:strVal val="#ppt_h"/>
                                          </p:val>
                                        </p:tav>
                                      </p:tavLst>
                                    </p:anim>
                                    <p:animEffect transition="in" filter="fade">
                                      <p:cBhvr>
                                        <p:cTn id="91" dur="2000"/>
                                        <p:tgtEl>
                                          <p:spTgt spid="52"/>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2000" fill="hold"/>
                                        <p:tgtEl>
                                          <p:spTgt spid="53"/>
                                        </p:tgtEl>
                                        <p:attrNameLst>
                                          <p:attrName>ppt_w</p:attrName>
                                        </p:attrNameLst>
                                      </p:cBhvr>
                                      <p:tavLst>
                                        <p:tav tm="0">
                                          <p:val>
                                            <p:fltVal val="0"/>
                                          </p:val>
                                        </p:tav>
                                        <p:tav tm="100000">
                                          <p:val>
                                            <p:strVal val="#ppt_w"/>
                                          </p:val>
                                        </p:tav>
                                      </p:tavLst>
                                    </p:anim>
                                    <p:anim calcmode="lin" valueType="num">
                                      <p:cBhvr>
                                        <p:cTn id="95" dur="2000" fill="hold"/>
                                        <p:tgtEl>
                                          <p:spTgt spid="53"/>
                                        </p:tgtEl>
                                        <p:attrNameLst>
                                          <p:attrName>ppt_h</p:attrName>
                                        </p:attrNameLst>
                                      </p:cBhvr>
                                      <p:tavLst>
                                        <p:tav tm="0">
                                          <p:val>
                                            <p:fltVal val="0"/>
                                          </p:val>
                                        </p:tav>
                                        <p:tav tm="100000">
                                          <p:val>
                                            <p:strVal val="#ppt_h"/>
                                          </p:val>
                                        </p:tav>
                                      </p:tavLst>
                                    </p:anim>
                                    <p:animEffect transition="in" filter="fade">
                                      <p:cBhvr>
                                        <p:cTn id="96" dur="2000"/>
                                        <p:tgtEl>
                                          <p:spTgt spid="53"/>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p:cTn id="99" dur="2000" fill="hold"/>
                                        <p:tgtEl>
                                          <p:spTgt spid="54"/>
                                        </p:tgtEl>
                                        <p:attrNameLst>
                                          <p:attrName>ppt_w</p:attrName>
                                        </p:attrNameLst>
                                      </p:cBhvr>
                                      <p:tavLst>
                                        <p:tav tm="0">
                                          <p:val>
                                            <p:fltVal val="0"/>
                                          </p:val>
                                        </p:tav>
                                        <p:tav tm="100000">
                                          <p:val>
                                            <p:strVal val="#ppt_w"/>
                                          </p:val>
                                        </p:tav>
                                      </p:tavLst>
                                    </p:anim>
                                    <p:anim calcmode="lin" valueType="num">
                                      <p:cBhvr>
                                        <p:cTn id="100" dur="2000" fill="hold"/>
                                        <p:tgtEl>
                                          <p:spTgt spid="54"/>
                                        </p:tgtEl>
                                        <p:attrNameLst>
                                          <p:attrName>ppt_h</p:attrName>
                                        </p:attrNameLst>
                                      </p:cBhvr>
                                      <p:tavLst>
                                        <p:tav tm="0">
                                          <p:val>
                                            <p:fltVal val="0"/>
                                          </p:val>
                                        </p:tav>
                                        <p:tav tm="100000">
                                          <p:val>
                                            <p:strVal val="#ppt_h"/>
                                          </p:val>
                                        </p:tav>
                                      </p:tavLst>
                                    </p:anim>
                                    <p:animEffect transition="in" filter="fade">
                                      <p:cBhvr>
                                        <p:cTn id="101" dur="2000"/>
                                        <p:tgtEl>
                                          <p:spTgt spid="54"/>
                                        </p:tgtEl>
                                      </p:cBhvr>
                                    </p:animEffect>
                                  </p:childTnLst>
                                </p:cTn>
                              </p:par>
                            </p:childTnLst>
                          </p:cTn>
                        </p:par>
                        <p:par>
                          <p:cTn id="102" fill="hold">
                            <p:stCondLst>
                              <p:cond delay="0"/>
                            </p:stCondLst>
                            <p:childTnLst>
                              <p:par>
                                <p:cTn id="103" presetID="42" presetClass="entr" presetSubtype="0"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anim calcmode="lin" valueType="num">
                                      <p:cBhvr>
                                        <p:cTn id="106" dur="500" fill="hold"/>
                                        <p:tgtEl>
                                          <p:spTgt spid="36"/>
                                        </p:tgtEl>
                                        <p:attrNameLst>
                                          <p:attrName>ppt_x</p:attrName>
                                        </p:attrNameLst>
                                      </p:cBhvr>
                                      <p:tavLst>
                                        <p:tav tm="0">
                                          <p:val>
                                            <p:strVal val="#ppt_x"/>
                                          </p:val>
                                        </p:tav>
                                        <p:tav tm="100000">
                                          <p:val>
                                            <p:strVal val="#ppt_x"/>
                                          </p:val>
                                        </p:tav>
                                      </p:tavLst>
                                    </p:anim>
                                    <p:anim calcmode="lin" valueType="num">
                                      <p:cBhvr>
                                        <p:cTn id="107" dur="500" fill="hold"/>
                                        <p:tgtEl>
                                          <p:spTgt spid="36"/>
                                        </p:tgtEl>
                                        <p:attrNameLst>
                                          <p:attrName>ppt_y</p:attrName>
                                        </p:attrNameLst>
                                      </p:cBhvr>
                                      <p:tavLst>
                                        <p:tav tm="0">
                                          <p:val>
                                            <p:strVal val="#ppt_y+.1"/>
                                          </p:val>
                                        </p:tav>
                                        <p:tav tm="100000">
                                          <p:val>
                                            <p:strVal val="#ppt_y"/>
                                          </p:val>
                                        </p:tav>
                                      </p:tavLst>
                                    </p:anim>
                                  </p:childTnLst>
                                </p:cTn>
                              </p:par>
                            </p:childTnLst>
                          </p:cTn>
                        </p:par>
                        <p:par>
                          <p:cTn id="108" fill="hold">
                            <p:stCondLst>
                              <p:cond delay="500"/>
                            </p:stCondLst>
                            <p:childTnLst>
                              <p:par>
                                <p:cTn id="109" presetID="42" presetClass="entr" presetSubtype="0"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500"/>
                                        <p:tgtEl>
                                          <p:spTgt spid="39"/>
                                        </p:tgtEl>
                                      </p:cBhvr>
                                    </p:animEffect>
                                    <p:anim calcmode="lin" valueType="num">
                                      <p:cBhvr>
                                        <p:cTn id="112" dur="500" fill="hold"/>
                                        <p:tgtEl>
                                          <p:spTgt spid="39"/>
                                        </p:tgtEl>
                                        <p:attrNameLst>
                                          <p:attrName>ppt_x</p:attrName>
                                        </p:attrNameLst>
                                      </p:cBhvr>
                                      <p:tavLst>
                                        <p:tav tm="0">
                                          <p:val>
                                            <p:strVal val="#ppt_x"/>
                                          </p:val>
                                        </p:tav>
                                        <p:tav tm="100000">
                                          <p:val>
                                            <p:strVal val="#ppt_x"/>
                                          </p:val>
                                        </p:tav>
                                      </p:tavLst>
                                    </p:anim>
                                    <p:anim calcmode="lin" valueType="num">
                                      <p:cBhvr>
                                        <p:cTn id="113" dur="500" fill="hold"/>
                                        <p:tgtEl>
                                          <p:spTgt spid="39"/>
                                        </p:tgtEl>
                                        <p:attrNameLst>
                                          <p:attrName>ppt_y</p:attrName>
                                        </p:attrNameLst>
                                      </p:cBhvr>
                                      <p:tavLst>
                                        <p:tav tm="0">
                                          <p:val>
                                            <p:strVal val="#ppt_y+.1"/>
                                          </p:val>
                                        </p:tav>
                                        <p:tav tm="100000">
                                          <p:val>
                                            <p:strVal val="#ppt_y"/>
                                          </p:val>
                                        </p:tav>
                                      </p:tavLst>
                                    </p:anim>
                                  </p:childTnLst>
                                </p:cTn>
                              </p:par>
                            </p:childTnLst>
                          </p:cTn>
                        </p:par>
                        <p:par>
                          <p:cTn id="114" fill="hold">
                            <p:stCondLst>
                              <p:cond delay="1000"/>
                            </p:stCondLst>
                            <p:childTnLst>
                              <p:par>
                                <p:cTn id="115" presetID="42" presetClass="entr" presetSubtype="0"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anim calcmode="lin" valueType="num">
                                      <p:cBhvr>
                                        <p:cTn id="118" dur="500" fill="hold"/>
                                        <p:tgtEl>
                                          <p:spTgt spid="34"/>
                                        </p:tgtEl>
                                        <p:attrNameLst>
                                          <p:attrName>ppt_x</p:attrName>
                                        </p:attrNameLst>
                                      </p:cBhvr>
                                      <p:tavLst>
                                        <p:tav tm="0">
                                          <p:val>
                                            <p:strVal val="#ppt_x"/>
                                          </p:val>
                                        </p:tav>
                                        <p:tav tm="100000">
                                          <p:val>
                                            <p:strVal val="#ppt_x"/>
                                          </p:val>
                                        </p:tav>
                                      </p:tavLst>
                                    </p:anim>
                                    <p:anim calcmode="lin" valueType="num">
                                      <p:cBhvr>
                                        <p:cTn id="119" dur="500" fill="hold"/>
                                        <p:tgtEl>
                                          <p:spTgt spid="34"/>
                                        </p:tgtEl>
                                        <p:attrNameLst>
                                          <p:attrName>ppt_y</p:attrName>
                                        </p:attrNameLst>
                                      </p:cBhvr>
                                      <p:tavLst>
                                        <p:tav tm="0">
                                          <p:val>
                                            <p:strVal val="#ppt_y+.1"/>
                                          </p:val>
                                        </p:tav>
                                        <p:tav tm="100000">
                                          <p:val>
                                            <p:strVal val="#ppt_y"/>
                                          </p:val>
                                        </p:tav>
                                      </p:tavLst>
                                    </p:anim>
                                  </p:childTnLst>
                                </p:cTn>
                              </p:par>
                            </p:childTnLst>
                          </p:cTn>
                        </p:par>
                        <p:par>
                          <p:cTn id="120" fill="hold">
                            <p:stCondLst>
                              <p:cond delay="1500"/>
                            </p:stCondLst>
                            <p:childTnLst>
                              <p:par>
                                <p:cTn id="121" presetID="42" presetClass="entr" presetSubtype="0" fill="hold" grpId="0" nodeType="after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fade">
                                      <p:cBhvr>
                                        <p:cTn id="123" dur="500"/>
                                        <p:tgtEl>
                                          <p:spTgt spid="38"/>
                                        </p:tgtEl>
                                      </p:cBhvr>
                                    </p:animEffect>
                                    <p:anim calcmode="lin" valueType="num">
                                      <p:cBhvr>
                                        <p:cTn id="124" dur="500" fill="hold"/>
                                        <p:tgtEl>
                                          <p:spTgt spid="38"/>
                                        </p:tgtEl>
                                        <p:attrNameLst>
                                          <p:attrName>ppt_x</p:attrName>
                                        </p:attrNameLst>
                                      </p:cBhvr>
                                      <p:tavLst>
                                        <p:tav tm="0">
                                          <p:val>
                                            <p:strVal val="#ppt_x"/>
                                          </p:val>
                                        </p:tav>
                                        <p:tav tm="100000">
                                          <p:val>
                                            <p:strVal val="#ppt_x"/>
                                          </p:val>
                                        </p:tav>
                                      </p:tavLst>
                                    </p:anim>
                                    <p:anim calcmode="lin" valueType="num">
                                      <p:cBhvr>
                                        <p:cTn id="125" dur="500" fill="hold"/>
                                        <p:tgtEl>
                                          <p:spTgt spid="38"/>
                                        </p:tgtEl>
                                        <p:attrNameLst>
                                          <p:attrName>ppt_y</p:attrName>
                                        </p:attrNameLst>
                                      </p:cBhvr>
                                      <p:tavLst>
                                        <p:tav tm="0">
                                          <p:val>
                                            <p:strVal val="#ppt_y+.1"/>
                                          </p:val>
                                        </p:tav>
                                        <p:tav tm="100000">
                                          <p:val>
                                            <p:strVal val="#ppt_y"/>
                                          </p:val>
                                        </p:tav>
                                      </p:tavLst>
                                    </p:anim>
                                  </p:childTnLst>
                                </p:cTn>
                              </p:par>
                            </p:childTnLst>
                          </p:cTn>
                        </p:par>
                        <p:par>
                          <p:cTn id="126" fill="hold">
                            <p:stCondLst>
                              <p:cond delay="2000"/>
                            </p:stCondLst>
                            <p:childTnLst>
                              <p:par>
                                <p:cTn id="127" presetID="42" presetClass="entr" presetSubtype="0" fill="hold" grpId="0" nodeType="after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fade">
                                      <p:cBhvr>
                                        <p:cTn id="129" dur="500"/>
                                        <p:tgtEl>
                                          <p:spTgt spid="41"/>
                                        </p:tgtEl>
                                      </p:cBhvr>
                                    </p:animEffect>
                                    <p:anim calcmode="lin" valueType="num">
                                      <p:cBhvr>
                                        <p:cTn id="130" dur="500" fill="hold"/>
                                        <p:tgtEl>
                                          <p:spTgt spid="41"/>
                                        </p:tgtEl>
                                        <p:attrNameLst>
                                          <p:attrName>ppt_x</p:attrName>
                                        </p:attrNameLst>
                                      </p:cBhvr>
                                      <p:tavLst>
                                        <p:tav tm="0">
                                          <p:val>
                                            <p:strVal val="#ppt_x"/>
                                          </p:val>
                                        </p:tav>
                                        <p:tav tm="100000">
                                          <p:val>
                                            <p:strVal val="#ppt_x"/>
                                          </p:val>
                                        </p:tav>
                                      </p:tavLst>
                                    </p:anim>
                                    <p:anim calcmode="lin" valueType="num">
                                      <p:cBhvr>
                                        <p:cTn id="131" dur="500" fill="hold"/>
                                        <p:tgtEl>
                                          <p:spTgt spid="41"/>
                                        </p:tgtEl>
                                        <p:attrNameLst>
                                          <p:attrName>ppt_y</p:attrName>
                                        </p:attrNameLst>
                                      </p:cBhvr>
                                      <p:tavLst>
                                        <p:tav tm="0">
                                          <p:val>
                                            <p:strVal val="#ppt_y+.1"/>
                                          </p:val>
                                        </p:tav>
                                        <p:tav tm="100000">
                                          <p:val>
                                            <p:strVal val="#ppt_y"/>
                                          </p:val>
                                        </p:tav>
                                      </p:tavLst>
                                    </p:anim>
                                  </p:childTnLst>
                                </p:cTn>
                              </p:par>
                            </p:childTnLst>
                          </p:cTn>
                        </p:par>
                        <p:par>
                          <p:cTn id="132" fill="hold">
                            <p:stCondLst>
                              <p:cond delay="2500"/>
                            </p:stCondLst>
                            <p:childTnLst>
                              <p:par>
                                <p:cTn id="133" presetID="42" presetClass="entr" presetSubtype="0" fill="hold" grpId="0" nodeType="afterEffect">
                                  <p:stCondLst>
                                    <p:cond delay="0"/>
                                  </p:stCondLst>
                                  <p:childTnLst>
                                    <p:set>
                                      <p:cBhvr>
                                        <p:cTn id="134" dur="1" fill="hold">
                                          <p:stCondLst>
                                            <p:cond delay="0"/>
                                          </p:stCondLst>
                                        </p:cTn>
                                        <p:tgtEl>
                                          <p:spTgt spid="35"/>
                                        </p:tgtEl>
                                        <p:attrNameLst>
                                          <p:attrName>style.visibility</p:attrName>
                                        </p:attrNameLst>
                                      </p:cBhvr>
                                      <p:to>
                                        <p:strVal val="visible"/>
                                      </p:to>
                                    </p:set>
                                    <p:animEffect transition="in" filter="fade">
                                      <p:cBhvr>
                                        <p:cTn id="135" dur="500"/>
                                        <p:tgtEl>
                                          <p:spTgt spid="35"/>
                                        </p:tgtEl>
                                      </p:cBhvr>
                                    </p:animEffect>
                                    <p:anim calcmode="lin" valueType="num">
                                      <p:cBhvr>
                                        <p:cTn id="136" dur="500" fill="hold"/>
                                        <p:tgtEl>
                                          <p:spTgt spid="35"/>
                                        </p:tgtEl>
                                        <p:attrNameLst>
                                          <p:attrName>ppt_x</p:attrName>
                                        </p:attrNameLst>
                                      </p:cBhvr>
                                      <p:tavLst>
                                        <p:tav tm="0">
                                          <p:val>
                                            <p:strVal val="#ppt_x"/>
                                          </p:val>
                                        </p:tav>
                                        <p:tav tm="100000">
                                          <p:val>
                                            <p:strVal val="#ppt_x"/>
                                          </p:val>
                                        </p:tav>
                                      </p:tavLst>
                                    </p:anim>
                                    <p:anim calcmode="lin" valueType="num">
                                      <p:cBhvr>
                                        <p:cTn id="137" dur="500" fill="hold"/>
                                        <p:tgtEl>
                                          <p:spTgt spid="35"/>
                                        </p:tgtEl>
                                        <p:attrNameLst>
                                          <p:attrName>ppt_y</p:attrName>
                                        </p:attrNameLst>
                                      </p:cBhvr>
                                      <p:tavLst>
                                        <p:tav tm="0">
                                          <p:val>
                                            <p:strVal val="#ppt_y+.1"/>
                                          </p:val>
                                        </p:tav>
                                        <p:tav tm="100000">
                                          <p:val>
                                            <p:strVal val="#ppt_y"/>
                                          </p:val>
                                        </p:tav>
                                      </p:tavLst>
                                    </p:anim>
                                  </p:childTnLst>
                                </p:cTn>
                              </p:par>
                            </p:childTnLst>
                          </p:cTn>
                        </p:par>
                        <p:par>
                          <p:cTn id="138" fill="hold">
                            <p:stCondLst>
                              <p:cond delay="3000"/>
                            </p:stCondLst>
                            <p:childTnLst>
                              <p:par>
                                <p:cTn id="139" presetID="42"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anim calcmode="lin" valueType="num">
                                      <p:cBhvr>
                                        <p:cTn id="142" dur="500" fill="hold"/>
                                        <p:tgtEl>
                                          <p:spTgt spid="33"/>
                                        </p:tgtEl>
                                        <p:attrNameLst>
                                          <p:attrName>ppt_x</p:attrName>
                                        </p:attrNameLst>
                                      </p:cBhvr>
                                      <p:tavLst>
                                        <p:tav tm="0">
                                          <p:val>
                                            <p:strVal val="#ppt_x"/>
                                          </p:val>
                                        </p:tav>
                                        <p:tav tm="100000">
                                          <p:val>
                                            <p:strVal val="#ppt_x"/>
                                          </p:val>
                                        </p:tav>
                                      </p:tavLst>
                                    </p:anim>
                                    <p:anim calcmode="lin" valueType="num">
                                      <p:cBhvr>
                                        <p:cTn id="143" dur="500" fill="hold"/>
                                        <p:tgtEl>
                                          <p:spTgt spid="33"/>
                                        </p:tgtEl>
                                        <p:attrNameLst>
                                          <p:attrName>ppt_y</p:attrName>
                                        </p:attrNameLst>
                                      </p:cBhvr>
                                      <p:tavLst>
                                        <p:tav tm="0">
                                          <p:val>
                                            <p:strVal val="#ppt_y+.1"/>
                                          </p:val>
                                        </p:tav>
                                        <p:tav tm="100000">
                                          <p:val>
                                            <p:strVal val="#ppt_y"/>
                                          </p:val>
                                        </p:tav>
                                      </p:tavLst>
                                    </p:anim>
                                  </p:childTnLst>
                                </p:cTn>
                              </p:par>
                            </p:childTnLst>
                          </p:cTn>
                        </p:par>
                        <p:par>
                          <p:cTn id="144" fill="hold">
                            <p:stCondLst>
                              <p:cond delay="3500"/>
                            </p:stCondLst>
                            <p:childTnLst>
                              <p:par>
                                <p:cTn id="145" presetID="42" presetClass="entr" presetSubtype="0" fill="hold" grpId="0" nodeType="after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fade">
                                      <p:cBhvr>
                                        <p:cTn id="147" dur="500"/>
                                        <p:tgtEl>
                                          <p:spTgt spid="40"/>
                                        </p:tgtEl>
                                      </p:cBhvr>
                                    </p:animEffect>
                                    <p:anim calcmode="lin" valueType="num">
                                      <p:cBhvr>
                                        <p:cTn id="148" dur="500" fill="hold"/>
                                        <p:tgtEl>
                                          <p:spTgt spid="40"/>
                                        </p:tgtEl>
                                        <p:attrNameLst>
                                          <p:attrName>ppt_x</p:attrName>
                                        </p:attrNameLst>
                                      </p:cBhvr>
                                      <p:tavLst>
                                        <p:tav tm="0">
                                          <p:val>
                                            <p:strVal val="#ppt_x"/>
                                          </p:val>
                                        </p:tav>
                                        <p:tav tm="100000">
                                          <p:val>
                                            <p:strVal val="#ppt_x"/>
                                          </p:val>
                                        </p:tav>
                                      </p:tavLst>
                                    </p:anim>
                                    <p:anim calcmode="lin" valueType="num">
                                      <p:cBhvr>
                                        <p:cTn id="149" dur="500" fill="hold"/>
                                        <p:tgtEl>
                                          <p:spTgt spid="40"/>
                                        </p:tgtEl>
                                        <p:attrNameLst>
                                          <p:attrName>ppt_y</p:attrName>
                                        </p:attrNameLst>
                                      </p:cBhvr>
                                      <p:tavLst>
                                        <p:tav tm="0">
                                          <p:val>
                                            <p:strVal val="#ppt_y+.1"/>
                                          </p:val>
                                        </p:tav>
                                        <p:tav tm="100000">
                                          <p:val>
                                            <p:strVal val="#ppt_y"/>
                                          </p:val>
                                        </p:tav>
                                      </p:tavLst>
                                    </p:anim>
                                  </p:childTnLst>
                                </p:cTn>
                              </p:par>
                            </p:childTnLst>
                          </p:cTn>
                        </p:par>
                        <p:par>
                          <p:cTn id="150" fill="hold">
                            <p:stCondLst>
                              <p:cond delay="4000"/>
                            </p:stCondLst>
                            <p:childTnLst>
                              <p:par>
                                <p:cTn id="151" presetID="42" presetClass="entr" presetSubtype="0" fill="hold" grpId="0" nodeType="afterEffect">
                                  <p:stCondLst>
                                    <p:cond delay="0"/>
                                  </p:stCondLst>
                                  <p:childTnLst>
                                    <p:set>
                                      <p:cBhvr>
                                        <p:cTn id="152" dur="1" fill="hold">
                                          <p:stCondLst>
                                            <p:cond delay="0"/>
                                          </p:stCondLst>
                                        </p:cTn>
                                        <p:tgtEl>
                                          <p:spTgt spid="42"/>
                                        </p:tgtEl>
                                        <p:attrNameLst>
                                          <p:attrName>style.visibility</p:attrName>
                                        </p:attrNameLst>
                                      </p:cBhvr>
                                      <p:to>
                                        <p:strVal val="visible"/>
                                      </p:to>
                                    </p:set>
                                    <p:animEffect transition="in" filter="fade">
                                      <p:cBhvr>
                                        <p:cTn id="153" dur="500"/>
                                        <p:tgtEl>
                                          <p:spTgt spid="42"/>
                                        </p:tgtEl>
                                      </p:cBhvr>
                                    </p:animEffect>
                                    <p:anim calcmode="lin" valueType="num">
                                      <p:cBhvr>
                                        <p:cTn id="154" dur="500" fill="hold"/>
                                        <p:tgtEl>
                                          <p:spTgt spid="42"/>
                                        </p:tgtEl>
                                        <p:attrNameLst>
                                          <p:attrName>ppt_x</p:attrName>
                                        </p:attrNameLst>
                                      </p:cBhvr>
                                      <p:tavLst>
                                        <p:tav tm="0">
                                          <p:val>
                                            <p:strVal val="#ppt_x"/>
                                          </p:val>
                                        </p:tav>
                                        <p:tav tm="100000">
                                          <p:val>
                                            <p:strVal val="#ppt_x"/>
                                          </p:val>
                                        </p:tav>
                                      </p:tavLst>
                                    </p:anim>
                                    <p:anim calcmode="lin" valueType="num">
                                      <p:cBhvr>
                                        <p:cTn id="155" dur="500" fill="hold"/>
                                        <p:tgtEl>
                                          <p:spTgt spid="42"/>
                                        </p:tgtEl>
                                        <p:attrNameLst>
                                          <p:attrName>ppt_y</p:attrName>
                                        </p:attrNameLst>
                                      </p:cBhvr>
                                      <p:tavLst>
                                        <p:tav tm="0">
                                          <p:val>
                                            <p:strVal val="#ppt_y+.1"/>
                                          </p:val>
                                        </p:tav>
                                        <p:tav tm="100000">
                                          <p:val>
                                            <p:strVal val="#ppt_y"/>
                                          </p:val>
                                        </p:tav>
                                      </p:tavLst>
                                    </p:anim>
                                  </p:childTnLst>
                                </p:cTn>
                              </p:par>
                            </p:childTnLst>
                          </p:cTn>
                        </p:par>
                        <p:par>
                          <p:cTn id="156" fill="hold">
                            <p:stCondLst>
                              <p:cond delay="4500"/>
                            </p:stCondLst>
                            <p:childTnLst>
                              <p:par>
                                <p:cTn id="157" presetID="42" presetClass="entr" presetSubtype="0" fill="hold" grpId="0" nodeType="afterEffect">
                                  <p:stCondLst>
                                    <p:cond delay="0"/>
                                  </p:stCondLst>
                                  <p:childTnLst>
                                    <p:set>
                                      <p:cBhvr>
                                        <p:cTn id="158" dur="1" fill="hold">
                                          <p:stCondLst>
                                            <p:cond delay="0"/>
                                          </p:stCondLst>
                                        </p:cTn>
                                        <p:tgtEl>
                                          <p:spTgt spid="37"/>
                                        </p:tgtEl>
                                        <p:attrNameLst>
                                          <p:attrName>style.visibility</p:attrName>
                                        </p:attrNameLst>
                                      </p:cBhvr>
                                      <p:to>
                                        <p:strVal val="visible"/>
                                      </p:to>
                                    </p:set>
                                    <p:animEffect transition="in" filter="fade">
                                      <p:cBhvr>
                                        <p:cTn id="159" dur="500"/>
                                        <p:tgtEl>
                                          <p:spTgt spid="37"/>
                                        </p:tgtEl>
                                      </p:cBhvr>
                                    </p:animEffect>
                                    <p:anim calcmode="lin" valueType="num">
                                      <p:cBhvr>
                                        <p:cTn id="160" dur="500" fill="hold"/>
                                        <p:tgtEl>
                                          <p:spTgt spid="37"/>
                                        </p:tgtEl>
                                        <p:attrNameLst>
                                          <p:attrName>ppt_x</p:attrName>
                                        </p:attrNameLst>
                                      </p:cBhvr>
                                      <p:tavLst>
                                        <p:tav tm="0">
                                          <p:val>
                                            <p:strVal val="#ppt_x"/>
                                          </p:val>
                                        </p:tav>
                                        <p:tav tm="100000">
                                          <p:val>
                                            <p:strVal val="#ppt_x"/>
                                          </p:val>
                                        </p:tav>
                                      </p:tavLst>
                                    </p:anim>
                                    <p:anim calcmode="lin" valueType="num">
                                      <p:cBhvr>
                                        <p:cTn id="161"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animBg="1"/>
      <p:bldP spid="37" grpId="0"/>
      <p:bldP spid="38" grpId="0" animBg="1"/>
      <p:bldP spid="39" grpId="0" animBg="1"/>
      <p:bldP spid="40" grpId="0"/>
      <p:bldP spid="41" grpId="0" animBg="1"/>
      <p:bldP spid="42" grpId="0"/>
      <p:bldP spid="11" grpId="0" animBg="1"/>
      <p:bldP spid="43" grpId="0"/>
      <p:bldP spid="44" grpId="0"/>
      <p:bldP spid="45" grpId="0"/>
      <p:bldP spid="46" grpId="0"/>
      <p:bldP spid="47" grpId="0"/>
      <p:bldP spid="48" grpId="0"/>
      <p:bldP spid="49" grpId="0"/>
      <p:bldP spid="50" grpId="0"/>
      <p:bldP spid="51" grpId="0"/>
      <p:bldP spid="52" grpId="0"/>
      <p:bldP spid="53" grpId="0"/>
      <p:bldP spid="54" grpId="0" animBg="1"/>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7739550" y="5146580"/>
            <a:ext cx="526879" cy="526879"/>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3955247" y="5146580"/>
            <a:ext cx="526879" cy="526879"/>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a:off x="7739550" y="1364446"/>
            <a:ext cx="526879" cy="526879"/>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a:stCxn id="25" idx="5"/>
          </p:cNvCxnSpPr>
          <p:nvPr/>
        </p:nvCxnSpPr>
        <p:spPr>
          <a:xfrm>
            <a:off x="3955247" y="1364446"/>
            <a:ext cx="526879" cy="526879"/>
          </a:xfrm>
          <a:prstGeom prst="line">
            <a:avLst/>
          </a:prstGeom>
          <a:ln w="508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4318307" y="1732944"/>
            <a:ext cx="3585867" cy="3574992"/>
            <a:chOff x="4002442" y="1341792"/>
            <a:chExt cx="4187117" cy="4174417"/>
          </a:xfrm>
        </p:grpSpPr>
        <p:grpSp>
          <p:nvGrpSpPr>
            <p:cNvPr id="7" name="组合 6"/>
            <p:cNvGrpSpPr/>
            <p:nvPr/>
          </p:nvGrpSpPr>
          <p:grpSpPr>
            <a:xfrm>
              <a:off x="4002442" y="1341792"/>
              <a:ext cx="1990017" cy="1990017"/>
              <a:chOff x="3845536" y="1830658"/>
              <a:chExt cx="1990017" cy="1990017"/>
            </a:xfrm>
          </p:grpSpPr>
          <p:sp>
            <p:nvSpPr>
              <p:cNvPr id="20" name="圆角矩形 19"/>
              <p:cNvSpPr/>
              <p:nvPr/>
            </p:nvSpPr>
            <p:spPr>
              <a:xfrm>
                <a:off x="3845536" y="1830658"/>
                <a:ext cx="1990017" cy="1990017"/>
              </a:xfrm>
              <a:prstGeom prst="roundRect">
                <a:avLst/>
              </a:prstGeom>
              <a:gradFill flip="none" rotWithShape="1">
                <a:gsLst>
                  <a:gs pos="50000">
                    <a:srgbClr val="F2F2F2"/>
                  </a:gs>
                  <a:gs pos="50000">
                    <a:schemeClr val="bg1"/>
                  </a:gs>
                </a:gsLst>
                <a:lin ang="13500000" scaled="1"/>
                <a:tileRect/>
              </a:gradFill>
              <a:ln>
                <a:noFill/>
              </a:ln>
              <a:effectLst>
                <a:outerShdw dist="152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4036823" y="2021945"/>
                <a:ext cx="1607443" cy="1607443"/>
              </a:xfrm>
              <a:prstGeom prst="roundRect">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280590" y="2265712"/>
                <a:ext cx="1119909" cy="1119909"/>
              </a:xfrm>
              <a:prstGeom prst="roundRect">
                <a:avLst>
                  <a:gd name="adj" fmla="val 0"/>
                </a:avLst>
              </a:prstGeom>
              <a:solidFill>
                <a:srgbClr val="C00000"/>
              </a:solidFill>
              <a:ln>
                <a:noFill/>
              </a:ln>
              <a:effectLst>
                <a:innerShdw dist="1270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199542" y="1341792"/>
              <a:ext cx="1990017" cy="1990017"/>
              <a:chOff x="3845536" y="1830658"/>
              <a:chExt cx="1990017" cy="1990017"/>
            </a:xfrm>
          </p:grpSpPr>
          <p:sp>
            <p:nvSpPr>
              <p:cNvPr id="17" name="圆角矩形 16"/>
              <p:cNvSpPr/>
              <p:nvPr/>
            </p:nvSpPr>
            <p:spPr>
              <a:xfrm>
                <a:off x="3845536" y="1830658"/>
                <a:ext cx="1990017" cy="1990017"/>
              </a:xfrm>
              <a:prstGeom prst="roundRect">
                <a:avLst/>
              </a:prstGeom>
              <a:gradFill flip="none" rotWithShape="1">
                <a:gsLst>
                  <a:gs pos="50000">
                    <a:srgbClr val="F2F2F2"/>
                  </a:gs>
                  <a:gs pos="50000">
                    <a:schemeClr val="bg1"/>
                  </a:gs>
                </a:gsLst>
                <a:lin ang="13500000" scaled="1"/>
                <a:tileRect/>
              </a:gradFill>
              <a:ln>
                <a:noFill/>
              </a:ln>
              <a:effectLst>
                <a:outerShdw dist="152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4036823" y="2021945"/>
                <a:ext cx="1607443" cy="1607443"/>
              </a:xfrm>
              <a:prstGeom prst="roundRect">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4280590" y="2265712"/>
                <a:ext cx="1119909" cy="1119909"/>
              </a:xfrm>
              <a:prstGeom prst="roundRect">
                <a:avLst>
                  <a:gd name="adj" fmla="val 0"/>
                </a:avLst>
              </a:prstGeom>
              <a:solidFill>
                <a:srgbClr val="FFC000"/>
              </a:solidFill>
              <a:ln>
                <a:noFill/>
              </a:ln>
              <a:effectLst>
                <a:innerShdw dist="1270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4002442" y="3526192"/>
              <a:ext cx="1990017" cy="1990017"/>
              <a:chOff x="3845536" y="1830658"/>
              <a:chExt cx="1990017" cy="1990017"/>
            </a:xfrm>
          </p:grpSpPr>
          <p:sp>
            <p:nvSpPr>
              <p:cNvPr id="14" name="圆角矩形 13"/>
              <p:cNvSpPr/>
              <p:nvPr/>
            </p:nvSpPr>
            <p:spPr>
              <a:xfrm>
                <a:off x="3845536" y="1830658"/>
                <a:ext cx="1990017" cy="1990017"/>
              </a:xfrm>
              <a:prstGeom prst="roundRect">
                <a:avLst/>
              </a:prstGeom>
              <a:gradFill flip="none" rotWithShape="1">
                <a:gsLst>
                  <a:gs pos="50000">
                    <a:srgbClr val="F2F2F2"/>
                  </a:gs>
                  <a:gs pos="50000">
                    <a:schemeClr val="bg1"/>
                  </a:gs>
                </a:gsLst>
                <a:lin ang="13500000" scaled="1"/>
                <a:tileRect/>
              </a:gradFill>
              <a:ln>
                <a:noFill/>
              </a:ln>
              <a:effectLst>
                <a:outerShdw dist="152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036823" y="2021945"/>
                <a:ext cx="1607443" cy="1607443"/>
              </a:xfrm>
              <a:prstGeom prst="roundRect">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4280590" y="2265712"/>
                <a:ext cx="1119909" cy="1119909"/>
              </a:xfrm>
              <a:prstGeom prst="roundRect">
                <a:avLst>
                  <a:gd name="adj" fmla="val 0"/>
                </a:avLst>
              </a:prstGeom>
              <a:solidFill>
                <a:srgbClr val="009900"/>
              </a:solidFill>
              <a:ln>
                <a:noFill/>
              </a:ln>
              <a:effectLst>
                <a:innerShdw dist="1270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6199542" y="3526192"/>
              <a:ext cx="1990017" cy="1990017"/>
              <a:chOff x="3845536" y="1830658"/>
              <a:chExt cx="1990017" cy="1990017"/>
            </a:xfrm>
          </p:grpSpPr>
          <p:sp>
            <p:nvSpPr>
              <p:cNvPr id="11" name="圆角矩形 10"/>
              <p:cNvSpPr/>
              <p:nvPr/>
            </p:nvSpPr>
            <p:spPr>
              <a:xfrm>
                <a:off x="3845536" y="1830658"/>
                <a:ext cx="1990017" cy="1990017"/>
              </a:xfrm>
              <a:prstGeom prst="roundRect">
                <a:avLst/>
              </a:prstGeom>
              <a:gradFill flip="none" rotWithShape="1">
                <a:gsLst>
                  <a:gs pos="50000">
                    <a:srgbClr val="F2F2F2"/>
                  </a:gs>
                  <a:gs pos="50000">
                    <a:schemeClr val="bg1"/>
                  </a:gs>
                </a:gsLst>
                <a:lin ang="13500000" scaled="1"/>
                <a:tileRect/>
              </a:gradFill>
              <a:ln>
                <a:noFill/>
              </a:ln>
              <a:effectLst>
                <a:outerShdw dist="152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4036823" y="2021945"/>
                <a:ext cx="1607443" cy="1607443"/>
              </a:xfrm>
              <a:prstGeom prst="roundRect">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280590" y="2265712"/>
                <a:ext cx="1119909" cy="1119909"/>
              </a:xfrm>
              <a:prstGeom prst="roundRect">
                <a:avLst>
                  <a:gd name="adj" fmla="val 0"/>
                </a:avLst>
              </a:prstGeom>
              <a:solidFill>
                <a:srgbClr val="92D050"/>
              </a:solidFill>
              <a:ln>
                <a:noFill/>
              </a:ln>
              <a:effectLst>
                <a:innerShdw dist="1270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p:cNvGrpSpPr/>
          <p:nvPr/>
        </p:nvGrpSpPr>
        <p:grpSpPr>
          <a:xfrm>
            <a:off x="3684964" y="1094163"/>
            <a:ext cx="344053" cy="344053"/>
            <a:chOff x="3845536" y="1830658"/>
            <a:chExt cx="1990017" cy="1990017"/>
          </a:xfrm>
        </p:grpSpPr>
        <p:sp>
          <p:nvSpPr>
            <p:cNvPr id="24"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4331496" y="2316618"/>
              <a:ext cx="1018097" cy="1018097"/>
            </a:xfrm>
            <a:prstGeom prst="ellipse">
              <a:avLst/>
            </a:prstGeom>
            <a:ln>
              <a:noFill/>
            </a:ln>
            <a:effectLst>
              <a:innerShdw dist="381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8193463" y="1094163"/>
            <a:ext cx="344053" cy="344053"/>
            <a:chOff x="3845536" y="1830658"/>
            <a:chExt cx="1990017" cy="1990017"/>
          </a:xfrm>
        </p:grpSpPr>
        <p:sp>
          <p:nvSpPr>
            <p:cNvPr id="28"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5"/>
            <p:cNvSpPr/>
            <p:nvPr/>
          </p:nvSpPr>
          <p:spPr>
            <a:xfrm>
              <a:off x="4331496" y="2316618"/>
              <a:ext cx="1018097" cy="1018097"/>
            </a:xfrm>
            <a:prstGeom prst="ellipse">
              <a:avLst/>
            </a:prstGeom>
            <a:solidFill>
              <a:schemeClr val="accent2"/>
            </a:solidFill>
            <a:ln>
              <a:noFill/>
            </a:ln>
            <a:effectLst>
              <a:innerShdw dist="381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684964" y="5602664"/>
            <a:ext cx="344053" cy="344053"/>
            <a:chOff x="3845536" y="1830658"/>
            <a:chExt cx="1990017" cy="1990017"/>
          </a:xfrm>
        </p:grpSpPr>
        <p:sp>
          <p:nvSpPr>
            <p:cNvPr id="32"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25"/>
            <p:cNvSpPr/>
            <p:nvPr/>
          </p:nvSpPr>
          <p:spPr>
            <a:xfrm>
              <a:off x="4331496" y="2316618"/>
              <a:ext cx="1018097" cy="1018097"/>
            </a:xfrm>
            <a:prstGeom prst="ellipse">
              <a:avLst/>
            </a:prstGeom>
            <a:solidFill>
              <a:schemeClr val="accent3"/>
            </a:solidFill>
            <a:ln>
              <a:noFill/>
            </a:ln>
            <a:effectLst>
              <a:innerShdw dist="381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8193463" y="5602664"/>
            <a:ext cx="344053" cy="344053"/>
            <a:chOff x="3845536" y="1830658"/>
            <a:chExt cx="1990017" cy="1990017"/>
          </a:xfrm>
        </p:grpSpPr>
        <p:sp>
          <p:nvSpPr>
            <p:cNvPr id="36" name="圆角矩形 23"/>
            <p:cNvSpPr/>
            <p:nvPr/>
          </p:nvSpPr>
          <p:spPr>
            <a:xfrm>
              <a:off x="3845536" y="1830658"/>
              <a:ext cx="1990017" cy="1990017"/>
            </a:xfrm>
            <a:prstGeom prst="ellipse">
              <a:avLst/>
            </a:prstGeom>
            <a:gradFill flip="none" rotWithShape="1">
              <a:gsLst>
                <a:gs pos="50000">
                  <a:srgbClr val="F2F2F2"/>
                </a:gs>
                <a:gs pos="50000">
                  <a:schemeClr val="bg1"/>
                </a:gs>
              </a:gsLst>
              <a:lin ang="13500000" scaled="1"/>
              <a:tileRect/>
            </a:gradFill>
            <a:ln>
              <a:noFill/>
            </a:ln>
            <a:effectLst>
              <a:outerShdw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24"/>
            <p:cNvSpPr/>
            <p:nvPr/>
          </p:nvSpPr>
          <p:spPr>
            <a:xfrm>
              <a:off x="4036823" y="2021945"/>
              <a:ext cx="1607443" cy="1607443"/>
            </a:xfrm>
            <a:prstGeom prst="ellipse">
              <a:avLst/>
            </a:prstGeom>
            <a:gradFill flip="none" rotWithShape="1">
              <a:gsLst>
                <a:gs pos="50000">
                  <a:srgbClr val="F2F2F2"/>
                </a:gs>
                <a:gs pos="50000">
                  <a:schemeClr val="bg1"/>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25"/>
            <p:cNvSpPr/>
            <p:nvPr/>
          </p:nvSpPr>
          <p:spPr>
            <a:xfrm>
              <a:off x="4331496" y="2316618"/>
              <a:ext cx="1018097" cy="1018097"/>
            </a:xfrm>
            <a:prstGeom prst="ellipse">
              <a:avLst/>
            </a:prstGeom>
            <a:solidFill>
              <a:srgbClr val="7B448E"/>
            </a:solidFill>
            <a:ln>
              <a:noFill/>
            </a:ln>
            <a:effectLst>
              <a:innerShdw dist="381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1725574" y="1496112"/>
            <a:ext cx="2406357" cy="1100215"/>
            <a:chOff x="2665566" y="1142711"/>
            <a:chExt cx="2406357" cy="1100215"/>
          </a:xfrm>
        </p:grpSpPr>
        <p:sp>
          <p:nvSpPr>
            <p:cNvPr id="40" name="文本框 39"/>
            <p:cNvSpPr txBox="1"/>
            <p:nvPr/>
          </p:nvSpPr>
          <p:spPr bwMode="auto">
            <a:xfrm>
              <a:off x="2665566" y="1541195"/>
              <a:ext cx="2406357" cy="701731"/>
            </a:xfrm>
            <a:prstGeom prst="rect">
              <a:avLst/>
            </a:prstGeom>
            <a:noFill/>
          </p:spPr>
          <p:txBody>
            <a:bodyPr wrap="square">
              <a:spAutoFit/>
            </a:bodyPr>
            <a:lstStyle/>
            <a:p>
              <a:pPr algn="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1" name="文本框 40"/>
            <p:cNvSpPr txBox="1"/>
            <p:nvPr/>
          </p:nvSpPr>
          <p:spPr bwMode="auto">
            <a:xfrm>
              <a:off x="2716685" y="1221161"/>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42" name="文本框 41"/>
            <p:cNvSpPr txBox="1"/>
            <p:nvPr/>
          </p:nvSpPr>
          <p:spPr>
            <a:xfrm>
              <a:off x="4477367" y="1142711"/>
              <a:ext cx="579636" cy="523220"/>
            </a:xfrm>
            <a:prstGeom prst="rect">
              <a:avLst/>
            </a:prstGeom>
            <a:noFill/>
          </p:spPr>
          <p:txBody>
            <a:bodyPr wrap="square" rtlCol="0">
              <a:spAutoFit/>
            </a:bodyPr>
            <a:lstStyle/>
            <a:p>
              <a:pPr algn="ctr"/>
              <a:r>
                <a:rPr lang="en-US" altLang="zh-CN" sz="2800" dirty="0" smtClean="0">
                  <a:solidFill>
                    <a:schemeClr val="accent1"/>
                  </a:solidFill>
                  <a:latin typeface="Impact" panose="020B0806030902050204" pitchFamily="34" charset="0"/>
                </a:rPr>
                <a:t>01</a:t>
              </a:r>
              <a:endParaRPr lang="zh-CN" altLang="en-US" sz="2800" dirty="0">
                <a:solidFill>
                  <a:schemeClr val="accent1"/>
                </a:solidFill>
                <a:latin typeface="Impact" panose="020B0806030902050204" pitchFamily="34" charset="0"/>
              </a:endParaRPr>
            </a:p>
          </p:txBody>
        </p:sp>
      </p:grpSp>
      <p:grpSp>
        <p:nvGrpSpPr>
          <p:cNvPr id="43" name="组合 42"/>
          <p:cNvGrpSpPr/>
          <p:nvPr/>
        </p:nvGrpSpPr>
        <p:grpSpPr>
          <a:xfrm>
            <a:off x="1725574" y="4551391"/>
            <a:ext cx="2406357" cy="882912"/>
            <a:chOff x="2665566" y="1142711"/>
            <a:chExt cx="2406357" cy="882912"/>
          </a:xfrm>
        </p:grpSpPr>
        <p:sp>
          <p:nvSpPr>
            <p:cNvPr id="44" name="文本框 43"/>
            <p:cNvSpPr txBox="1"/>
            <p:nvPr/>
          </p:nvSpPr>
          <p:spPr bwMode="auto">
            <a:xfrm>
              <a:off x="2665566" y="1541195"/>
              <a:ext cx="2406357" cy="484428"/>
            </a:xfrm>
            <a:prstGeom prst="rect">
              <a:avLst/>
            </a:prstGeom>
            <a:noFill/>
          </p:spPr>
          <p:txBody>
            <a:bodyPr wrap="square">
              <a:spAutoFit/>
            </a:bodyPr>
            <a:lstStyle/>
            <a:p>
              <a:pPr algn="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5" name="文本框 44"/>
            <p:cNvSpPr txBox="1"/>
            <p:nvPr/>
          </p:nvSpPr>
          <p:spPr bwMode="auto">
            <a:xfrm>
              <a:off x="2716685" y="1221161"/>
              <a:ext cx="1922797" cy="400863"/>
            </a:xfrm>
            <a:prstGeom prst="rect">
              <a:avLst/>
            </a:prstGeom>
            <a:noFill/>
          </p:spPr>
          <p:txBody>
            <a:bodyPr>
              <a:spAutoFit/>
            </a:bodyPr>
            <a:lstStyle/>
            <a:p>
              <a:pPr algn="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46" name="文本框 45"/>
            <p:cNvSpPr txBox="1"/>
            <p:nvPr/>
          </p:nvSpPr>
          <p:spPr>
            <a:xfrm>
              <a:off x="4477367" y="1142711"/>
              <a:ext cx="579636" cy="523220"/>
            </a:xfrm>
            <a:prstGeom prst="rect">
              <a:avLst/>
            </a:prstGeom>
            <a:noFill/>
          </p:spPr>
          <p:txBody>
            <a:bodyPr wrap="square" rtlCol="0">
              <a:spAutoFit/>
            </a:bodyPr>
            <a:lstStyle/>
            <a:p>
              <a:pPr algn="ctr"/>
              <a:r>
                <a:rPr lang="en-US" altLang="zh-CN" sz="2800" dirty="0" smtClean="0">
                  <a:solidFill>
                    <a:schemeClr val="accent3"/>
                  </a:solidFill>
                  <a:latin typeface="Impact" panose="020B0806030902050204" pitchFamily="34" charset="0"/>
                </a:rPr>
                <a:t>03</a:t>
              </a:r>
              <a:endParaRPr lang="zh-CN" altLang="en-US" sz="2800" dirty="0">
                <a:solidFill>
                  <a:schemeClr val="accent3"/>
                </a:solidFill>
                <a:latin typeface="Impact" panose="020B0806030902050204" pitchFamily="34" charset="0"/>
              </a:endParaRPr>
            </a:p>
          </p:txBody>
        </p:sp>
      </p:grpSp>
      <p:grpSp>
        <p:nvGrpSpPr>
          <p:cNvPr id="47" name="组合 46"/>
          <p:cNvGrpSpPr/>
          <p:nvPr/>
        </p:nvGrpSpPr>
        <p:grpSpPr>
          <a:xfrm flipH="1">
            <a:off x="8089771" y="1465632"/>
            <a:ext cx="2406357" cy="1100215"/>
            <a:chOff x="2665566" y="1142711"/>
            <a:chExt cx="2406357" cy="1100215"/>
          </a:xfrm>
        </p:grpSpPr>
        <p:sp>
          <p:nvSpPr>
            <p:cNvPr id="48" name="文本框 47"/>
            <p:cNvSpPr txBox="1"/>
            <p:nvPr/>
          </p:nvSpPr>
          <p:spPr bwMode="auto">
            <a:xfrm>
              <a:off x="2665566" y="1541195"/>
              <a:ext cx="2406357" cy="701731"/>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文本</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9" name="文本框 48"/>
            <p:cNvSpPr txBox="1"/>
            <p:nvPr/>
          </p:nvSpPr>
          <p:spPr bwMode="auto">
            <a:xfrm>
              <a:off x="2716685" y="1221161"/>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50" name="文本框 49"/>
            <p:cNvSpPr txBox="1"/>
            <p:nvPr/>
          </p:nvSpPr>
          <p:spPr>
            <a:xfrm>
              <a:off x="4477367" y="1142711"/>
              <a:ext cx="579636" cy="523220"/>
            </a:xfrm>
            <a:prstGeom prst="rect">
              <a:avLst/>
            </a:prstGeom>
            <a:noFill/>
          </p:spPr>
          <p:txBody>
            <a:bodyPr wrap="square" rtlCol="0">
              <a:spAutoFit/>
            </a:bodyPr>
            <a:lstStyle/>
            <a:p>
              <a:r>
                <a:rPr lang="en-US" altLang="zh-CN" sz="2800" dirty="0" smtClean="0">
                  <a:solidFill>
                    <a:schemeClr val="accent2"/>
                  </a:solidFill>
                  <a:latin typeface="Impact" panose="020B0806030902050204" pitchFamily="34" charset="0"/>
                </a:rPr>
                <a:t>02</a:t>
              </a:r>
              <a:endParaRPr lang="zh-CN" altLang="en-US" sz="2800" dirty="0">
                <a:solidFill>
                  <a:schemeClr val="accent2"/>
                </a:solidFill>
                <a:latin typeface="Impact" panose="020B0806030902050204" pitchFamily="34" charset="0"/>
              </a:endParaRPr>
            </a:p>
          </p:txBody>
        </p:sp>
      </p:grpSp>
      <p:grpSp>
        <p:nvGrpSpPr>
          <p:cNvPr id="51" name="组合 50"/>
          <p:cNvGrpSpPr/>
          <p:nvPr/>
        </p:nvGrpSpPr>
        <p:grpSpPr>
          <a:xfrm flipH="1">
            <a:off x="8089771" y="4536151"/>
            <a:ext cx="2406357" cy="882912"/>
            <a:chOff x="2665566" y="1142711"/>
            <a:chExt cx="2406357" cy="882912"/>
          </a:xfrm>
        </p:grpSpPr>
        <p:sp>
          <p:nvSpPr>
            <p:cNvPr id="52" name="文本框 51"/>
            <p:cNvSpPr txBox="1"/>
            <p:nvPr/>
          </p:nvSpPr>
          <p:spPr bwMode="auto">
            <a:xfrm>
              <a:off x="2665566" y="1541195"/>
              <a:ext cx="2406357" cy="484428"/>
            </a:xfrm>
            <a:prstGeom prst="rect">
              <a:avLst/>
            </a:prstGeom>
            <a:noFill/>
          </p:spPr>
          <p:txBody>
            <a:bodyPr wrap="square">
              <a:spAutoFit/>
            </a:bodyPr>
            <a:lstStyle/>
            <a:p>
              <a:pPr>
                <a:lnSpc>
                  <a:spcPct val="110000"/>
                </a:lnSpc>
                <a:defRPr/>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点击添加文本点击添加文本点击添加文本</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53" name="文本框 52"/>
            <p:cNvSpPr txBox="1"/>
            <p:nvPr/>
          </p:nvSpPr>
          <p:spPr bwMode="auto">
            <a:xfrm>
              <a:off x="2716685" y="1221161"/>
              <a:ext cx="1922797" cy="400863"/>
            </a:xfrm>
            <a:prstGeom prst="rect">
              <a:avLst/>
            </a:prstGeom>
            <a:noFill/>
          </p:spPr>
          <p:txBody>
            <a:bodyPr>
              <a:spAutoFit/>
            </a:bodyPr>
            <a:lstStyle/>
            <a:p>
              <a:pP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sp>
          <p:nvSpPr>
            <p:cNvPr id="54" name="文本框 53"/>
            <p:cNvSpPr txBox="1"/>
            <p:nvPr/>
          </p:nvSpPr>
          <p:spPr>
            <a:xfrm>
              <a:off x="4477367" y="1142711"/>
              <a:ext cx="579636" cy="523220"/>
            </a:xfrm>
            <a:prstGeom prst="rect">
              <a:avLst/>
            </a:prstGeom>
            <a:noFill/>
          </p:spPr>
          <p:txBody>
            <a:bodyPr wrap="square" rtlCol="0">
              <a:spAutoFit/>
            </a:bodyPr>
            <a:lstStyle/>
            <a:p>
              <a:r>
                <a:rPr lang="en-US" altLang="zh-CN" sz="2800" dirty="0" smtClean="0">
                  <a:solidFill>
                    <a:schemeClr val="accent4"/>
                  </a:solidFill>
                  <a:latin typeface="Impact" panose="020B0806030902050204" pitchFamily="34" charset="0"/>
                </a:rPr>
                <a:t>04</a:t>
              </a:r>
              <a:endParaRPr lang="zh-CN" altLang="en-US" sz="2800" dirty="0">
                <a:solidFill>
                  <a:schemeClr val="accent4"/>
                </a:solidFill>
                <a:latin typeface="Impact" panose="020B0806030902050204" pitchFamily="34" charset="0"/>
              </a:endParaRPr>
            </a:p>
          </p:txBody>
        </p:sp>
      </p:grpSp>
      <p:grpSp>
        <p:nvGrpSpPr>
          <p:cNvPr id="55" name="组合 54"/>
          <p:cNvGrpSpPr/>
          <p:nvPr/>
        </p:nvGrpSpPr>
        <p:grpSpPr>
          <a:xfrm>
            <a:off x="4941625" y="2417413"/>
            <a:ext cx="485029" cy="402655"/>
            <a:chOff x="3132963" y="3140191"/>
            <a:chExt cx="645573" cy="535933"/>
          </a:xfrm>
          <a:solidFill>
            <a:schemeClr val="bg1"/>
          </a:solidFill>
        </p:grpSpPr>
        <p:sp>
          <p:nvSpPr>
            <p:cNvPr id="56"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7"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8"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59"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0"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1"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62" name="组合 61"/>
          <p:cNvGrpSpPr/>
          <p:nvPr/>
        </p:nvGrpSpPr>
        <p:grpSpPr>
          <a:xfrm>
            <a:off x="6833560" y="2383948"/>
            <a:ext cx="460359" cy="469584"/>
            <a:chOff x="5700126" y="3099646"/>
            <a:chExt cx="612739" cy="625016"/>
          </a:xfrm>
          <a:solidFill>
            <a:schemeClr val="bg1"/>
          </a:solidFill>
        </p:grpSpPr>
        <p:sp>
          <p:nvSpPr>
            <p:cNvPr id="63" name="Freeform 268"/>
            <p:cNvSpPr/>
            <p:nvPr/>
          </p:nvSpPr>
          <p:spPr bwMode="auto">
            <a:xfrm>
              <a:off x="6173813" y="3099646"/>
              <a:ext cx="81089" cy="89084"/>
            </a:xfrm>
            <a:custGeom>
              <a:avLst/>
              <a:gdLst>
                <a:gd name="T0" fmla="*/ 17 w 120"/>
                <a:gd name="T1" fmla="*/ 87 h 132"/>
                <a:gd name="T2" fmla="*/ 61 w 120"/>
                <a:gd name="T3" fmla="*/ 132 h 132"/>
                <a:gd name="T4" fmla="*/ 104 w 120"/>
                <a:gd name="T5" fmla="*/ 87 h 132"/>
                <a:gd name="T6" fmla="*/ 118 w 120"/>
                <a:gd name="T7" fmla="*/ 72 h 132"/>
                <a:gd name="T8" fmla="*/ 111 w 120"/>
                <a:gd name="T9" fmla="*/ 51 h 132"/>
                <a:gd name="T10" fmla="*/ 60 w 120"/>
                <a:gd name="T11" fmla="*/ 0 h 132"/>
                <a:gd name="T12" fmla="*/ 10 w 120"/>
                <a:gd name="T13" fmla="*/ 51 h 132"/>
                <a:gd name="T14" fmla="*/ 3 w 120"/>
                <a:gd name="T15" fmla="*/ 72 h 132"/>
                <a:gd name="T16" fmla="*/ 17 w 120"/>
                <a:gd name="T17" fmla="*/ 8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32">
                  <a:moveTo>
                    <a:pt x="17" y="87"/>
                  </a:moveTo>
                  <a:cubicBezTo>
                    <a:pt x="26" y="110"/>
                    <a:pt x="43" y="132"/>
                    <a:pt x="61" y="132"/>
                  </a:cubicBezTo>
                  <a:cubicBezTo>
                    <a:pt x="80" y="132"/>
                    <a:pt x="96" y="110"/>
                    <a:pt x="104" y="87"/>
                  </a:cubicBezTo>
                  <a:cubicBezTo>
                    <a:pt x="110" y="86"/>
                    <a:pt x="115" y="81"/>
                    <a:pt x="118" y="72"/>
                  </a:cubicBezTo>
                  <a:cubicBezTo>
                    <a:pt x="120" y="63"/>
                    <a:pt x="117" y="53"/>
                    <a:pt x="111" y="51"/>
                  </a:cubicBezTo>
                  <a:cubicBezTo>
                    <a:pt x="109" y="22"/>
                    <a:pt x="87" y="0"/>
                    <a:pt x="60" y="0"/>
                  </a:cubicBezTo>
                  <a:cubicBezTo>
                    <a:pt x="33" y="0"/>
                    <a:pt x="12" y="22"/>
                    <a:pt x="10" y="51"/>
                  </a:cubicBezTo>
                  <a:cubicBezTo>
                    <a:pt x="3" y="53"/>
                    <a:pt x="0" y="63"/>
                    <a:pt x="3" y="72"/>
                  </a:cubicBezTo>
                  <a:cubicBezTo>
                    <a:pt x="5" y="81"/>
                    <a:pt x="11" y="87"/>
                    <a:pt x="17"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4" name="Freeform 269"/>
            <p:cNvSpPr/>
            <p:nvPr/>
          </p:nvSpPr>
          <p:spPr bwMode="auto">
            <a:xfrm>
              <a:off x="6150115" y="3184733"/>
              <a:ext cx="128201" cy="479683"/>
            </a:xfrm>
            <a:custGeom>
              <a:avLst/>
              <a:gdLst>
                <a:gd name="T0" fmla="*/ 41 w 190"/>
                <a:gd name="T1" fmla="*/ 156 h 711"/>
                <a:gd name="T2" fmla="*/ 41 w 190"/>
                <a:gd name="T3" fmla="*/ 711 h 711"/>
                <a:gd name="T4" fmla="*/ 150 w 190"/>
                <a:gd name="T5" fmla="*/ 711 h 711"/>
                <a:gd name="T6" fmla="*/ 150 w 190"/>
                <a:gd name="T7" fmla="*/ 156 h 711"/>
                <a:gd name="T8" fmla="*/ 189 w 190"/>
                <a:gd name="T9" fmla="*/ 144 h 711"/>
                <a:gd name="T10" fmla="*/ 190 w 190"/>
                <a:gd name="T11" fmla="*/ 144 h 711"/>
                <a:gd name="T12" fmla="*/ 189 w 190"/>
                <a:gd name="T13" fmla="*/ 45 h 711"/>
                <a:gd name="T14" fmla="*/ 147 w 190"/>
                <a:gd name="T15" fmla="*/ 0 h 711"/>
                <a:gd name="T16" fmla="*/ 106 w 190"/>
                <a:gd name="T17" fmla="*/ 68 h 711"/>
                <a:gd name="T18" fmla="*/ 101 w 190"/>
                <a:gd name="T19" fmla="*/ 37 h 711"/>
                <a:gd name="T20" fmla="*/ 107 w 190"/>
                <a:gd name="T21" fmla="*/ 27 h 711"/>
                <a:gd name="T22" fmla="*/ 95 w 190"/>
                <a:gd name="T23" fmla="*/ 16 h 711"/>
                <a:gd name="T24" fmla="*/ 83 w 190"/>
                <a:gd name="T25" fmla="*/ 27 h 711"/>
                <a:gd name="T26" fmla="*/ 89 w 190"/>
                <a:gd name="T27" fmla="*/ 37 h 711"/>
                <a:gd name="T28" fmla="*/ 84 w 190"/>
                <a:gd name="T29" fmla="*/ 68 h 711"/>
                <a:gd name="T30" fmla="*/ 44 w 190"/>
                <a:gd name="T31" fmla="*/ 0 h 711"/>
                <a:gd name="T32" fmla="*/ 1 w 190"/>
                <a:gd name="T33" fmla="*/ 45 h 711"/>
                <a:gd name="T34" fmla="*/ 0 w 190"/>
                <a:gd name="T35" fmla="*/ 45 h 711"/>
                <a:gd name="T36" fmla="*/ 0 w 190"/>
                <a:gd name="T37" fmla="*/ 144 h 711"/>
                <a:gd name="T38" fmla="*/ 1 w 190"/>
                <a:gd name="T39" fmla="*/ 144 h 711"/>
                <a:gd name="T40" fmla="*/ 41 w 190"/>
                <a:gd name="T41" fmla="*/ 156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711">
                  <a:moveTo>
                    <a:pt x="41" y="156"/>
                  </a:moveTo>
                  <a:cubicBezTo>
                    <a:pt x="41" y="711"/>
                    <a:pt x="41" y="711"/>
                    <a:pt x="41" y="711"/>
                  </a:cubicBezTo>
                  <a:cubicBezTo>
                    <a:pt x="150" y="711"/>
                    <a:pt x="150" y="711"/>
                    <a:pt x="150" y="711"/>
                  </a:cubicBezTo>
                  <a:cubicBezTo>
                    <a:pt x="150" y="156"/>
                    <a:pt x="150" y="156"/>
                    <a:pt x="150" y="156"/>
                  </a:cubicBezTo>
                  <a:cubicBezTo>
                    <a:pt x="172" y="153"/>
                    <a:pt x="187" y="149"/>
                    <a:pt x="189" y="144"/>
                  </a:cubicBezTo>
                  <a:cubicBezTo>
                    <a:pt x="190" y="144"/>
                    <a:pt x="190" y="144"/>
                    <a:pt x="190" y="144"/>
                  </a:cubicBezTo>
                  <a:cubicBezTo>
                    <a:pt x="189" y="45"/>
                    <a:pt x="189" y="45"/>
                    <a:pt x="189" y="45"/>
                  </a:cubicBezTo>
                  <a:cubicBezTo>
                    <a:pt x="186" y="26"/>
                    <a:pt x="170" y="10"/>
                    <a:pt x="147" y="0"/>
                  </a:cubicBezTo>
                  <a:cubicBezTo>
                    <a:pt x="106" y="68"/>
                    <a:pt x="106" y="68"/>
                    <a:pt x="106" y="68"/>
                  </a:cubicBezTo>
                  <a:cubicBezTo>
                    <a:pt x="101" y="37"/>
                    <a:pt x="101" y="37"/>
                    <a:pt x="101" y="37"/>
                  </a:cubicBezTo>
                  <a:cubicBezTo>
                    <a:pt x="104" y="35"/>
                    <a:pt x="107" y="32"/>
                    <a:pt x="107" y="27"/>
                  </a:cubicBezTo>
                  <a:cubicBezTo>
                    <a:pt x="107" y="21"/>
                    <a:pt x="101" y="16"/>
                    <a:pt x="95" y="16"/>
                  </a:cubicBezTo>
                  <a:cubicBezTo>
                    <a:pt x="89" y="16"/>
                    <a:pt x="83" y="21"/>
                    <a:pt x="83" y="27"/>
                  </a:cubicBezTo>
                  <a:cubicBezTo>
                    <a:pt x="83" y="32"/>
                    <a:pt x="86" y="35"/>
                    <a:pt x="89" y="37"/>
                  </a:cubicBezTo>
                  <a:cubicBezTo>
                    <a:pt x="84" y="68"/>
                    <a:pt x="84" y="68"/>
                    <a:pt x="84" y="68"/>
                  </a:cubicBezTo>
                  <a:cubicBezTo>
                    <a:pt x="44" y="0"/>
                    <a:pt x="44" y="0"/>
                    <a:pt x="44" y="0"/>
                  </a:cubicBezTo>
                  <a:cubicBezTo>
                    <a:pt x="21" y="10"/>
                    <a:pt x="5" y="26"/>
                    <a:pt x="1" y="45"/>
                  </a:cubicBezTo>
                  <a:cubicBezTo>
                    <a:pt x="0" y="45"/>
                    <a:pt x="0" y="45"/>
                    <a:pt x="0" y="45"/>
                  </a:cubicBezTo>
                  <a:cubicBezTo>
                    <a:pt x="0" y="144"/>
                    <a:pt x="0" y="144"/>
                    <a:pt x="0" y="144"/>
                  </a:cubicBezTo>
                  <a:cubicBezTo>
                    <a:pt x="1" y="144"/>
                    <a:pt x="1" y="144"/>
                    <a:pt x="1" y="144"/>
                  </a:cubicBezTo>
                  <a:cubicBezTo>
                    <a:pt x="4" y="149"/>
                    <a:pt x="19" y="153"/>
                    <a:pt x="41"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5" name="Freeform 270"/>
            <p:cNvSpPr/>
            <p:nvPr/>
          </p:nvSpPr>
          <p:spPr bwMode="auto">
            <a:xfrm>
              <a:off x="6051037" y="3188159"/>
              <a:ext cx="80804" cy="89084"/>
            </a:xfrm>
            <a:custGeom>
              <a:avLst/>
              <a:gdLst>
                <a:gd name="T0" fmla="*/ 16 w 120"/>
                <a:gd name="T1" fmla="*/ 87 h 132"/>
                <a:gd name="T2" fmla="*/ 61 w 120"/>
                <a:gd name="T3" fmla="*/ 132 h 132"/>
                <a:gd name="T4" fmla="*/ 104 w 120"/>
                <a:gd name="T5" fmla="*/ 87 h 132"/>
                <a:gd name="T6" fmla="*/ 117 w 120"/>
                <a:gd name="T7" fmla="*/ 73 h 132"/>
                <a:gd name="T8" fmla="*/ 110 w 120"/>
                <a:gd name="T9" fmla="*/ 51 h 132"/>
                <a:gd name="T10" fmla="*/ 60 w 120"/>
                <a:gd name="T11" fmla="*/ 0 h 132"/>
                <a:gd name="T12" fmla="*/ 10 w 120"/>
                <a:gd name="T13" fmla="*/ 51 h 132"/>
                <a:gd name="T14" fmla="*/ 3 w 120"/>
                <a:gd name="T15" fmla="*/ 73 h 132"/>
                <a:gd name="T16" fmla="*/ 16 w 120"/>
                <a:gd name="T17" fmla="*/ 8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32">
                  <a:moveTo>
                    <a:pt x="16" y="87"/>
                  </a:moveTo>
                  <a:cubicBezTo>
                    <a:pt x="26" y="110"/>
                    <a:pt x="42" y="132"/>
                    <a:pt x="61" y="132"/>
                  </a:cubicBezTo>
                  <a:cubicBezTo>
                    <a:pt x="80" y="132"/>
                    <a:pt x="96" y="110"/>
                    <a:pt x="104" y="87"/>
                  </a:cubicBezTo>
                  <a:cubicBezTo>
                    <a:pt x="110" y="87"/>
                    <a:pt x="115" y="81"/>
                    <a:pt x="117" y="73"/>
                  </a:cubicBezTo>
                  <a:cubicBezTo>
                    <a:pt x="120" y="63"/>
                    <a:pt x="117" y="53"/>
                    <a:pt x="110" y="51"/>
                  </a:cubicBezTo>
                  <a:cubicBezTo>
                    <a:pt x="109" y="23"/>
                    <a:pt x="87" y="0"/>
                    <a:pt x="60" y="0"/>
                  </a:cubicBezTo>
                  <a:cubicBezTo>
                    <a:pt x="33" y="0"/>
                    <a:pt x="11" y="23"/>
                    <a:pt x="10" y="51"/>
                  </a:cubicBezTo>
                  <a:cubicBezTo>
                    <a:pt x="3" y="53"/>
                    <a:pt x="0" y="63"/>
                    <a:pt x="3" y="73"/>
                  </a:cubicBezTo>
                  <a:cubicBezTo>
                    <a:pt x="5" y="81"/>
                    <a:pt x="11" y="87"/>
                    <a:pt x="16"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6" name="Freeform 271"/>
            <p:cNvSpPr/>
            <p:nvPr/>
          </p:nvSpPr>
          <p:spPr bwMode="auto">
            <a:xfrm>
              <a:off x="6027338" y="3273246"/>
              <a:ext cx="128201" cy="391170"/>
            </a:xfrm>
            <a:custGeom>
              <a:avLst/>
              <a:gdLst>
                <a:gd name="T0" fmla="*/ 49 w 190"/>
                <a:gd name="T1" fmla="*/ 157 h 580"/>
                <a:gd name="T2" fmla="*/ 39 w 190"/>
                <a:gd name="T3" fmla="*/ 157 h 580"/>
                <a:gd name="T4" fmla="*/ 39 w 190"/>
                <a:gd name="T5" fmla="*/ 580 h 580"/>
                <a:gd name="T6" fmla="*/ 148 w 190"/>
                <a:gd name="T7" fmla="*/ 580 h 580"/>
                <a:gd name="T8" fmla="*/ 148 w 190"/>
                <a:gd name="T9" fmla="*/ 157 h 580"/>
                <a:gd name="T10" fmla="*/ 141 w 190"/>
                <a:gd name="T11" fmla="*/ 157 h 580"/>
                <a:gd name="T12" fmla="*/ 189 w 190"/>
                <a:gd name="T13" fmla="*/ 145 h 580"/>
                <a:gd name="T14" fmla="*/ 190 w 190"/>
                <a:gd name="T15" fmla="*/ 145 h 580"/>
                <a:gd name="T16" fmla="*/ 189 w 190"/>
                <a:gd name="T17" fmla="*/ 45 h 580"/>
                <a:gd name="T18" fmla="*/ 146 w 190"/>
                <a:gd name="T19" fmla="*/ 0 h 580"/>
                <a:gd name="T20" fmla="*/ 106 w 190"/>
                <a:gd name="T21" fmla="*/ 68 h 580"/>
                <a:gd name="T22" fmla="*/ 101 w 190"/>
                <a:gd name="T23" fmla="*/ 38 h 580"/>
                <a:gd name="T24" fmla="*/ 106 w 190"/>
                <a:gd name="T25" fmla="*/ 28 h 580"/>
                <a:gd name="T26" fmla="*/ 95 w 190"/>
                <a:gd name="T27" fmla="*/ 16 h 580"/>
                <a:gd name="T28" fmla="*/ 83 w 190"/>
                <a:gd name="T29" fmla="*/ 28 h 580"/>
                <a:gd name="T30" fmla="*/ 89 w 190"/>
                <a:gd name="T31" fmla="*/ 38 h 580"/>
                <a:gd name="T32" fmla="*/ 84 w 190"/>
                <a:gd name="T33" fmla="*/ 68 h 580"/>
                <a:gd name="T34" fmla="*/ 43 w 190"/>
                <a:gd name="T35" fmla="*/ 0 h 580"/>
                <a:gd name="T36" fmla="*/ 1 w 190"/>
                <a:gd name="T37" fmla="*/ 45 h 580"/>
                <a:gd name="T38" fmla="*/ 0 w 190"/>
                <a:gd name="T39" fmla="*/ 45 h 580"/>
                <a:gd name="T40" fmla="*/ 0 w 190"/>
                <a:gd name="T41" fmla="*/ 145 h 580"/>
                <a:gd name="T42" fmla="*/ 1 w 190"/>
                <a:gd name="T43" fmla="*/ 145 h 580"/>
                <a:gd name="T44" fmla="*/ 49 w 190"/>
                <a:gd name="T45" fmla="*/ 157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580">
                  <a:moveTo>
                    <a:pt x="49" y="157"/>
                  </a:moveTo>
                  <a:cubicBezTo>
                    <a:pt x="39" y="157"/>
                    <a:pt x="39" y="157"/>
                    <a:pt x="39" y="157"/>
                  </a:cubicBezTo>
                  <a:cubicBezTo>
                    <a:pt x="39" y="580"/>
                    <a:pt x="39" y="580"/>
                    <a:pt x="39" y="580"/>
                  </a:cubicBezTo>
                  <a:cubicBezTo>
                    <a:pt x="148" y="580"/>
                    <a:pt x="148" y="580"/>
                    <a:pt x="148" y="580"/>
                  </a:cubicBezTo>
                  <a:cubicBezTo>
                    <a:pt x="148" y="157"/>
                    <a:pt x="148" y="157"/>
                    <a:pt x="148" y="157"/>
                  </a:cubicBezTo>
                  <a:cubicBezTo>
                    <a:pt x="141" y="157"/>
                    <a:pt x="141" y="157"/>
                    <a:pt x="141" y="157"/>
                  </a:cubicBezTo>
                  <a:cubicBezTo>
                    <a:pt x="168" y="155"/>
                    <a:pt x="186" y="150"/>
                    <a:pt x="189" y="145"/>
                  </a:cubicBezTo>
                  <a:cubicBezTo>
                    <a:pt x="190" y="145"/>
                    <a:pt x="190" y="145"/>
                    <a:pt x="190" y="145"/>
                  </a:cubicBezTo>
                  <a:cubicBezTo>
                    <a:pt x="189" y="45"/>
                    <a:pt x="189" y="45"/>
                    <a:pt x="189" y="45"/>
                  </a:cubicBezTo>
                  <a:cubicBezTo>
                    <a:pt x="185" y="26"/>
                    <a:pt x="169" y="10"/>
                    <a:pt x="146" y="0"/>
                  </a:cubicBezTo>
                  <a:cubicBezTo>
                    <a:pt x="106" y="68"/>
                    <a:pt x="106" y="68"/>
                    <a:pt x="106" y="68"/>
                  </a:cubicBezTo>
                  <a:cubicBezTo>
                    <a:pt x="101" y="38"/>
                    <a:pt x="101" y="38"/>
                    <a:pt x="101" y="38"/>
                  </a:cubicBezTo>
                  <a:cubicBezTo>
                    <a:pt x="104" y="36"/>
                    <a:pt x="106" y="32"/>
                    <a:pt x="106" y="28"/>
                  </a:cubicBezTo>
                  <a:cubicBezTo>
                    <a:pt x="106" y="21"/>
                    <a:pt x="101" y="16"/>
                    <a:pt x="95" y="16"/>
                  </a:cubicBezTo>
                  <a:cubicBezTo>
                    <a:pt x="88" y="16"/>
                    <a:pt x="83" y="21"/>
                    <a:pt x="83" y="28"/>
                  </a:cubicBezTo>
                  <a:cubicBezTo>
                    <a:pt x="83" y="32"/>
                    <a:pt x="85" y="36"/>
                    <a:pt x="89" y="38"/>
                  </a:cubicBezTo>
                  <a:cubicBezTo>
                    <a:pt x="84" y="68"/>
                    <a:pt x="84" y="68"/>
                    <a:pt x="84" y="68"/>
                  </a:cubicBezTo>
                  <a:cubicBezTo>
                    <a:pt x="43" y="0"/>
                    <a:pt x="43" y="0"/>
                    <a:pt x="43" y="0"/>
                  </a:cubicBezTo>
                  <a:cubicBezTo>
                    <a:pt x="20" y="10"/>
                    <a:pt x="4" y="26"/>
                    <a:pt x="1" y="45"/>
                  </a:cubicBezTo>
                  <a:cubicBezTo>
                    <a:pt x="0" y="45"/>
                    <a:pt x="0" y="45"/>
                    <a:pt x="0" y="45"/>
                  </a:cubicBezTo>
                  <a:cubicBezTo>
                    <a:pt x="0" y="145"/>
                    <a:pt x="0" y="145"/>
                    <a:pt x="0" y="145"/>
                  </a:cubicBezTo>
                  <a:cubicBezTo>
                    <a:pt x="1" y="145"/>
                    <a:pt x="1" y="145"/>
                    <a:pt x="1" y="145"/>
                  </a:cubicBezTo>
                  <a:cubicBezTo>
                    <a:pt x="4" y="150"/>
                    <a:pt x="22" y="155"/>
                    <a:pt x="49" y="1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7" name="Freeform 272"/>
            <p:cNvSpPr/>
            <p:nvPr/>
          </p:nvSpPr>
          <p:spPr bwMode="auto">
            <a:xfrm>
              <a:off x="5913414" y="3249548"/>
              <a:ext cx="80804" cy="89084"/>
            </a:xfrm>
            <a:custGeom>
              <a:avLst/>
              <a:gdLst>
                <a:gd name="T0" fmla="*/ 17 w 120"/>
                <a:gd name="T1" fmla="*/ 87 h 132"/>
                <a:gd name="T2" fmla="*/ 62 w 120"/>
                <a:gd name="T3" fmla="*/ 132 h 132"/>
                <a:gd name="T4" fmla="*/ 105 w 120"/>
                <a:gd name="T5" fmla="*/ 87 h 132"/>
                <a:gd name="T6" fmla="*/ 118 w 120"/>
                <a:gd name="T7" fmla="*/ 73 h 132"/>
                <a:gd name="T8" fmla="*/ 111 w 120"/>
                <a:gd name="T9" fmla="*/ 51 h 132"/>
                <a:gd name="T10" fmla="*/ 60 w 120"/>
                <a:gd name="T11" fmla="*/ 0 h 132"/>
                <a:gd name="T12" fmla="*/ 10 w 120"/>
                <a:gd name="T13" fmla="*/ 51 h 132"/>
                <a:gd name="T14" fmla="*/ 3 w 120"/>
                <a:gd name="T15" fmla="*/ 73 h 132"/>
                <a:gd name="T16" fmla="*/ 17 w 120"/>
                <a:gd name="T17" fmla="*/ 8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32">
                  <a:moveTo>
                    <a:pt x="17" y="87"/>
                  </a:moveTo>
                  <a:cubicBezTo>
                    <a:pt x="26" y="110"/>
                    <a:pt x="43" y="132"/>
                    <a:pt x="62" y="132"/>
                  </a:cubicBezTo>
                  <a:cubicBezTo>
                    <a:pt x="80" y="132"/>
                    <a:pt x="96" y="110"/>
                    <a:pt x="105" y="87"/>
                  </a:cubicBezTo>
                  <a:cubicBezTo>
                    <a:pt x="110" y="87"/>
                    <a:pt x="116" y="81"/>
                    <a:pt x="118" y="73"/>
                  </a:cubicBezTo>
                  <a:cubicBezTo>
                    <a:pt x="120" y="63"/>
                    <a:pt x="117" y="53"/>
                    <a:pt x="111" y="51"/>
                  </a:cubicBezTo>
                  <a:cubicBezTo>
                    <a:pt x="109" y="23"/>
                    <a:pt x="87" y="0"/>
                    <a:pt x="60" y="0"/>
                  </a:cubicBezTo>
                  <a:cubicBezTo>
                    <a:pt x="34" y="0"/>
                    <a:pt x="12" y="23"/>
                    <a:pt x="10" y="51"/>
                  </a:cubicBezTo>
                  <a:cubicBezTo>
                    <a:pt x="4" y="53"/>
                    <a:pt x="0" y="63"/>
                    <a:pt x="3" y="73"/>
                  </a:cubicBezTo>
                  <a:cubicBezTo>
                    <a:pt x="5" y="81"/>
                    <a:pt x="11" y="87"/>
                    <a:pt x="17"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8" name="Freeform 273"/>
            <p:cNvSpPr/>
            <p:nvPr/>
          </p:nvSpPr>
          <p:spPr bwMode="auto">
            <a:xfrm>
              <a:off x="5890572" y="3334634"/>
              <a:ext cx="127345" cy="329782"/>
            </a:xfrm>
            <a:custGeom>
              <a:avLst/>
              <a:gdLst>
                <a:gd name="T0" fmla="*/ 46 w 189"/>
                <a:gd name="T1" fmla="*/ 157 h 489"/>
                <a:gd name="T2" fmla="*/ 46 w 189"/>
                <a:gd name="T3" fmla="*/ 489 h 489"/>
                <a:gd name="T4" fmla="*/ 154 w 189"/>
                <a:gd name="T5" fmla="*/ 489 h 489"/>
                <a:gd name="T6" fmla="*/ 154 w 189"/>
                <a:gd name="T7" fmla="*/ 156 h 489"/>
                <a:gd name="T8" fmla="*/ 189 w 189"/>
                <a:gd name="T9" fmla="*/ 145 h 489"/>
                <a:gd name="T10" fmla="*/ 189 w 189"/>
                <a:gd name="T11" fmla="*/ 145 h 489"/>
                <a:gd name="T12" fmla="*/ 188 w 189"/>
                <a:gd name="T13" fmla="*/ 45 h 489"/>
                <a:gd name="T14" fmla="*/ 146 w 189"/>
                <a:gd name="T15" fmla="*/ 0 h 489"/>
                <a:gd name="T16" fmla="*/ 105 w 189"/>
                <a:gd name="T17" fmla="*/ 68 h 489"/>
                <a:gd name="T18" fmla="*/ 100 w 189"/>
                <a:gd name="T19" fmla="*/ 38 h 489"/>
                <a:gd name="T20" fmla="*/ 106 w 189"/>
                <a:gd name="T21" fmla="*/ 28 h 489"/>
                <a:gd name="T22" fmla="*/ 94 w 189"/>
                <a:gd name="T23" fmla="*/ 16 h 489"/>
                <a:gd name="T24" fmla="*/ 82 w 189"/>
                <a:gd name="T25" fmla="*/ 28 h 489"/>
                <a:gd name="T26" fmla="*/ 88 w 189"/>
                <a:gd name="T27" fmla="*/ 38 h 489"/>
                <a:gd name="T28" fmla="*/ 83 w 189"/>
                <a:gd name="T29" fmla="*/ 68 h 489"/>
                <a:gd name="T30" fmla="*/ 43 w 189"/>
                <a:gd name="T31" fmla="*/ 0 h 489"/>
                <a:gd name="T32" fmla="*/ 0 w 189"/>
                <a:gd name="T33" fmla="*/ 45 h 489"/>
                <a:gd name="T34" fmla="*/ 0 w 189"/>
                <a:gd name="T35" fmla="*/ 45 h 489"/>
                <a:gd name="T36" fmla="*/ 0 w 189"/>
                <a:gd name="T37" fmla="*/ 145 h 489"/>
                <a:gd name="T38" fmla="*/ 0 w 189"/>
                <a:gd name="T39" fmla="*/ 145 h 489"/>
                <a:gd name="T40" fmla="*/ 46 w 189"/>
                <a:gd name="T41" fmla="*/ 157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489">
                  <a:moveTo>
                    <a:pt x="46" y="157"/>
                  </a:moveTo>
                  <a:cubicBezTo>
                    <a:pt x="46" y="489"/>
                    <a:pt x="46" y="489"/>
                    <a:pt x="46" y="489"/>
                  </a:cubicBezTo>
                  <a:cubicBezTo>
                    <a:pt x="154" y="489"/>
                    <a:pt x="154" y="489"/>
                    <a:pt x="154" y="489"/>
                  </a:cubicBezTo>
                  <a:cubicBezTo>
                    <a:pt x="154" y="156"/>
                    <a:pt x="154" y="156"/>
                    <a:pt x="154" y="156"/>
                  </a:cubicBezTo>
                  <a:cubicBezTo>
                    <a:pt x="173" y="153"/>
                    <a:pt x="186" y="149"/>
                    <a:pt x="189" y="145"/>
                  </a:cubicBezTo>
                  <a:cubicBezTo>
                    <a:pt x="189" y="145"/>
                    <a:pt x="189" y="145"/>
                    <a:pt x="189" y="145"/>
                  </a:cubicBezTo>
                  <a:cubicBezTo>
                    <a:pt x="188" y="45"/>
                    <a:pt x="188" y="45"/>
                    <a:pt x="188" y="45"/>
                  </a:cubicBezTo>
                  <a:cubicBezTo>
                    <a:pt x="185" y="26"/>
                    <a:pt x="169" y="10"/>
                    <a:pt x="146" y="0"/>
                  </a:cubicBezTo>
                  <a:cubicBezTo>
                    <a:pt x="105" y="68"/>
                    <a:pt x="105" y="68"/>
                    <a:pt x="105" y="68"/>
                  </a:cubicBezTo>
                  <a:cubicBezTo>
                    <a:pt x="100" y="38"/>
                    <a:pt x="100" y="38"/>
                    <a:pt x="100" y="38"/>
                  </a:cubicBezTo>
                  <a:cubicBezTo>
                    <a:pt x="104" y="36"/>
                    <a:pt x="106" y="32"/>
                    <a:pt x="106" y="28"/>
                  </a:cubicBezTo>
                  <a:cubicBezTo>
                    <a:pt x="106" y="21"/>
                    <a:pt x="101" y="16"/>
                    <a:pt x="94" y="16"/>
                  </a:cubicBezTo>
                  <a:cubicBezTo>
                    <a:pt x="88" y="16"/>
                    <a:pt x="82" y="21"/>
                    <a:pt x="82" y="28"/>
                  </a:cubicBezTo>
                  <a:cubicBezTo>
                    <a:pt x="82" y="32"/>
                    <a:pt x="85" y="36"/>
                    <a:pt x="88" y="38"/>
                  </a:cubicBezTo>
                  <a:cubicBezTo>
                    <a:pt x="83" y="68"/>
                    <a:pt x="83" y="68"/>
                    <a:pt x="83" y="68"/>
                  </a:cubicBezTo>
                  <a:cubicBezTo>
                    <a:pt x="43" y="0"/>
                    <a:pt x="43" y="0"/>
                    <a:pt x="43" y="0"/>
                  </a:cubicBezTo>
                  <a:cubicBezTo>
                    <a:pt x="20" y="10"/>
                    <a:pt x="4" y="26"/>
                    <a:pt x="0" y="45"/>
                  </a:cubicBezTo>
                  <a:cubicBezTo>
                    <a:pt x="0" y="45"/>
                    <a:pt x="0" y="45"/>
                    <a:pt x="0" y="45"/>
                  </a:cubicBezTo>
                  <a:cubicBezTo>
                    <a:pt x="0" y="145"/>
                    <a:pt x="0" y="145"/>
                    <a:pt x="0" y="145"/>
                  </a:cubicBezTo>
                  <a:cubicBezTo>
                    <a:pt x="0" y="145"/>
                    <a:pt x="0" y="145"/>
                    <a:pt x="0" y="145"/>
                  </a:cubicBezTo>
                  <a:cubicBezTo>
                    <a:pt x="3" y="150"/>
                    <a:pt x="21" y="154"/>
                    <a:pt x="46" y="1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69" name="Freeform 274"/>
            <p:cNvSpPr/>
            <p:nvPr/>
          </p:nvSpPr>
          <p:spPr bwMode="auto">
            <a:xfrm>
              <a:off x="5786640" y="3363472"/>
              <a:ext cx="80804" cy="89084"/>
            </a:xfrm>
            <a:custGeom>
              <a:avLst/>
              <a:gdLst>
                <a:gd name="T0" fmla="*/ 17 w 120"/>
                <a:gd name="T1" fmla="*/ 88 h 132"/>
                <a:gd name="T2" fmla="*/ 62 w 120"/>
                <a:gd name="T3" fmla="*/ 132 h 132"/>
                <a:gd name="T4" fmla="*/ 104 w 120"/>
                <a:gd name="T5" fmla="*/ 88 h 132"/>
                <a:gd name="T6" fmla="*/ 118 w 120"/>
                <a:gd name="T7" fmla="*/ 73 h 132"/>
                <a:gd name="T8" fmla="*/ 111 w 120"/>
                <a:gd name="T9" fmla="*/ 51 h 132"/>
                <a:gd name="T10" fmla="*/ 60 w 120"/>
                <a:gd name="T11" fmla="*/ 0 h 132"/>
                <a:gd name="T12" fmla="*/ 10 w 120"/>
                <a:gd name="T13" fmla="*/ 51 h 132"/>
                <a:gd name="T14" fmla="*/ 3 w 120"/>
                <a:gd name="T15" fmla="*/ 73 h 132"/>
                <a:gd name="T16" fmla="*/ 17 w 120"/>
                <a:gd name="T17" fmla="*/ 8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32">
                  <a:moveTo>
                    <a:pt x="17" y="88"/>
                  </a:moveTo>
                  <a:cubicBezTo>
                    <a:pt x="26" y="111"/>
                    <a:pt x="43" y="132"/>
                    <a:pt x="62" y="132"/>
                  </a:cubicBezTo>
                  <a:cubicBezTo>
                    <a:pt x="80" y="132"/>
                    <a:pt x="96" y="111"/>
                    <a:pt x="104" y="88"/>
                  </a:cubicBezTo>
                  <a:cubicBezTo>
                    <a:pt x="110" y="87"/>
                    <a:pt x="116" y="81"/>
                    <a:pt x="118" y="73"/>
                  </a:cubicBezTo>
                  <a:cubicBezTo>
                    <a:pt x="120" y="63"/>
                    <a:pt x="117" y="54"/>
                    <a:pt x="111" y="51"/>
                  </a:cubicBezTo>
                  <a:cubicBezTo>
                    <a:pt x="109" y="23"/>
                    <a:pt x="87" y="0"/>
                    <a:pt x="60" y="0"/>
                  </a:cubicBezTo>
                  <a:cubicBezTo>
                    <a:pt x="33" y="0"/>
                    <a:pt x="12" y="23"/>
                    <a:pt x="10" y="51"/>
                  </a:cubicBezTo>
                  <a:cubicBezTo>
                    <a:pt x="4" y="54"/>
                    <a:pt x="0" y="63"/>
                    <a:pt x="3" y="73"/>
                  </a:cubicBezTo>
                  <a:cubicBezTo>
                    <a:pt x="5" y="82"/>
                    <a:pt x="11" y="87"/>
                    <a:pt x="17"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0" name="Freeform 275"/>
            <p:cNvSpPr/>
            <p:nvPr/>
          </p:nvSpPr>
          <p:spPr bwMode="auto">
            <a:xfrm>
              <a:off x="5763513" y="3448559"/>
              <a:ext cx="127630" cy="215858"/>
            </a:xfrm>
            <a:custGeom>
              <a:avLst/>
              <a:gdLst>
                <a:gd name="T0" fmla="*/ 0 w 189"/>
                <a:gd name="T1" fmla="*/ 45 h 320"/>
                <a:gd name="T2" fmla="*/ 0 w 189"/>
                <a:gd name="T3" fmla="*/ 145 h 320"/>
                <a:gd name="T4" fmla="*/ 0 w 189"/>
                <a:gd name="T5" fmla="*/ 145 h 320"/>
                <a:gd name="T6" fmla="*/ 43 w 189"/>
                <a:gd name="T7" fmla="*/ 157 h 320"/>
                <a:gd name="T8" fmla="*/ 43 w 189"/>
                <a:gd name="T9" fmla="*/ 320 h 320"/>
                <a:gd name="T10" fmla="*/ 152 w 189"/>
                <a:gd name="T11" fmla="*/ 320 h 320"/>
                <a:gd name="T12" fmla="*/ 152 w 189"/>
                <a:gd name="T13" fmla="*/ 156 h 320"/>
                <a:gd name="T14" fmla="*/ 189 w 189"/>
                <a:gd name="T15" fmla="*/ 145 h 320"/>
                <a:gd name="T16" fmla="*/ 189 w 189"/>
                <a:gd name="T17" fmla="*/ 145 h 320"/>
                <a:gd name="T18" fmla="*/ 188 w 189"/>
                <a:gd name="T19" fmla="*/ 45 h 320"/>
                <a:gd name="T20" fmla="*/ 146 w 189"/>
                <a:gd name="T21" fmla="*/ 0 h 320"/>
                <a:gd name="T22" fmla="*/ 105 w 189"/>
                <a:gd name="T23" fmla="*/ 69 h 320"/>
                <a:gd name="T24" fmla="*/ 100 w 189"/>
                <a:gd name="T25" fmla="*/ 38 h 320"/>
                <a:gd name="T26" fmla="*/ 106 w 189"/>
                <a:gd name="T27" fmla="*/ 28 h 320"/>
                <a:gd name="T28" fmla="*/ 94 w 189"/>
                <a:gd name="T29" fmla="*/ 16 h 320"/>
                <a:gd name="T30" fmla="*/ 82 w 189"/>
                <a:gd name="T31" fmla="*/ 28 h 320"/>
                <a:gd name="T32" fmla="*/ 88 w 189"/>
                <a:gd name="T33" fmla="*/ 38 h 320"/>
                <a:gd name="T34" fmla="*/ 83 w 189"/>
                <a:gd name="T35" fmla="*/ 68 h 320"/>
                <a:gd name="T36" fmla="*/ 43 w 189"/>
                <a:gd name="T37" fmla="*/ 0 h 320"/>
                <a:gd name="T38" fmla="*/ 0 w 189"/>
                <a:gd name="T39" fmla="*/ 4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320">
                  <a:moveTo>
                    <a:pt x="0" y="45"/>
                  </a:moveTo>
                  <a:cubicBezTo>
                    <a:pt x="0" y="145"/>
                    <a:pt x="0" y="145"/>
                    <a:pt x="0" y="145"/>
                  </a:cubicBezTo>
                  <a:cubicBezTo>
                    <a:pt x="0" y="145"/>
                    <a:pt x="0" y="145"/>
                    <a:pt x="0" y="145"/>
                  </a:cubicBezTo>
                  <a:cubicBezTo>
                    <a:pt x="3" y="150"/>
                    <a:pt x="19" y="154"/>
                    <a:pt x="43" y="157"/>
                  </a:cubicBezTo>
                  <a:cubicBezTo>
                    <a:pt x="43" y="320"/>
                    <a:pt x="43" y="320"/>
                    <a:pt x="43" y="320"/>
                  </a:cubicBezTo>
                  <a:cubicBezTo>
                    <a:pt x="152" y="320"/>
                    <a:pt x="152" y="320"/>
                    <a:pt x="152" y="320"/>
                  </a:cubicBezTo>
                  <a:cubicBezTo>
                    <a:pt x="152" y="156"/>
                    <a:pt x="152" y="156"/>
                    <a:pt x="152" y="156"/>
                  </a:cubicBezTo>
                  <a:cubicBezTo>
                    <a:pt x="172" y="154"/>
                    <a:pt x="186" y="150"/>
                    <a:pt x="189" y="145"/>
                  </a:cubicBezTo>
                  <a:cubicBezTo>
                    <a:pt x="189" y="145"/>
                    <a:pt x="189" y="145"/>
                    <a:pt x="189" y="145"/>
                  </a:cubicBezTo>
                  <a:cubicBezTo>
                    <a:pt x="188" y="45"/>
                    <a:pt x="188" y="45"/>
                    <a:pt x="188" y="45"/>
                  </a:cubicBezTo>
                  <a:cubicBezTo>
                    <a:pt x="185" y="26"/>
                    <a:pt x="169" y="10"/>
                    <a:pt x="146" y="0"/>
                  </a:cubicBezTo>
                  <a:cubicBezTo>
                    <a:pt x="105" y="69"/>
                    <a:pt x="105" y="69"/>
                    <a:pt x="105" y="69"/>
                  </a:cubicBezTo>
                  <a:cubicBezTo>
                    <a:pt x="100" y="38"/>
                    <a:pt x="100" y="38"/>
                    <a:pt x="100" y="38"/>
                  </a:cubicBezTo>
                  <a:cubicBezTo>
                    <a:pt x="104" y="36"/>
                    <a:pt x="106" y="32"/>
                    <a:pt x="106" y="28"/>
                  </a:cubicBezTo>
                  <a:cubicBezTo>
                    <a:pt x="106" y="22"/>
                    <a:pt x="101" y="16"/>
                    <a:pt x="94" y="16"/>
                  </a:cubicBezTo>
                  <a:cubicBezTo>
                    <a:pt x="88" y="16"/>
                    <a:pt x="82" y="22"/>
                    <a:pt x="82" y="28"/>
                  </a:cubicBezTo>
                  <a:cubicBezTo>
                    <a:pt x="82" y="32"/>
                    <a:pt x="85" y="36"/>
                    <a:pt x="88" y="38"/>
                  </a:cubicBezTo>
                  <a:cubicBezTo>
                    <a:pt x="83" y="68"/>
                    <a:pt x="83" y="68"/>
                    <a:pt x="83" y="68"/>
                  </a:cubicBezTo>
                  <a:cubicBezTo>
                    <a:pt x="43" y="0"/>
                    <a:pt x="43" y="0"/>
                    <a:pt x="43" y="0"/>
                  </a:cubicBezTo>
                  <a:cubicBezTo>
                    <a:pt x="20" y="10"/>
                    <a:pt x="4" y="26"/>
                    <a:pt x="0"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1" name="Freeform 276"/>
            <p:cNvSpPr/>
            <p:nvPr/>
          </p:nvSpPr>
          <p:spPr bwMode="auto">
            <a:xfrm>
              <a:off x="5700126" y="3151041"/>
              <a:ext cx="612739" cy="573621"/>
            </a:xfrm>
            <a:custGeom>
              <a:avLst/>
              <a:gdLst>
                <a:gd name="T0" fmla="*/ 875 w 908"/>
                <a:gd name="T1" fmla="*/ 762 h 850"/>
                <a:gd name="T2" fmla="*/ 843 w 908"/>
                <a:gd name="T3" fmla="*/ 787 h 850"/>
                <a:gd name="T4" fmla="*/ 72 w 908"/>
                <a:gd name="T5" fmla="*/ 787 h 850"/>
                <a:gd name="T6" fmla="*/ 72 w 908"/>
                <a:gd name="T7" fmla="*/ 64 h 850"/>
                <a:gd name="T8" fmla="*/ 96 w 908"/>
                <a:gd name="T9" fmla="*/ 33 h 850"/>
                <a:gd name="T10" fmla="*/ 63 w 908"/>
                <a:gd name="T11" fmla="*/ 0 h 850"/>
                <a:gd name="T12" fmla="*/ 31 w 908"/>
                <a:gd name="T13" fmla="*/ 33 h 850"/>
                <a:gd name="T14" fmla="*/ 55 w 908"/>
                <a:gd name="T15" fmla="*/ 64 h 850"/>
                <a:gd name="T16" fmla="*/ 55 w 908"/>
                <a:gd name="T17" fmla="*/ 787 h 850"/>
                <a:gd name="T18" fmla="*/ 0 w 908"/>
                <a:gd name="T19" fmla="*/ 787 h 850"/>
                <a:gd name="T20" fmla="*/ 0 w 908"/>
                <a:gd name="T21" fmla="*/ 804 h 850"/>
                <a:gd name="T22" fmla="*/ 55 w 908"/>
                <a:gd name="T23" fmla="*/ 804 h 850"/>
                <a:gd name="T24" fmla="*/ 55 w 908"/>
                <a:gd name="T25" fmla="*/ 850 h 850"/>
                <a:gd name="T26" fmla="*/ 72 w 908"/>
                <a:gd name="T27" fmla="*/ 850 h 850"/>
                <a:gd name="T28" fmla="*/ 72 w 908"/>
                <a:gd name="T29" fmla="*/ 804 h 850"/>
                <a:gd name="T30" fmla="*/ 844 w 908"/>
                <a:gd name="T31" fmla="*/ 804 h 850"/>
                <a:gd name="T32" fmla="*/ 875 w 908"/>
                <a:gd name="T33" fmla="*/ 827 h 850"/>
                <a:gd name="T34" fmla="*/ 908 w 908"/>
                <a:gd name="T35" fmla="*/ 794 h 850"/>
                <a:gd name="T36" fmla="*/ 875 w 908"/>
                <a:gd name="T37" fmla="*/ 76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8" h="850">
                  <a:moveTo>
                    <a:pt x="875" y="762"/>
                  </a:moveTo>
                  <a:cubicBezTo>
                    <a:pt x="860" y="762"/>
                    <a:pt x="847" y="773"/>
                    <a:pt x="843" y="787"/>
                  </a:cubicBezTo>
                  <a:cubicBezTo>
                    <a:pt x="72" y="787"/>
                    <a:pt x="72" y="787"/>
                    <a:pt x="72" y="787"/>
                  </a:cubicBezTo>
                  <a:cubicBezTo>
                    <a:pt x="72" y="64"/>
                    <a:pt x="72" y="64"/>
                    <a:pt x="72" y="64"/>
                  </a:cubicBezTo>
                  <a:cubicBezTo>
                    <a:pt x="86" y="60"/>
                    <a:pt x="96" y="48"/>
                    <a:pt x="96" y="33"/>
                  </a:cubicBezTo>
                  <a:cubicBezTo>
                    <a:pt x="96" y="15"/>
                    <a:pt x="81" y="0"/>
                    <a:pt x="63" y="0"/>
                  </a:cubicBezTo>
                  <a:cubicBezTo>
                    <a:pt x="45" y="0"/>
                    <a:pt x="31" y="15"/>
                    <a:pt x="31" y="33"/>
                  </a:cubicBezTo>
                  <a:cubicBezTo>
                    <a:pt x="31" y="48"/>
                    <a:pt x="41" y="60"/>
                    <a:pt x="55" y="64"/>
                  </a:cubicBezTo>
                  <a:cubicBezTo>
                    <a:pt x="55" y="787"/>
                    <a:pt x="55" y="787"/>
                    <a:pt x="55" y="787"/>
                  </a:cubicBezTo>
                  <a:cubicBezTo>
                    <a:pt x="0" y="787"/>
                    <a:pt x="0" y="787"/>
                    <a:pt x="0" y="787"/>
                  </a:cubicBezTo>
                  <a:cubicBezTo>
                    <a:pt x="0" y="804"/>
                    <a:pt x="0" y="804"/>
                    <a:pt x="0" y="804"/>
                  </a:cubicBezTo>
                  <a:cubicBezTo>
                    <a:pt x="55" y="804"/>
                    <a:pt x="55" y="804"/>
                    <a:pt x="55" y="804"/>
                  </a:cubicBezTo>
                  <a:cubicBezTo>
                    <a:pt x="55" y="850"/>
                    <a:pt x="55" y="850"/>
                    <a:pt x="55" y="850"/>
                  </a:cubicBezTo>
                  <a:cubicBezTo>
                    <a:pt x="72" y="850"/>
                    <a:pt x="72" y="850"/>
                    <a:pt x="72" y="850"/>
                  </a:cubicBezTo>
                  <a:cubicBezTo>
                    <a:pt x="72" y="804"/>
                    <a:pt x="72" y="804"/>
                    <a:pt x="72" y="804"/>
                  </a:cubicBezTo>
                  <a:cubicBezTo>
                    <a:pt x="844" y="804"/>
                    <a:pt x="844" y="804"/>
                    <a:pt x="844" y="804"/>
                  </a:cubicBezTo>
                  <a:cubicBezTo>
                    <a:pt x="848" y="817"/>
                    <a:pt x="861" y="827"/>
                    <a:pt x="875" y="827"/>
                  </a:cubicBezTo>
                  <a:cubicBezTo>
                    <a:pt x="893" y="827"/>
                    <a:pt x="908" y="812"/>
                    <a:pt x="908" y="794"/>
                  </a:cubicBezTo>
                  <a:cubicBezTo>
                    <a:pt x="908" y="776"/>
                    <a:pt x="893" y="762"/>
                    <a:pt x="875" y="7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2" name="组合 71"/>
          <p:cNvGrpSpPr/>
          <p:nvPr/>
        </p:nvGrpSpPr>
        <p:grpSpPr>
          <a:xfrm>
            <a:off x="4942912" y="4245335"/>
            <a:ext cx="482455" cy="455211"/>
            <a:chOff x="3098700" y="5569159"/>
            <a:chExt cx="642147" cy="605886"/>
          </a:xfrm>
          <a:solidFill>
            <a:schemeClr val="bg1"/>
          </a:solidFill>
        </p:grpSpPr>
        <p:sp>
          <p:nvSpPr>
            <p:cNvPr id="73"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4"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5"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6"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77"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78" name="组合 77"/>
          <p:cNvGrpSpPr/>
          <p:nvPr/>
        </p:nvGrpSpPr>
        <p:grpSpPr>
          <a:xfrm>
            <a:off x="6832809" y="4242868"/>
            <a:ext cx="461862" cy="460145"/>
            <a:chOff x="6932170" y="3118777"/>
            <a:chExt cx="614738" cy="612452"/>
          </a:xfrm>
          <a:solidFill>
            <a:schemeClr val="bg1"/>
          </a:solidFill>
        </p:grpSpPr>
        <p:sp>
          <p:nvSpPr>
            <p:cNvPr id="79" name="Freeform 374"/>
            <p:cNvSpPr>
              <a:spLocks noEditPoints="1"/>
            </p:cNvSpPr>
            <p:nvPr/>
          </p:nvSpPr>
          <p:spPr bwMode="auto">
            <a:xfrm>
              <a:off x="7265379" y="3119348"/>
              <a:ext cx="281529" cy="285526"/>
            </a:xfrm>
            <a:custGeom>
              <a:avLst/>
              <a:gdLst>
                <a:gd name="T0" fmla="*/ 0 w 417"/>
                <a:gd name="T1" fmla="*/ 0 h 423"/>
                <a:gd name="T2" fmla="*/ 0 w 417"/>
                <a:gd name="T3" fmla="*/ 423 h 423"/>
                <a:gd name="T4" fmla="*/ 417 w 417"/>
                <a:gd name="T5" fmla="*/ 423 h 423"/>
                <a:gd name="T6" fmla="*/ 0 w 417"/>
                <a:gd name="T7" fmla="*/ 0 h 423"/>
                <a:gd name="T8" fmla="*/ 19 w 417"/>
                <a:gd name="T9" fmla="*/ 22 h 423"/>
                <a:gd name="T10" fmla="*/ 273 w 417"/>
                <a:gd name="T11" fmla="*/ 148 h 423"/>
                <a:gd name="T12" fmla="*/ 396 w 417"/>
                <a:gd name="T13" fmla="*/ 403 h 423"/>
                <a:gd name="T14" fmla="*/ 19 w 417"/>
                <a:gd name="T15" fmla="*/ 403 h 423"/>
                <a:gd name="T16" fmla="*/ 19 w 417"/>
                <a:gd name="T17" fmla="*/ 22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7" h="423">
                  <a:moveTo>
                    <a:pt x="0" y="0"/>
                  </a:moveTo>
                  <a:cubicBezTo>
                    <a:pt x="0" y="423"/>
                    <a:pt x="0" y="423"/>
                    <a:pt x="0" y="423"/>
                  </a:cubicBezTo>
                  <a:cubicBezTo>
                    <a:pt x="417" y="423"/>
                    <a:pt x="417" y="423"/>
                    <a:pt x="417" y="423"/>
                  </a:cubicBezTo>
                  <a:cubicBezTo>
                    <a:pt x="402" y="198"/>
                    <a:pt x="224" y="19"/>
                    <a:pt x="0" y="0"/>
                  </a:cubicBezTo>
                  <a:close/>
                  <a:moveTo>
                    <a:pt x="19" y="22"/>
                  </a:moveTo>
                  <a:cubicBezTo>
                    <a:pt x="115" y="35"/>
                    <a:pt x="205" y="79"/>
                    <a:pt x="273" y="148"/>
                  </a:cubicBezTo>
                  <a:cubicBezTo>
                    <a:pt x="341" y="217"/>
                    <a:pt x="385" y="307"/>
                    <a:pt x="396" y="403"/>
                  </a:cubicBezTo>
                  <a:cubicBezTo>
                    <a:pt x="19" y="403"/>
                    <a:pt x="19" y="403"/>
                    <a:pt x="19" y="403"/>
                  </a:cubicBezTo>
                  <a:lnTo>
                    <a:pt x="19"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0" name="Freeform 375"/>
            <p:cNvSpPr>
              <a:spLocks noEditPoints="1"/>
            </p:cNvSpPr>
            <p:nvPr/>
          </p:nvSpPr>
          <p:spPr bwMode="auto">
            <a:xfrm>
              <a:off x="7365313" y="3533075"/>
              <a:ext cx="51395" cy="50538"/>
            </a:xfrm>
            <a:custGeom>
              <a:avLst/>
              <a:gdLst>
                <a:gd name="T0" fmla="*/ 38 w 76"/>
                <a:gd name="T1" fmla="*/ 0 h 75"/>
                <a:gd name="T2" fmla="*/ 0 w 76"/>
                <a:gd name="T3" fmla="*/ 38 h 75"/>
                <a:gd name="T4" fmla="*/ 38 w 76"/>
                <a:gd name="T5" fmla="*/ 75 h 75"/>
                <a:gd name="T6" fmla="*/ 76 w 76"/>
                <a:gd name="T7" fmla="*/ 38 h 75"/>
                <a:gd name="T8" fmla="*/ 38 w 76"/>
                <a:gd name="T9" fmla="*/ 0 h 75"/>
                <a:gd name="T10" fmla="*/ 38 w 76"/>
                <a:gd name="T11" fmla="*/ 57 h 75"/>
                <a:gd name="T12" fmla="*/ 18 w 76"/>
                <a:gd name="T13" fmla="*/ 38 h 75"/>
                <a:gd name="T14" fmla="*/ 38 w 76"/>
                <a:gd name="T15" fmla="*/ 18 h 75"/>
                <a:gd name="T16" fmla="*/ 58 w 76"/>
                <a:gd name="T17" fmla="*/ 38 h 75"/>
                <a:gd name="T18" fmla="*/ 38 w 76"/>
                <a:gd name="T19"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5">
                  <a:moveTo>
                    <a:pt x="38" y="0"/>
                  </a:moveTo>
                  <a:cubicBezTo>
                    <a:pt x="17" y="0"/>
                    <a:pt x="0" y="17"/>
                    <a:pt x="0" y="38"/>
                  </a:cubicBezTo>
                  <a:cubicBezTo>
                    <a:pt x="0" y="58"/>
                    <a:pt x="17" y="75"/>
                    <a:pt x="38" y="75"/>
                  </a:cubicBezTo>
                  <a:cubicBezTo>
                    <a:pt x="59" y="75"/>
                    <a:pt x="76" y="58"/>
                    <a:pt x="76" y="38"/>
                  </a:cubicBezTo>
                  <a:cubicBezTo>
                    <a:pt x="76" y="17"/>
                    <a:pt x="59" y="0"/>
                    <a:pt x="38" y="0"/>
                  </a:cubicBezTo>
                  <a:close/>
                  <a:moveTo>
                    <a:pt x="38" y="57"/>
                  </a:moveTo>
                  <a:cubicBezTo>
                    <a:pt x="27" y="57"/>
                    <a:pt x="18" y="48"/>
                    <a:pt x="18" y="38"/>
                  </a:cubicBezTo>
                  <a:cubicBezTo>
                    <a:pt x="18" y="27"/>
                    <a:pt x="27" y="18"/>
                    <a:pt x="38" y="18"/>
                  </a:cubicBezTo>
                  <a:cubicBezTo>
                    <a:pt x="49" y="18"/>
                    <a:pt x="58" y="27"/>
                    <a:pt x="58" y="38"/>
                  </a:cubicBezTo>
                  <a:cubicBezTo>
                    <a:pt x="58" y="48"/>
                    <a:pt x="49" y="57"/>
                    <a:pt x="38"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1" name="Freeform 376"/>
            <p:cNvSpPr>
              <a:spLocks noEditPoints="1"/>
            </p:cNvSpPr>
            <p:nvPr/>
          </p:nvSpPr>
          <p:spPr bwMode="auto">
            <a:xfrm>
              <a:off x="7341614" y="3508519"/>
              <a:ext cx="99934" cy="99363"/>
            </a:xfrm>
            <a:custGeom>
              <a:avLst/>
              <a:gdLst>
                <a:gd name="T0" fmla="*/ 74 w 148"/>
                <a:gd name="T1" fmla="*/ 0 h 147"/>
                <a:gd name="T2" fmla="*/ 0 w 148"/>
                <a:gd name="T3" fmla="*/ 74 h 147"/>
                <a:gd name="T4" fmla="*/ 74 w 148"/>
                <a:gd name="T5" fmla="*/ 147 h 147"/>
                <a:gd name="T6" fmla="*/ 148 w 148"/>
                <a:gd name="T7" fmla="*/ 74 h 147"/>
                <a:gd name="T8" fmla="*/ 74 w 148"/>
                <a:gd name="T9" fmla="*/ 0 h 147"/>
                <a:gd name="T10" fmla="*/ 73 w 148"/>
                <a:gd name="T11" fmla="*/ 129 h 147"/>
                <a:gd name="T12" fmla="*/ 17 w 148"/>
                <a:gd name="T13" fmla="*/ 74 h 147"/>
                <a:gd name="T14" fmla="*/ 73 w 148"/>
                <a:gd name="T15" fmla="*/ 18 h 147"/>
                <a:gd name="T16" fmla="*/ 129 w 148"/>
                <a:gd name="T17" fmla="*/ 74 h 147"/>
                <a:gd name="T18" fmla="*/ 73 w 148"/>
                <a:gd name="T19" fmla="*/ 1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7">
                  <a:moveTo>
                    <a:pt x="74" y="0"/>
                  </a:moveTo>
                  <a:cubicBezTo>
                    <a:pt x="33" y="0"/>
                    <a:pt x="0" y="33"/>
                    <a:pt x="0" y="74"/>
                  </a:cubicBezTo>
                  <a:cubicBezTo>
                    <a:pt x="0" y="114"/>
                    <a:pt x="33" y="147"/>
                    <a:pt x="74" y="147"/>
                  </a:cubicBezTo>
                  <a:cubicBezTo>
                    <a:pt x="115" y="147"/>
                    <a:pt x="148" y="114"/>
                    <a:pt x="148" y="74"/>
                  </a:cubicBezTo>
                  <a:cubicBezTo>
                    <a:pt x="148" y="33"/>
                    <a:pt x="115" y="0"/>
                    <a:pt x="74" y="0"/>
                  </a:cubicBezTo>
                  <a:close/>
                  <a:moveTo>
                    <a:pt x="73" y="129"/>
                  </a:moveTo>
                  <a:cubicBezTo>
                    <a:pt x="42" y="129"/>
                    <a:pt x="17" y="104"/>
                    <a:pt x="17" y="74"/>
                  </a:cubicBezTo>
                  <a:cubicBezTo>
                    <a:pt x="17" y="43"/>
                    <a:pt x="42" y="18"/>
                    <a:pt x="73" y="18"/>
                  </a:cubicBezTo>
                  <a:cubicBezTo>
                    <a:pt x="104" y="18"/>
                    <a:pt x="129" y="43"/>
                    <a:pt x="129" y="74"/>
                  </a:cubicBezTo>
                  <a:cubicBezTo>
                    <a:pt x="129" y="104"/>
                    <a:pt x="104" y="129"/>
                    <a:pt x="73"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2" name="Freeform 377"/>
            <p:cNvSpPr>
              <a:spLocks noEditPoints="1"/>
            </p:cNvSpPr>
            <p:nvPr/>
          </p:nvSpPr>
          <p:spPr bwMode="auto">
            <a:xfrm>
              <a:off x="7265379" y="3445989"/>
              <a:ext cx="281529" cy="284669"/>
            </a:xfrm>
            <a:custGeom>
              <a:avLst/>
              <a:gdLst>
                <a:gd name="T0" fmla="*/ 0 w 417"/>
                <a:gd name="T1" fmla="*/ 0 h 422"/>
                <a:gd name="T2" fmla="*/ 0 w 417"/>
                <a:gd name="T3" fmla="*/ 422 h 422"/>
                <a:gd name="T4" fmla="*/ 417 w 417"/>
                <a:gd name="T5" fmla="*/ 0 h 422"/>
                <a:gd name="T6" fmla="*/ 0 w 417"/>
                <a:gd name="T7" fmla="*/ 0 h 422"/>
                <a:gd name="T8" fmla="*/ 288 w 417"/>
                <a:gd name="T9" fmla="*/ 189 h 422"/>
                <a:gd name="T10" fmla="*/ 273 w 417"/>
                <a:gd name="T11" fmla="*/ 224 h 422"/>
                <a:gd name="T12" fmla="*/ 286 w 417"/>
                <a:gd name="T13" fmla="*/ 237 h 422"/>
                <a:gd name="T14" fmla="*/ 256 w 417"/>
                <a:gd name="T15" fmla="*/ 267 h 422"/>
                <a:gd name="T16" fmla="*/ 243 w 417"/>
                <a:gd name="T17" fmla="*/ 254 h 422"/>
                <a:gd name="T18" fmla="*/ 207 w 417"/>
                <a:gd name="T19" fmla="*/ 268 h 422"/>
                <a:gd name="T20" fmla="*/ 207 w 417"/>
                <a:gd name="T21" fmla="*/ 285 h 422"/>
                <a:gd name="T22" fmla="*/ 164 w 417"/>
                <a:gd name="T23" fmla="*/ 285 h 422"/>
                <a:gd name="T24" fmla="*/ 164 w 417"/>
                <a:gd name="T25" fmla="*/ 268 h 422"/>
                <a:gd name="T26" fmla="*/ 130 w 417"/>
                <a:gd name="T27" fmla="*/ 253 h 422"/>
                <a:gd name="T28" fmla="*/ 116 w 417"/>
                <a:gd name="T29" fmla="*/ 267 h 422"/>
                <a:gd name="T30" fmla="*/ 86 w 417"/>
                <a:gd name="T31" fmla="*/ 237 h 422"/>
                <a:gd name="T32" fmla="*/ 100 w 417"/>
                <a:gd name="T33" fmla="*/ 223 h 422"/>
                <a:gd name="T34" fmla="*/ 85 w 417"/>
                <a:gd name="T35" fmla="*/ 189 h 422"/>
                <a:gd name="T36" fmla="*/ 65 w 417"/>
                <a:gd name="T37" fmla="*/ 189 h 422"/>
                <a:gd name="T38" fmla="*/ 65 w 417"/>
                <a:gd name="T39" fmla="*/ 146 h 422"/>
                <a:gd name="T40" fmla="*/ 85 w 417"/>
                <a:gd name="T41" fmla="*/ 146 h 422"/>
                <a:gd name="T42" fmla="*/ 99 w 417"/>
                <a:gd name="T43" fmla="*/ 110 h 422"/>
                <a:gd name="T44" fmla="*/ 85 w 417"/>
                <a:gd name="T45" fmla="*/ 96 h 422"/>
                <a:gd name="T46" fmla="*/ 115 w 417"/>
                <a:gd name="T47" fmla="*/ 66 h 422"/>
                <a:gd name="T48" fmla="*/ 130 w 417"/>
                <a:gd name="T49" fmla="*/ 80 h 422"/>
                <a:gd name="T50" fmla="*/ 164 w 417"/>
                <a:gd name="T51" fmla="*/ 66 h 422"/>
                <a:gd name="T52" fmla="*/ 164 w 417"/>
                <a:gd name="T53" fmla="*/ 49 h 422"/>
                <a:gd name="T54" fmla="*/ 207 w 417"/>
                <a:gd name="T55" fmla="*/ 49 h 422"/>
                <a:gd name="T56" fmla="*/ 207 w 417"/>
                <a:gd name="T57" fmla="*/ 65 h 422"/>
                <a:gd name="T58" fmla="*/ 243 w 417"/>
                <a:gd name="T59" fmla="*/ 80 h 422"/>
                <a:gd name="T60" fmla="*/ 257 w 417"/>
                <a:gd name="T61" fmla="*/ 66 h 422"/>
                <a:gd name="T62" fmla="*/ 287 w 417"/>
                <a:gd name="T63" fmla="*/ 96 h 422"/>
                <a:gd name="T64" fmla="*/ 274 w 417"/>
                <a:gd name="T65" fmla="*/ 110 h 422"/>
                <a:gd name="T66" fmla="*/ 289 w 417"/>
                <a:gd name="T67" fmla="*/ 146 h 422"/>
                <a:gd name="T68" fmla="*/ 307 w 417"/>
                <a:gd name="T69" fmla="*/ 146 h 422"/>
                <a:gd name="T70" fmla="*/ 307 w 417"/>
                <a:gd name="T71" fmla="*/ 189 h 422"/>
                <a:gd name="T72" fmla="*/ 288 w 417"/>
                <a:gd name="T73" fmla="*/ 189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7" h="422">
                  <a:moveTo>
                    <a:pt x="0" y="0"/>
                  </a:moveTo>
                  <a:cubicBezTo>
                    <a:pt x="0" y="422"/>
                    <a:pt x="0" y="422"/>
                    <a:pt x="0" y="422"/>
                  </a:cubicBezTo>
                  <a:cubicBezTo>
                    <a:pt x="224" y="404"/>
                    <a:pt x="402" y="224"/>
                    <a:pt x="417" y="0"/>
                  </a:cubicBezTo>
                  <a:lnTo>
                    <a:pt x="0" y="0"/>
                  </a:lnTo>
                  <a:close/>
                  <a:moveTo>
                    <a:pt x="288" y="189"/>
                  </a:moveTo>
                  <a:cubicBezTo>
                    <a:pt x="286" y="202"/>
                    <a:pt x="280" y="213"/>
                    <a:pt x="273" y="224"/>
                  </a:cubicBezTo>
                  <a:cubicBezTo>
                    <a:pt x="286" y="237"/>
                    <a:pt x="286" y="237"/>
                    <a:pt x="286" y="237"/>
                  </a:cubicBezTo>
                  <a:cubicBezTo>
                    <a:pt x="256" y="267"/>
                    <a:pt x="256" y="267"/>
                    <a:pt x="256" y="267"/>
                  </a:cubicBezTo>
                  <a:cubicBezTo>
                    <a:pt x="243" y="254"/>
                    <a:pt x="243" y="254"/>
                    <a:pt x="243" y="254"/>
                  </a:cubicBezTo>
                  <a:cubicBezTo>
                    <a:pt x="232" y="261"/>
                    <a:pt x="220" y="266"/>
                    <a:pt x="207" y="268"/>
                  </a:cubicBezTo>
                  <a:cubicBezTo>
                    <a:pt x="207" y="285"/>
                    <a:pt x="207" y="285"/>
                    <a:pt x="207" y="285"/>
                  </a:cubicBezTo>
                  <a:cubicBezTo>
                    <a:pt x="164" y="285"/>
                    <a:pt x="164" y="285"/>
                    <a:pt x="164" y="285"/>
                  </a:cubicBezTo>
                  <a:cubicBezTo>
                    <a:pt x="164" y="268"/>
                    <a:pt x="164" y="268"/>
                    <a:pt x="164" y="268"/>
                  </a:cubicBezTo>
                  <a:cubicBezTo>
                    <a:pt x="152" y="265"/>
                    <a:pt x="140" y="260"/>
                    <a:pt x="130" y="253"/>
                  </a:cubicBezTo>
                  <a:cubicBezTo>
                    <a:pt x="116" y="267"/>
                    <a:pt x="116" y="267"/>
                    <a:pt x="116" y="267"/>
                  </a:cubicBezTo>
                  <a:cubicBezTo>
                    <a:pt x="86" y="237"/>
                    <a:pt x="86" y="237"/>
                    <a:pt x="86" y="237"/>
                  </a:cubicBezTo>
                  <a:cubicBezTo>
                    <a:pt x="100" y="223"/>
                    <a:pt x="100" y="223"/>
                    <a:pt x="100" y="223"/>
                  </a:cubicBezTo>
                  <a:cubicBezTo>
                    <a:pt x="93" y="213"/>
                    <a:pt x="88" y="201"/>
                    <a:pt x="85" y="189"/>
                  </a:cubicBezTo>
                  <a:cubicBezTo>
                    <a:pt x="65" y="189"/>
                    <a:pt x="65" y="189"/>
                    <a:pt x="65" y="189"/>
                  </a:cubicBezTo>
                  <a:cubicBezTo>
                    <a:pt x="65" y="146"/>
                    <a:pt x="65" y="146"/>
                    <a:pt x="65" y="146"/>
                  </a:cubicBezTo>
                  <a:cubicBezTo>
                    <a:pt x="85" y="146"/>
                    <a:pt x="85" y="146"/>
                    <a:pt x="85" y="146"/>
                  </a:cubicBezTo>
                  <a:cubicBezTo>
                    <a:pt x="87" y="133"/>
                    <a:pt x="92" y="121"/>
                    <a:pt x="99" y="110"/>
                  </a:cubicBezTo>
                  <a:cubicBezTo>
                    <a:pt x="85" y="96"/>
                    <a:pt x="85" y="96"/>
                    <a:pt x="85" y="96"/>
                  </a:cubicBezTo>
                  <a:cubicBezTo>
                    <a:pt x="115" y="66"/>
                    <a:pt x="115" y="66"/>
                    <a:pt x="115" y="66"/>
                  </a:cubicBezTo>
                  <a:cubicBezTo>
                    <a:pt x="130" y="80"/>
                    <a:pt x="130" y="80"/>
                    <a:pt x="130" y="80"/>
                  </a:cubicBezTo>
                  <a:cubicBezTo>
                    <a:pt x="140" y="73"/>
                    <a:pt x="152" y="68"/>
                    <a:pt x="164" y="66"/>
                  </a:cubicBezTo>
                  <a:cubicBezTo>
                    <a:pt x="164" y="49"/>
                    <a:pt x="164" y="49"/>
                    <a:pt x="164" y="49"/>
                  </a:cubicBezTo>
                  <a:cubicBezTo>
                    <a:pt x="207" y="49"/>
                    <a:pt x="207" y="49"/>
                    <a:pt x="207" y="49"/>
                  </a:cubicBezTo>
                  <a:cubicBezTo>
                    <a:pt x="207" y="65"/>
                    <a:pt x="207" y="65"/>
                    <a:pt x="207" y="65"/>
                  </a:cubicBezTo>
                  <a:cubicBezTo>
                    <a:pt x="220" y="68"/>
                    <a:pt x="232" y="73"/>
                    <a:pt x="243" y="80"/>
                  </a:cubicBezTo>
                  <a:cubicBezTo>
                    <a:pt x="257" y="66"/>
                    <a:pt x="257" y="66"/>
                    <a:pt x="257" y="66"/>
                  </a:cubicBezTo>
                  <a:cubicBezTo>
                    <a:pt x="287" y="96"/>
                    <a:pt x="287" y="96"/>
                    <a:pt x="287" y="96"/>
                  </a:cubicBezTo>
                  <a:cubicBezTo>
                    <a:pt x="274" y="110"/>
                    <a:pt x="274" y="110"/>
                    <a:pt x="274" y="110"/>
                  </a:cubicBezTo>
                  <a:cubicBezTo>
                    <a:pt x="281" y="121"/>
                    <a:pt x="286" y="133"/>
                    <a:pt x="289" y="146"/>
                  </a:cubicBezTo>
                  <a:cubicBezTo>
                    <a:pt x="307" y="146"/>
                    <a:pt x="307" y="146"/>
                    <a:pt x="307" y="146"/>
                  </a:cubicBezTo>
                  <a:cubicBezTo>
                    <a:pt x="307" y="189"/>
                    <a:pt x="307" y="189"/>
                    <a:pt x="307" y="189"/>
                  </a:cubicBezTo>
                  <a:lnTo>
                    <a:pt x="288" y="1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3" name="Freeform 378"/>
            <p:cNvSpPr>
              <a:spLocks noEditPoints="1"/>
            </p:cNvSpPr>
            <p:nvPr/>
          </p:nvSpPr>
          <p:spPr bwMode="auto">
            <a:xfrm>
              <a:off x="6932170" y="3118777"/>
              <a:ext cx="292093" cy="286097"/>
            </a:xfrm>
            <a:custGeom>
              <a:avLst/>
              <a:gdLst>
                <a:gd name="T0" fmla="*/ 0 w 433"/>
                <a:gd name="T1" fmla="*/ 424 h 424"/>
                <a:gd name="T2" fmla="*/ 433 w 433"/>
                <a:gd name="T3" fmla="*/ 424 h 424"/>
                <a:gd name="T4" fmla="*/ 433 w 433"/>
                <a:gd name="T5" fmla="*/ 0 h 424"/>
                <a:gd name="T6" fmla="*/ 0 w 433"/>
                <a:gd name="T7" fmla="*/ 424 h 424"/>
                <a:gd name="T8" fmla="*/ 225 w 433"/>
                <a:gd name="T9" fmla="*/ 154 h 424"/>
                <a:gd name="T10" fmla="*/ 272 w 433"/>
                <a:gd name="T11" fmla="*/ 106 h 424"/>
                <a:gd name="T12" fmla="*/ 319 w 433"/>
                <a:gd name="T13" fmla="*/ 154 h 424"/>
                <a:gd name="T14" fmla="*/ 325 w 433"/>
                <a:gd name="T15" fmla="*/ 174 h 424"/>
                <a:gd name="T16" fmla="*/ 313 w 433"/>
                <a:gd name="T17" fmla="*/ 187 h 424"/>
                <a:gd name="T18" fmla="*/ 273 w 433"/>
                <a:gd name="T19" fmla="*/ 229 h 424"/>
                <a:gd name="T20" fmla="*/ 232 w 433"/>
                <a:gd name="T21" fmla="*/ 187 h 424"/>
                <a:gd name="T22" fmla="*/ 219 w 433"/>
                <a:gd name="T23" fmla="*/ 174 h 424"/>
                <a:gd name="T24" fmla="*/ 225 w 433"/>
                <a:gd name="T25" fmla="*/ 154 h 424"/>
                <a:gd name="T26" fmla="*/ 184 w 433"/>
                <a:gd name="T27" fmla="*/ 265 h 424"/>
                <a:gd name="T28" fmla="*/ 185 w 433"/>
                <a:gd name="T29" fmla="*/ 265 h 424"/>
                <a:gd name="T30" fmla="*/ 224 w 433"/>
                <a:gd name="T31" fmla="*/ 223 h 424"/>
                <a:gd name="T32" fmla="*/ 262 w 433"/>
                <a:gd name="T33" fmla="*/ 287 h 424"/>
                <a:gd name="T34" fmla="*/ 266 w 433"/>
                <a:gd name="T35" fmla="*/ 259 h 424"/>
                <a:gd name="T36" fmla="*/ 261 w 433"/>
                <a:gd name="T37" fmla="*/ 249 h 424"/>
                <a:gd name="T38" fmla="*/ 272 w 433"/>
                <a:gd name="T39" fmla="*/ 238 h 424"/>
                <a:gd name="T40" fmla="*/ 283 w 433"/>
                <a:gd name="T41" fmla="*/ 249 h 424"/>
                <a:gd name="T42" fmla="*/ 278 w 433"/>
                <a:gd name="T43" fmla="*/ 259 h 424"/>
                <a:gd name="T44" fmla="*/ 282 w 433"/>
                <a:gd name="T45" fmla="*/ 287 h 424"/>
                <a:gd name="T46" fmla="*/ 320 w 433"/>
                <a:gd name="T47" fmla="*/ 223 h 424"/>
                <a:gd name="T48" fmla="*/ 360 w 433"/>
                <a:gd name="T49" fmla="*/ 265 h 424"/>
                <a:gd name="T50" fmla="*/ 360 w 433"/>
                <a:gd name="T51" fmla="*/ 358 h 424"/>
                <a:gd name="T52" fmla="*/ 360 w 433"/>
                <a:gd name="T53" fmla="*/ 358 h 424"/>
                <a:gd name="T54" fmla="*/ 272 w 433"/>
                <a:gd name="T55" fmla="*/ 372 h 424"/>
                <a:gd name="T56" fmla="*/ 184 w 433"/>
                <a:gd name="T57" fmla="*/ 358 h 424"/>
                <a:gd name="T58" fmla="*/ 184 w 433"/>
                <a:gd name="T59" fmla="*/ 358 h 424"/>
                <a:gd name="T60" fmla="*/ 184 w 433"/>
                <a:gd name="T61" fmla="*/ 265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3" h="424">
                  <a:moveTo>
                    <a:pt x="0" y="424"/>
                  </a:moveTo>
                  <a:cubicBezTo>
                    <a:pt x="433" y="424"/>
                    <a:pt x="433" y="424"/>
                    <a:pt x="433" y="424"/>
                  </a:cubicBezTo>
                  <a:cubicBezTo>
                    <a:pt x="433" y="0"/>
                    <a:pt x="433" y="0"/>
                    <a:pt x="433" y="0"/>
                  </a:cubicBezTo>
                  <a:cubicBezTo>
                    <a:pt x="201" y="11"/>
                    <a:pt x="15" y="194"/>
                    <a:pt x="0" y="424"/>
                  </a:cubicBezTo>
                  <a:close/>
                  <a:moveTo>
                    <a:pt x="225" y="154"/>
                  </a:moveTo>
                  <a:cubicBezTo>
                    <a:pt x="227" y="127"/>
                    <a:pt x="247" y="106"/>
                    <a:pt x="272" y="106"/>
                  </a:cubicBezTo>
                  <a:cubicBezTo>
                    <a:pt x="297" y="106"/>
                    <a:pt x="317" y="127"/>
                    <a:pt x="319" y="154"/>
                  </a:cubicBezTo>
                  <a:cubicBezTo>
                    <a:pt x="325" y="156"/>
                    <a:pt x="328" y="165"/>
                    <a:pt x="325" y="174"/>
                  </a:cubicBezTo>
                  <a:cubicBezTo>
                    <a:pt x="323" y="182"/>
                    <a:pt x="318" y="187"/>
                    <a:pt x="313" y="187"/>
                  </a:cubicBezTo>
                  <a:cubicBezTo>
                    <a:pt x="305" y="209"/>
                    <a:pt x="291" y="229"/>
                    <a:pt x="273" y="229"/>
                  </a:cubicBezTo>
                  <a:cubicBezTo>
                    <a:pt x="256" y="229"/>
                    <a:pt x="240" y="209"/>
                    <a:pt x="232" y="187"/>
                  </a:cubicBezTo>
                  <a:cubicBezTo>
                    <a:pt x="226" y="187"/>
                    <a:pt x="221" y="182"/>
                    <a:pt x="219" y="174"/>
                  </a:cubicBezTo>
                  <a:cubicBezTo>
                    <a:pt x="216" y="165"/>
                    <a:pt x="219" y="156"/>
                    <a:pt x="225" y="154"/>
                  </a:cubicBezTo>
                  <a:close/>
                  <a:moveTo>
                    <a:pt x="184" y="265"/>
                  </a:moveTo>
                  <a:cubicBezTo>
                    <a:pt x="185" y="265"/>
                    <a:pt x="185" y="265"/>
                    <a:pt x="185" y="265"/>
                  </a:cubicBezTo>
                  <a:cubicBezTo>
                    <a:pt x="188" y="248"/>
                    <a:pt x="203" y="233"/>
                    <a:pt x="224" y="223"/>
                  </a:cubicBezTo>
                  <a:cubicBezTo>
                    <a:pt x="262" y="287"/>
                    <a:pt x="262" y="287"/>
                    <a:pt x="262" y="287"/>
                  </a:cubicBezTo>
                  <a:cubicBezTo>
                    <a:pt x="266" y="259"/>
                    <a:pt x="266" y="259"/>
                    <a:pt x="266" y="259"/>
                  </a:cubicBezTo>
                  <a:cubicBezTo>
                    <a:pt x="263" y="257"/>
                    <a:pt x="261" y="253"/>
                    <a:pt x="261" y="249"/>
                  </a:cubicBezTo>
                  <a:cubicBezTo>
                    <a:pt x="261" y="243"/>
                    <a:pt x="266" y="238"/>
                    <a:pt x="272" y="238"/>
                  </a:cubicBezTo>
                  <a:cubicBezTo>
                    <a:pt x="278" y="238"/>
                    <a:pt x="283" y="243"/>
                    <a:pt x="283" y="249"/>
                  </a:cubicBezTo>
                  <a:cubicBezTo>
                    <a:pt x="283" y="253"/>
                    <a:pt x="281" y="257"/>
                    <a:pt x="278" y="259"/>
                  </a:cubicBezTo>
                  <a:cubicBezTo>
                    <a:pt x="282" y="287"/>
                    <a:pt x="282" y="287"/>
                    <a:pt x="282" y="287"/>
                  </a:cubicBezTo>
                  <a:cubicBezTo>
                    <a:pt x="320" y="223"/>
                    <a:pt x="320" y="223"/>
                    <a:pt x="320" y="223"/>
                  </a:cubicBezTo>
                  <a:cubicBezTo>
                    <a:pt x="341" y="233"/>
                    <a:pt x="356" y="248"/>
                    <a:pt x="360" y="265"/>
                  </a:cubicBezTo>
                  <a:cubicBezTo>
                    <a:pt x="360" y="358"/>
                    <a:pt x="360" y="358"/>
                    <a:pt x="360" y="358"/>
                  </a:cubicBezTo>
                  <a:cubicBezTo>
                    <a:pt x="360" y="358"/>
                    <a:pt x="360" y="358"/>
                    <a:pt x="360" y="358"/>
                  </a:cubicBezTo>
                  <a:cubicBezTo>
                    <a:pt x="356" y="366"/>
                    <a:pt x="318" y="372"/>
                    <a:pt x="272" y="372"/>
                  </a:cubicBezTo>
                  <a:cubicBezTo>
                    <a:pt x="226" y="372"/>
                    <a:pt x="188" y="366"/>
                    <a:pt x="184" y="358"/>
                  </a:cubicBezTo>
                  <a:cubicBezTo>
                    <a:pt x="184" y="358"/>
                    <a:pt x="184" y="358"/>
                    <a:pt x="184" y="358"/>
                  </a:cubicBezTo>
                  <a:lnTo>
                    <a:pt x="184" y="2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4" name="Freeform 379"/>
            <p:cNvSpPr>
              <a:spLocks noEditPoints="1"/>
            </p:cNvSpPr>
            <p:nvPr/>
          </p:nvSpPr>
          <p:spPr bwMode="auto">
            <a:xfrm>
              <a:off x="6932170" y="3445989"/>
              <a:ext cx="292093" cy="285240"/>
            </a:xfrm>
            <a:custGeom>
              <a:avLst/>
              <a:gdLst>
                <a:gd name="T0" fmla="*/ 433 w 433"/>
                <a:gd name="T1" fmla="*/ 423 h 423"/>
                <a:gd name="T2" fmla="*/ 433 w 433"/>
                <a:gd name="T3" fmla="*/ 0 h 423"/>
                <a:gd name="T4" fmla="*/ 0 w 433"/>
                <a:gd name="T5" fmla="*/ 0 h 423"/>
                <a:gd name="T6" fmla="*/ 433 w 433"/>
                <a:gd name="T7" fmla="*/ 423 h 423"/>
                <a:gd name="T8" fmla="*/ 266 w 433"/>
                <a:gd name="T9" fmla="*/ 58 h 423"/>
                <a:gd name="T10" fmla="*/ 387 w 433"/>
                <a:gd name="T11" fmla="*/ 180 h 423"/>
                <a:gd name="T12" fmla="*/ 266 w 433"/>
                <a:gd name="T13" fmla="*/ 302 h 423"/>
                <a:gd name="T14" fmla="*/ 144 w 433"/>
                <a:gd name="T15" fmla="*/ 180 h 423"/>
                <a:gd name="T16" fmla="*/ 266 w 433"/>
                <a:gd name="T17" fmla="*/ 58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 h="423">
                  <a:moveTo>
                    <a:pt x="433" y="423"/>
                  </a:moveTo>
                  <a:cubicBezTo>
                    <a:pt x="433" y="0"/>
                    <a:pt x="433" y="0"/>
                    <a:pt x="433" y="0"/>
                  </a:cubicBezTo>
                  <a:cubicBezTo>
                    <a:pt x="0" y="0"/>
                    <a:pt x="0" y="0"/>
                    <a:pt x="0" y="0"/>
                  </a:cubicBezTo>
                  <a:cubicBezTo>
                    <a:pt x="15" y="229"/>
                    <a:pt x="201" y="412"/>
                    <a:pt x="433" y="423"/>
                  </a:cubicBezTo>
                  <a:close/>
                  <a:moveTo>
                    <a:pt x="266" y="58"/>
                  </a:moveTo>
                  <a:cubicBezTo>
                    <a:pt x="332" y="58"/>
                    <a:pt x="387" y="112"/>
                    <a:pt x="387" y="180"/>
                  </a:cubicBezTo>
                  <a:cubicBezTo>
                    <a:pt x="387" y="247"/>
                    <a:pt x="332" y="302"/>
                    <a:pt x="266" y="302"/>
                  </a:cubicBezTo>
                  <a:cubicBezTo>
                    <a:pt x="199" y="302"/>
                    <a:pt x="144" y="247"/>
                    <a:pt x="144" y="180"/>
                  </a:cubicBezTo>
                  <a:cubicBezTo>
                    <a:pt x="144" y="112"/>
                    <a:pt x="199" y="58"/>
                    <a:pt x="266"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5" name="Freeform 380"/>
            <p:cNvSpPr>
              <a:spLocks noEditPoints="1"/>
            </p:cNvSpPr>
            <p:nvPr/>
          </p:nvSpPr>
          <p:spPr bwMode="auto">
            <a:xfrm>
              <a:off x="7049521" y="3504522"/>
              <a:ext cx="124204" cy="125631"/>
            </a:xfrm>
            <a:custGeom>
              <a:avLst/>
              <a:gdLst>
                <a:gd name="T0" fmla="*/ 92 w 184"/>
                <a:gd name="T1" fmla="*/ 186 h 186"/>
                <a:gd name="T2" fmla="*/ 184 w 184"/>
                <a:gd name="T3" fmla="*/ 93 h 186"/>
                <a:gd name="T4" fmla="*/ 92 w 184"/>
                <a:gd name="T5" fmla="*/ 0 h 186"/>
                <a:gd name="T6" fmla="*/ 0 w 184"/>
                <a:gd name="T7" fmla="*/ 93 h 186"/>
                <a:gd name="T8" fmla="*/ 92 w 184"/>
                <a:gd name="T9" fmla="*/ 186 h 186"/>
                <a:gd name="T10" fmla="*/ 84 w 184"/>
                <a:gd name="T11" fmla="*/ 101 h 186"/>
                <a:gd name="T12" fmla="*/ 54 w 184"/>
                <a:gd name="T13" fmla="*/ 71 h 186"/>
                <a:gd name="T14" fmla="*/ 82 w 184"/>
                <a:gd name="T15" fmla="*/ 42 h 186"/>
                <a:gd name="T16" fmla="*/ 82 w 184"/>
                <a:gd name="T17" fmla="*/ 26 h 186"/>
                <a:gd name="T18" fmla="*/ 98 w 184"/>
                <a:gd name="T19" fmla="*/ 26 h 186"/>
                <a:gd name="T20" fmla="*/ 98 w 184"/>
                <a:gd name="T21" fmla="*/ 41 h 186"/>
                <a:gd name="T22" fmla="*/ 122 w 184"/>
                <a:gd name="T23" fmla="*/ 46 h 186"/>
                <a:gd name="T24" fmla="*/ 117 w 184"/>
                <a:gd name="T25" fmla="*/ 65 h 186"/>
                <a:gd name="T26" fmla="*/ 93 w 184"/>
                <a:gd name="T27" fmla="*/ 59 h 186"/>
                <a:gd name="T28" fmla="*/ 79 w 184"/>
                <a:gd name="T29" fmla="*/ 68 h 186"/>
                <a:gd name="T30" fmla="*/ 99 w 184"/>
                <a:gd name="T31" fmla="*/ 82 h 186"/>
                <a:gd name="T32" fmla="*/ 126 w 184"/>
                <a:gd name="T33" fmla="*/ 113 h 186"/>
                <a:gd name="T34" fmla="*/ 97 w 184"/>
                <a:gd name="T35" fmla="*/ 143 h 186"/>
                <a:gd name="T36" fmla="*/ 97 w 184"/>
                <a:gd name="T37" fmla="*/ 159 h 186"/>
                <a:gd name="T38" fmla="*/ 81 w 184"/>
                <a:gd name="T39" fmla="*/ 159 h 186"/>
                <a:gd name="T40" fmla="*/ 81 w 184"/>
                <a:gd name="T41" fmla="*/ 144 h 186"/>
                <a:gd name="T42" fmla="*/ 53 w 184"/>
                <a:gd name="T43" fmla="*/ 137 h 186"/>
                <a:gd name="T44" fmla="*/ 58 w 184"/>
                <a:gd name="T45" fmla="*/ 118 h 186"/>
                <a:gd name="T46" fmla="*/ 85 w 184"/>
                <a:gd name="T47" fmla="*/ 125 h 186"/>
                <a:gd name="T48" fmla="*/ 101 w 184"/>
                <a:gd name="T49" fmla="*/ 115 h 186"/>
                <a:gd name="T50" fmla="*/ 84 w 184"/>
                <a:gd name="T51" fmla="*/ 10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186">
                  <a:moveTo>
                    <a:pt x="92" y="186"/>
                  </a:moveTo>
                  <a:cubicBezTo>
                    <a:pt x="142" y="186"/>
                    <a:pt x="184" y="144"/>
                    <a:pt x="184" y="93"/>
                  </a:cubicBezTo>
                  <a:cubicBezTo>
                    <a:pt x="184" y="42"/>
                    <a:pt x="142" y="0"/>
                    <a:pt x="92" y="0"/>
                  </a:cubicBezTo>
                  <a:cubicBezTo>
                    <a:pt x="41" y="0"/>
                    <a:pt x="0" y="42"/>
                    <a:pt x="0" y="93"/>
                  </a:cubicBezTo>
                  <a:cubicBezTo>
                    <a:pt x="0" y="144"/>
                    <a:pt x="41" y="186"/>
                    <a:pt x="92" y="186"/>
                  </a:cubicBezTo>
                  <a:close/>
                  <a:moveTo>
                    <a:pt x="84" y="101"/>
                  </a:moveTo>
                  <a:cubicBezTo>
                    <a:pt x="66" y="95"/>
                    <a:pt x="54" y="87"/>
                    <a:pt x="54" y="71"/>
                  </a:cubicBezTo>
                  <a:cubicBezTo>
                    <a:pt x="54" y="56"/>
                    <a:pt x="65" y="45"/>
                    <a:pt x="82" y="42"/>
                  </a:cubicBezTo>
                  <a:cubicBezTo>
                    <a:pt x="82" y="26"/>
                    <a:pt x="82" y="26"/>
                    <a:pt x="82" y="26"/>
                  </a:cubicBezTo>
                  <a:cubicBezTo>
                    <a:pt x="98" y="26"/>
                    <a:pt x="98" y="26"/>
                    <a:pt x="98" y="26"/>
                  </a:cubicBezTo>
                  <a:cubicBezTo>
                    <a:pt x="98" y="41"/>
                    <a:pt x="98" y="41"/>
                    <a:pt x="98" y="41"/>
                  </a:cubicBezTo>
                  <a:cubicBezTo>
                    <a:pt x="109" y="41"/>
                    <a:pt x="116" y="43"/>
                    <a:pt x="122" y="46"/>
                  </a:cubicBezTo>
                  <a:cubicBezTo>
                    <a:pt x="117" y="65"/>
                    <a:pt x="117" y="65"/>
                    <a:pt x="117" y="65"/>
                  </a:cubicBezTo>
                  <a:cubicBezTo>
                    <a:pt x="113" y="63"/>
                    <a:pt x="105" y="59"/>
                    <a:pt x="93" y="59"/>
                  </a:cubicBezTo>
                  <a:cubicBezTo>
                    <a:pt x="83" y="59"/>
                    <a:pt x="79" y="64"/>
                    <a:pt x="79" y="68"/>
                  </a:cubicBezTo>
                  <a:cubicBezTo>
                    <a:pt x="79" y="73"/>
                    <a:pt x="85" y="77"/>
                    <a:pt x="99" y="82"/>
                  </a:cubicBezTo>
                  <a:cubicBezTo>
                    <a:pt x="119" y="89"/>
                    <a:pt x="126" y="98"/>
                    <a:pt x="126" y="113"/>
                  </a:cubicBezTo>
                  <a:cubicBezTo>
                    <a:pt x="126" y="127"/>
                    <a:pt x="116" y="139"/>
                    <a:pt x="97" y="143"/>
                  </a:cubicBezTo>
                  <a:cubicBezTo>
                    <a:pt x="97" y="159"/>
                    <a:pt x="97" y="159"/>
                    <a:pt x="97" y="159"/>
                  </a:cubicBezTo>
                  <a:cubicBezTo>
                    <a:pt x="81" y="159"/>
                    <a:pt x="81" y="159"/>
                    <a:pt x="81" y="159"/>
                  </a:cubicBezTo>
                  <a:cubicBezTo>
                    <a:pt x="81" y="144"/>
                    <a:pt x="81" y="144"/>
                    <a:pt x="81" y="144"/>
                  </a:cubicBezTo>
                  <a:cubicBezTo>
                    <a:pt x="70" y="143"/>
                    <a:pt x="60" y="140"/>
                    <a:pt x="53" y="137"/>
                  </a:cubicBezTo>
                  <a:cubicBezTo>
                    <a:pt x="58" y="118"/>
                    <a:pt x="58" y="118"/>
                    <a:pt x="58" y="118"/>
                  </a:cubicBezTo>
                  <a:cubicBezTo>
                    <a:pt x="65" y="122"/>
                    <a:pt x="75" y="125"/>
                    <a:pt x="85" y="125"/>
                  </a:cubicBezTo>
                  <a:cubicBezTo>
                    <a:pt x="95" y="125"/>
                    <a:pt x="101" y="121"/>
                    <a:pt x="101" y="115"/>
                  </a:cubicBezTo>
                  <a:cubicBezTo>
                    <a:pt x="101" y="109"/>
                    <a:pt x="96" y="105"/>
                    <a:pt x="84"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6" name="Freeform 381"/>
            <p:cNvSpPr>
              <a:spLocks noEditPoints="1"/>
            </p:cNvSpPr>
            <p:nvPr/>
          </p:nvSpPr>
          <p:spPr bwMode="auto">
            <a:xfrm>
              <a:off x="7313918" y="3182735"/>
              <a:ext cx="120206" cy="150472"/>
            </a:xfrm>
            <a:custGeom>
              <a:avLst/>
              <a:gdLst>
                <a:gd name="T0" fmla="*/ 89 w 178"/>
                <a:gd name="T1" fmla="*/ 0 h 223"/>
                <a:gd name="T2" fmla="*/ 0 w 178"/>
                <a:gd name="T3" fmla="*/ 89 h 223"/>
                <a:gd name="T4" fmla="*/ 42 w 178"/>
                <a:gd name="T5" fmla="*/ 182 h 223"/>
                <a:gd name="T6" fmla="*/ 40 w 178"/>
                <a:gd name="T7" fmla="*/ 223 h 223"/>
                <a:gd name="T8" fmla="*/ 48 w 178"/>
                <a:gd name="T9" fmla="*/ 221 h 223"/>
                <a:gd name="T10" fmla="*/ 134 w 178"/>
                <a:gd name="T11" fmla="*/ 221 h 223"/>
                <a:gd name="T12" fmla="*/ 140 w 178"/>
                <a:gd name="T13" fmla="*/ 222 h 223"/>
                <a:gd name="T14" fmla="*/ 138 w 178"/>
                <a:gd name="T15" fmla="*/ 180 h 223"/>
                <a:gd name="T16" fmla="*/ 178 w 178"/>
                <a:gd name="T17" fmla="*/ 89 h 223"/>
                <a:gd name="T18" fmla="*/ 89 w 178"/>
                <a:gd name="T19" fmla="*/ 0 h 223"/>
                <a:gd name="T20" fmla="*/ 125 w 178"/>
                <a:gd name="T21" fmla="*/ 167 h 223"/>
                <a:gd name="T22" fmla="*/ 118 w 178"/>
                <a:gd name="T23" fmla="*/ 173 h 223"/>
                <a:gd name="T24" fmla="*/ 120 w 178"/>
                <a:gd name="T25" fmla="*/ 205 h 223"/>
                <a:gd name="T26" fmla="*/ 60 w 178"/>
                <a:gd name="T27" fmla="*/ 205 h 223"/>
                <a:gd name="T28" fmla="*/ 61 w 178"/>
                <a:gd name="T29" fmla="*/ 174 h 223"/>
                <a:gd name="T30" fmla="*/ 55 w 178"/>
                <a:gd name="T31" fmla="*/ 168 h 223"/>
                <a:gd name="T32" fmla="*/ 18 w 178"/>
                <a:gd name="T33" fmla="*/ 89 h 223"/>
                <a:gd name="T34" fmla="*/ 89 w 178"/>
                <a:gd name="T35" fmla="*/ 19 h 223"/>
                <a:gd name="T36" fmla="*/ 159 w 178"/>
                <a:gd name="T37" fmla="*/ 89 h 223"/>
                <a:gd name="T38" fmla="*/ 125 w 178"/>
                <a:gd name="T39" fmla="*/ 16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8" h="223">
                  <a:moveTo>
                    <a:pt x="89" y="0"/>
                  </a:moveTo>
                  <a:cubicBezTo>
                    <a:pt x="40" y="0"/>
                    <a:pt x="0" y="40"/>
                    <a:pt x="0" y="89"/>
                  </a:cubicBezTo>
                  <a:cubicBezTo>
                    <a:pt x="0" y="122"/>
                    <a:pt x="17" y="160"/>
                    <a:pt x="42" y="182"/>
                  </a:cubicBezTo>
                  <a:cubicBezTo>
                    <a:pt x="40" y="223"/>
                    <a:pt x="40" y="223"/>
                    <a:pt x="40" y="223"/>
                  </a:cubicBezTo>
                  <a:cubicBezTo>
                    <a:pt x="42" y="221"/>
                    <a:pt x="45" y="221"/>
                    <a:pt x="48" y="221"/>
                  </a:cubicBezTo>
                  <a:cubicBezTo>
                    <a:pt x="134" y="221"/>
                    <a:pt x="134" y="221"/>
                    <a:pt x="134" y="221"/>
                  </a:cubicBezTo>
                  <a:cubicBezTo>
                    <a:pt x="136" y="221"/>
                    <a:pt x="138" y="221"/>
                    <a:pt x="140" y="222"/>
                  </a:cubicBezTo>
                  <a:cubicBezTo>
                    <a:pt x="138" y="180"/>
                    <a:pt x="138" y="180"/>
                    <a:pt x="138" y="180"/>
                  </a:cubicBezTo>
                  <a:cubicBezTo>
                    <a:pt x="162" y="158"/>
                    <a:pt x="178" y="121"/>
                    <a:pt x="178" y="89"/>
                  </a:cubicBezTo>
                  <a:cubicBezTo>
                    <a:pt x="178" y="40"/>
                    <a:pt x="138" y="0"/>
                    <a:pt x="89" y="0"/>
                  </a:cubicBezTo>
                  <a:close/>
                  <a:moveTo>
                    <a:pt x="125" y="167"/>
                  </a:moveTo>
                  <a:cubicBezTo>
                    <a:pt x="118" y="173"/>
                    <a:pt x="118" y="173"/>
                    <a:pt x="118" y="173"/>
                  </a:cubicBezTo>
                  <a:cubicBezTo>
                    <a:pt x="120" y="205"/>
                    <a:pt x="120" y="205"/>
                    <a:pt x="120" y="205"/>
                  </a:cubicBezTo>
                  <a:cubicBezTo>
                    <a:pt x="60" y="205"/>
                    <a:pt x="60" y="205"/>
                    <a:pt x="60" y="205"/>
                  </a:cubicBezTo>
                  <a:cubicBezTo>
                    <a:pt x="61" y="174"/>
                    <a:pt x="61" y="174"/>
                    <a:pt x="61" y="174"/>
                  </a:cubicBezTo>
                  <a:cubicBezTo>
                    <a:pt x="55" y="168"/>
                    <a:pt x="55" y="168"/>
                    <a:pt x="55" y="168"/>
                  </a:cubicBezTo>
                  <a:cubicBezTo>
                    <a:pt x="33" y="149"/>
                    <a:pt x="18" y="117"/>
                    <a:pt x="18" y="89"/>
                  </a:cubicBezTo>
                  <a:cubicBezTo>
                    <a:pt x="18" y="50"/>
                    <a:pt x="50" y="19"/>
                    <a:pt x="89" y="19"/>
                  </a:cubicBezTo>
                  <a:cubicBezTo>
                    <a:pt x="128" y="19"/>
                    <a:pt x="159" y="50"/>
                    <a:pt x="159" y="89"/>
                  </a:cubicBezTo>
                  <a:cubicBezTo>
                    <a:pt x="159" y="116"/>
                    <a:pt x="145" y="148"/>
                    <a:pt x="125"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7" name="Freeform 382"/>
            <p:cNvSpPr/>
            <p:nvPr/>
          </p:nvSpPr>
          <p:spPr bwMode="auto">
            <a:xfrm>
              <a:off x="7338188" y="3335205"/>
              <a:ext cx="73666" cy="14847"/>
            </a:xfrm>
            <a:custGeom>
              <a:avLst/>
              <a:gdLst>
                <a:gd name="T0" fmla="*/ 98 w 109"/>
                <a:gd name="T1" fmla="*/ 0 h 22"/>
                <a:gd name="T2" fmla="*/ 12 w 109"/>
                <a:gd name="T3" fmla="*/ 0 h 22"/>
                <a:gd name="T4" fmla="*/ 0 w 109"/>
                <a:gd name="T5" fmla="*/ 11 h 22"/>
                <a:gd name="T6" fmla="*/ 12 w 109"/>
                <a:gd name="T7" fmla="*/ 22 h 22"/>
                <a:gd name="T8" fmla="*/ 98 w 109"/>
                <a:gd name="T9" fmla="*/ 22 h 22"/>
                <a:gd name="T10" fmla="*/ 109 w 109"/>
                <a:gd name="T11" fmla="*/ 11 h 22"/>
                <a:gd name="T12" fmla="*/ 98 w 10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09" h="22">
                  <a:moveTo>
                    <a:pt x="98" y="0"/>
                  </a:moveTo>
                  <a:cubicBezTo>
                    <a:pt x="12" y="0"/>
                    <a:pt x="12" y="0"/>
                    <a:pt x="12" y="0"/>
                  </a:cubicBezTo>
                  <a:cubicBezTo>
                    <a:pt x="5" y="0"/>
                    <a:pt x="0" y="5"/>
                    <a:pt x="0" y="11"/>
                  </a:cubicBezTo>
                  <a:cubicBezTo>
                    <a:pt x="0" y="17"/>
                    <a:pt x="5" y="22"/>
                    <a:pt x="12" y="22"/>
                  </a:cubicBezTo>
                  <a:cubicBezTo>
                    <a:pt x="98" y="22"/>
                    <a:pt x="98" y="22"/>
                    <a:pt x="98" y="22"/>
                  </a:cubicBezTo>
                  <a:cubicBezTo>
                    <a:pt x="104" y="22"/>
                    <a:pt x="109" y="17"/>
                    <a:pt x="109" y="11"/>
                  </a:cubicBezTo>
                  <a:cubicBezTo>
                    <a:pt x="109" y="5"/>
                    <a:pt x="104" y="0"/>
                    <a:pt x="9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8" name="Freeform 383"/>
            <p:cNvSpPr/>
            <p:nvPr/>
          </p:nvSpPr>
          <p:spPr bwMode="auto">
            <a:xfrm>
              <a:off x="7341043" y="3352908"/>
              <a:ext cx="67384" cy="14847"/>
            </a:xfrm>
            <a:custGeom>
              <a:avLst/>
              <a:gdLst>
                <a:gd name="T0" fmla="*/ 90 w 100"/>
                <a:gd name="T1" fmla="*/ 0 h 22"/>
                <a:gd name="T2" fmla="*/ 10 w 100"/>
                <a:gd name="T3" fmla="*/ 0 h 22"/>
                <a:gd name="T4" fmla="*/ 0 w 100"/>
                <a:gd name="T5" fmla="*/ 11 h 22"/>
                <a:gd name="T6" fmla="*/ 10 w 100"/>
                <a:gd name="T7" fmla="*/ 22 h 22"/>
                <a:gd name="T8" fmla="*/ 90 w 100"/>
                <a:gd name="T9" fmla="*/ 22 h 22"/>
                <a:gd name="T10" fmla="*/ 100 w 100"/>
                <a:gd name="T11" fmla="*/ 11 h 22"/>
                <a:gd name="T12" fmla="*/ 90 w 10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00" h="22">
                  <a:moveTo>
                    <a:pt x="90" y="0"/>
                  </a:moveTo>
                  <a:cubicBezTo>
                    <a:pt x="10" y="0"/>
                    <a:pt x="10" y="0"/>
                    <a:pt x="10" y="0"/>
                  </a:cubicBezTo>
                  <a:cubicBezTo>
                    <a:pt x="5" y="0"/>
                    <a:pt x="0" y="5"/>
                    <a:pt x="0" y="11"/>
                  </a:cubicBezTo>
                  <a:cubicBezTo>
                    <a:pt x="0" y="17"/>
                    <a:pt x="5" y="22"/>
                    <a:pt x="10" y="22"/>
                  </a:cubicBezTo>
                  <a:cubicBezTo>
                    <a:pt x="90" y="22"/>
                    <a:pt x="90" y="22"/>
                    <a:pt x="90" y="22"/>
                  </a:cubicBezTo>
                  <a:cubicBezTo>
                    <a:pt x="95" y="22"/>
                    <a:pt x="100" y="17"/>
                    <a:pt x="100" y="11"/>
                  </a:cubicBezTo>
                  <a:cubicBezTo>
                    <a:pt x="100" y="5"/>
                    <a:pt x="95"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89" name="Freeform 384"/>
            <p:cNvSpPr/>
            <p:nvPr/>
          </p:nvSpPr>
          <p:spPr bwMode="auto">
            <a:xfrm>
              <a:off x="7347039" y="3370325"/>
              <a:ext cx="55392" cy="15418"/>
            </a:xfrm>
            <a:custGeom>
              <a:avLst/>
              <a:gdLst>
                <a:gd name="T0" fmla="*/ 74 w 82"/>
                <a:gd name="T1" fmla="*/ 0 h 23"/>
                <a:gd name="T2" fmla="*/ 9 w 82"/>
                <a:gd name="T3" fmla="*/ 0 h 23"/>
                <a:gd name="T4" fmla="*/ 0 w 82"/>
                <a:gd name="T5" fmla="*/ 12 h 23"/>
                <a:gd name="T6" fmla="*/ 9 w 82"/>
                <a:gd name="T7" fmla="*/ 23 h 23"/>
                <a:gd name="T8" fmla="*/ 74 w 82"/>
                <a:gd name="T9" fmla="*/ 23 h 23"/>
                <a:gd name="T10" fmla="*/ 82 w 82"/>
                <a:gd name="T11" fmla="*/ 12 h 23"/>
                <a:gd name="T12" fmla="*/ 74 w 82"/>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82" h="23">
                  <a:moveTo>
                    <a:pt x="74" y="0"/>
                  </a:moveTo>
                  <a:cubicBezTo>
                    <a:pt x="9" y="0"/>
                    <a:pt x="9" y="0"/>
                    <a:pt x="9" y="0"/>
                  </a:cubicBezTo>
                  <a:cubicBezTo>
                    <a:pt x="4" y="0"/>
                    <a:pt x="0" y="5"/>
                    <a:pt x="0" y="12"/>
                  </a:cubicBezTo>
                  <a:cubicBezTo>
                    <a:pt x="0" y="18"/>
                    <a:pt x="4" y="23"/>
                    <a:pt x="9" y="23"/>
                  </a:cubicBezTo>
                  <a:cubicBezTo>
                    <a:pt x="74" y="23"/>
                    <a:pt x="74" y="23"/>
                    <a:pt x="74" y="23"/>
                  </a:cubicBezTo>
                  <a:cubicBezTo>
                    <a:pt x="79" y="23"/>
                    <a:pt x="82" y="18"/>
                    <a:pt x="82" y="12"/>
                  </a:cubicBezTo>
                  <a:cubicBezTo>
                    <a:pt x="82" y="5"/>
                    <a:pt x="79" y="0"/>
                    <a:pt x="7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90" name="Freeform 385"/>
            <p:cNvSpPr/>
            <p:nvPr/>
          </p:nvSpPr>
          <p:spPr bwMode="auto">
            <a:xfrm>
              <a:off x="7347039" y="3209003"/>
              <a:ext cx="64243" cy="60817"/>
            </a:xfrm>
            <a:custGeom>
              <a:avLst/>
              <a:gdLst>
                <a:gd name="T0" fmla="*/ 42 w 95"/>
                <a:gd name="T1" fmla="*/ 0 h 90"/>
                <a:gd name="T2" fmla="*/ 0 w 95"/>
                <a:gd name="T3" fmla="*/ 21 h 90"/>
                <a:gd name="T4" fmla="*/ 35 w 95"/>
                <a:gd name="T5" fmla="*/ 8 h 90"/>
                <a:gd name="T6" fmla="*/ 87 w 95"/>
                <a:gd name="T7" fmla="*/ 60 h 90"/>
                <a:gd name="T8" fmla="*/ 77 w 95"/>
                <a:gd name="T9" fmla="*/ 90 h 90"/>
                <a:gd name="T10" fmla="*/ 95 w 95"/>
                <a:gd name="T11" fmla="*/ 51 h 90"/>
                <a:gd name="T12" fmla="*/ 42 w 95"/>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95" h="90">
                  <a:moveTo>
                    <a:pt x="42" y="0"/>
                  </a:moveTo>
                  <a:cubicBezTo>
                    <a:pt x="25" y="0"/>
                    <a:pt x="9" y="8"/>
                    <a:pt x="0" y="21"/>
                  </a:cubicBezTo>
                  <a:cubicBezTo>
                    <a:pt x="9" y="13"/>
                    <a:pt x="21" y="8"/>
                    <a:pt x="35" y="8"/>
                  </a:cubicBezTo>
                  <a:cubicBezTo>
                    <a:pt x="64" y="8"/>
                    <a:pt x="87" y="31"/>
                    <a:pt x="87" y="60"/>
                  </a:cubicBezTo>
                  <a:cubicBezTo>
                    <a:pt x="87" y="71"/>
                    <a:pt x="84" y="81"/>
                    <a:pt x="77" y="90"/>
                  </a:cubicBezTo>
                  <a:cubicBezTo>
                    <a:pt x="88" y="80"/>
                    <a:pt x="95" y="67"/>
                    <a:pt x="95" y="51"/>
                  </a:cubicBezTo>
                  <a:cubicBezTo>
                    <a:pt x="95" y="23"/>
                    <a:pt x="71" y="0"/>
                    <a:pt x="4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sp>
        <p:nvSpPr>
          <p:cNvPr id="93"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dirty="0" smtClean="0">
                <a:solidFill>
                  <a:srgbClr val="FF0066"/>
                </a:solidFill>
                <a:latin typeface="方正少儿简体" panose="03000509000000000000" pitchFamily="65" charset="-122"/>
                <a:ea typeface="方正少儿简体" panose="03000509000000000000" pitchFamily="65" charset="-122"/>
              </a:rPr>
              <a:t>………</a:t>
            </a:r>
            <a:r>
              <a:rPr lang="zh-CN" altLang="en-US" sz="3000" dirty="0" smtClean="0">
                <a:solidFill>
                  <a:srgbClr val="FF0066"/>
                </a:solidFill>
                <a:latin typeface="方正少儿简体" panose="03000509000000000000" pitchFamily="65" charset="-122"/>
                <a:ea typeface="方正少儿简体" panose="03000509000000000000" pitchFamily="65" charset="-122"/>
              </a:rPr>
              <a:t>点击添加标题文本</a:t>
            </a:r>
            <a:r>
              <a:rPr lang="en-US" altLang="zh-CN" sz="3000" dirty="0" smtClean="0">
                <a:solidFill>
                  <a:srgbClr val="FF0066"/>
                </a:solidFill>
                <a:latin typeface="方正少儿简体" panose="03000509000000000000" pitchFamily="65" charset="-122"/>
                <a:ea typeface="方正少儿简体" panose="03000509000000000000" pitchFamily="65" charset="-122"/>
              </a:rPr>
              <a:t>………</a:t>
            </a:r>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3"/>
                                        </p:tgtEl>
                                        <p:attrNameLst>
                                          <p:attrName>ppt_y</p:attrName>
                                        </p:attrNameLst>
                                      </p:cBhvr>
                                      <p:tavLst>
                                        <p:tav tm="0">
                                          <p:val>
                                            <p:strVal val="#ppt_y"/>
                                          </p:val>
                                        </p:tav>
                                        <p:tav tm="100000">
                                          <p:val>
                                            <p:strVal val="#ppt_y"/>
                                          </p:val>
                                        </p:tav>
                                      </p:tavLst>
                                    </p:anim>
                                    <p:anim calcmode="lin" valueType="num">
                                      <p:cBhvr>
                                        <p:cTn id="9" dur="500" fill="hold"/>
                                        <p:tgtEl>
                                          <p:spTgt spid="9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3"/>
                                        </p:tgtEl>
                                      </p:cBhvr>
                                    </p:animEffect>
                                  </p:childTnLst>
                                </p:cTn>
                              </p:par>
                            </p:childTnLst>
                          </p:cTn>
                        </p:par>
                        <p:par>
                          <p:cTn id="12" fill="hold">
                            <p:stCondLst>
                              <p:cond delay="0"/>
                            </p:stCondLst>
                            <p:childTnLst>
                              <p:par>
                                <p:cTn id="13" presetID="26"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45">
                                          <p:stCondLst>
                                            <p:cond delay="0"/>
                                          </p:stCondLst>
                                        </p:cTn>
                                        <p:tgtEl>
                                          <p:spTgt spid="6"/>
                                        </p:tgtEl>
                                      </p:cBhvr>
                                    </p:animEffect>
                                    <p:anim calcmode="lin" valueType="num">
                                      <p:cBhvr>
                                        <p:cTn id="1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21" dur="7">
                                          <p:stCondLst>
                                            <p:cond delay="162"/>
                                          </p:stCondLst>
                                        </p:cTn>
                                        <p:tgtEl>
                                          <p:spTgt spid="6"/>
                                        </p:tgtEl>
                                      </p:cBhvr>
                                      <p:to x="100000" y="60000"/>
                                    </p:animScale>
                                    <p:animScale>
                                      <p:cBhvr>
                                        <p:cTn id="22" dur="41" decel="50000">
                                          <p:stCondLst>
                                            <p:cond delay="169"/>
                                          </p:stCondLst>
                                        </p:cTn>
                                        <p:tgtEl>
                                          <p:spTgt spid="6"/>
                                        </p:tgtEl>
                                      </p:cBhvr>
                                      <p:to x="100000" y="100000"/>
                                    </p:animScale>
                                    <p:animScale>
                                      <p:cBhvr>
                                        <p:cTn id="23" dur="7">
                                          <p:stCondLst>
                                            <p:cond delay="328"/>
                                          </p:stCondLst>
                                        </p:cTn>
                                        <p:tgtEl>
                                          <p:spTgt spid="6"/>
                                        </p:tgtEl>
                                      </p:cBhvr>
                                      <p:to x="100000" y="80000"/>
                                    </p:animScale>
                                    <p:animScale>
                                      <p:cBhvr>
                                        <p:cTn id="24" dur="41" decel="50000">
                                          <p:stCondLst>
                                            <p:cond delay="335"/>
                                          </p:stCondLst>
                                        </p:cTn>
                                        <p:tgtEl>
                                          <p:spTgt spid="6"/>
                                        </p:tgtEl>
                                      </p:cBhvr>
                                      <p:to x="100000" y="100000"/>
                                    </p:animScale>
                                    <p:animScale>
                                      <p:cBhvr>
                                        <p:cTn id="25" dur="7">
                                          <p:stCondLst>
                                            <p:cond delay="410"/>
                                          </p:stCondLst>
                                        </p:cTn>
                                        <p:tgtEl>
                                          <p:spTgt spid="6"/>
                                        </p:tgtEl>
                                      </p:cBhvr>
                                      <p:to x="100000" y="90000"/>
                                    </p:animScale>
                                    <p:animScale>
                                      <p:cBhvr>
                                        <p:cTn id="26" dur="41" decel="50000">
                                          <p:stCondLst>
                                            <p:cond delay="417"/>
                                          </p:stCondLst>
                                        </p:cTn>
                                        <p:tgtEl>
                                          <p:spTgt spid="6"/>
                                        </p:tgtEl>
                                      </p:cBhvr>
                                      <p:to x="100000" y="100000"/>
                                    </p:animScale>
                                    <p:animScale>
                                      <p:cBhvr>
                                        <p:cTn id="27" dur="7">
                                          <p:stCondLst>
                                            <p:cond delay="452"/>
                                          </p:stCondLst>
                                        </p:cTn>
                                        <p:tgtEl>
                                          <p:spTgt spid="6"/>
                                        </p:tgtEl>
                                      </p:cBhvr>
                                      <p:to x="100000" y="95000"/>
                                    </p:animScale>
                                    <p:animScale>
                                      <p:cBhvr>
                                        <p:cTn id="28" dur="41" decel="50000">
                                          <p:stCondLst>
                                            <p:cond delay="459"/>
                                          </p:stCondLst>
                                        </p:cTn>
                                        <p:tgtEl>
                                          <p:spTgt spid="6"/>
                                        </p:tgtEl>
                                      </p:cBhvr>
                                      <p:to x="100000" y="100000"/>
                                    </p:animScale>
                                  </p:childTnLst>
                                </p:cTn>
                              </p:par>
                            </p:childTnLst>
                          </p:cTn>
                        </p:par>
                        <p:par>
                          <p:cTn id="29" fill="hold">
                            <p:stCondLst>
                              <p:cond delay="500"/>
                            </p:stCondLst>
                            <p:childTnLst>
                              <p:par>
                                <p:cTn id="30" presetID="26"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145">
                                          <p:stCondLst>
                                            <p:cond delay="0"/>
                                          </p:stCondLst>
                                        </p:cTn>
                                        <p:tgtEl>
                                          <p:spTgt spid="23"/>
                                        </p:tgtEl>
                                      </p:cBhvr>
                                    </p:animEffect>
                                    <p:anim calcmode="lin" valueType="num">
                                      <p:cBhvr>
                                        <p:cTn id="33"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8" dur="7">
                                          <p:stCondLst>
                                            <p:cond delay="162"/>
                                          </p:stCondLst>
                                        </p:cTn>
                                        <p:tgtEl>
                                          <p:spTgt spid="23"/>
                                        </p:tgtEl>
                                      </p:cBhvr>
                                      <p:to x="100000" y="60000"/>
                                    </p:animScale>
                                    <p:animScale>
                                      <p:cBhvr>
                                        <p:cTn id="39" dur="41" decel="50000">
                                          <p:stCondLst>
                                            <p:cond delay="169"/>
                                          </p:stCondLst>
                                        </p:cTn>
                                        <p:tgtEl>
                                          <p:spTgt spid="23"/>
                                        </p:tgtEl>
                                      </p:cBhvr>
                                      <p:to x="100000" y="100000"/>
                                    </p:animScale>
                                    <p:animScale>
                                      <p:cBhvr>
                                        <p:cTn id="40" dur="7">
                                          <p:stCondLst>
                                            <p:cond delay="328"/>
                                          </p:stCondLst>
                                        </p:cTn>
                                        <p:tgtEl>
                                          <p:spTgt spid="23"/>
                                        </p:tgtEl>
                                      </p:cBhvr>
                                      <p:to x="100000" y="80000"/>
                                    </p:animScale>
                                    <p:animScale>
                                      <p:cBhvr>
                                        <p:cTn id="41" dur="41" decel="50000">
                                          <p:stCondLst>
                                            <p:cond delay="335"/>
                                          </p:stCondLst>
                                        </p:cTn>
                                        <p:tgtEl>
                                          <p:spTgt spid="23"/>
                                        </p:tgtEl>
                                      </p:cBhvr>
                                      <p:to x="100000" y="100000"/>
                                    </p:animScale>
                                    <p:animScale>
                                      <p:cBhvr>
                                        <p:cTn id="42" dur="7">
                                          <p:stCondLst>
                                            <p:cond delay="410"/>
                                          </p:stCondLst>
                                        </p:cTn>
                                        <p:tgtEl>
                                          <p:spTgt spid="23"/>
                                        </p:tgtEl>
                                      </p:cBhvr>
                                      <p:to x="100000" y="90000"/>
                                    </p:animScale>
                                    <p:animScale>
                                      <p:cBhvr>
                                        <p:cTn id="43" dur="41" decel="50000">
                                          <p:stCondLst>
                                            <p:cond delay="417"/>
                                          </p:stCondLst>
                                        </p:cTn>
                                        <p:tgtEl>
                                          <p:spTgt spid="23"/>
                                        </p:tgtEl>
                                      </p:cBhvr>
                                      <p:to x="100000" y="100000"/>
                                    </p:animScale>
                                    <p:animScale>
                                      <p:cBhvr>
                                        <p:cTn id="44" dur="7">
                                          <p:stCondLst>
                                            <p:cond delay="452"/>
                                          </p:stCondLst>
                                        </p:cTn>
                                        <p:tgtEl>
                                          <p:spTgt spid="23"/>
                                        </p:tgtEl>
                                      </p:cBhvr>
                                      <p:to x="100000" y="95000"/>
                                    </p:animScale>
                                    <p:animScale>
                                      <p:cBhvr>
                                        <p:cTn id="45" dur="41" decel="50000">
                                          <p:stCondLst>
                                            <p:cond delay="459"/>
                                          </p:stCondLst>
                                        </p:cTn>
                                        <p:tgtEl>
                                          <p:spTgt spid="23"/>
                                        </p:tgtEl>
                                      </p:cBhvr>
                                      <p:to x="100000" y="100000"/>
                                    </p:animScale>
                                  </p:childTnLst>
                                </p:cTn>
                              </p:par>
                            </p:childTnLst>
                          </p:cTn>
                        </p:par>
                        <p:par>
                          <p:cTn id="46" fill="hold">
                            <p:stCondLst>
                              <p:cond delay="1000"/>
                            </p:stCondLst>
                            <p:childTnLst>
                              <p:par>
                                <p:cTn id="47" presetID="26"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145">
                                          <p:stCondLst>
                                            <p:cond delay="0"/>
                                          </p:stCondLst>
                                        </p:cTn>
                                        <p:tgtEl>
                                          <p:spTgt spid="27"/>
                                        </p:tgtEl>
                                      </p:cBhvr>
                                    </p:animEffect>
                                    <p:anim calcmode="lin" valueType="num">
                                      <p:cBhvr>
                                        <p:cTn id="50"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55" dur="7">
                                          <p:stCondLst>
                                            <p:cond delay="162"/>
                                          </p:stCondLst>
                                        </p:cTn>
                                        <p:tgtEl>
                                          <p:spTgt spid="27"/>
                                        </p:tgtEl>
                                      </p:cBhvr>
                                      <p:to x="100000" y="60000"/>
                                    </p:animScale>
                                    <p:animScale>
                                      <p:cBhvr>
                                        <p:cTn id="56" dur="41" decel="50000">
                                          <p:stCondLst>
                                            <p:cond delay="169"/>
                                          </p:stCondLst>
                                        </p:cTn>
                                        <p:tgtEl>
                                          <p:spTgt spid="27"/>
                                        </p:tgtEl>
                                      </p:cBhvr>
                                      <p:to x="100000" y="100000"/>
                                    </p:animScale>
                                    <p:animScale>
                                      <p:cBhvr>
                                        <p:cTn id="57" dur="7">
                                          <p:stCondLst>
                                            <p:cond delay="328"/>
                                          </p:stCondLst>
                                        </p:cTn>
                                        <p:tgtEl>
                                          <p:spTgt spid="27"/>
                                        </p:tgtEl>
                                      </p:cBhvr>
                                      <p:to x="100000" y="80000"/>
                                    </p:animScale>
                                    <p:animScale>
                                      <p:cBhvr>
                                        <p:cTn id="58" dur="41" decel="50000">
                                          <p:stCondLst>
                                            <p:cond delay="335"/>
                                          </p:stCondLst>
                                        </p:cTn>
                                        <p:tgtEl>
                                          <p:spTgt spid="27"/>
                                        </p:tgtEl>
                                      </p:cBhvr>
                                      <p:to x="100000" y="100000"/>
                                    </p:animScale>
                                    <p:animScale>
                                      <p:cBhvr>
                                        <p:cTn id="59" dur="7">
                                          <p:stCondLst>
                                            <p:cond delay="410"/>
                                          </p:stCondLst>
                                        </p:cTn>
                                        <p:tgtEl>
                                          <p:spTgt spid="27"/>
                                        </p:tgtEl>
                                      </p:cBhvr>
                                      <p:to x="100000" y="90000"/>
                                    </p:animScale>
                                    <p:animScale>
                                      <p:cBhvr>
                                        <p:cTn id="60" dur="41" decel="50000">
                                          <p:stCondLst>
                                            <p:cond delay="417"/>
                                          </p:stCondLst>
                                        </p:cTn>
                                        <p:tgtEl>
                                          <p:spTgt spid="27"/>
                                        </p:tgtEl>
                                      </p:cBhvr>
                                      <p:to x="100000" y="100000"/>
                                    </p:animScale>
                                    <p:animScale>
                                      <p:cBhvr>
                                        <p:cTn id="61" dur="7">
                                          <p:stCondLst>
                                            <p:cond delay="452"/>
                                          </p:stCondLst>
                                        </p:cTn>
                                        <p:tgtEl>
                                          <p:spTgt spid="27"/>
                                        </p:tgtEl>
                                      </p:cBhvr>
                                      <p:to x="100000" y="95000"/>
                                    </p:animScale>
                                    <p:animScale>
                                      <p:cBhvr>
                                        <p:cTn id="62" dur="41" decel="50000">
                                          <p:stCondLst>
                                            <p:cond delay="459"/>
                                          </p:stCondLst>
                                        </p:cTn>
                                        <p:tgtEl>
                                          <p:spTgt spid="27"/>
                                        </p:tgtEl>
                                      </p:cBhvr>
                                      <p:to x="100000" y="100000"/>
                                    </p:animScale>
                                  </p:childTnLst>
                                </p:cTn>
                              </p:par>
                            </p:childTnLst>
                          </p:cTn>
                        </p:par>
                        <p:par>
                          <p:cTn id="63" fill="hold">
                            <p:stCondLst>
                              <p:cond delay="1500"/>
                            </p:stCondLst>
                            <p:childTnLst>
                              <p:par>
                                <p:cTn id="64" presetID="26"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145">
                                          <p:stCondLst>
                                            <p:cond delay="0"/>
                                          </p:stCondLst>
                                        </p:cTn>
                                        <p:tgtEl>
                                          <p:spTgt spid="31"/>
                                        </p:tgtEl>
                                      </p:cBhvr>
                                    </p:animEffect>
                                    <p:anim calcmode="lin" valueType="num">
                                      <p:cBhvr>
                                        <p:cTn id="67"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8"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9"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70"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71"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72" dur="7">
                                          <p:stCondLst>
                                            <p:cond delay="162"/>
                                          </p:stCondLst>
                                        </p:cTn>
                                        <p:tgtEl>
                                          <p:spTgt spid="31"/>
                                        </p:tgtEl>
                                      </p:cBhvr>
                                      <p:to x="100000" y="60000"/>
                                    </p:animScale>
                                    <p:animScale>
                                      <p:cBhvr>
                                        <p:cTn id="73" dur="41" decel="50000">
                                          <p:stCondLst>
                                            <p:cond delay="169"/>
                                          </p:stCondLst>
                                        </p:cTn>
                                        <p:tgtEl>
                                          <p:spTgt spid="31"/>
                                        </p:tgtEl>
                                      </p:cBhvr>
                                      <p:to x="100000" y="100000"/>
                                    </p:animScale>
                                    <p:animScale>
                                      <p:cBhvr>
                                        <p:cTn id="74" dur="7">
                                          <p:stCondLst>
                                            <p:cond delay="328"/>
                                          </p:stCondLst>
                                        </p:cTn>
                                        <p:tgtEl>
                                          <p:spTgt spid="31"/>
                                        </p:tgtEl>
                                      </p:cBhvr>
                                      <p:to x="100000" y="80000"/>
                                    </p:animScale>
                                    <p:animScale>
                                      <p:cBhvr>
                                        <p:cTn id="75" dur="41" decel="50000">
                                          <p:stCondLst>
                                            <p:cond delay="335"/>
                                          </p:stCondLst>
                                        </p:cTn>
                                        <p:tgtEl>
                                          <p:spTgt spid="31"/>
                                        </p:tgtEl>
                                      </p:cBhvr>
                                      <p:to x="100000" y="100000"/>
                                    </p:animScale>
                                    <p:animScale>
                                      <p:cBhvr>
                                        <p:cTn id="76" dur="7">
                                          <p:stCondLst>
                                            <p:cond delay="410"/>
                                          </p:stCondLst>
                                        </p:cTn>
                                        <p:tgtEl>
                                          <p:spTgt spid="31"/>
                                        </p:tgtEl>
                                      </p:cBhvr>
                                      <p:to x="100000" y="90000"/>
                                    </p:animScale>
                                    <p:animScale>
                                      <p:cBhvr>
                                        <p:cTn id="77" dur="41" decel="50000">
                                          <p:stCondLst>
                                            <p:cond delay="417"/>
                                          </p:stCondLst>
                                        </p:cTn>
                                        <p:tgtEl>
                                          <p:spTgt spid="31"/>
                                        </p:tgtEl>
                                      </p:cBhvr>
                                      <p:to x="100000" y="100000"/>
                                    </p:animScale>
                                    <p:animScale>
                                      <p:cBhvr>
                                        <p:cTn id="78" dur="7">
                                          <p:stCondLst>
                                            <p:cond delay="452"/>
                                          </p:stCondLst>
                                        </p:cTn>
                                        <p:tgtEl>
                                          <p:spTgt spid="31"/>
                                        </p:tgtEl>
                                      </p:cBhvr>
                                      <p:to x="100000" y="95000"/>
                                    </p:animScale>
                                    <p:animScale>
                                      <p:cBhvr>
                                        <p:cTn id="79" dur="41" decel="50000">
                                          <p:stCondLst>
                                            <p:cond delay="459"/>
                                          </p:stCondLst>
                                        </p:cTn>
                                        <p:tgtEl>
                                          <p:spTgt spid="31"/>
                                        </p:tgtEl>
                                      </p:cBhvr>
                                      <p:to x="100000" y="100000"/>
                                    </p:animScale>
                                  </p:childTnLst>
                                </p:cTn>
                              </p:par>
                            </p:childTnLst>
                          </p:cTn>
                        </p:par>
                        <p:par>
                          <p:cTn id="80" fill="hold">
                            <p:stCondLst>
                              <p:cond delay="2000"/>
                            </p:stCondLst>
                            <p:childTnLst>
                              <p:par>
                                <p:cTn id="81" presetID="26" presetClass="entr" presetSubtype="0" fill="hold" nodeType="after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wipe(down)">
                                      <p:cBhvr>
                                        <p:cTn id="83" dur="145">
                                          <p:stCondLst>
                                            <p:cond delay="0"/>
                                          </p:stCondLst>
                                        </p:cTn>
                                        <p:tgtEl>
                                          <p:spTgt spid="2"/>
                                        </p:tgtEl>
                                      </p:cBhvr>
                                    </p:animEffect>
                                    <p:anim calcmode="lin" valueType="num">
                                      <p:cBhvr>
                                        <p:cTn id="84"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85"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86"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87"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88"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89" dur="7">
                                          <p:stCondLst>
                                            <p:cond delay="162"/>
                                          </p:stCondLst>
                                        </p:cTn>
                                        <p:tgtEl>
                                          <p:spTgt spid="2"/>
                                        </p:tgtEl>
                                      </p:cBhvr>
                                      <p:to x="100000" y="60000"/>
                                    </p:animScale>
                                    <p:animScale>
                                      <p:cBhvr>
                                        <p:cTn id="90" dur="41" decel="50000">
                                          <p:stCondLst>
                                            <p:cond delay="169"/>
                                          </p:stCondLst>
                                        </p:cTn>
                                        <p:tgtEl>
                                          <p:spTgt spid="2"/>
                                        </p:tgtEl>
                                      </p:cBhvr>
                                      <p:to x="100000" y="100000"/>
                                    </p:animScale>
                                    <p:animScale>
                                      <p:cBhvr>
                                        <p:cTn id="91" dur="7">
                                          <p:stCondLst>
                                            <p:cond delay="328"/>
                                          </p:stCondLst>
                                        </p:cTn>
                                        <p:tgtEl>
                                          <p:spTgt spid="2"/>
                                        </p:tgtEl>
                                      </p:cBhvr>
                                      <p:to x="100000" y="80000"/>
                                    </p:animScale>
                                    <p:animScale>
                                      <p:cBhvr>
                                        <p:cTn id="92" dur="41" decel="50000">
                                          <p:stCondLst>
                                            <p:cond delay="335"/>
                                          </p:stCondLst>
                                        </p:cTn>
                                        <p:tgtEl>
                                          <p:spTgt spid="2"/>
                                        </p:tgtEl>
                                      </p:cBhvr>
                                      <p:to x="100000" y="100000"/>
                                    </p:animScale>
                                    <p:animScale>
                                      <p:cBhvr>
                                        <p:cTn id="93" dur="7">
                                          <p:stCondLst>
                                            <p:cond delay="410"/>
                                          </p:stCondLst>
                                        </p:cTn>
                                        <p:tgtEl>
                                          <p:spTgt spid="2"/>
                                        </p:tgtEl>
                                      </p:cBhvr>
                                      <p:to x="100000" y="90000"/>
                                    </p:animScale>
                                    <p:animScale>
                                      <p:cBhvr>
                                        <p:cTn id="94" dur="41" decel="50000">
                                          <p:stCondLst>
                                            <p:cond delay="417"/>
                                          </p:stCondLst>
                                        </p:cTn>
                                        <p:tgtEl>
                                          <p:spTgt spid="2"/>
                                        </p:tgtEl>
                                      </p:cBhvr>
                                      <p:to x="100000" y="100000"/>
                                    </p:animScale>
                                    <p:animScale>
                                      <p:cBhvr>
                                        <p:cTn id="95" dur="7">
                                          <p:stCondLst>
                                            <p:cond delay="452"/>
                                          </p:stCondLst>
                                        </p:cTn>
                                        <p:tgtEl>
                                          <p:spTgt spid="2"/>
                                        </p:tgtEl>
                                      </p:cBhvr>
                                      <p:to x="100000" y="95000"/>
                                    </p:animScale>
                                    <p:animScale>
                                      <p:cBhvr>
                                        <p:cTn id="96" dur="41" decel="50000">
                                          <p:stCondLst>
                                            <p:cond delay="459"/>
                                          </p:stCondLst>
                                        </p:cTn>
                                        <p:tgtEl>
                                          <p:spTgt spid="2"/>
                                        </p:tgtEl>
                                      </p:cBhvr>
                                      <p:to x="100000" y="100000"/>
                                    </p:animScale>
                                  </p:childTnLst>
                                </p:cTn>
                              </p:par>
                            </p:childTnLst>
                          </p:cTn>
                        </p:par>
                        <p:par>
                          <p:cTn id="97" fill="hold">
                            <p:stCondLst>
                              <p:cond delay="2500"/>
                            </p:stCondLst>
                            <p:childTnLst>
                              <p:par>
                                <p:cTn id="98" presetID="26" presetClass="entr" presetSubtype="0" fill="hold" nodeType="after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down)">
                                      <p:cBhvr>
                                        <p:cTn id="100" dur="145">
                                          <p:stCondLst>
                                            <p:cond delay="0"/>
                                          </p:stCondLst>
                                        </p:cTn>
                                        <p:tgtEl>
                                          <p:spTgt spid="3"/>
                                        </p:tgtEl>
                                      </p:cBhvr>
                                    </p:animEffect>
                                    <p:anim calcmode="lin" valueType="num">
                                      <p:cBhvr>
                                        <p:cTn id="101"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02"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3"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04"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05"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06" dur="7">
                                          <p:stCondLst>
                                            <p:cond delay="162"/>
                                          </p:stCondLst>
                                        </p:cTn>
                                        <p:tgtEl>
                                          <p:spTgt spid="3"/>
                                        </p:tgtEl>
                                      </p:cBhvr>
                                      <p:to x="100000" y="60000"/>
                                    </p:animScale>
                                    <p:animScale>
                                      <p:cBhvr>
                                        <p:cTn id="107" dur="41" decel="50000">
                                          <p:stCondLst>
                                            <p:cond delay="169"/>
                                          </p:stCondLst>
                                        </p:cTn>
                                        <p:tgtEl>
                                          <p:spTgt spid="3"/>
                                        </p:tgtEl>
                                      </p:cBhvr>
                                      <p:to x="100000" y="100000"/>
                                    </p:animScale>
                                    <p:animScale>
                                      <p:cBhvr>
                                        <p:cTn id="108" dur="7">
                                          <p:stCondLst>
                                            <p:cond delay="328"/>
                                          </p:stCondLst>
                                        </p:cTn>
                                        <p:tgtEl>
                                          <p:spTgt spid="3"/>
                                        </p:tgtEl>
                                      </p:cBhvr>
                                      <p:to x="100000" y="80000"/>
                                    </p:animScale>
                                    <p:animScale>
                                      <p:cBhvr>
                                        <p:cTn id="109" dur="41" decel="50000">
                                          <p:stCondLst>
                                            <p:cond delay="335"/>
                                          </p:stCondLst>
                                        </p:cTn>
                                        <p:tgtEl>
                                          <p:spTgt spid="3"/>
                                        </p:tgtEl>
                                      </p:cBhvr>
                                      <p:to x="100000" y="100000"/>
                                    </p:animScale>
                                    <p:animScale>
                                      <p:cBhvr>
                                        <p:cTn id="110" dur="7">
                                          <p:stCondLst>
                                            <p:cond delay="410"/>
                                          </p:stCondLst>
                                        </p:cTn>
                                        <p:tgtEl>
                                          <p:spTgt spid="3"/>
                                        </p:tgtEl>
                                      </p:cBhvr>
                                      <p:to x="100000" y="90000"/>
                                    </p:animScale>
                                    <p:animScale>
                                      <p:cBhvr>
                                        <p:cTn id="111" dur="41" decel="50000">
                                          <p:stCondLst>
                                            <p:cond delay="417"/>
                                          </p:stCondLst>
                                        </p:cTn>
                                        <p:tgtEl>
                                          <p:spTgt spid="3"/>
                                        </p:tgtEl>
                                      </p:cBhvr>
                                      <p:to x="100000" y="100000"/>
                                    </p:animScale>
                                    <p:animScale>
                                      <p:cBhvr>
                                        <p:cTn id="112" dur="7">
                                          <p:stCondLst>
                                            <p:cond delay="452"/>
                                          </p:stCondLst>
                                        </p:cTn>
                                        <p:tgtEl>
                                          <p:spTgt spid="3"/>
                                        </p:tgtEl>
                                      </p:cBhvr>
                                      <p:to x="100000" y="95000"/>
                                    </p:animScale>
                                    <p:animScale>
                                      <p:cBhvr>
                                        <p:cTn id="113" dur="41" decel="50000">
                                          <p:stCondLst>
                                            <p:cond delay="459"/>
                                          </p:stCondLst>
                                        </p:cTn>
                                        <p:tgtEl>
                                          <p:spTgt spid="3"/>
                                        </p:tgtEl>
                                      </p:cBhvr>
                                      <p:to x="100000" y="100000"/>
                                    </p:animScale>
                                  </p:childTnLst>
                                </p:cTn>
                              </p:par>
                            </p:childTnLst>
                          </p:cTn>
                        </p:par>
                        <p:par>
                          <p:cTn id="114" fill="hold">
                            <p:stCondLst>
                              <p:cond delay="3000"/>
                            </p:stCondLst>
                            <p:childTnLst>
                              <p:par>
                                <p:cTn id="115" presetID="26" presetClass="entr" presetSubtype="0" fill="hold" nodeType="after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wipe(down)">
                                      <p:cBhvr>
                                        <p:cTn id="117" dur="145">
                                          <p:stCondLst>
                                            <p:cond delay="0"/>
                                          </p:stCondLst>
                                        </p:cTn>
                                        <p:tgtEl>
                                          <p:spTgt spid="4"/>
                                        </p:tgtEl>
                                      </p:cBhvr>
                                    </p:animEffect>
                                    <p:anim calcmode="lin" valueType="num">
                                      <p:cBhvr>
                                        <p:cTn id="11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2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23" dur="7">
                                          <p:stCondLst>
                                            <p:cond delay="162"/>
                                          </p:stCondLst>
                                        </p:cTn>
                                        <p:tgtEl>
                                          <p:spTgt spid="4"/>
                                        </p:tgtEl>
                                      </p:cBhvr>
                                      <p:to x="100000" y="60000"/>
                                    </p:animScale>
                                    <p:animScale>
                                      <p:cBhvr>
                                        <p:cTn id="124" dur="41" decel="50000">
                                          <p:stCondLst>
                                            <p:cond delay="169"/>
                                          </p:stCondLst>
                                        </p:cTn>
                                        <p:tgtEl>
                                          <p:spTgt spid="4"/>
                                        </p:tgtEl>
                                      </p:cBhvr>
                                      <p:to x="100000" y="100000"/>
                                    </p:animScale>
                                    <p:animScale>
                                      <p:cBhvr>
                                        <p:cTn id="125" dur="7">
                                          <p:stCondLst>
                                            <p:cond delay="328"/>
                                          </p:stCondLst>
                                        </p:cTn>
                                        <p:tgtEl>
                                          <p:spTgt spid="4"/>
                                        </p:tgtEl>
                                      </p:cBhvr>
                                      <p:to x="100000" y="80000"/>
                                    </p:animScale>
                                    <p:animScale>
                                      <p:cBhvr>
                                        <p:cTn id="126" dur="41" decel="50000">
                                          <p:stCondLst>
                                            <p:cond delay="335"/>
                                          </p:stCondLst>
                                        </p:cTn>
                                        <p:tgtEl>
                                          <p:spTgt spid="4"/>
                                        </p:tgtEl>
                                      </p:cBhvr>
                                      <p:to x="100000" y="100000"/>
                                    </p:animScale>
                                    <p:animScale>
                                      <p:cBhvr>
                                        <p:cTn id="127" dur="7">
                                          <p:stCondLst>
                                            <p:cond delay="410"/>
                                          </p:stCondLst>
                                        </p:cTn>
                                        <p:tgtEl>
                                          <p:spTgt spid="4"/>
                                        </p:tgtEl>
                                      </p:cBhvr>
                                      <p:to x="100000" y="90000"/>
                                    </p:animScale>
                                    <p:animScale>
                                      <p:cBhvr>
                                        <p:cTn id="128" dur="41" decel="50000">
                                          <p:stCondLst>
                                            <p:cond delay="417"/>
                                          </p:stCondLst>
                                        </p:cTn>
                                        <p:tgtEl>
                                          <p:spTgt spid="4"/>
                                        </p:tgtEl>
                                      </p:cBhvr>
                                      <p:to x="100000" y="100000"/>
                                    </p:animScale>
                                    <p:animScale>
                                      <p:cBhvr>
                                        <p:cTn id="129" dur="7">
                                          <p:stCondLst>
                                            <p:cond delay="452"/>
                                          </p:stCondLst>
                                        </p:cTn>
                                        <p:tgtEl>
                                          <p:spTgt spid="4"/>
                                        </p:tgtEl>
                                      </p:cBhvr>
                                      <p:to x="100000" y="95000"/>
                                    </p:animScale>
                                    <p:animScale>
                                      <p:cBhvr>
                                        <p:cTn id="130" dur="41" decel="50000">
                                          <p:stCondLst>
                                            <p:cond delay="459"/>
                                          </p:stCondLst>
                                        </p:cTn>
                                        <p:tgtEl>
                                          <p:spTgt spid="4"/>
                                        </p:tgtEl>
                                      </p:cBhvr>
                                      <p:to x="100000" y="100000"/>
                                    </p:animScale>
                                  </p:childTnLst>
                                </p:cTn>
                              </p:par>
                            </p:childTnLst>
                          </p:cTn>
                        </p:par>
                        <p:par>
                          <p:cTn id="131" fill="hold">
                            <p:stCondLst>
                              <p:cond delay="3500"/>
                            </p:stCondLst>
                            <p:childTnLst>
                              <p:par>
                                <p:cTn id="132" presetID="26" presetClass="entr" presetSubtype="0" fill="hold" nodeType="afterEffect">
                                  <p:stCondLst>
                                    <p:cond delay="0"/>
                                  </p:stCondLst>
                                  <p:childTnLst>
                                    <p:set>
                                      <p:cBhvr>
                                        <p:cTn id="133" dur="1" fill="hold">
                                          <p:stCondLst>
                                            <p:cond delay="0"/>
                                          </p:stCondLst>
                                        </p:cTn>
                                        <p:tgtEl>
                                          <p:spTgt spid="5"/>
                                        </p:tgtEl>
                                        <p:attrNameLst>
                                          <p:attrName>style.visibility</p:attrName>
                                        </p:attrNameLst>
                                      </p:cBhvr>
                                      <p:to>
                                        <p:strVal val="visible"/>
                                      </p:to>
                                    </p:set>
                                    <p:animEffect transition="in" filter="wipe(down)">
                                      <p:cBhvr>
                                        <p:cTn id="134" dur="145">
                                          <p:stCondLst>
                                            <p:cond delay="0"/>
                                          </p:stCondLst>
                                        </p:cTn>
                                        <p:tgtEl>
                                          <p:spTgt spid="5"/>
                                        </p:tgtEl>
                                      </p:cBhvr>
                                    </p:animEffect>
                                    <p:anim calcmode="lin" valueType="num">
                                      <p:cBhvr>
                                        <p:cTn id="135"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6"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7"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38"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39"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40" dur="7">
                                          <p:stCondLst>
                                            <p:cond delay="162"/>
                                          </p:stCondLst>
                                        </p:cTn>
                                        <p:tgtEl>
                                          <p:spTgt spid="5"/>
                                        </p:tgtEl>
                                      </p:cBhvr>
                                      <p:to x="100000" y="60000"/>
                                    </p:animScale>
                                    <p:animScale>
                                      <p:cBhvr>
                                        <p:cTn id="141" dur="41" decel="50000">
                                          <p:stCondLst>
                                            <p:cond delay="169"/>
                                          </p:stCondLst>
                                        </p:cTn>
                                        <p:tgtEl>
                                          <p:spTgt spid="5"/>
                                        </p:tgtEl>
                                      </p:cBhvr>
                                      <p:to x="100000" y="100000"/>
                                    </p:animScale>
                                    <p:animScale>
                                      <p:cBhvr>
                                        <p:cTn id="142" dur="7">
                                          <p:stCondLst>
                                            <p:cond delay="328"/>
                                          </p:stCondLst>
                                        </p:cTn>
                                        <p:tgtEl>
                                          <p:spTgt spid="5"/>
                                        </p:tgtEl>
                                      </p:cBhvr>
                                      <p:to x="100000" y="80000"/>
                                    </p:animScale>
                                    <p:animScale>
                                      <p:cBhvr>
                                        <p:cTn id="143" dur="41" decel="50000">
                                          <p:stCondLst>
                                            <p:cond delay="335"/>
                                          </p:stCondLst>
                                        </p:cTn>
                                        <p:tgtEl>
                                          <p:spTgt spid="5"/>
                                        </p:tgtEl>
                                      </p:cBhvr>
                                      <p:to x="100000" y="100000"/>
                                    </p:animScale>
                                    <p:animScale>
                                      <p:cBhvr>
                                        <p:cTn id="144" dur="7">
                                          <p:stCondLst>
                                            <p:cond delay="410"/>
                                          </p:stCondLst>
                                        </p:cTn>
                                        <p:tgtEl>
                                          <p:spTgt spid="5"/>
                                        </p:tgtEl>
                                      </p:cBhvr>
                                      <p:to x="100000" y="90000"/>
                                    </p:animScale>
                                    <p:animScale>
                                      <p:cBhvr>
                                        <p:cTn id="145" dur="41" decel="50000">
                                          <p:stCondLst>
                                            <p:cond delay="417"/>
                                          </p:stCondLst>
                                        </p:cTn>
                                        <p:tgtEl>
                                          <p:spTgt spid="5"/>
                                        </p:tgtEl>
                                      </p:cBhvr>
                                      <p:to x="100000" y="100000"/>
                                    </p:animScale>
                                    <p:animScale>
                                      <p:cBhvr>
                                        <p:cTn id="146" dur="7">
                                          <p:stCondLst>
                                            <p:cond delay="452"/>
                                          </p:stCondLst>
                                        </p:cTn>
                                        <p:tgtEl>
                                          <p:spTgt spid="5"/>
                                        </p:tgtEl>
                                      </p:cBhvr>
                                      <p:to x="100000" y="95000"/>
                                    </p:animScale>
                                    <p:animScale>
                                      <p:cBhvr>
                                        <p:cTn id="147" dur="41" decel="50000">
                                          <p:stCondLst>
                                            <p:cond delay="459"/>
                                          </p:stCondLst>
                                        </p:cTn>
                                        <p:tgtEl>
                                          <p:spTgt spid="5"/>
                                        </p:tgtEl>
                                      </p:cBhvr>
                                      <p:to x="100000" y="100000"/>
                                    </p:animScale>
                                  </p:childTnLst>
                                </p:cTn>
                              </p:par>
                            </p:childTnLst>
                          </p:cTn>
                        </p:par>
                        <p:par>
                          <p:cTn id="148" fill="hold">
                            <p:stCondLst>
                              <p:cond delay="4000"/>
                            </p:stCondLst>
                            <p:childTnLst>
                              <p:par>
                                <p:cTn id="149" presetID="26" presetClass="entr" presetSubtype="0" fill="hold" nodeType="after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wipe(down)">
                                      <p:cBhvr>
                                        <p:cTn id="151" dur="145">
                                          <p:stCondLst>
                                            <p:cond delay="0"/>
                                          </p:stCondLst>
                                        </p:cTn>
                                        <p:tgtEl>
                                          <p:spTgt spid="35"/>
                                        </p:tgtEl>
                                      </p:cBhvr>
                                    </p:animEffect>
                                    <p:anim calcmode="lin" valueType="num">
                                      <p:cBhvr>
                                        <p:cTn id="152" dur="456"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53" dur="16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54" dur="166" tmFilter="0, 0; 0.125,0.2665; 0.25,0.4; 0.375,0.465; 0.5,0.5;  0.625,0.535; 0.75,0.6; 0.875,0.7335; 1,1">
                                          <p:stCondLst>
                                            <p:cond delay="166"/>
                                          </p:stCondLst>
                                        </p:cTn>
                                        <p:tgtEl>
                                          <p:spTgt spid="35"/>
                                        </p:tgtEl>
                                        <p:attrNameLst>
                                          <p:attrName>ppt_y</p:attrName>
                                        </p:attrNameLst>
                                      </p:cBhvr>
                                      <p:tavLst>
                                        <p:tav tm="0" fmla="#ppt_y-sin(pi*$)/9">
                                          <p:val>
                                            <p:fltVal val="0"/>
                                          </p:val>
                                        </p:tav>
                                        <p:tav tm="100000">
                                          <p:val>
                                            <p:fltVal val="1"/>
                                          </p:val>
                                        </p:tav>
                                      </p:tavLst>
                                    </p:anim>
                                    <p:anim calcmode="lin" valueType="num">
                                      <p:cBhvr>
                                        <p:cTn id="155" dur="83" tmFilter="0, 0; 0.125,0.2665; 0.25,0.4; 0.375,0.465; 0.5,0.5;  0.625,0.535; 0.75,0.6; 0.875,0.7335; 1,1">
                                          <p:stCondLst>
                                            <p:cond delay="331"/>
                                          </p:stCondLst>
                                        </p:cTn>
                                        <p:tgtEl>
                                          <p:spTgt spid="35"/>
                                        </p:tgtEl>
                                        <p:attrNameLst>
                                          <p:attrName>ppt_y</p:attrName>
                                        </p:attrNameLst>
                                      </p:cBhvr>
                                      <p:tavLst>
                                        <p:tav tm="0" fmla="#ppt_y-sin(pi*$)/27">
                                          <p:val>
                                            <p:fltVal val="0"/>
                                          </p:val>
                                        </p:tav>
                                        <p:tav tm="100000">
                                          <p:val>
                                            <p:fltVal val="1"/>
                                          </p:val>
                                        </p:tav>
                                      </p:tavLst>
                                    </p:anim>
                                    <p:anim calcmode="lin" valueType="num">
                                      <p:cBhvr>
                                        <p:cTn id="156" dur="41" tmFilter="0, 0; 0.125,0.2665; 0.25,0.4; 0.375,0.465; 0.5,0.5;  0.625,0.535; 0.75,0.6; 0.875,0.7335; 1,1">
                                          <p:stCondLst>
                                            <p:cond delay="414"/>
                                          </p:stCondLst>
                                        </p:cTn>
                                        <p:tgtEl>
                                          <p:spTgt spid="35"/>
                                        </p:tgtEl>
                                        <p:attrNameLst>
                                          <p:attrName>ppt_y</p:attrName>
                                        </p:attrNameLst>
                                      </p:cBhvr>
                                      <p:tavLst>
                                        <p:tav tm="0" fmla="#ppt_y-sin(pi*$)/81">
                                          <p:val>
                                            <p:fltVal val="0"/>
                                          </p:val>
                                        </p:tav>
                                        <p:tav tm="100000">
                                          <p:val>
                                            <p:fltVal val="1"/>
                                          </p:val>
                                        </p:tav>
                                      </p:tavLst>
                                    </p:anim>
                                    <p:animScale>
                                      <p:cBhvr>
                                        <p:cTn id="157" dur="7">
                                          <p:stCondLst>
                                            <p:cond delay="162"/>
                                          </p:stCondLst>
                                        </p:cTn>
                                        <p:tgtEl>
                                          <p:spTgt spid="35"/>
                                        </p:tgtEl>
                                      </p:cBhvr>
                                      <p:to x="100000" y="60000"/>
                                    </p:animScale>
                                    <p:animScale>
                                      <p:cBhvr>
                                        <p:cTn id="158" dur="41" decel="50000">
                                          <p:stCondLst>
                                            <p:cond delay="169"/>
                                          </p:stCondLst>
                                        </p:cTn>
                                        <p:tgtEl>
                                          <p:spTgt spid="35"/>
                                        </p:tgtEl>
                                      </p:cBhvr>
                                      <p:to x="100000" y="100000"/>
                                    </p:animScale>
                                    <p:animScale>
                                      <p:cBhvr>
                                        <p:cTn id="159" dur="7">
                                          <p:stCondLst>
                                            <p:cond delay="328"/>
                                          </p:stCondLst>
                                        </p:cTn>
                                        <p:tgtEl>
                                          <p:spTgt spid="35"/>
                                        </p:tgtEl>
                                      </p:cBhvr>
                                      <p:to x="100000" y="80000"/>
                                    </p:animScale>
                                    <p:animScale>
                                      <p:cBhvr>
                                        <p:cTn id="160" dur="41" decel="50000">
                                          <p:stCondLst>
                                            <p:cond delay="335"/>
                                          </p:stCondLst>
                                        </p:cTn>
                                        <p:tgtEl>
                                          <p:spTgt spid="35"/>
                                        </p:tgtEl>
                                      </p:cBhvr>
                                      <p:to x="100000" y="100000"/>
                                    </p:animScale>
                                    <p:animScale>
                                      <p:cBhvr>
                                        <p:cTn id="161" dur="7">
                                          <p:stCondLst>
                                            <p:cond delay="410"/>
                                          </p:stCondLst>
                                        </p:cTn>
                                        <p:tgtEl>
                                          <p:spTgt spid="35"/>
                                        </p:tgtEl>
                                      </p:cBhvr>
                                      <p:to x="100000" y="90000"/>
                                    </p:animScale>
                                    <p:animScale>
                                      <p:cBhvr>
                                        <p:cTn id="162" dur="41" decel="50000">
                                          <p:stCondLst>
                                            <p:cond delay="417"/>
                                          </p:stCondLst>
                                        </p:cTn>
                                        <p:tgtEl>
                                          <p:spTgt spid="35"/>
                                        </p:tgtEl>
                                      </p:cBhvr>
                                      <p:to x="100000" y="100000"/>
                                    </p:animScale>
                                    <p:animScale>
                                      <p:cBhvr>
                                        <p:cTn id="163" dur="7">
                                          <p:stCondLst>
                                            <p:cond delay="452"/>
                                          </p:stCondLst>
                                        </p:cTn>
                                        <p:tgtEl>
                                          <p:spTgt spid="35"/>
                                        </p:tgtEl>
                                      </p:cBhvr>
                                      <p:to x="100000" y="95000"/>
                                    </p:animScale>
                                    <p:animScale>
                                      <p:cBhvr>
                                        <p:cTn id="164" dur="41" decel="50000">
                                          <p:stCondLst>
                                            <p:cond delay="459"/>
                                          </p:stCondLst>
                                        </p:cTn>
                                        <p:tgtEl>
                                          <p:spTgt spid="35"/>
                                        </p:tgtEl>
                                      </p:cBhvr>
                                      <p:to x="100000" y="100000"/>
                                    </p:animScale>
                                  </p:childTnLst>
                                </p:cTn>
                              </p:par>
                            </p:childTnLst>
                          </p:cTn>
                        </p:par>
                        <p:par>
                          <p:cTn id="165" fill="hold">
                            <p:stCondLst>
                              <p:cond delay="4500"/>
                            </p:stCondLst>
                            <p:childTnLst>
                              <p:par>
                                <p:cTn id="166" presetID="42" presetClass="entr" presetSubtype="0" fill="hold" nodeType="afterEffect">
                                  <p:stCondLst>
                                    <p:cond delay="0"/>
                                  </p:stCondLst>
                                  <p:childTnLst>
                                    <p:set>
                                      <p:cBhvr>
                                        <p:cTn id="167" dur="1" fill="hold">
                                          <p:stCondLst>
                                            <p:cond delay="0"/>
                                          </p:stCondLst>
                                        </p:cTn>
                                        <p:tgtEl>
                                          <p:spTgt spid="39"/>
                                        </p:tgtEl>
                                        <p:attrNameLst>
                                          <p:attrName>style.visibility</p:attrName>
                                        </p:attrNameLst>
                                      </p:cBhvr>
                                      <p:to>
                                        <p:strVal val="visible"/>
                                      </p:to>
                                    </p:set>
                                    <p:animEffect transition="in" filter="fade">
                                      <p:cBhvr>
                                        <p:cTn id="168" dur="500"/>
                                        <p:tgtEl>
                                          <p:spTgt spid="39"/>
                                        </p:tgtEl>
                                      </p:cBhvr>
                                    </p:animEffect>
                                    <p:anim calcmode="lin" valueType="num">
                                      <p:cBhvr>
                                        <p:cTn id="169" dur="500" fill="hold"/>
                                        <p:tgtEl>
                                          <p:spTgt spid="39"/>
                                        </p:tgtEl>
                                        <p:attrNameLst>
                                          <p:attrName>ppt_x</p:attrName>
                                        </p:attrNameLst>
                                      </p:cBhvr>
                                      <p:tavLst>
                                        <p:tav tm="0">
                                          <p:val>
                                            <p:strVal val="#ppt_x"/>
                                          </p:val>
                                        </p:tav>
                                        <p:tav tm="100000">
                                          <p:val>
                                            <p:strVal val="#ppt_x"/>
                                          </p:val>
                                        </p:tav>
                                      </p:tavLst>
                                    </p:anim>
                                    <p:anim calcmode="lin" valueType="num">
                                      <p:cBhvr>
                                        <p:cTn id="170" dur="500" fill="hold"/>
                                        <p:tgtEl>
                                          <p:spTgt spid="39"/>
                                        </p:tgtEl>
                                        <p:attrNameLst>
                                          <p:attrName>ppt_y</p:attrName>
                                        </p:attrNameLst>
                                      </p:cBhvr>
                                      <p:tavLst>
                                        <p:tav tm="0">
                                          <p:val>
                                            <p:strVal val="#ppt_y+.1"/>
                                          </p:val>
                                        </p:tav>
                                        <p:tav tm="100000">
                                          <p:val>
                                            <p:strVal val="#ppt_y"/>
                                          </p:val>
                                        </p:tav>
                                      </p:tavLst>
                                    </p:anim>
                                  </p:childTnLst>
                                </p:cTn>
                              </p:par>
                            </p:childTnLst>
                          </p:cTn>
                        </p:par>
                        <p:par>
                          <p:cTn id="171" fill="hold">
                            <p:stCondLst>
                              <p:cond delay="5000"/>
                            </p:stCondLst>
                            <p:childTnLst>
                              <p:par>
                                <p:cTn id="172" presetID="42" presetClass="entr" presetSubtype="0" fill="hold" nodeType="afterEffect">
                                  <p:stCondLst>
                                    <p:cond delay="0"/>
                                  </p:stCondLst>
                                  <p:childTnLst>
                                    <p:set>
                                      <p:cBhvr>
                                        <p:cTn id="173" dur="1" fill="hold">
                                          <p:stCondLst>
                                            <p:cond delay="0"/>
                                          </p:stCondLst>
                                        </p:cTn>
                                        <p:tgtEl>
                                          <p:spTgt spid="43"/>
                                        </p:tgtEl>
                                        <p:attrNameLst>
                                          <p:attrName>style.visibility</p:attrName>
                                        </p:attrNameLst>
                                      </p:cBhvr>
                                      <p:to>
                                        <p:strVal val="visible"/>
                                      </p:to>
                                    </p:set>
                                    <p:animEffect transition="in" filter="fade">
                                      <p:cBhvr>
                                        <p:cTn id="174" dur="500"/>
                                        <p:tgtEl>
                                          <p:spTgt spid="43"/>
                                        </p:tgtEl>
                                      </p:cBhvr>
                                    </p:animEffect>
                                    <p:anim calcmode="lin" valueType="num">
                                      <p:cBhvr>
                                        <p:cTn id="175" dur="500" fill="hold"/>
                                        <p:tgtEl>
                                          <p:spTgt spid="43"/>
                                        </p:tgtEl>
                                        <p:attrNameLst>
                                          <p:attrName>ppt_x</p:attrName>
                                        </p:attrNameLst>
                                      </p:cBhvr>
                                      <p:tavLst>
                                        <p:tav tm="0">
                                          <p:val>
                                            <p:strVal val="#ppt_x"/>
                                          </p:val>
                                        </p:tav>
                                        <p:tav tm="100000">
                                          <p:val>
                                            <p:strVal val="#ppt_x"/>
                                          </p:val>
                                        </p:tav>
                                      </p:tavLst>
                                    </p:anim>
                                    <p:anim calcmode="lin" valueType="num">
                                      <p:cBhvr>
                                        <p:cTn id="176" dur="500" fill="hold"/>
                                        <p:tgtEl>
                                          <p:spTgt spid="43"/>
                                        </p:tgtEl>
                                        <p:attrNameLst>
                                          <p:attrName>ppt_y</p:attrName>
                                        </p:attrNameLst>
                                      </p:cBhvr>
                                      <p:tavLst>
                                        <p:tav tm="0">
                                          <p:val>
                                            <p:strVal val="#ppt_y+.1"/>
                                          </p:val>
                                        </p:tav>
                                        <p:tav tm="100000">
                                          <p:val>
                                            <p:strVal val="#ppt_y"/>
                                          </p:val>
                                        </p:tav>
                                      </p:tavLst>
                                    </p:anim>
                                  </p:childTnLst>
                                </p:cTn>
                              </p:par>
                            </p:childTnLst>
                          </p:cTn>
                        </p:par>
                        <p:par>
                          <p:cTn id="177" fill="hold">
                            <p:stCondLst>
                              <p:cond delay="5500"/>
                            </p:stCondLst>
                            <p:childTnLst>
                              <p:par>
                                <p:cTn id="178" presetID="42" presetClass="entr" presetSubtype="0" fill="hold" nodeType="afterEffect">
                                  <p:stCondLst>
                                    <p:cond delay="0"/>
                                  </p:stCondLst>
                                  <p:childTnLst>
                                    <p:set>
                                      <p:cBhvr>
                                        <p:cTn id="179" dur="1" fill="hold">
                                          <p:stCondLst>
                                            <p:cond delay="0"/>
                                          </p:stCondLst>
                                        </p:cTn>
                                        <p:tgtEl>
                                          <p:spTgt spid="47"/>
                                        </p:tgtEl>
                                        <p:attrNameLst>
                                          <p:attrName>style.visibility</p:attrName>
                                        </p:attrNameLst>
                                      </p:cBhvr>
                                      <p:to>
                                        <p:strVal val="visible"/>
                                      </p:to>
                                    </p:set>
                                    <p:animEffect transition="in" filter="fade">
                                      <p:cBhvr>
                                        <p:cTn id="180" dur="500"/>
                                        <p:tgtEl>
                                          <p:spTgt spid="47"/>
                                        </p:tgtEl>
                                      </p:cBhvr>
                                    </p:animEffect>
                                    <p:anim calcmode="lin" valueType="num">
                                      <p:cBhvr>
                                        <p:cTn id="181" dur="500" fill="hold"/>
                                        <p:tgtEl>
                                          <p:spTgt spid="47"/>
                                        </p:tgtEl>
                                        <p:attrNameLst>
                                          <p:attrName>ppt_x</p:attrName>
                                        </p:attrNameLst>
                                      </p:cBhvr>
                                      <p:tavLst>
                                        <p:tav tm="0">
                                          <p:val>
                                            <p:strVal val="#ppt_x"/>
                                          </p:val>
                                        </p:tav>
                                        <p:tav tm="100000">
                                          <p:val>
                                            <p:strVal val="#ppt_x"/>
                                          </p:val>
                                        </p:tav>
                                      </p:tavLst>
                                    </p:anim>
                                    <p:anim calcmode="lin" valueType="num">
                                      <p:cBhvr>
                                        <p:cTn id="182" dur="500" fill="hold"/>
                                        <p:tgtEl>
                                          <p:spTgt spid="47"/>
                                        </p:tgtEl>
                                        <p:attrNameLst>
                                          <p:attrName>ppt_y</p:attrName>
                                        </p:attrNameLst>
                                      </p:cBhvr>
                                      <p:tavLst>
                                        <p:tav tm="0">
                                          <p:val>
                                            <p:strVal val="#ppt_y+.1"/>
                                          </p:val>
                                        </p:tav>
                                        <p:tav tm="100000">
                                          <p:val>
                                            <p:strVal val="#ppt_y"/>
                                          </p:val>
                                        </p:tav>
                                      </p:tavLst>
                                    </p:anim>
                                  </p:childTnLst>
                                </p:cTn>
                              </p:par>
                            </p:childTnLst>
                          </p:cTn>
                        </p:par>
                        <p:par>
                          <p:cTn id="183" fill="hold">
                            <p:stCondLst>
                              <p:cond delay="6000"/>
                            </p:stCondLst>
                            <p:childTnLst>
                              <p:par>
                                <p:cTn id="184" presetID="42" presetClass="entr" presetSubtype="0" fill="hold" nodeType="afterEffect">
                                  <p:stCondLst>
                                    <p:cond delay="0"/>
                                  </p:stCondLst>
                                  <p:childTnLst>
                                    <p:set>
                                      <p:cBhvr>
                                        <p:cTn id="185" dur="1" fill="hold">
                                          <p:stCondLst>
                                            <p:cond delay="0"/>
                                          </p:stCondLst>
                                        </p:cTn>
                                        <p:tgtEl>
                                          <p:spTgt spid="51"/>
                                        </p:tgtEl>
                                        <p:attrNameLst>
                                          <p:attrName>style.visibility</p:attrName>
                                        </p:attrNameLst>
                                      </p:cBhvr>
                                      <p:to>
                                        <p:strVal val="visible"/>
                                      </p:to>
                                    </p:set>
                                    <p:animEffect transition="in" filter="fade">
                                      <p:cBhvr>
                                        <p:cTn id="186" dur="500"/>
                                        <p:tgtEl>
                                          <p:spTgt spid="51"/>
                                        </p:tgtEl>
                                      </p:cBhvr>
                                    </p:animEffect>
                                    <p:anim calcmode="lin" valueType="num">
                                      <p:cBhvr>
                                        <p:cTn id="187" dur="500" fill="hold"/>
                                        <p:tgtEl>
                                          <p:spTgt spid="51"/>
                                        </p:tgtEl>
                                        <p:attrNameLst>
                                          <p:attrName>ppt_x</p:attrName>
                                        </p:attrNameLst>
                                      </p:cBhvr>
                                      <p:tavLst>
                                        <p:tav tm="0">
                                          <p:val>
                                            <p:strVal val="#ppt_x"/>
                                          </p:val>
                                        </p:tav>
                                        <p:tav tm="100000">
                                          <p:val>
                                            <p:strVal val="#ppt_x"/>
                                          </p:val>
                                        </p:tav>
                                      </p:tavLst>
                                    </p:anim>
                                    <p:anim calcmode="lin" valueType="num">
                                      <p:cBhvr>
                                        <p:cTn id="188" dur="500" fill="hold"/>
                                        <p:tgtEl>
                                          <p:spTgt spid="51"/>
                                        </p:tgtEl>
                                        <p:attrNameLst>
                                          <p:attrName>ppt_y</p:attrName>
                                        </p:attrNameLst>
                                      </p:cBhvr>
                                      <p:tavLst>
                                        <p:tav tm="0">
                                          <p:val>
                                            <p:strVal val="#ppt_y+.1"/>
                                          </p:val>
                                        </p:tav>
                                        <p:tav tm="100000">
                                          <p:val>
                                            <p:strVal val="#ppt_y"/>
                                          </p:val>
                                        </p:tav>
                                      </p:tavLst>
                                    </p:anim>
                                  </p:childTnLst>
                                </p:cTn>
                              </p:par>
                            </p:childTnLst>
                          </p:cTn>
                        </p:par>
                        <p:par>
                          <p:cTn id="189" fill="hold">
                            <p:stCondLst>
                              <p:cond delay="6500"/>
                            </p:stCondLst>
                            <p:childTnLst>
                              <p:par>
                                <p:cTn id="190" presetID="26" presetClass="entr" presetSubtype="0" fill="hold" nodeType="afterEffect">
                                  <p:stCondLst>
                                    <p:cond delay="0"/>
                                  </p:stCondLst>
                                  <p:childTnLst>
                                    <p:set>
                                      <p:cBhvr>
                                        <p:cTn id="191" dur="1" fill="hold">
                                          <p:stCondLst>
                                            <p:cond delay="0"/>
                                          </p:stCondLst>
                                        </p:cTn>
                                        <p:tgtEl>
                                          <p:spTgt spid="55"/>
                                        </p:tgtEl>
                                        <p:attrNameLst>
                                          <p:attrName>style.visibility</p:attrName>
                                        </p:attrNameLst>
                                      </p:cBhvr>
                                      <p:to>
                                        <p:strVal val="visible"/>
                                      </p:to>
                                    </p:set>
                                    <p:animEffect transition="in" filter="wipe(down)">
                                      <p:cBhvr>
                                        <p:cTn id="192" dur="145">
                                          <p:stCondLst>
                                            <p:cond delay="0"/>
                                          </p:stCondLst>
                                        </p:cTn>
                                        <p:tgtEl>
                                          <p:spTgt spid="55"/>
                                        </p:tgtEl>
                                      </p:cBhvr>
                                    </p:animEffect>
                                    <p:anim calcmode="lin" valueType="num">
                                      <p:cBhvr>
                                        <p:cTn id="193" dur="456"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94" dur="166"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95" dur="166" tmFilter="0, 0; 0.125,0.2665; 0.25,0.4; 0.375,0.465; 0.5,0.5;  0.625,0.535; 0.75,0.6; 0.875,0.7335; 1,1">
                                          <p:stCondLst>
                                            <p:cond delay="166"/>
                                          </p:stCondLst>
                                        </p:cTn>
                                        <p:tgtEl>
                                          <p:spTgt spid="55"/>
                                        </p:tgtEl>
                                        <p:attrNameLst>
                                          <p:attrName>ppt_y</p:attrName>
                                        </p:attrNameLst>
                                      </p:cBhvr>
                                      <p:tavLst>
                                        <p:tav tm="0" fmla="#ppt_y-sin(pi*$)/9">
                                          <p:val>
                                            <p:fltVal val="0"/>
                                          </p:val>
                                        </p:tav>
                                        <p:tav tm="100000">
                                          <p:val>
                                            <p:fltVal val="1"/>
                                          </p:val>
                                        </p:tav>
                                      </p:tavLst>
                                    </p:anim>
                                    <p:anim calcmode="lin" valueType="num">
                                      <p:cBhvr>
                                        <p:cTn id="196" dur="83" tmFilter="0, 0; 0.125,0.2665; 0.25,0.4; 0.375,0.465; 0.5,0.5;  0.625,0.535; 0.75,0.6; 0.875,0.7335; 1,1">
                                          <p:stCondLst>
                                            <p:cond delay="331"/>
                                          </p:stCondLst>
                                        </p:cTn>
                                        <p:tgtEl>
                                          <p:spTgt spid="55"/>
                                        </p:tgtEl>
                                        <p:attrNameLst>
                                          <p:attrName>ppt_y</p:attrName>
                                        </p:attrNameLst>
                                      </p:cBhvr>
                                      <p:tavLst>
                                        <p:tav tm="0" fmla="#ppt_y-sin(pi*$)/27">
                                          <p:val>
                                            <p:fltVal val="0"/>
                                          </p:val>
                                        </p:tav>
                                        <p:tav tm="100000">
                                          <p:val>
                                            <p:fltVal val="1"/>
                                          </p:val>
                                        </p:tav>
                                      </p:tavLst>
                                    </p:anim>
                                    <p:anim calcmode="lin" valueType="num">
                                      <p:cBhvr>
                                        <p:cTn id="197" dur="41" tmFilter="0, 0; 0.125,0.2665; 0.25,0.4; 0.375,0.465; 0.5,0.5;  0.625,0.535; 0.75,0.6; 0.875,0.7335; 1,1">
                                          <p:stCondLst>
                                            <p:cond delay="414"/>
                                          </p:stCondLst>
                                        </p:cTn>
                                        <p:tgtEl>
                                          <p:spTgt spid="55"/>
                                        </p:tgtEl>
                                        <p:attrNameLst>
                                          <p:attrName>ppt_y</p:attrName>
                                        </p:attrNameLst>
                                      </p:cBhvr>
                                      <p:tavLst>
                                        <p:tav tm="0" fmla="#ppt_y-sin(pi*$)/81">
                                          <p:val>
                                            <p:fltVal val="0"/>
                                          </p:val>
                                        </p:tav>
                                        <p:tav tm="100000">
                                          <p:val>
                                            <p:fltVal val="1"/>
                                          </p:val>
                                        </p:tav>
                                      </p:tavLst>
                                    </p:anim>
                                    <p:animScale>
                                      <p:cBhvr>
                                        <p:cTn id="198" dur="7">
                                          <p:stCondLst>
                                            <p:cond delay="162"/>
                                          </p:stCondLst>
                                        </p:cTn>
                                        <p:tgtEl>
                                          <p:spTgt spid="55"/>
                                        </p:tgtEl>
                                      </p:cBhvr>
                                      <p:to x="100000" y="60000"/>
                                    </p:animScale>
                                    <p:animScale>
                                      <p:cBhvr>
                                        <p:cTn id="199" dur="41" decel="50000">
                                          <p:stCondLst>
                                            <p:cond delay="169"/>
                                          </p:stCondLst>
                                        </p:cTn>
                                        <p:tgtEl>
                                          <p:spTgt spid="55"/>
                                        </p:tgtEl>
                                      </p:cBhvr>
                                      <p:to x="100000" y="100000"/>
                                    </p:animScale>
                                    <p:animScale>
                                      <p:cBhvr>
                                        <p:cTn id="200" dur="7">
                                          <p:stCondLst>
                                            <p:cond delay="328"/>
                                          </p:stCondLst>
                                        </p:cTn>
                                        <p:tgtEl>
                                          <p:spTgt spid="55"/>
                                        </p:tgtEl>
                                      </p:cBhvr>
                                      <p:to x="100000" y="80000"/>
                                    </p:animScale>
                                    <p:animScale>
                                      <p:cBhvr>
                                        <p:cTn id="201" dur="41" decel="50000">
                                          <p:stCondLst>
                                            <p:cond delay="335"/>
                                          </p:stCondLst>
                                        </p:cTn>
                                        <p:tgtEl>
                                          <p:spTgt spid="55"/>
                                        </p:tgtEl>
                                      </p:cBhvr>
                                      <p:to x="100000" y="100000"/>
                                    </p:animScale>
                                    <p:animScale>
                                      <p:cBhvr>
                                        <p:cTn id="202" dur="7">
                                          <p:stCondLst>
                                            <p:cond delay="410"/>
                                          </p:stCondLst>
                                        </p:cTn>
                                        <p:tgtEl>
                                          <p:spTgt spid="55"/>
                                        </p:tgtEl>
                                      </p:cBhvr>
                                      <p:to x="100000" y="90000"/>
                                    </p:animScale>
                                    <p:animScale>
                                      <p:cBhvr>
                                        <p:cTn id="203" dur="41" decel="50000">
                                          <p:stCondLst>
                                            <p:cond delay="417"/>
                                          </p:stCondLst>
                                        </p:cTn>
                                        <p:tgtEl>
                                          <p:spTgt spid="55"/>
                                        </p:tgtEl>
                                      </p:cBhvr>
                                      <p:to x="100000" y="100000"/>
                                    </p:animScale>
                                    <p:animScale>
                                      <p:cBhvr>
                                        <p:cTn id="204" dur="7">
                                          <p:stCondLst>
                                            <p:cond delay="452"/>
                                          </p:stCondLst>
                                        </p:cTn>
                                        <p:tgtEl>
                                          <p:spTgt spid="55"/>
                                        </p:tgtEl>
                                      </p:cBhvr>
                                      <p:to x="100000" y="95000"/>
                                    </p:animScale>
                                    <p:animScale>
                                      <p:cBhvr>
                                        <p:cTn id="205" dur="41" decel="50000">
                                          <p:stCondLst>
                                            <p:cond delay="459"/>
                                          </p:stCondLst>
                                        </p:cTn>
                                        <p:tgtEl>
                                          <p:spTgt spid="55"/>
                                        </p:tgtEl>
                                      </p:cBhvr>
                                      <p:to x="100000" y="100000"/>
                                    </p:animScale>
                                  </p:childTnLst>
                                </p:cTn>
                              </p:par>
                            </p:childTnLst>
                          </p:cTn>
                        </p:par>
                        <p:par>
                          <p:cTn id="206" fill="hold">
                            <p:stCondLst>
                              <p:cond delay="7000"/>
                            </p:stCondLst>
                            <p:childTnLst>
                              <p:par>
                                <p:cTn id="207" presetID="26" presetClass="entr" presetSubtype="0" fill="hold" nodeType="afterEffect">
                                  <p:stCondLst>
                                    <p:cond delay="0"/>
                                  </p:stCondLst>
                                  <p:childTnLst>
                                    <p:set>
                                      <p:cBhvr>
                                        <p:cTn id="208" dur="1" fill="hold">
                                          <p:stCondLst>
                                            <p:cond delay="0"/>
                                          </p:stCondLst>
                                        </p:cTn>
                                        <p:tgtEl>
                                          <p:spTgt spid="62"/>
                                        </p:tgtEl>
                                        <p:attrNameLst>
                                          <p:attrName>style.visibility</p:attrName>
                                        </p:attrNameLst>
                                      </p:cBhvr>
                                      <p:to>
                                        <p:strVal val="visible"/>
                                      </p:to>
                                    </p:set>
                                    <p:animEffect transition="in" filter="wipe(down)">
                                      <p:cBhvr>
                                        <p:cTn id="209" dur="145">
                                          <p:stCondLst>
                                            <p:cond delay="0"/>
                                          </p:stCondLst>
                                        </p:cTn>
                                        <p:tgtEl>
                                          <p:spTgt spid="62"/>
                                        </p:tgtEl>
                                      </p:cBhvr>
                                    </p:animEffect>
                                    <p:anim calcmode="lin" valueType="num">
                                      <p:cBhvr>
                                        <p:cTn id="210" dur="456"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211" dur="166"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212" dur="166" tmFilter="0, 0; 0.125,0.2665; 0.25,0.4; 0.375,0.465; 0.5,0.5;  0.625,0.535; 0.75,0.6; 0.875,0.7335; 1,1">
                                          <p:stCondLst>
                                            <p:cond delay="166"/>
                                          </p:stCondLst>
                                        </p:cTn>
                                        <p:tgtEl>
                                          <p:spTgt spid="62"/>
                                        </p:tgtEl>
                                        <p:attrNameLst>
                                          <p:attrName>ppt_y</p:attrName>
                                        </p:attrNameLst>
                                      </p:cBhvr>
                                      <p:tavLst>
                                        <p:tav tm="0" fmla="#ppt_y-sin(pi*$)/9">
                                          <p:val>
                                            <p:fltVal val="0"/>
                                          </p:val>
                                        </p:tav>
                                        <p:tav tm="100000">
                                          <p:val>
                                            <p:fltVal val="1"/>
                                          </p:val>
                                        </p:tav>
                                      </p:tavLst>
                                    </p:anim>
                                    <p:anim calcmode="lin" valueType="num">
                                      <p:cBhvr>
                                        <p:cTn id="213" dur="83" tmFilter="0, 0; 0.125,0.2665; 0.25,0.4; 0.375,0.465; 0.5,0.5;  0.625,0.535; 0.75,0.6; 0.875,0.7335; 1,1">
                                          <p:stCondLst>
                                            <p:cond delay="331"/>
                                          </p:stCondLst>
                                        </p:cTn>
                                        <p:tgtEl>
                                          <p:spTgt spid="62"/>
                                        </p:tgtEl>
                                        <p:attrNameLst>
                                          <p:attrName>ppt_y</p:attrName>
                                        </p:attrNameLst>
                                      </p:cBhvr>
                                      <p:tavLst>
                                        <p:tav tm="0" fmla="#ppt_y-sin(pi*$)/27">
                                          <p:val>
                                            <p:fltVal val="0"/>
                                          </p:val>
                                        </p:tav>
                                        <p:tav tm="100000">
                                          <p:val>
                                            <p:fltVal val="1"/>
                                          </p:val>
                                        </p:tav>
                                      </p:tavLst>
                                    </p:anim>
                                    <p:anim calcmode="lin" valueType="num">
                                      <p:cBhvr>
                                        <p:cTn id="214" dur="41" tmFilter="0, 0; 0.125,0.2665; 0.25,0.4; 0.375,0.465; 0.5,0.5;  0.625,0.535; 0.75,0.6; 0.875,0.7335; 1,1">
                                          <p:stCondLst>
                                            <p:cond delay="414"/>
                                          </p:stCondLst>
                                        </p:cTn>
                                        <p:tgtEl>
                                          <p:spTgt spid="62"/>
                                        </p:tgtEl>
                                        <p:attrNameLst>
                                          <p:attrName>ppt_y</p:attrName>
                                        </p:attrNameLst>
                                      </p:cBhvr>
                                      <p:tavLst>
                                        <p:tav tm="0" fmla="#ppt_y-sin(pi*$)/81">
                                          <p:val>
                                            <p:fltVal val="0"/>
                                          </p:val>
                                        </p:tav>
                                        <p:tav tm="100000">
                                          <p:val>
                                            <p:fltVal val="1"/>
                                          </p:val>
                                        </p:tav>
                                      </p:tavLst>
                                    </p:anim>
                                    <p:animScale>
                                      <p:cBhvr>
                                        <p:cTn id="215" dur="7">
                                          <p:stCondLst>
                                            <p:cond delay="162"/>
                                          </p:stCondLst>
                                        </p:cTn>
                                        <p:tgtEl>
                                          <p:spTgt spid="62"/>
                                        </p:tgtEl>
                                      </p:cBhvr>
                                      <p:to x="100000" y="60000"/>
                                    </p:animScale>
                                    <p:animScale>
                                      <p:cBhvr>
                                        <p:cTn id="216" dur="41" decel="50000">
                                          <p:stCondLst>
                                            <p:cond delay="169"/>
                                          </p:stCondLst>
                                        </p:cTn>
                                        <p:tgtEl>
                                          <p:spTgt spid="62"/>
                                        </p:tgtEl>
                                      </p:cBhvr>
                                      <p:to x="100000" y="100000"/>
                                    </p:animScale>
                                    <p:animScale>
                                      <p:cBhvr>
                                        <p:cTn id="217" dur="7">
                                          <p:stCondLst>
                                            <p:cond delay="328"/>
                                          </p:stCondLst>
                                        </p:cTn>
                                        <p:tgtEl>
                                          <p:spTgt spid="62"/>
                                        </p:tgtEl>
                                      </p:cBhvr>
                                      <p:to x="100000" y="80000"/>
                                    </p:animScale>
                                    <p:animScale>
                                      <p:cBhvr>
                                        <p:cTn id="218" dur="41" decel="50000">
                                          <p:stCondLst>
                                            <p:cond delay="335"/>
                                          </p:stCondLst>
                                        </p:cTn>
                                        <p:tgtEl>
                                          <p:spTgt spid="62"/>
                                        </p:tgtEl>
                                      </p:cBhvr>
                                      <p:to x="100000" y="100000"/>
                                    </p:animScale>
                                    <p:animScale>
                                      <p:cBhvr>
                                        <p:cTn id="219" dur="7">
                                          <p:stCondLst>
                                            <p:cond delay="410"/>
                                          </p:stCondLst>
                                        </p:cTn>
                                        <p:tgtEl>
                                          <p:spTgt spid="62"/>
                                        </p:tgtEl>
                                      </p:cBhvr>
                                      <p:to x="100000" y="90000"/>
                                    </p:animScale>
                                    <p:animScale>
                                      <p:cBhvr>
                                        <p:cTn id="220" dur="41" decel="50000">
                                          <p:stCondLst>
                                            <p:cond delay="417"/>
                                          </p:stCondLst>
                                        </p:cTn>
                                        <p:tgtEl>
                                          <p:spTgt spid="62"/>
                                        </p:tgtEl>
                                      </p:cBhvr>
                                      <p:to x="100000" y="100000"/>
                                    </p:animScale>
                                    <p:animScale>
                                      <p:cBhvr>
                                        <p:cTn id="221" dur="7">
                                          <p:stCondLst>
                                            <p:cond delay="452"/>
                                          </p:stCondLst>
                                        </p:cTn>
                                        <p:tgtEl>
                                          <p:spTgt spid="62"/>
                                        </p:tgtEl>
                                      </p:cBhvr>
                                      <p:to x="100000" y="95000"/>
                                    </p:animScale>
                                    <p:animScale>
                                      <p:cBhvr>
                                        <p:cTn id="222" dur="41" decel="50000">
                                          <p:stCondLst>
                                            <p:cond delay="459"/>
                                          </p:stCondLst>
                                        </p:cTn>
                                        <p:tgtEl>
                                          <p:spTgt spid="62"/>
                                        </p:tgtEl>
                                      </p:cBhvr>
                                      <p:to x="100000" y="100000"/>
                                    </p:animScale>
                                  </p:childTnLst>
                                </p:cTn>
                              </p:par>
                            </p:childTnLst>
                          </p:cTn>
                        </p:par>
                        <p:par>
                          <p:cTn id="223" fill="hold">
                            <p:stCondLst>
                              <p:cond delay="7500"/>
                            </p:stCondLst>
                            <p:childTnLst>
                              <p:par>
                                <p:cTn id="224" presetID="26" presetClass="entr" presetSubtype="0" fill="hold" nodeType="afterEffect">
                                  <p:stCondLst>
                                    <p:cond delay="0"/>
                                  </p:stCondLst>
                                  <p:childTnLst>
                                    <p:set>
                                      <p:cBhvr>
                                        <p:cTn id="225" dur="1" fill="hold">
                                          <p:stCondLst>
                                            <p:cond delay="0"/>
                                          </p:stCondLst>
                                        </p:cTn>
                                        <p:tgtEl>
                                          <p:spTgt spid="72"/>
                                        </p:tgtEl>
                                        <p:attrNameLst>
                                          <p:attrName>style.visibility</p:attrName>
                                        </p:attrNameLst>
                                      </p:cBhvr>
                                      <p:to>
                                        <p:strVal val="visible"/>
                                      </p:to>
                                    </p:set>
                                    <p:animEffect transition="in" filter="wipe(down)">
                                      <p:cBhvr>
                                        <p:cTn id="226" dur="145">
                                          <p:stCondLst>
                                            <p:cond delay="0"/>
                                          </p:stCondLst>
                                        </p:cTn>
                                        <p:tgtEl>
                                          <p:spTgt spid="72"/>
                                        </p:tgtEl>
                                      </p:cBhvr>
                                    </p:animEffect>
                                    <p:anim calcmode="lin" valueType="num">
                                      <p:cBhvr>
                                        <p:cTn id="227" dur="456"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28" dur="166"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29" dur="166" tmFilter="0, 0; 0.125,0.2665; 0.25,0.4; 0.375,0.465; 0.5,0.5;  0.625,0.535; 0.75,0.6; 0.875,0.7335; 1,1">
                                          <p:stCondLst>
                                            <p:cond delay="166"/>
                                          </p:stCondLst>
                                        </p:cTn>
                                        <p:tgtEl>
                                          <p:spTgt spid="72"/>
                                        </p:tgtEl>
                                        <p:attrNameLst>
                                          <p:attrName>ppt_y</p:attrName>
                                        </p:attrNameLst>
                                      </p:cBhvr>
                                      <p:tavLst>
                                        <p:tav tm="0" fmla="#ppt_y-sin(pi*$)/9">
                                          <p:val>
                                            <p:fltVal val="0"/>
                                          </p:val>
                                        </p:tav>
                                        <p:tav tm="100000">
                                          <p:val>
                                            <p:fltVal val="1"/>
                                          </p:val>
                                        </p:tav>
                                      </p:tavLst>
                                    </p:anim>
                                    <p:anim calcmode="lin" valueType="num">
                                      <p:cBhvr>
                                        <p:cTn id="230" dur="83" tmFilter="0, 0; 0.125,0.2665; 0.25,0.4; 0.375,0.465; 0.5,0.5;  0.625,0.535; 0.75,0.6; 0.875,0.7335; 1,1">
                                          <p:stCondLst>
                                            <p:cond delay="331"/>
                                          </p:stCondLst>
                                        </p:cTn>
                                        <p:tgtEl>
                                          <p:spTgt spid="72"/>
                                        </p:tgtEl>
                                        <p:attrNameLst>
                                          <p:attrName>ppt_y</p:attrName>
                                        </p:attrNameLst>
                                      </p:cBhvr>
                                      <p:tavLst>
                                        <p:tav tm="0" fmla="#ppt_y-sin(pi*$)/27">
                                          <p:val>
                                            <p:fltVal val="0"/>
                                          </p:val>
                                        </p:tav>
                                        <p:tav tm="100000">
                                          <p:val>
                                            <p:fltVal val="1"/>
                                          </p:val>
                                        </p:tav>
                                      </p:tavLst>
                                    </p:anim>
                                    <p:anim calcmode="lin" valueType="num">
                                      <p:cBhvr>
                                        <p:cTn id="231" dur="41" tmFilter="0, 0; 0.125,0.2665; 0.25,0.4; 0.375,0.465; 0.5,0.5;  0.625,0.535; 0.75,0.6; 0.875,0.7335; 1,1">
                                          <p:stCondLst>
                                            <p:cond delay="414"/>
                                          </p:stCondLst>
                                        </p:cTn>
                                        <p:tgtEl>
                                          <p:spTgt spid="72"/>
                                        </p:tgtEl>
                                        <p:attrNameLst>
                                          <p:attrName>ppt_y</p:attrName>
                                        </p:attrNameLst>
                                      </p:cBhvr>
                                      <p:tavLst>
                                        <p:tav tm="0" fmla="#ppt_y-sin(pi*$)/81">
                                          <p:val>
                                            <p:fltVal val="0"/>
                                          </p:val>
                                        </p:tav>
                                        <p:tav tm="100000">
                                          <p:val>
                                            <p:fltVal val="1"/>
                                          </p:val>
                                        </p:tav>
                                      </p:tavLst>
                                    </p:anim>
                                    <p:animScale>
                                      <p:cBhvr>
                                        <p:cTn id="232" dur="7">
                                          <p:stCondLst>
                                            <p:cond delay="162"/>
                                          </p:stCondLst>
                                        </p:cTn>
                                        <p:tgtEl>
                                          <p:spTgt spid="72"/>
                                        </p:tgtEl>
                                      </p:cBhvr>
                                      <p:to x="100000" y="60000"/>
                                    </p:animScale>
                                    <p:animScale>
                                      <p:cBhvr>
                                        <p:cTn id="233" dur="41" decel="50000">
                                          <p:stCondLst>
                                            <p:cond delay="169"/>
                                          </p:stCondLst>
                                        </p:cTn>
                                        <p:tgtEl>
                                          <p:spTgt spid="72"/>
                                        </p:tgtEl>
                                      </p:cBhvr>
                                      <p:to x="100000" y="100000"/>
                                    </p:animScale>
                                    <p:animScale>
                                      <p:cBhvr>
                                        <p:cTn id="234" dur="7">
                                          <p:stCondLst>
                                            <p:cond delay="328"/>
                                          </p:stCondLst>
                                        </p:cTn>
                                        <p:tgtEl>
                                          <p:spTgt spid="72"/>
                                        </p:tgtEl>
                                      </p:cBhvr>
                                      <p:to x="100000" y="80000"/>
                                    </p:animScale>
                                    <p:animScale>
                                      <p:cBhvr>
                                        <p:cTn id="235" dur="41" decel="50000">
                                          <p:stCondLst>
                                            <p:cond delay="335"/>
                                          </p:stCondLst>
                                        </p:cTn>
                                        <p:tgtEl>
                                          <p:spTgt spid="72"/>
                                        </p:tgtEl>
                                      </p:cBhvr>
                                      <p:to x="100000" y="100000"/>
                                    </p:animScale>
                                    <p:animScale>
                                      <p:cBhvr>
                                        <p:cTn id="236" dur="7">
                                          <p:stCondLst>
                                            <p:cond delay="410"/>
                                          </p:stCondLst>
                                        </p:cTn>
                                        <p:tgtEl>
                                          <p:spTgt spid="72"/>
                                        </p:tgtEl>
                                      </p:cBhvr>
                                      <p:to x="100000" y="90000"/>
                                    </p:animScale>
                                    <p:animScale>
                                      <p:cBhvr>
                                        <p:cTn id="237" dur="41" decel="50000">
                                          <p:stCondLst>
                                            <p:cond delay="417"/>
                                          </p:stCondLst>
                                        </p:cTn>
                                        <p:tgtEl>
                                          <p:spTgt spid="72"/>
                                        </p:tgtEl>
                                      </p:cBhvr>
                                      <p:to x="100000" y="100000"/>
                                    </p:animScale>
                                    <p:animScale>
                                      <p:cBhvr>
                                        <p:cTn id="238" dur="7">
                                          <p:stCondLst>
                                            <p:cond delay="452"/>
                                          </p:stCondLst>
                                        </p:cTn>
                                        <p:tgtEl>
                                          <p:spTgt spid="72"/>
                                        </p:tgtEl>
                                      </p:cBhvr>
                                      <p:to x="100000" y="95000"/>
                                    </p:animScale>
                                    <p:animScale>
                                      <p:cBhvr>
                                        <p:cTn id="239" dur="41" decel="50000">
                                          <p:stCondLst>
                                            <p:cond delay="459"/>
                                          </p:stCondLst>
                                        </p:cTn>
                                        <p:tgtEl>
                                          <p:spTgt spid="72"/>
                                        </p:tgtEl>
                                      </p:cBhvr>
                                      <p:to x="100000" y="100000"/>
                                    </p:animScale>
                                  </p:childTnLst>
                                </p:cTn>
                              </p:par>
                            </p:childTnLst>
                          </p:cTn>
                        </p:par>
                        <p:par>
                          <p:cTn id="240" fill="hold">
                            <p:stCondLst>
                              <p:cond delay="8000"/>
                            </p:stCondLst>
                            <p:childTnLst>
                              <p:par>
                                <p:cTn id="241" presetID="26" presetClass="entr" presetSubtype="0" fill="hold" nodeType="afterEffect">
                                  <p:stCondLst>
                                    <p:cond delay="0"/>
                                  </p:stCondLst>
                                  <p:childTnLst>
                                    <p:set>
                                      <p:cBhvr>
                                        <p:cTn id="242" dur="1" fill="hold">
                                          <p:stCondLst>
                                            <p:cond delay="0"/>
                                          </p:stCondLst>
                                        </p:cTn>
                                        <p:tgtEl>
                                          <p:spTgt spid="78"/>
                                        </p:tgtEl>
                                        <p:attrNameLst>
                                          <p:attrName>style.visibility</p:attrName>
                                        </p:attrNameLst>
                                      </p:cBhvr>
                                      <p:to>
                                        <p:strVal val="visible"/>
                                      </p:to>
                                    </p:set>
                                    <p:animEffect transition="in" filter="wipe(down)">
                                      <p:cBhvr>
                                        <p:cTn id="243" dur="145">
                                          <p:stCondLst>
                                            <p:cond delay="0"/>
                                          </p:stCondLst>
                                        </p:cTn>
                                        <p:tgtEl>
                                          <p:spTgt spid="78"/>
                                        </p:tgtEl>
                                      </p:cBhvr>
                                    </p:animEffect>
                                    <p:anim calcmode="lin" valueType="num">
                                      <p:cBhvr>
                                        <p:cTn id="244" dur="456"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245" dur="166"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246" dur="166" tmFilter="0, 0; 0.125,0.2665; 0.25,0.4; 0.375,0.465; 0.5,0.5;  0.625,0.535; 0.75,0.6; 0.875,0.7335; 1,1">
                                          <p:stCondLst>
                                            <p:cond delay="166"/>
                                          </p:stCondLst>
                                        </p:cTn>
                                        <p:tgtEl>
                                          <p:spTgt spid="78"/>
                                        </p:tgtEl>
                                        <p:attrNameLst>
                                          <p:attrName>ppt_y</p:attrName>
                                        </p:attrNameLst>
                                      </p:cBhvr>
                                      <p:tavLst>
                                        <p:tav tm="0" fmla="#ppt_y-sin(pi*$)/9">
                                          <p:val>
                                            <p:fltVal val="0"/>
                                          </p:val>
                                        </p:tav>
                                        <p:tav tm="100000">
                                          <p:val>
                                            <p:fltVal val="1"/>
                                          </p:val>
                                        </p:tav>
                                      </p:tavLst>
                                    </p:anim>
                                    <p:anim calcmode="lin" valueType="num">
                                      <p:cBhvr>
                                        <p:cTn id="247" dur="83" tmFilter="0, 0; 0.125,0.2665; 0.25,0.4; 0.375,0.465; 0.5,0.5;  0.625,0.535; 0.75,0.6; 0.875,0.7335; 1,1">
                                          <p:stCondLst>
                                            <p:cond delay="331"/>
                                          </p:stCondLst>
                                        </p:cTn>
                                        <p:tgtEl>
                                          <p:spTgt spid="78"/>
                                        </p:tgtEl>
                                        <p:attrNameLst>
                                          <p:attrName>ppt_y</p:attrName>
                                        </p:attrNameLst>
                                      </p:cBhvr>
                                      <p:tavLst>
                                        <p:tav tm="0" fmla="#ppt_y-sin(pi*$)/27">
                                          <p:val>
                                            <p:fltVal val="0"/>
                                          </p:val>
                                        </p:tav>
                                        <p:tav tm="100000">
                                          <p:val>
                                            <p:fltVal val="1"/>
                                          </p:val>
                                        </p:tav>
                                      </p:tavLst>
                                    </p:anim>
                                    <p:anim calcmode="lin" valueType="num">
                                      <p:cBhvr>
                                        <p:cTn id="248" dur="41" tmFilter="0, 0; 0.125,0.2665; 0.25,0.4; 0.375,0.465; 0.5,0.5;  0.625,0.535; 0.75,0.6; 0.875,0.7335; 1,1">
                                          <p:stCondLst>
                                            <p:cond delay="414"/>
                                          </p:stCondLst>
                                        </p:cTn>
                                        <p:tgtEl>
                                          <p:spTgt spid="78"/>
                                        </p:tgtEl>
                                        <p:attrNameLst>
                                          <p:attrName>ppt_y</p:attrName>
                                        </p:attrNameLst>
                                      </p:cBhvr>
                                      <p:tavLst>
                                        <p:tav tm="0" fmla="#ppt_y-sin(pi*$)/81">
                                          <p:val>
                                            <p:fltVal val="0"/>
                                          </p:val>
                                        </p:tav>
                                        <p:tav tm="100000">
                                          <p:val>
                                            <p:fltVal val="1"/>
                                          </p:val>
                                        </p:tav>
                                      </p:tavLst>
                                    </p:anim>
                                    <p:animScale>
                                      <p:cBhvr>
                                        <p:cTn id="249" dur="7">
                                          <p:stCondLst>
                                            <p:cond delay="162"/>
                                          </p:stCondLst>
                                        </p:cTn>
                                        <p:tgtEl>
                                          <p:spTgt spid="78"/>
                                        </p:tgtEl>
                                      </p:cBhvr>
                                      <p:to x="100000" y="60000"/>
                                    </p:animScale>
                                    <p:animScale>
                                      <p:cBhvr>
                                        <p:cTn id="250" dur="41" decel="50000">
                                          <p:stCondLst>
                                            <p:cond delay="169"/>
                                          </p:stCondLst>
                                        </p:cTn>
                                        <p:tgtEl>
                                          <p:spTgt spid="78"/>
                                        </p:tgtEl>
                                      </p:cBhvr>
                                      <p:to x="100000" y="100000"/>
                                    </p:animScale>
                                    <p:animScale>
                                      <p:cBhvr>
                                        <p:cTn id="251" dur="7">
                                          <p:stCondLst>
                                            <p:cond delay="328"/>
                                          </p:stCondLst>
                                        </p:cTn>
                                        <p:tgtEl>
                                          <p:spTgt spid="78"/>
                                        </p:tgtEl>
                                      </p:cBhvr>
                                      <p:to x="100000" y="80000"/>
                                    </p:animScale>
                                    <p:animScale>
                                      <p:cBhvr>
                                        <p:cTn id="252" dur="41" decel="50000">
                                          <p:stCondLst>
                                            <p:cond delay="335"/>
                                          </p:stCondLst>
                                        </p:cTn>
                                        <p:tgtEl>
                                          <p:spTgt spid="78"/>
                                        </p:tgtEl>
                                      </p:cBhvr>
                                      <p:to x="100000" y="100000"/>
                                    </p:animScale>
                                    <p:animScale>
                                      <p:cBhvr>
                                        <p:cTn id="253" dur="7">
                                          <p:stCondLst>
                                            <p:cond delay="410"/>
                                          </p:stCondLst>
                                        </p:cTn>
                                        <p:tgtEl>
                                          <p:spTgt spid="78"/>
                                        </p:tgtEl>
                                      </p:cBhvr>
                                      <p:to x="100000" y="90000"/>
                                    </p:animScale>
                                    <p:animScale>
                                      <p:cBhvr>
                                        <p:cTn id="254" dur="41" decel="50000">
                                          <p:stCondLst>
                                            <p:cond delay="417"/>
                                          </p:stCondLst>
                                        </p:cTn>
                                        <p:tgtEl>
                                          <p:spTgt spid="78"/>
                                        </p:tgtEl>
                                      </p:cBhvr>
                                      <p:to x="100000" y="100000"/>
                                    </p:animScale>
                                    <p:animScale>
                                      <p:cBhvr>
                                        <p:cTn id="255" dur="7">
                                          <p:stCondLst>
                                            <p:cond delay="452"/>
                                          </p:stCondLst>
                                        </p:cTn>
                                        <p:tgtEl>
                                          <p:spTgt spid="78"/>
                                        </p:tgtEl>
                                      </p:cBhvr>
                                      <p:to x="100000" y="95000"/>
                                    </p:animScale>
                                    <p:animScale>
                                      <p:cBhvr>
                                        <p:cTn id="256" dur="41" decel="50000">
                                          <p:stCondLst>
                                            <p:cond delay="459"/>
                                          </p:stCondLst>
                                        </p:cTn>
                                        <p:tgtEl>
                                          <p:spTgt spid="7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213</TotalTime>
  <Words>1840</Words>
  <PresentationFormat>宽屏</PresentationFormat>
  <Paragraphs>526</Paragraphs>
  <Slides>38</Slides>
  <Notes>38</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38</vt:i4>
      </vt:variant>
    </vt:vector>
  </HeadingPairs>
  <TitlesOfParts>
    <vt:vector size="56" baseType="lpstr">
      <vt:lpstr>Arial Unicode MS</vt:lpstr>
      <vt:lpstr>MEllan HK Xbold</vt:lpstr>
      <vt:lpstr>方正粗谭黑简体</vt:lpstr>
      <vt:lpstr>方正行楷简体</vt:lpstr>
      <vt:lpstr>方正胖娃简体</vt:lpstr>
      <vt:lpstr>方正少儿简体</vt:lpstr>
      <vt:lpstr>方正水柱简体</vt:lpstr>
      <vt:lpstr>方正正中黑简体</vt:lpstr>
      <vt:lpstr>汉真广标</vt:lpstr>
      <vt:lpstr>时尚中黑简体</vt:lpstr>
      <vt:lpstr>宋体</vt:lpstr>
      <vt:lpstr>微软雅黑</vt:lpstr>
      <vt:lpstr>Arial</vt:lpstr>
      <vt:lpstr>Bodoni MT</vt:lpstr>
      <vt:lpstr>Calibri</vt:lpstr>
      <vt:lpstr>Impact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2016-03-16T07:12:00Z</dcterms:created>
  <dcterms:modified xsi:type="dcterms:W3CDTF">2017-07-19T08:28:02Z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