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8"/>
  </p:notesMasterIdLst>
  <p:sldIdLst>
    <p:sldId id="257" r:id="rId4"/>
    <p:sldId id="284" r:id="rId5"/>
    <p:sldId id="266" r:id="rId6"/>
    <p:sldId id="292" r:id="rId7"/>
    <p:sldId id="286" r:id="rId8"/>
    <p:sldId id="293" r:id="rId9"/>
    <p:sldId id="283" r:id="rId10"/>
    <p:sldId id="267" r:id="rId11"/>
    <p:sldId id="288" r:id="rId12"/>
    <p:sldId id="280" r:id="rId13"/>
    <p:sldId id="290" r:id="rId14"/>
    <p:sldId id="294" r:id="rId15"/>
    <p:sldId id="291" r:id="rId16"/>
    <p:sldId id="28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2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gif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" y="-82649"/>
            <a:ext cx="9136083" cy="5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164366"/>
            <a:ext cx="8153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1066800"/>
            <a:ext cx="65436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xôi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79437529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368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77" y="1416904"/>
            <a:ext cx="8153400" cy="15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25802" y="1809750"/>
            <a:ext cx="3936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280416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67" y="-135929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83" y="1231043"/>
            <a:ext cx="6172200" cy="747713"/>
          </a:xfrm>
        </p:spPr>
        <p:txBody>
          <a:bodyPr>
            <a:normAutofit/>
          </a:bodyPr>
          <a:lstStyle/>
          <a:p>
            <a:pPr marL="341630" indent="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sĩ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5638800" cy="8572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4718" y="1892565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chú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bộ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749" y="2409251"/>
            <a:ext cx="64305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Tập đội hình, đội ngũ </a:t>
            </a:r>
            <a:endParaRPr lang="en-US" sz="32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205978"/>
            <a:ext cx="8356268" cy="4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628775"/>
            <a:ext cx="6629400" cy="3124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4350" y="1050131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sĩ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16" y="120015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Có nhiều bài hát được sáng tác về bộ đội để ghi nhớ công ơn của các chiến sĩ trong giữ gìn và bảo vệ Tổ quốc. </a:t>
            </a:r>
          </a:p>
          <a:p>
            <a:r>
              <a:rPr lang="vi-VN" sz="3200" dirty="0">
                <a:latin typeface="+mj-lt"/>
              </a:rPr>
              <a:t>- Để thể hiện tình yêu của các em với các chiến sĩ bộ đội, em có thể luyện tập để</a:t>
            </a:r>
          </a:p>
          <a:p>
            <a:r>
              <a:rPr lang="vi-VN" sz="3200" dirty="0">
                <a:latin typeface="+mj-lt"/>
              </a:rPr>
              <a:t>thuộc bài hát về bộ đội.</a:t>
            </a:r>
          </a:p>
        </p:txBody>
      </p:sp>
    </p:spTree>
    <p:extLst>
      <p:ext uri="{BB962C8B-B14F-4D97-AF65-F5344CB8AC3E}">
        <p14:creationId xmlns:p14="http://schemas.microsoft.com/office/powerpoint/2010/main" val="1938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145258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2:Tìm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1519114"/>
            <a:ext cx="5781675" cy="27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xôi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1100" y="921578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hình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ngũ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1543359"/>
            <a:ext cx="6476641" cy="30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311</Words>
  <Application>Microsoft Office PowerPoint</Application>
  <PresentationFormat>Trình chiếu Trên màn hình (16:9)</PresentationFormat>
  <Paragraphs>34</Paragraphs>
  <Slides>14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Bản trình bày PowerPoint</vt:lpstr>
      <vt:lpstr>KHỞI ĐỘNG: Bài hát “Em yêu chú bộ đội”</vt:lpstr>
      <vt:lpstr>Biết ơn</vt:lpstr>
      <vt:lpstr>Bản trình bày PowerPoint</vt:lpstr>
      <vt:lpstr>Bản trình bày PowerPoint</vt:lpstr>
      <vt:lpstr> </vt:lpstr>
      <vt:lpstr>Bản trình bày PowerPoint</vt:lpstr>
      <vt:lpstr> </vt:lpstr>
      <vt:lpstr>Bản trình bày PowerPoint</vt:lpstr>
      <vt:lpstr> </vt:lpstr>
      <vt:lpstr>Bản trình bày PowerPoint</vt:lpstr>
      <vt:lpstr> </vt:lpstr>
      <vt:lpstr>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Người dùng Không xác định</cp:lastModifiedBy>
  <cp:revision>63</cp:revision>
  <dcterms:created xsi:type="dcterms:W3CDTF">2020-08-18T05:53:59Z</dcterms:created>
  <dcterms:modified xsi:type="dcterms:W3CDTF">2020-09-04T16:05:00Z</dcterms:modified>
</cp:coreProperties>
</file>