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BFA0-FD7C-4220-B774-6F9C889BD9D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6B29F-4105-4B3D-98E8-8D11A155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3406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19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5575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20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1690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547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631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7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8907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10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0534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5863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14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6669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16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7631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18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837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0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6750" y="-2473463"/>
            <a:ext cx="6478500" cy="118049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7802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0149357" y="189750"/>
            <a:ext cx="1367644" cy="21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8" name="图文框 7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95714"/>
      </p:ext>
    </p:extLst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38022" y="6204022"/>
            <a:ext cx="662737" cy="645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7" y="5129513"/>
            <a:ext cx="1799583" cy="1657389"/>
          </a:xfrm>
          <a:prstGeom prst="rect">
            <a:avLst/>
          </a:prstGeom>
        </p:spPr>
      </p:pic>
      <p:sp>
        <p:nvSpPr>
          <p:cNvPr id="6" name="图文框 5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93537" y="539875"/>
            <a:ext cx="11804926" cy="880264"/>
            <a:chOff x="193587" y="415726"/>
            <a:chExt cx="11808000" cy="88046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7" t="60493" r="38276"/>
            <a:stretch/>
          </p:blipFill>
          <p:spPr>
            <a:xfrm rot="5400000">
              <a:off x="743353" y="-134040"/>
              <a:ext cx="880468" cy="198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515187" y="583200"/>
              <a:ext cx="5486400" cy="32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539350933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0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4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DFF3-FE89-40F1-8FEE-5E59A2CD029C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50D76-9072-4403-8AF5-8D724B434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3548" y="99"/>
            <a:ext cx="1367644" cy="233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4800" b="1" dirty="0" err="1" smtClean="0">
                <a:latin typeface="+mj-ea"/>
                <a:ea typeface="+mj-ea"/>
              </a:rPr>
              <a:t>Bài</a:t>
            </a:r>
            <a:r>
              <a:rPr lang="en-US" altLang="zh-CN" sz="4800" b="1" dirty="0" smtClean="0">
                <a:latin typeface="+mj-ea"/>
                <a:ea typeface="+mj-ea"/>
              </a:rPr>
              <a:t> 8</a:t>
            </a:r>
            <a:endParaRPr lang="zh-CN" altLang="en-US" sz="4800" b="1" dirty="0">
              <a:latin typeface="+mj-ea"/>
              <a:ea typeface="+mj-ea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3622766" y="2210197"/>
            <a:ext cx="8203474" cy="1935258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ĐƯỜNG VUÔNG GÓC VÀ ĐƯỜNG XIÊN</a:t>
            </a:r>
          </a:p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 1)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61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t="23827" r="30425" b="14722"/>
          <a:stretch/>
        </p:blipFill>
        <p:spPr>
          <a:xfrm>
            <a:off x="3353514" y="1143595"/>
            <a:ext cx="8532178" cy="51417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54903" y="1981577"/>
            <a:ext cx="5789692" cy="307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 </a:t>
            </a:r>
            <a:r>
              <a:rPr lang="vi-VN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vuông tại </a:t>
            </a:r>
            <a:r>
              <a:rPr lang="vi-VN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Khoảng cách từ </a:t>
            </a:r>
            <a:r>
              <a:rPr lang="vi-VN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đến đường thẳng </a:t>
            </a:r>
            <a:r>
              <a:rPr lang="vi-VN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bằng độ dài đoạn thẳng nào?</a:t>
            </a:r>
          </a:p>
          <a:p>
            <a:pPr algn="just"/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Đoạn thẳng nào là một đường xiên kẻ từ điểm </a:t>
            </a:r>
            <a:r>
              <a:rPr lang="vi-VN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đến đường thẳng </a:t>
            </a:r>
            <a:r>
              <a:rPr lang="vi-VN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1799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1799" dirty="0">
                <a:solidFill>
                  <a:srgbClr val="000000"/>
                </a:solidFill>
                <a:latin typeface="OpenSans"/>
              </a:rPr>
            </a:br>
            <a:r>
              <a:rPr lang="vi-VN" sz="1799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1799" dirty="0">
                <a:solidFill>
                  <a:srgbClr val="000000"/>
                </a:solidFill>
                <a:latin typeface="OpenSans"/>
              </a:rPr>
            </a:br>
            <a:endParaRPr lang="en-US" sz="1799" dirty="0"/>
          </a:p>
        </p:txBody>
      </p:sp>
      <p:sp>
        <p:nvSpPr>
          <p:cNvPr id="5" name="Rectangle 4"/>
          <p:cNvSpPr/>
          <p:nvPr/>
        </p:nvSpPr>
        <p:spPr>
          <a:xfrm>
            <a:off x="915750" y="580295"/>
            <a:ext cx="2575572" cy="549063"/>
          </a:xfrm>
          <a:prstGeom prst="rect">
            <a:avLst/>
          </a:prstGeom>
          <a:solidFill>
            <a:schemeClr val="bg1"/>
          </a:solidFill>
          <a:ln>
            <a:solidFill>
              <a:srgbClr val="7CD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6"/>
          <a:stretch/>
        </p:blipFill>
        <p:spPr>
          <a:xfrm>
            <a:off x="230127" y="4419342"/>
            <a:ext cx="4113729" cy="21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6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8">
            <a:extLst>
              <a:ext uri="{FF2B5EF4-FFF2-40B4-BE49-F238E27FC236}">
                <a16:creationId xmlns:a16="http://schemas.microsoft.com/office/drawing/2014/main" id="{C42EE114-9385-4BBC-8383-FEC42921B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80" y="1981577"/>
            <a:ext cx="5026295" cy="50262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892047">
            <a:off x="7614497" y="3587020"/>
            <a:ext cx="3630461" cy="181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 Đoạn thẳng BC là một đường xiên kẻ từ điểm B đến đường thẳng AC.</a:t>
            </a:r>
            <a:endParaRPr lang="en-US" sz="2799" dirty="0"/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C42EE114-9385-4BBC-8383-FEC42921B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" y="381794"/>
            <a:ext cx="5026295" cy="50262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5750" y="580295"/>
            <a:ext cx="2575572" cy="549063"/>
          </a:xfrm>
          <a:prstGeom prst="rect">
            <a:avLst/>
          </a:prstGeom>
          <a:solidFill>
            <a:schemeClr val="bg1"/>
          </a:solidFill>
          <a:ln>
            <a:solidFill>
              <a:srgbClr val="7CD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11" y="416350"/>
            <a:ext cx="3738554" cy="30980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20837871">
            <a:off x="808691" y="2050929"/>
            <a:ext cx="3817154" cy="193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Khoảng cách từ điểm B đến đường thẳng AC bằng độ dài đoạn thẳng AB</a:t>
            </a:r>
            <a:endParaRPr lang="en-US" sz="279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17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000">
        <p15:prstTrans prst="origami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 669">
            <a:extLst>
              <a:ext uri="{FF2B5EF4-FFF2-40B4-BE49-F238E27FC236}">
                <a16:creationId xmlns:a16="http://schemas.microsoft.com/office/drawing/2014/main" id="{75D10986-813C-4F2B-ADFC-DDB8C51CE528}"/>
              </a:ext>
            </a:extLst>
          </p:cNvPr>
          <p:cNvGrpSpPr/>
          <p:nvPr/>
        </p:nvGrpSpPr>
        <p:grpSpPr>
          <a:xfrm>
            <a:off x="2782301" y="172934"/>
            <a:ext cx="8417770" cy="618059"/>
            <a:chOff x="0" y="177"/>
            <a:chExt cx="10439400" cy="530841"/>
          </a:xfrm>
          <a:scene3d>
            <a:camera prst="orthographicFront"/>
            <a:lightRig rig="flat" dir="t"/>
          </a:scene3d>
        </p:grpSpPr>
        <p:sp>
          <p:nvSpPr>
            <p:cNvPr id="275" name="Rounded Rectangle 670">
              <a:extLst>
                <a:ext uri="{FF2B5EF4-FFF2-40B4-BE49-F238E27FC236}">
                  <a16:creationId xmlns:a16="http://schemas.microsoft.com/office/drawing/2014/main" id="{6E79828A-2204-4063-A2DC-B4F2E7842C30}"/>
                </a:ext>
              </a:extLst>
            </p:cNvPr>
            <p:cNvSpPr/>
            <p:nvPr/>
          </p:nvSpPr>
          <p:spPr>
            <a:xfrm>
              <a:off x="0" y="177"/>
              <a:ext cx="10439400" cy="53084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6" name="Rounded Rectangle 4">
              <a:extLst>
                <a:ext uri="{FF2B5EF4-FFF2-40B4-BE49-F238E27FC236}">
                  <a16:creationId xmlns:a16="http://schemas.microsoft.com/office/drawing/2014/main" id="{905148FD-36E8-48BF-8534-7D3553E03808}"/>
                </a:ext>
              </a:extLst>
            </p:cNvPr>
            <p:cNvSpPr txBox="1"/>
            <p:nvPr/>
          </p:nvSpPr>
          <p:spPr>
            <a:xfrm>
              <a:off x="25913" y="26091"/>
              <a:ext cx="9677219" cy="4790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77" tIns="106677" rIns="106677" bIns="106677" spcCol="1270" anchor="ctr"/>
            <a:lstStyle/>
            <a:p>
              <a:pPr defTabSz="1244476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xiên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6"/>
          <a:stretch/>
        </p:blipFill>
        <p:spPr>
          <a:xfrm>
            <a:off x="230093" y="4615409"/>
            <a:ext cx="4113729" cy="2170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242" y="1258542"/>
            <a:ext cx="11274663" cy="181540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sử </a:t>
            </a:r>
            <a:r>
              <a:rPr lang="vi-VN" sz="2799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AH, AB 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là đường vuông góc và đường xiên kẻ từ điểm </a:t>
            </a:r>
            <a:r>
              <a:rPr lang="vi-VN" sz="2799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đến đường thẳng </a:t>
            </a:r>
            <a:r>
              <a:rPr lang="vi-VN" sz="2799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(Hình 80). 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 </a:t>
            </a:r>
            <a:r>
              <a:rPr lang="vi-VN" sz="2799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AHB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hãy so sánh:</a:t>
            </a:r>
          </a:p>
          <a:p>
            <a:pPr algn="just"/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 đo góc </a:t>
            </a:r>
            <a:r>
              <a:rPr lang="vi-VN" sz="2799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AHB 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 </a:t>
            </a:r>
            <a:r>
              <a:rPr lang="vi-VN" sz="2799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Độ dài cạnh </a:t>
            </a:r>
            <a:r>
              <a:rPr lang="vi-VN" sz="2799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và độ dài cạnh </a:t>
            </a:r>
            <a:r>
              <a:rPr lang="vi-VN" sz="2799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vi-VN" sz="27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585" y="3111433"/>
            <a:ext cx="3280320" cy="37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82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F388459F-A229-4AE3-90F9-214F6625C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81" y="1753037"/>
            <a:ext cx="4987209" cy="4987209"/>
          </a:xfrm>
          <a:prstGeom prst="rect">
            <a:avLst/>
          </a:prstGeom>
        </p:spPr>
      </p:pic>
      <p:grpSp>
        <p:nvGrpSpPr>
          <p:cNvPr id="12" name="组合 20">
            <a:extLst>
              <a:ext uri="{FF2B5EF4-FFF2-40B4-BE49-F238E27FC236}">
                <a16:creationId xmlns:a16="http://schemas.microsoft.com/office/drawing/2014/main" id="{B2E014D4-C07A-4E15-9D0A-2AA02CA13682}"/>
              </a:ext>
            </a:extLst>
          </p:cNvPr>
          <p:cNvGrpSpPr/>
          <p:nvPr/>
        </p:nvGrpSpPr>
        <p:grpSpPr>
          <a:xfrm>
            <a:off x="1312451" y="2982719"/>
            <a:ext cx="707702" cy="595159"/>
            <a:chOff x="5558611" y="2348253"/>
            <a:chExt cx="449263" cy="400050"/>
          </a:xfrm>
        </p:grpSpPr>
        <p:sp>
          <p:nvSpPr>
            <p:cNvPr id="13" name="Freeform 137">
              <a:extLst>
                <a:ext uri="{FF2B5EF4-FFF2-40B4-BE49-F238E27FC236}">
                  <a16:creationId xmlns:a16="http://schemas.microsoft.com/office/drawing/2014/main" id="{CFE654DD-84FB-4731-B09D-90075B139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8611" y="2348253"/>
              <a:ext cx="449263" cy="400050"/>
            </a:xfrm>
            <a:custGeom>
              <a:avLst/>
              <a:gdLst/>
              <a:ahLst/>
              <a:cxnLst>
                <a:cxn ang="0">
                  <a:pos x="751" y="382"/>
                </a:cxn>
                <a:cxn ang="0">
                  <a:pos x="652" y="439"/>
                </a:cxn>
                <a:cxn ang="0">
                  <a:pos x="598" y="517"/>
                </a:cxn>
                <a:cxn ang="0">
                  <a:pos x="467" y="723"/>
                </a:cxn>
                <a:cxn ang="0">
                  <a:pos x="241" y="692"/>
                </a:cxn>
                <a:cxn ang="0">
                  <a:pos x="58" y="619"/>
                </a:cxn>
                <a:cxn ang="0">
                  <a:pos x="3" y="442"/>
                </a:cxn>
                <a:cxn ang="0">
                  <a:pos x="143" y="246"/>
                </a:cxn>
                <a:cxn ang="0">
                  <a:pos x="246" y="198"/>
                </a:cxn>
                <a:cxn ang="0">
                  <a:pos x="315" y="127"/>
                </a:cxn>
                <a:cxn ang="0">
                  <a:pos x="419" y="1"/>
                </a:cxn>
                <a:cxn ang="0">
                  <a:pos x="559" y="36"/>
                </a:cxn>
                <a:cxn ang="0">
                  <a:pos x="627" y="84"/>
                </a:cxn>
                <a:cxn ang="0">
                  <a:pos x="734" y="356"/>
                </a:cxn>
                <a:cxn ang="0">
                  <a:pos x="826" y="295"/>
                </a:cxn>
                <a:cxn ang="0">
                  <a:pos x="780" y="233"/>
                </a:cxn>
                <a:cxn ang="0">
                  <a:pos x="735" y="154"/>
                </a:cxn>
                <a:cxn ang="0">
                  <a:pos x="660" y="223"/>
                </a:cxn>
                <a:cxn ang="0">
                  <a:pos x="494" y="393"/>
                </a:cxn>
                <a:cxn ang="0">
                  <a:pos x="269" y="427"/>
                </a:cxn>
                <a:cxn ang="0">
                  <a:pos x="294" y="260"/>
                </a:cxn>
                <a:cxn ang="0">
                  <a:pos x="524" y="46"/>
                </a:cxn>
                <a:cxn ang="0">
                  <a:pos x="363" y="60"/>
                </a:cxn>
                <a:cxn ang="0">
                  <a:pos x="309" y="164"/>
                </a:cxn>
                <a:cxn ang="0">
                  <a:pos x="237" y="233"/>
                </a:cxn>
                <a:cxn ang="0">
                  <a:pos x="59" y="344"/>
                </a:cxn>
                <a:cxn ang="0">
                  <a:pos x="446" y="519"/>
                </a:cxn>
                <a:cxn ang="0">
                  <a:pos x="533" y="454"/>
                </a:cxn>
                <a:cxn ang="0">
                  <a:pos x="569" y="381"/>
                </a:cxn>
                <a:cxn ang="0">
                  <a:pos x="657" y="298"/>
                </a:cxn>
                <a:cxn ang="0">
                  <a:pos x="771" y="241"/>
                </a:cxn>
                <a:cxn ang="0">
                  <a:pos x="727" y="388"/>
                </a:cxn>
                <a:cxn ang="0">
                  <a:pos x="598" y="95"/>
                </a:cxn>
                <a:cxn ang="0">
                  <a:pos x="360" y="299"/>
                </a:cxn>
                <a:cxn ang="0">
                  <a:pos x="342" y="433"/>
                </a:cxn>
                <a:cxn ang="0">
                  <a:pos x="488" y="382"/>
                </a:cxn>
                <a:cxn ang="0">
                  <a:pos x="708" y="132"/>
                </a:cxn>
                <a:cxn ang="0">
                  <a:pos x="670" y="357"/>
                </a:cxn>
                <a:cxn ang="0">
                  <a:pos x="647" y="314"/>
                </a:cxn>
                <a:cxn ang="0">
                  <a:pos x="664" y="404"/>
                </a:cxn>
                <a:cxn ang="0">
                  <a:pos x="598" y="402"/>
                </a:cxn>
                <a:cxn ang="0">
                  <a:pos x="619" y="372"/>
                </a:cxn>
                <a:cxn ang="0">
                  <a:pos x="600" y="480"/>
                </a:cxn>
                <a:cxn ang="0">
                  <a:pos x="490" y="166"/>
                </a:cxn>
                <a:cxn ang="0">
                  <a:pos x="523" y="132"/>
                </a:cxn>
                <a:cxn ang="0">
                  <a:pos x="574" y="75"/>
                </a:cxn>
                <a:cxn ang="0">
                  <a:pos x="402" y="185"/>
                </a:cxn>
                <a:cxn ang="0">
                  <a:pos x="265" y="334"/>
                </a:cxn>
                <a:cxn ang="0">
                  <a:pos x="287" y="334"/>
                </a:cxn>
                <a:cxn ang="0">
                  <a:pos x="355" y="283"/>
                </a:cxn>
                <a:cxn ang="0">
                  <a:pos x="386" y="258"/>
                </a:cxn>
                <a:cxn ang="0">
                  <a:pos x="547" y="411"/>
                </a:cxn>
                <a:cxn ang="0">
                  <a:pos x="581" y="503"/>
                </a:cxn>
                <a:cxn ang="0">
                  <a:pos x="556" y="598"/>
                </a:cxn>
                <a:cxn ang="0">
                  <a:pos x="505" y="501"/>
                </a:cxn>
                <a:cxn ang="0">
                  <a:pos x="224" y="463"/>
                </a:cxn>
                <a:cxn ang="0">
                  <a:pos x="71" y="607"/>
                </a:cxn>
                <a:cxn ang="0">
                  <a:pos x="318" y="706"/>
                </a:cxn>
                <a:cxn ang="0">
                  <a:pos x="430" y="611"/>
                </a:cxn>
                <a:cxn ang="0">
                  <a:pos x="437" y="735"/>
                </a:cxn>
                <a:cxn ang="0">
                  <a:pos x="252" y="351"/>
                </a:cxn>
                <a:cxn ang="0">
                  <a:pos x="228" y="372"/>
                </a:cxn>
              </a:cxnLst>
              <a:rect l="0" t="0" r="r" b="b"/>
              <a:pathLst>
                <a:path w="850" h="755">
                  <a:moveTo>
                    <a:pt x="850" y="165"/>
                  </a:moveTo>
                  <a:lnTo>
                    <a:pt x="850" y="165"/>
                  </a:lnTo>
                  <a:lnTo>
                    <a:pt x="848" y="183"/>
                  </a:lnTo>
                  <a:lnTo>
                    <a:pt x="847" y="201"/>
                  </a:lnTo>
                  <a:lnTo>
                    <a:pt x="847" y="236"/>
                  </a:lnTo>
                  <a:lnTo>
                    <a:pt x="847" y="253"/>
                  </a:lnTo>
                  <a:lnTo>
                    <a:pt x="846" y="269"/>
                  </a:lnTo>
                  <a:lnTo>
                    <a:pt x="844" y="285"/>
                  </a:lnTo>
                  <a:lnTo>
                    <a:pt x="841" y="300"/>
                  </a:lnTo>
                  <a:lnTo>
                    <a:pt x="841" y="300"/>
                  </a:lnTo>
                  <a:lnTo>
                    <a:pt x="818" y="318"/>
                  </a:lnTo>
                  <a:lnTo>
                    <a:pt x="796" y="337"/>
                  </a:lnTo>
                  <a:lnTo>
                    <a:pt x="785" y="347"/>
                  </a:lnTo>
                  <a:lnTo>
                    <a:pt x="775" y="358"/>
                  </a:lnTo>
                  <a:lnTo>
                    <a:pt x="766" y="368"/>
                  </a:lnTo>
                  <a:lnTo>
                    <a:pt x="756" y="380"/>
                  </a:lnTo>
                  <a:lnTo>
                    <a:pt x="756" y="380"/>
                  </a:lnTo>
                  <a:lnTo>
                    <a:pt x="751" y="382"/>
                  </a:lnTo>
                  <a:lnTo>
                    <a:pt x="746" y="386"/>
                  </a:lnTo>
                  <a:lnTo>
                    <a:pt x="742" y="389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34" y="396"/>
                  </a:lnTo>
                  <a:lnTo>
                    <a:pt x="730" y="401"/>
                  </a:lnTo>
                  <a:lnTo>
                    <a:pt x="722" y="408"/>
                  </a:lnTo>
                  <a:lnTo>
                    <a:pt x="722" y="408"/>
                  </a:lnTo>
                  <a:lnTo>
                    <a:pt x="712" y="407"/>
                  </a:lnTo>
                  <a:lnTo>
                    <a:pt x="703" y="408"/>
                  </a:lnTo>
                  <a:lnTo>
                    <a:pt x="695" y="410"/>
                  </a:lnTo>
                  <a:lnTo>
                    <a:pt x="688" y="414"/>
                  </a:lnTo>
                  <a:lnTo>
                    <a:pt x="681" y="420"/>
                  </a:lnTo>
                  <a:lnTo>
                    <a:pt x="676" y="425"/>
                  </a:lnTo>
                  <a:lnTo>
                    <a:pt x="663" y="439"/>
                  </a:lnTo>
                  <a:lnTo>
                    <a:pt x="663" y="439"/>
                  </a:lnTo>
                  <a:lnTo>
                    <a:pt x="652" y="439"/>
                  </a:lnTo>
                  <a:lnTo>
                    <a:pt x="652" y="439"/>
                  </a:lnTo>
                  <a:lnTo>
                    <a:pt x="649" y="443"/>
                  </a:lnTo>
                  <a:lnTo>
                    <a:pt x="647" y="448"/>
                  </a:lnTo>
                  <a:lnTo>
                    <a:pt x="640" y="457"/>
                  </a:lnTo>
                  <a:lnTo>
                    <a:pt x="637" y="462"/>
                  </a:lnTo>
                  <a:lnTo>
                    <a:pt x="633" y="465"/>
                  </a:lnTo>
                  <a:lnTo>
                    <a:pt x="628" y="467"/>
                  </a:lnTo>
                  <a:lnTo>
                    <a:pt x="621" y="468"/>
                  </a:lnTo>
                  <a:lnTo>
                    <a:pt x="621" y="468"/>
                  </a:lnTo>
                  <a:lnTo>
                    <a:pt x="619" y="479"/>
                  </a:lnTo>
                  <a:lnTo>
                    <a:pt x="617" y="484"/>
                  </a:lnTo>
                  <a:lnTo>
                    <a:pt x="615" y="489"/>
                  </a:lnTo>
                  <a:lnTo>
                    <a:pt x="613" y="493"/>
                  </a:lnTo>
                  <a:lnTo>
                    <a:pt x="609" y="497"/>
                  </a:lnTo>
                  <a:lnTo>
                    <a:pt x="605" y="499"/>
                  </a:lnTo>
                  <a:lnTo>
                    <a:pt x="600" y="501"/>
                  </a:lnTo>
                  <a:lnTo>
                    <a:pt x="600" y="501"/>
                  </a:lnTo>
                  <a:lnTo>
                    <a:pt x="599" y="509"/>
                  </a:lnTo>
                  <a:lnTo>
                    <a:pt x="598" y="517"/>
                  </a:lnTo>
                  <a:lnTo>
                    <a:pt x="592" y="535"/>
                  </a:lnTo>
                  <a:lnTo>
                    <a:pt x="585" y="555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7" y="576"/>
                  </a:lnTo>
                  <a:lnTo>
                    <a:pt x="577" y="583"/>
                  </a:lnTo>
                  <a:lnTo>
                    <a:pt x="576" y="587"/>
                  </a:lnTo>
                  <a:lnTo>
                    <a:pt x="575" y="592"/>
                  </a:lnTo>
                  <a:lnTo>
                    <a:pt x="571" y="602"/>
                  </a:lnTo>
                  <a:lnTo>
                    <a:pt x="567" y="614"/>
                  </a:lnTo>
                  <a:lnTo>
                    <a:pt x="567" y="614"/>
                  </a:lnTo>
                  <a:lnTo>
                    <a:pt x="557" y="622"/>
                  </a:lnTo>
                  <a:lnTo>
                    <a:pt x="548" y="631"/>
                  </a:lnTo>
                  <a:lnTo>
                    <a:pt x="531" y="648"/>
                  </a:lnTo>
                  <a:lnTo>
                    <a:pt x="515" y="667"/>
                  </a:lnTo>
                  <a:lnTo>
                    <a:pt x="500" y="686"/>
                  </a:lnTo>
                  <a:lnTo>
                    <a:pt x="484" y="706"/>
                  </a:lnTo>
                  <a:lnTo>
                    <a:pt x="467" y="723"/>
                  </a:lnTo>
                  <a:lnTo>
                    <a:pt x="450" y="740"/>
                  </a:lnTo>
                  <a:lnTo>
                    <a:pt x="440" y="747"/>
                  </a:lnTo>
                  <a:lnTo>
                    <a:pt x="430" y="755"/>
                  </a:lnTo>
                  <a:lnTo>
                    <a:pt x="430" y="755"/>
                  </a:lnTo>
                  <a:lnTo>
                    <a:pt x="420" y="754"/>
                  </a:lnTo>
                  <a:lnTo>
                    <a:pt x="410" y="753"/>
                  </a:lnTo>
                  <a:lnTo>
                    <a:pt x="400" y="753"/>
                  </a:lnTo>
                  <a:lnTo>
                    <a:pt x="395" y="753"/>
                  </a:lnTo>
                  <a:lnTo>
                    <a:pt x="391" y="755"/>
                  </a:lnTo>
                  <a:lnTo>
                    <a:pt x="391" y="755"/>
                  </a:lnTo>
                  <a:lnTo>
                    <a:pt x="378" y="747"/>
                  </a:lnTo>
                  <a:lnTo>
                    <a:pt x="364" y="740"/>
                  </a:lnTo>
                  <a:lnTo>
                    <a:pt x="350" y="735"/>
                  </a:lnTo>
                  <a:lnTo>
                    <a:pt x="335" y="729"/>
                  </a:lnTo>
                  <a:lnTo>
                    <a:pt x="305" y="719"/>
                  </a:lnTo>
                  <a:lnTo>
                    <a:pt x="276" y="707"/>
                  </a:lnTo>
                  <a:lnTo>
                    <a:pt x="276" y="707"/>
                  </a:lnTo>
                  <a:lnTo>
                    <a:pt x="241" y="692"/>
                  </a:lnTo>
                  <a:lnTo>
                    <a:pt x="207" y="676"/>
                  </a:lnTo>
                  <a:lnTo>
                    <a:pt x="207" y="676"/>
                  </a:lnTo>
                  <a:lnTo>
                    <a:pt x="201" y="674"/>
                  </a:lnTo>
                  <a:lnTo>
                    <a:pt x="197" y="669"/>
                  </a:lnTo>
                  <a:lnTo>
                    <a:pt x="193" y="666"/>
                  </a:lnTo>
                  <a:lnTo>
                    <a:pt x="189" y="664"/>
                  </a:lnTo>
                  <a:lnTo>
                    <a:pt x="189" y="664"/>
                  </a:lnTo>
                  <a:lnTo>
                    <a:pt x="175" y="659"/>
                  </a:lnTo>
                  <a:lnTo>
                    <a:pt x="160" y="655"/>
                  </a:lnTo>
                  <a:lnTo>
                    <a:pt x="146" y="652"/>
                  </a:lnTo>
                  <a:lnTo>
                    <a:pt x="132" y="647"/>
                  </a:lnTo>
                  <a:lnTo>
                    <a:pt x="132" y="647"/>
                  </a:lnTo>
                  <a:lnTo>
                    <a:pt x="118" y="641"/>
                  </a:lnTo>
                  <a:lnTo>
                    <a:pt x="102" y="635"/>
                  </a:lnTo>
                  <a:lnTo>
                    <a:pt x="84" y="630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58" y="619"/>
                  </a:lnTo>
                  <a:lnTo>
                    <a:pt x="49" y="613"/>
                  </a:lnTo>
                  <a:lnTo>
                    <a:pt x="33" y="602"/>
                  </a:lnTo>
                  <a:lnTo>
                    <a:pt x="26" y="596"/>
                  </a:lnTo>
                  <a:lnTo>
                    <a:pt x="19" y="590"/>
                  </a:lnTo>
                  <a:lnTo>
                    <a:pt x="13" y="583"/>
                  </a:lnTo>
                  <a:lnTo>
                    <a:pt x="9" y="574"/>
                  </a:lnTo>
                  <a:lnTo>
                    <a:pt x="9" y="574"/>
                  </a:lnTo>
                  <a:lnTo>
                    <a:pt x="7" y="562"/>
                  </a:lnTo>
                  <a:lnTo>
                    <a:pt x="4" y="548"/>
                  </a:lnTo>
                  <a:lnTo>
                    <a:pt x="2" y="533"/>
                  </a:lnTo>
                  <a:lnTo>
                    <a:pt x="1" y="517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0" y="456"/>
                  </a:lnTo>
                  <a:lnTo>
                    <a:pt x="1" y="451"/>
                  </a:lnTo>
                  <a:lnTo>
                    <a:pt x="3" y="447"/>
                  </a:lnTo>
                  <a:lnTo>
                    <a:pt x="3" y="442"/>
                  </a:lnTo>
                  <a:lnTo>
                    <a:pt x="3" y="442"/>
                  </a:lnTo>
                  <a:lnTo>
                    <a:pt x="3" y="424"/>
                  </a:lnTo>
                  <a:lnTo>
                    <a:pt x="2" y="406"/>
                  </a:lnTo>
                  <a:lnTo>
                    <a:pt x="2" y="389"/>
                  </a:lnTo>
                  <a:lnTo>
                    <a:pt x="3" y="381"/>
                  </a:lnTo>
                  <a:lnTo>
                    <a:pt x="6" y="373"/>
                  </a:lnTo>
                  <a:lnTo>
                    <a:pt x="6" y="373"/>
                  </a:lnTo>
                  <a:lnTo>
                    <a:pt x="8" y="372"/>
                  </a:lnTo>
                  <a:lnTo>
                    <a:pt x="12" y="371"/>
                  </a:lnTo>
                  <a:lnTo>
                    <a:pt x="15" y="372"/>
                  </a:lnTo>
                  <a:lnTo>
                    <a:pt x="18" y="373"/>
                  </a:lnTo>
                  <a:lnTo>
                    <a:pt x="18" y="373"/>
                  </a:lnTo>
                  <a:lnTo>
                    <a:pt x="31" y="354"/>
                  </a:lnTo>
                  <a:lnTo>
                    <a:pt x="46" y="337"/>
                  </a:lnTo>
                  <a:lnTo>
                    <a:pt x="62" y="321"/>
                  </a:lnTo>
                  <a:lnTo>
                    <a:pt x="78" y="305"/>
                  </a:lnTo>
                  <a:lnTo>
                    <a:pt x="112" y="275"/>
                  </a:lnTo>
                  <a:lnTo>
                    <a:pt x="143" y="246"/>
                  </a:lnTo>
                  <a:lnTo>
                    <a:pt x="143" y="246"/>
                  </a:lnTo>
                  <a:lnTo>
                    <a:pt x="153" y="245"/>
                  </a:lnTo>
                  <a:lnTo>
                    <a:pt x="164" y="245"/>
                  </a:lnTo>
                  <a:lnTo>
                    <a:pt x="174" y="246"/>
                  </a:lnTo>
                  <a:lnTo>
                    <a:pt x="183" y="245"/>
                  </a:lnTo>
                  <a:lnTo>
                    <a:pt x="192" y="244"/>
                  </a:lnTo>
                  <a:lnTo>
                    <a:pt x="198" y="241"/>
                  </a:lnTo>
                  <a:lnTo>
                    <a:pt x="203" y="239"/>
                  </a:lnTo>
                  <a:lnTo>
                    <a:pt x="205" y="236"/>
                  </a:lnTo>
                  <a:lnTo>
                    <a:pt x="208" y="231"/>
                  </a:lnTo>
                  <a:lnTo>
                    <a:pt x="210" y="227"/>
                  </a:lnTo>
                  <a:lnTo>
                    <a:pt x="210" y="227"/>
                  </a:lnTo>
                  <a:lnTo>
                    <a:pt x="218" y="226"/>
                  </a:lnTo>
                  <a:lnTo>
                    <a:pt x="224" y="225"/>
                  </a:lnTo>
                  <a:lnTo>
                    <a:pt x="229" y="222"/>
                  </a:lnTo>
                  <a:lnTo>
                    <a:pt x="235" y="217"/>
                  </a:lnTo>
                  <a:lnTo>
                    <a:pt x="240" y="212"/>
                  </a:lnTo>
                  <a:lnTo>
                    <a:pt x="243" y="206"/>
                  </a:lnTo>
                  <a:lnTo>
                    <a:pt x="246" y="198"/>
                  </a:lnTo>
                  <a:lnTo>
                    <a:pt x="249" y="190"/>
                  </a:lnTo>
                  <a:lnTo>
                    <a:pt x="249" y="190"/>
                  </a:lnTo>
                  <a:lnTo>
                    <a:pt x="259" y="189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70" y="185"/>
                  </a:lnTo>
                  <a:lnTo>
                    <a:pt x="272" y="182"/>
                  </a:lnTo>
                  <a:lnTo>
                    <a:pt x="274" y="175"/>
                  </a:lnTo>
                  <a:lnTo>
                    <a:pt x="276" y="166"/>
                  </a:lnTo>
                  <a:lnTo>
                    <a:pt x="280" y="159"/>
                  </a:lnTo>
                  <a:lnTo>
                    <a:pt x="280" y="159"/>
                  </a:lnTo>
                  <a:lnTo>
                    <a:pt x="290" y="157"/>
                  </a:lnTo>
                  <a:lnTo>
                    <a:pt x="295" y="156"/>
                  </a:lnTo>
                  <a:lnTo>
                    <a:pt x="299" y="154"/>
                  </a:lnTo>
                  <a:lnTo>
                    <a:pt x="304" y="149"/>
                  </a:lnTo>
                  <a:lnTo>
                    <a:pt x="309" y="142"/>
                  </a:lnTo>
                  <a:lnTo>
                    <a:pt x="312" y="135"/>
                  </a:lnTo>
                  <a:lnTo>
                    <a:pt x="315" y="127"/>
                  </a:lnTo>
                  <a:lnTo>
                    <a:pt x="320" y="109"/>
                  </a:lnTo>
                  <a:lnTo>
                    <a:pt x="320" y="109"/>
                  </a:lnTo>
                  <a:lnTo>
                    <a:pt x="328" y="108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9" y="94"/>
                  </a:lnTo>
                  <a:lnTo>
                    <a:pt x="339" y="85"/>
                  </a:lnTo>
                  <a:lnTo>
                    <a:pt x="339" y="75"/>
                  </a:lnTo>
                  <a:lnTo>
                    <a:pt x="339" y="64"/>
                  </a:lnTo>
                  <a:lnTo>
                    <a:pt x="339" y="64"/>
                  </a:lnTo>
                  <a:lnTo>
                    <a:pt x="347" y="55"/>
                  </a:lnTo>
                  <a:lnTo>
                    <a:pt x="356" y="47"/>
                  </a:lnTo>
                  <a:lnTo>
                    <a:pt x="376" y="31"/>
                  </a:lnTo>
                  <a:lnTo>
                    <a:pt x="396" y="16"/>
                  </a:lnTo>
                  <a:lnTo>
                    <a:pt x="406" y="9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9" y="1"/>
                  </a:lnTo>
                  <a:lnTo>
                    <a:pt x="423" y="2"/>
                  </a:lnTo>
                  <a:lnTo>
                    <a:pt x="433" y="3"/>
                  </a:lnTo>
                  <a:lnTo>
                    <a:pt x="437" y="4"/>
                  </a:lnTo>
                  <a:lnTo>
                    <a:pt x="441" y="6"/>
                  </a:lnTo>
                  <a:lnTo>
                    <a:pt x="445" y="9"/>
                  </a:lnTo>
                  <a:lnTo>
                    <a:pt x="448" y="13"/>
                  </a:lnTo>
                  <a:lnTo>
                    <a:pt x="448" y="13"/>
                  </a:lnTo>
                  <a:lnTo>
                    <a:pt x="472" y="18"/>
                  </a:lnTo>
                  <a:lnTo>
                    <a:pt x="498" y="24"/>
                  </a:lnTo>
                  <a:lnTo>
                    <a:pt x="511" y="28"/>
                  </a:lnTo>
                  <a:lnTo>
                    <a:pt x="523" y="32"/>
                  </a:lnTo>
                  <a:lnTo>
                    <a:pt x="534" y="38"/>
                  </a:lnTo>
                  <a:lnTo>
                    <a:pt x="546" y="44"/>
                  </a:lnTo>
                  <a:lnTo>
                    <a:pt x="546" y="44"/>
                  </a:lnTo>
                  <a:lnTo>
                    <a:pt x="549" y="43"/>
                  </a:lnTo>
                  <a:lnTo>
                    <a:pt x="552" y="42"/>
                  </a:lnTo>
                  <a:lnTo>
                    <a:pt x="556" y="40"/>
                  </a:lnTo>
                  <a:lnTo>
                    <a:pt x="559" y="36"/>
                  </a:lnTo>
                  <a:lnTo>
                    <a:pt x="562" y="35"/>
                  </a:lnTo>
                  <a:lnTo>
                    <a:pt x="564" y="34"/>
                  </a:lnTo>
                  <a:lnTo>
                    <a:pt x="564" y="34"/>
                  </a:lnTo>
                  <a:lnTo>
                    <a:pt x="570" y="40"/>
                  </a:lnTo>
                  <a:lnTo>
                    <a:pt x="574" y="44"/>
                  </a:lnTo>
                  <a:lnTo>
                    <a:pt x="581" y="55"/>
                  </a:lnTo>
                  <a:lnTo>
                    <a:pt x="587" y="65"/>
                  </a:lnTo>
                  <a:lnTo>
                    <a:pt x="592" y="71"/>
                  </a:lnTo>
                  <a:lnTo>
                    <a:pt x="598" y="75"/>
                  </a:lnTo>
                  <a:lnTo>
                    <a:pt x="598" y="75"/>
                  </a:lnTo>
                  <a:lnTo>
                    <a:pt x="601" y="74"/>
                  </a:lnTo>
                  <a:lnTo>
                    <a:pt x="603" y="74"/>
                  </a:lnTo>
                  <a:lnTo>
                    <a:pt x="605" y="73"/>
                  </a:lnTo>
                  <a:lnTo>
                    <a:pt x="608" y="73"/>
                  </a:lnTo>
                  <a:lnTo>
                    <a:pt x="608" y="73"/>
                  </a:lnTo>
                  <a:lnTo>
                    <a:pt x="613" y="77"/>
                  </a:lnTo>
                  <a:lnTo>
                    <a:pt x="617" y="80"/>
                  </a:lnTo>
                  <a:lnTo>
                    <a:pt x="627" y="84"/>
                  </a:lnTo>
                  <a:lnTo>
                    <a:pt x="636" y="87"/>
                  </a:lnTo>
                  <a:lnTo>
                    <a:pt x="647" y="90"/>
                  </a:lnTo>
                  <a:lnTo>
                    <a:pt x="647" y="90"/>
                  </a:lnTo>
                  <a:lnTo>
                    <a:pt x="647" y="88"/>
                  </a:lnTo>
                  <a:lnTo>
                    <a:pt x="645" y="88"/>
                  </a:lnTo>
                  <a:lnTo>
                    <a:pt x="645" y="88"/>
                  </a:lnTo>
                  <a:lnTo>
                    <a:pt x="742" y="121"/>
                  </a:lnTo>
                  <a:lnTo>
                    <a:pt x="796" y="141"/>
                  </a:lnTo>
                  <a:lnTo>
                    <a:pt x="824" y="153"/>
                  </a:lnTo>
                  <a:lnTo>
                    <a:pt x="850" y="165"/>
                  </a:lnTo>
                  <a:lnTo>
                    <a:pt x="850" y="165"/>
                  </a:lnTo>
                  <a:close/>
                  <a:moveTo>
                    <a:pt x="731" y="290"/>
                  </a:moveTo>
                  <a:lnTo>
                    <a:pt x="731" y="290"/>
                  </a:lnTo>
                  <a:lnTo>
                    <a:pt x="734" y="302"/>
                  </a:lnTo>
                  <a:lnTo>
                    <a:pt x="734" y="313"/>
                  </a:lnTo>
                  <a:lnTo>
                    <a:pt x="733" y="335"/>
                  </a:lnTo>
                  <a:lnTo>
                    <a:pt x="733" y="345"/>
                  </a:lnTo>
                  <a:lnTo>
                    <a:pt x="734" y="356"/>
                  </a:lnTo>
                  <a:lnTo>
                    <a:pt x="736" y="365"/>
                  </a:lnTo>
                  <a:lnTo>
                    <a:pt x="738" y="371"/>
                  </a:lnTo>
                  <a:lnTo>
                    <a:pt x="740" y="375"/>
                  </a:lnTo>
                  <a:lnTo>
                    <a:pt x="740" y="375"/>
                  </a:lnTo>
                  <a:lnTo>
                    <a:pt x="746" y="369"/>
                  </a:lnTo>
                  <a:lnTo>
                    <a:pt x="753" y="363"/>
                  </a:lnTo>
                  <a:lnTo>
                    <a:pt x="764" y="350"/>
                  </a:lnTo>
                  <a:lnTo>
                    <a:pt x="775" y="336"/>
                  </a:lnTo>
                  <a:lnTo>
                    <a:pt x="781" y="330"/>
                  </a:lnTo>
                  <a:lnTo>
                    <a:pt x="788" y="323"/>
                  </a:lnTo>
                  <a:lnTo>
                    <a:pt x="788" y="323"/>
                  </a:lnTo>
                  <a:lnTo>
                    <a:pt x="797" y="317"/>
                  </a:lnTo>
                  <a:lnTo>
                    <a:pt x="806" y="312"/>
                  </a:lnTo>
                  <a:lnTo>
                    <a:pt x="815" y="306"/>
                  </a:lnTo>
                  <a:lnTo>
                    <a:pt x="819" y="303"/>
                  </a:lnTo>
                  <a:lnTo>
                    <a:pt x="823" y="300"/>
                  </a:lnTo>
                  <a:lnTo>
                    <a:pt x="823" y="300"/>
                  </a:lnTo>
                  <a:lnTo>
                    <a:pt x="826" y="295"/>
                  </a:lnTo>
                  <a:lnTo>
                    <a:pt x="828" y="289"/>
                  </a:lnTo>
                  <a:lnTo>
                    <a:pt x="832" y="277"/>
                  </a:lnTo>
                  <a:lnTo>
                    <a:pt x="834" y="263"/>
                  </a:lnTo>
                  <a:lnTo>
                    <a:pt x="834" y="250"/>
                  </a:lnTo>
                  <a:lnTo>
                    <a:pt x="834" y="222"/>
                  </a:lnTo>
                  <a:lnTo>
                    <a:pt x="833" y="196"/>
                  </a:lnTo>
                  <a:lnTo>
                    <a:pt x="833" y="196"/>
                  </a:lnTo>
                  <a:lnTo>
                    <a:pt x="811" y="223"/>
                  </a:lnTo>
                  <a:lnTo>
                    <a:pt x="799" y="236"/>
                  </a:lnTo>
                  <a:lnTo>
                    <a:pt x="787" y="247"/>
                  </a:lnTo>
                  <a:lnTo>
                    <a:pt x="774" y="259"/>
                  </a:lnTo>
                  <a:lnTo>
                    <a:pt x="760" y="271"/>
                  </a:lnTo>
                  <a:lnTo>
                    <a:pt x="746" y="281"/>
                  </a:lnTo>
                  <a:lnTo>
                    <a:pt x="731" y="290"/>
                  </a:lnTo>
                  <a:lnTo>
                    <a:pt x="731" y="290"/>
                  </a:lnTo>
                  <a:close/>
                  <a:moveTo>
                    <a:pt x="771" y="241"/>
                  </a:moveTo>
                  <a:lnTo>
                    <a:pt x="771" y="241"/>
                  </a:lnTo>
                  <a:lnTo>
                    <a:pt x="780" y="233"/>
                  </a:lnTo>
                  <a:lnTo>
                    <a:pt x="788" y="226"/>
                  </a:lnTo>
                  <a:lnTo>
                    <a:pt x="805" y="211"/>
                  </a:lnTo>
                  <a:lnTo>
                    <a:pt x="813" y="204"/>
                  </a:lnTo>
                  <a:lnTo>
                    <a:pt x="819" y="194"/>
                  </a:lnTo>
                  <a:lnTo>
                    <a:pt x="824" y="184"/>
                  </a:lnTo>
                  <a:lnTo>
                    <a:pt x="825" y="178"/>
                  </a:lnTo>
                  <a:lnTo>
                    <a:pt x="826" y="171"/>
                  </a:lnTo>
                  <a:lnTo>
                    <a:pt x="826" y="171"/>
                  </a:lnTo>
                  <a:lnTo>
                    <a:pt x="806" y="163"/>
                  </a:lnTo>
                  <a:lnTo>
                    <a:pt x="787" y="154"/>
                  </a:lnTo>
                  <a:lnTo>
                    <a:pt x="768" y="147"/>
                  </a:lnTo>
                  <a:lnTo>
                    <a:pt x="757" y="144"/>
                  </a:lnTo>
                  <a:lnTo>
                    <a:pt x="745" y="140"/>
                  </a:lnTo>
                  <a:lnTo>
                    <a:pt x="745" y="140"/>
                  </a:lnTo>
                  <a:lnTo>
                    <a:pt x="743" y="145"/>
                  </a:lnTo>
                  <a:lnTo>
                    <a:pt x="739" y="148"/>
                  </a:lnTo>
                  <a:lnTo>
                    <a:pt x="736" y="152"/>
                  </a:lnTo>
                  <a:lnTo>
                    <a:pt x="735" y="154"/>
                  </a:lnTo>
                  <a:lnTo>
                    <a:pt x="735" y="157"/>
                  </a:lnTo>
                  <a:lnTo>
                    <a:pt x="735" y="157"/>
                  </a:lnTo>
                  <a:lnTo>
                    <a:pt x="730" y="157"/>
                  </a:lnTo>
                  <a:lnTo>
                    <a:pt x="726" y="160"/>
                  </a:lnTo>
                  <a:lnTo>
                    <a:pt x="718" y="164"/>
                  </a:lnTo>
                  <a:lnTo>
                    <a:pt x="709" y="170"/>
                  </a:lnTo>
                  <a:lnTo>
                    <a:pt x="702" y="177"/>
                  </a:lnTo>
                  <a:lnTo>
                    <a:pt x="702" y="177"/>
                  </a:lnTo>
                  <a:lnTo>
                    <a:pt x="694" y="187"/>
                  </a:lnTo>
                  <a:lnTo>
                    <a:pt x="687" y="198"/>
                  </a:lnTo>
                  <a:lnTo>
                    <a:pt x="679" y="210"/>
                  </a:lnTo>
                  <a:lnTo>
                    <a:pt x="670" y="220"/>
                  </a:lnTo>
                  <a:lnTo>
                    <a:pt x="670" y="220"/>
                  </a:lnTo>
                  <a:lnTo>
                    <a:pt x="667" y="220"/>
                  </a:lnTo>
                  <a:lnTo>
                    <a:pt x="664" y="221"/>
                  </a:lnTo>
                  <a:lnTo>
                    <a:pt x="662" y="222"/>
                  </a:lnTo>
                  <a:lnTo>
                    <a:pt x="660" y="223"/>
                  </a:lnTo>
                  <a:lnTo>
                    <a:pt x="660" y="223"/>
                  </a:lnTo>
                  <a:lnTo>
                    <a:pt x="644" y="244"/>
                  </a:lnTo>
                  <a:lnTo>
                    <a:pt x="625" y="263"/>
                  </a:lnTo>
                  <a:lnTo>
                    <a:pt x="607" y="283"/>
                  </a:lnTo>
                  <a:lnTo>
                    <a:pt x="587" y="300"/>
                  </a:lnTo>
                  <a:lnTo>
                    <a:pt x="587" y="300"/>
                  </a:lnTo>
                  <a:lnTo>
                    <a:pt x="579" y="308"/>
                  </a:lnTo>
                  <a:lnTo>
                    <a:pt x="572" y="317"/>
                  </a:lnTo>
                  <a:lnTo>
                    <a:pt x="558" y="334"/>
                  </a:lnTo>
                  <a:lnTo>
                    <a:pt x="551" y="343"/>
                  </a:lnTo>
                  <a:lnTo>
                    <a:pt x="542" y="351"/>
                  </a:lnTo>
                  <a:lnTo>
                    <a:pt x="533" y="358"/>
                  </a:lnTo>
                  <a:lnTo>
                    <a:pt x="523" y="364"/>
                  </a:lnTo>
                  <a:lnTo>
                    <a:pt x="523" y="364"/>
                  </a:lnTo>
                  <a:lnTo>
                    <a:pt x="519" y="371"/>
                  </a:lnTo>
                  <a:lnTo>
                    <a:pt x="515" y="376"/>
                  </a:lnTo>
                  <a:lnTo>
                    <a:pt x="511" y="380"/>
                  </a:lnTo>
                  <a:lnTo>
                    <a:pt x="506" y="384"/>
                  </a:lnTo>
                  <a:lnTo>
                    <a:pt x="494" y="393"/>
                  </a:lnTo>
                  <a:lnTo>
                    <a:pt x="488" y="397"/>
                  </a:lnTo>
                  <a:lnTo>
                    <a:pt x="484" y="402"/>
                  </a:lnTo>
                  <a:lnTo>
                    <a:pt x="484" y="402"/>
                  </a:lnTo>
                  <a:lnTo>
                    <a:pt x="461" y="418"/>
                  </a:lnTo>
                  <a:lnTo>
                    <a:pt x="449" y="425"/>
                  </a:lnTo>
                  <a:lnTo>
                    <a:pt x="436" y="433"/>
                  </a:lnTo>
                  <a:lnTo>
                    <a:pt x="424" y="438"/>
                  </a:lnTo>
                  <a:lnTo>
                    <a:pt x="410" y="443"/>
                  </a:lnTo>
                  <a:lnTo>
                    <a:pt x="395" y="447"/>
                  </a:lnTo>
                  <a:lnTo>
                    <a:pt x="378" y="448"/>
                  </a:lnTo>
                  <a:lnTo>
                    <a:pt x="378" y="448"/>
                  </a:lnTo>
                  <a:lnTo>
                    <a:pt x="363" y="448"/>
                  </a:lnTo>
                  <a:lnTo>
                    <a:pt x="349" y="447"/>
                  </a:lnTo>
                  <a:lnTo>
                    <a:pt x="335" y="445"/>
                  </a:lnTo>
                  <a:lnTo>
                    <a:pt x="321" y="442"/>
                  </a:lnTo>
                  <a:lnTo>
                    <a:pt x="296" y="436"/>
                  </a:lnTo>
                  <a:lnTo>
                    <a:pt x="269" y="427"/>
                  </a:lnTo>
                  <a:lnTo>
                    <a:pt x="269" y="427"/>
                  </a:lnTo>
                  <a:lnTo>
                    <a:pt x="243" y="407"/>
                  </a:lnTo>
                  <a:lnTo>
                    <a:pt x="230" y="396"/>
                  </a:lnTo>
                  <a:lnTo>
                    <a:pt x="218" y="386"/>
                  </a:lnTo>
                  <a:lnTo>
                    <a:pt x="218" y="386"/>
                  </a:lnTo>
                  <a:lnTo>
                    <a:pt x="214" y="378"/>
                  </a:lnTo>
                  <a:lnTo>
                    <a:pt x="212" y="372"/>
                  </a:lnTo>
                  <a:lnTo>
                    <a:pt x="212" y="365"/>
                  </a:lnTo>
                  <a:lnTo>
                    <a:pt x="212" y="359"/>
                  </a:lnTo>
                  <a:lnTo>
                    <a:pt x="214" y="352"/>
                  </a:lnTo>
                  <a:lnTo>
                    <a:pt x="216" y="347"/>
                  </a:lnTo>
                  <a:lnTo>
                    <a:pt x="223" y="335"/>
                  </a:lnTo>
                  <a:lnTo>
                    <a:pt x="230" y="324"/>
                  </a:lnTo>
                  <a:lnTo>
                    <a:pt x="238" y="315"/>
                  </a:lnTo>
                  <a:lnTo>
                    <a:pt x="245" y="305"/>
                  </a:lnTo>
                  <a:lnTo>
                    <a:pt x="251" y="296"/>
                  </a:lnTo>
                  <a:lnTo>
                    <a:pt x="251" y="296"/>
                  </a:lnTo>
                  <a:lnTo>
                    <a:pt x="272" y="278"/>
                  </a:lnTo>
                  <a:lnTo>
                    <a:pt x="294" y="260"/>
                  </a:lnTo>
                  <a:lnTo>
                    <a:pt x="336" y="222"/>
                  </a:lnTo>
                  <a:lnTo>
                    <a:pt x="358" y="204"/>
                  </a:lnTo>
                  <a:lnTo>
                    <a:pt x="379" y="185"/>
                  </a:lnTo>
                  <a:lnTo>
                    <a:pt x="402" y="168"/>
                  </a:lnTo>
                  <a:lnTo>
                    <a:pt x="426" y="152"/>
                  </a:lnTo>
                  <a:lnTo>
                    <a:pt x="426" y="152"/>
                  </a:lnTo>
                  <a:lnTo>
                    <a:pt x="439" y="139"/>
                  </a:lnTo>
                  <a:lnTo>
                    <a:pt x="453" y="127"/>
                  </a:lnTo>
                  <a:lnTo>
                    <a:pt x="481" y="104"/>
                  </a:lnTo>
                  <a:lnTo>
                    <a:pt x="481" y="104"/>
                  </a:lnTo>
                  <a:lnTo>
                    <a:pt x="495" y="93"/>
                  </a:lnTo>
                  <a:lnTo>
                    <a:pt x="509" y="80"/>
                  </a:lnTo>
                  <a:lnTo>
                    <a:pt x="515" y="74"/>
                  </a:lnTo>
                  <a:lnTo>
                    <a:pt x="521" y="66"/>
                  </a:lnTo>
                  <a:lnTo>
                    <a:pt x="525" y="5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4" y="46"/>
                  </a:lnTo>
                  <a:lnTo>
                    <a:pt x="518" y="45"/>
                  </a:lnTo>
                  <a:lnTo>
                    <a:pt x="509" y="43"/>
                  </a:lnTo>
                  <a:lnTo>
                    <a:pt x="498" y="42"/>
                  </a:lnTo>
                  <a:lnTo>
                    <a:pt x="486" y="40"/>
                  </a:lnTo>
                  <a:lnTo>
                    <a:pt x="486" y="40"/>
                  </a:lnTo>
                  <a:lnTo>
                    <a:pt x="468" y="34"/>
                  </a:lnTo>
                  <a:lnTo>
                    <a:pt x="449" y="27"/>
                  </a:lnTo>
                  <a:lnTo>
                    <a:pt x="431" y="21"/>
                  </a:lnTo>
                  <a:lnTo>
                    <a:pt x="423" y="20"/>
                  </a:lnTo>
                  <a:lnTo>
                    <a:pt x="417" y="20"/>
                  </a:lnTo>
                  <a:lnTo>
                    <a:pt x="417" y="20"/>
                  </a:lnTo>
                  <a:lnTo>
                    <a:pt x="412" y="21"/>
                  </a:lnTo>
                  <a:lnTo>
                    <a:pt x="408" y="25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86" y="42"/>
                  </a:lnTo>
                  <a:lnTo>
                    <a:pt x="374" y="51"/>
                  </a:lnTo>
                  <a:lnTo>
                    <a:pt x="363" y="60"/>
                  </a:lnTo>
                  <a:lnTo>
                    <a:pt x="359" y="65"/>
                  </a:lnTo>
                  <a:lnTo>
                    <a:pt x="355" y="71"/>
                  </a:lnTo>
                  <a:lnTo>
                    <a:pt x="355" y="71"/>
                  </a:lnTo>
                  <a:lnTo>
                    <a:pt x="355" y="85"/>
                  </a:lnTo>
                  <a:lnTo>
                    <a:pt x="352" y="95"/>
                  </a:lnTo>
                  <a:lnTo>
                    <a:pt x="350" y="106"/>
                  </a:lnTo>
                  <a:lnTo>
                    <a:pt x="347" y="119"/>
                  </a:lnTo>
                  <a:lnTo>
                    <a:pt x="347" y="119"/>
                  </a:lnTo>
                  <a:lnTo>
                    <a:pt x="343" y="123"/>
                  </a:lnTo>
                  <a:lnTo>
                    <a:pt x="337" y="125"/>
                  </a:lnTo>
                  <a:lnTo>
                    <a:pt x="327" y="130"/>
                  </a:lnTo>
                  <a:lnTo>
                    <a:pt x="327" y="130"/>
                  </a:lnTo>
                  <a:lnTo>
                    <a:pt x="328" y="137"/>
                  </a:lnTo>
                  <a:lnTo>
                    <a:pt x="327" y="145"/>
                  </a:lnTo>
                  <a:lnTo>
                    <a:pt x="325" y="151"/>
                  </a:lnTo>
                  <a:lnTo>
                    <a:pt x="320" y="156"/>
                  </a:lnTo>
                  <a:lnTo>
                    <a:pt x="315" y="161"/>
                  </a:lnTo>
                  <a:lnTo>
                    <a:pt x="309" y="164"/>
                  </a:lnTo>
                  <a:lnTo>
                    <a:pt x="302" y="166"/>
                  </a:lnTo>
                  <a:lnTo>
                    <a:pt x="295" y="168"/>
                  </a:lnTo>
                  <a:lnTo>
                    <a:pt x="295" y="168"/>
                  </a:lnTo>
                  <a:lnTo>
                    <a:pt x="291" y="174"/>
                  </a:lnTo>
                  <a:lnTo>
                    <a:pt x="289" y="180"/>
                  </a:lnTo>
                  <a:lnTo>
                    <a:pt x="287" y="186"/>
                  </a:lnTo>
                  <a:lnTo>
                    <a:pt x="284" y="192"/>
                  </a:lnTo>
                  <a:lnTo>
                    <a:pt x="281" y="197"/>
                  </a:lnTo>
                  <a:lnTo>
                    <a:pt x="275" y="200"/>
                  </a:lnTo>
                  <a:lnTo>
                    <a:pt x="272" y="201"/>
                  </a:lnTo>
                  <a:lnTo>
                    <a:pt x="269" y="201"/>
                  </a:lnTo>
                  <a:lnTo>
                    <a:pt x="259" y="201"/>
                  </a:lnTo>
                  <a:lnTo>
                    <a:pt x="259" y="201"/>
                  </a:lnTo>
                  <a:lnTo>
                    <a:pt x="254" y="213"/>
                  </a:lnTo>
                  <a:lnTo>
                    <a:pt x="251" y="220"/>
                  </a:lnTo>
                  <a:lnTo>
                    <a:pt x="246" y="225"/>
                  </a:lnTo>
                  <a:lnTo>
                    <a:pt x="242" y="230"/>
                  </a:lnTo>
                  <a:lnTo>
                    <a:pt x="237" y="233"/>
                  </a:lnTo>
                  <a:lnTo>
                    <a:pt x="231" y="236"/>
                  </a:lnTo>
                  <a:lnTo>
                    <a:pt x="225" y="236"/>
                  </a:lnTo>
                  <a:lnTo>
                    <a:pt x="225" y="236"/>
                  </a:lnTo>
                  <a:lnTo>
                    <a:pt x="223" y="240"/>
                  </a:lnTo>
                  <a:lnTo>
                    <a:pt x="220" y="243"/>
                  </a:lnTo>
                  <a:lnTo>
                    <a:pt x="213" y="248"/>
                  </a:lnTo>
                  <a:lnTo>
                    <a:pt x="205" y="253"/>
                  </a:lnTo>
                  <a:lnTo>
                    <a:pt x="195" y="255"/>
                  </a:lnTo>
                  <a:lnTo>
                    <a:pt x="184" y="257"/>
                  </a:lnTo>
                  <a:lnTo>
                    <a:pt x="174" y="258"/>
                  </a:lnTo>
                  <a:lnTo>
                    <a:pt x="153" y="259"/>
                  </a:lnTo>
                  <a:lnTo>
                    <a:pt x="153" y="259"/>
                  </a:lnTo>
                  <a:lnTo>
                    <a:pt x="136" y="272"/>
                  </a:lnTo>
                  <a:lnTo>
                    <a:pt x="120" y="286"/>
                  </a:lnTo>
                  <a:lnTo>
                    <a:pt x="104" y="300"/>
                  </a:lnTo>
                  <a:lnTo>
                    <a:pt x="88" y="314"/>
                  </a:lnTo>
                  <a:lnTo>
                    <a:pt x="73" y="329"/>
                  </a:lnTo>
                  <a:lnTo>
                    <a:pt x="59" y="344"/>
                  </a:lnTo>
                  <a:lnTo>
                    <a:pt x="45" y="360"/>
                  </a:lnTo>
                  <a:lnTo>
                    <a:pt x="31" y="377"/>
                  </a:lnTo>
                  <a:lnTo>
                    <a:pt x="31" y="377"/>
                  </a:lnTo>
                  <a:lnTo>
                    <a:pt x="58" y="386"/>
                  </a:lnTo>
                  <a:lnTo>
                    <a:pt x="85" y="395"/>
                  </a:lnTo>
                  <a:lnTo>
                    <a:pt x="140" y="416"/>
                  </a:lnTo>
                  <a:lnTo>
                    <a:pt x="198" y="436"/>
                  </a:lnTo>
                  <a:lnTo>
                    <a:pt x="227" y="445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1" y="458"/>
                  </a:lnTo>
                  <a:lnTo>
                    <a:pt x="265" y="460"/>
                  </a:lnTo>
                  <a:lnTo>
                    <a:pt x="269" y="463"/>
                  </a:lnTo>
                  <a:lnTo>
                    <a:pt x="269" y="463"/>
                  </a:lnTo>
                  <a:lnTo>
                    <a:pt x="356" y="492"/>
                  </a:lnTo>
                  <a:lnTo>
                    <a:pt x="403" y="507"/>
                  </a:lnTo>
                  <a:lnTo>
                    <a:pt x="446" y="519"/>
                  </a:lnTo>
                  <a:lnTo>
                    <a:pt x="446" y="519"/>
                  </a:lnTo>
                  <a:lnTo>
                    <a:pt x="461" y="511"/>
                  </a:lnTo>
                  <a:lnTo>
                    <a:pt x="476" y="503"/>
                  </a:lnTo>
                  <a:lnTo>
                    <a:pt x="491" y="495"/>
                  </a:lnTo>
                  <a:lnTo>
                    <a:pt x="498" y="490"/>
                  </a:lnTo>
                  <a:lnTo>
                    <a:pt x="505" y="484"/>
                  </a:lnTo>
                  <a:lnTo>
                    <a:pt x="505" y="484"/>
                  </a:lnTo>
                  <a:lnTo>
                    <a:pt x="508" y="480"/>
                  </a:lnTo>
                  <a:lnTo>
                    <a:pt x="511" y="474"/>
                  </a:lnTo>
                  <a:lnTo>
                    <a:pt x="513" y="470"/>
                  </a:lnTo>
                  <a:lnTo>
                    <a:pt x="517" y="466"/>
                  </a:lnTo>
                  <a:lnTo>
                    <a:pt x="517" y="466"/>
                  </a:lnTo>
                  <a:lnTo>
                    <a:pt x="519" y="465"/>
                  </a:lnTo>
                  <a:lnTo>
                    <a:pt x="522" y="466"/>
                  </a:lnTo>
                  <a:lnTo>
                    <a:pt x="524" y="466"/>
                  </a:lnTo>
                  <a:lnTo>
                    <a:pt x="526" y="464"/>
                  </a:lnTo>
                  <a:lnTo>
                    <a:pt x="526" y="464"/>
                  </a:lnTo>
                  <a:lnTo>
                    <a:pt x="530" y="459"/>
                  </a:lnTo>
                  <a:lnTo>
                    <a:pt x="533" y="454"/>
                  </a:lnTo>
                  <a:lnTo>
                    <a:pt x="536" y="448"/>
                  </a:lnTo>
                  <a:lnTo>
                    <a:pt x="538" y="442"/>
                  </a:lnTo>
                  <a:lnTo>
                    <a:pt x="538" y="442"/>
                  </a:lnTo>
                  <a:lnTo>
                    <a:pt x="538" y="438"/>
                  </a:lnTo>
                  <a:lnTo>
                    <a:pt x="537" y="435"/>
                  </a:lnTo>
                  <a:lnTo>
                    <a:pt x="536" y="426"/>
                  </a:lnTo>
                  <a:lnTo>
                    <a:pt x="533" y="419"/>
                  </a:lnTo>
                  <a:lnTo>
                    <a:pt x="533" y="414"/>
                  </a:lnTo>
                  <a:lnTo>
                    <a:pt x="533" y="411"/>
                  </a:lnTo>
                  <a:lnTo>
                    <a:pt x="533" y="411"/>
                  </a:lnTo>
                  <a:lnTo>
                    <a:pt x="536" y="406"/>
                  </a:lnTo>
                  <a:lnTo>
                    <a:pt x="538" y="403"/>
                  </a:lnTo>
                  <a:lnTo>
                    <a:pt x="541" y="399"/>
                  </a:lnTo>
                  <a:lnTo>
                    <a:pt x="545" y="397"/>
                  </a:lnTo>
                  <a:lnTo>
                    <a:pt x="555" y="393"/>
                  </a:lnTo>
                  <a:lnTo>
                    <a:pt x="564" y="389"/>
                  </a:lnTo>
                  <a:lnTo>
                    <a:pt x="564" y="389"/>
                  </a:lnTo>
                  <a:lnTo>
                    <a:pt x="569" y="381"/>
                  </a:lnTo>
                  <a:lnTo>
                    <a:pt x="571" y="374"/>
                  </a:lnTo>
                  <a:lnTo>
                    <a:pt x="574" y="357"/>
                  </a:lnTo>
                  <a:lnTo>
                    <a:pt x="576" y="349"/>
                  </a:lnTo>
                  <a:lnTo>
                    <a:pt x="579" y="342"/>
                  </a:lnTo>
                  <a:lnTo>
                    <a:pt x="584" y="336"/>
                  </a:lnTo>
                  <a:lnTo>
                    <a:pt x="590" y="331"/>
                  </a:lnTo>
                  <a:lnTo>
                    <a:pt x="590" y="331"/>
                  </a:lnTo>
                  <a:lnTo>
                    <a:pt x="603" y="331"/>
                  </a:lnTo>
                  <a:lnTo>
                    <a:pt x="603" y="331"/>
                  </a:lnTo>
                  <a:lnTo>
                    <a:pt x="613" y="320"/>
                  </a:lnTo>
                  <a:lnTo>
                    <a:pt x="618" y="315"/>
                  </a:lnTo>
                  <a:lnTo>
                    <a:pt x="623" y="310"/>
                  </a:lnTo>
                  <a:lnTo>
                    <a:pt x="629" y="305"/>
                  </a:lnTo>
                  <a:lnTo>
                    <a:pt x="636" y="302"/>
                  </a:lnTo>
                  <a:lnTo>
                    <a:pt x="644" y="301"/>
                  </a:lnTo>
                  <a:lnTo>
                    <a:pt x="652" y="302"/>
                  </a:lnTo>
                  <a:lnTo>
                    <a:pt x="652" y="302"/>
                  </a:lnTo>
                  <a:lnTo>
                    <a:pt x="657" y="298"/>
                  </a:lnTo>
                  <a:lnTo>
                    <a:pt x="659" y="293"/>
                  </a:lnTo>
                  <a:lnTo>
                    <a:pt x="665" y="285"/>
                  </a:lnTo>
                  <a:lnTo>
                    <a:pt x="668" y="281"/>
                  </a:lnTo>
                  <a:lnTo>
                    <a:pt x="672" y="277"/>
                  </a:lnTo>
                  <a:lnTo>
                    <a:pt x="677" y="274"/>
                  </a:lnTo>
                  <a:lnTo>
                    <a:pt x="682" y="272"/>
                  </a:lnTo>
                  <a:lnTo>
                    <a:pt x="682" y="272"/>
                  </a:lnTo>
                  <a:lnTo>
                    <a:pt x="687" y="273"/>
                  </a:lnTo>
                  <a:lnTo>
                    <a:pt x="692" y="274"/>
                  </a:lnTo>
                  <a:lnTo>
                    <a:pt x="704" y="273"/>
                  </a:lnTo>
                  <a:lnTo>
                    <a:pt x="710" y="273"/>
                  </a:lnTo>
                  <a:lnTo>
                    <a:pt x="717" y="274"/>
                  </a:lnTo>
                  <a:lnTo>
                    <a:pt x="723" y="275"/>
                  </a:lnTo>
                  <a:lnTo>
                    <a:pt x="729" y="277"/>
                  </a:lnTo>
                  <a:lnTo>
                    <a:pt x="729" y="277"/>
                  </a:lnTo>
                  <a:lnTo>
                    <a:pt x="740" y="271"/>
                  </a:lnTo>
                  <a:lnTo>
                    <a:pt x="751" y="262"/>
                  </a:lnTo>
                  <a:lnTo>
                    <a:pt x="771" y="241"/>
                  </a:lnTo>
                  <a:lnTo>
                    <a:pt x="771" y="241"/>
                  </a:lnTo>
                  <a:close/>
                  <a:moveTo>
                    <a:pt x="696" y="302"/>
                  </a:moveTo>
                  <a:lnTo>
                    <a:pt x="696" y="302"/>
                  </a:lnTo>
                  <a:lnTo>
                    <a:pt x="695" y="312"/>
                  </a:lnTo>
                  <a:lnTo>
                    <a:pt x="696" y="322"/>
                  </a:lnTo>
                  <a:lnTo>
                    <a:pt x="698" y="333"/>
                  </a:lnTo>
                  <a:lnTo>
                    <a:pt x="702" y="345"/>
                  </a:lnTo>
                  <a:lnTo>
                    <a:pt x="709" y="368"/>
                  </a:lnTo>
                  <a:lnTo>
                    <a:pt x="712" y="380"/>
                  </a:lnTo>
                  <a:lnTo>
                    <a:pt x="714" y="391"/>
                  </a:lnTo>
                  <a:lnTo>
                    <a:pt x="714" y="391"/>
                  </a:lnTo>
                  <a:lnTo>
                    <a:pt x="717" y="391"/>
                  </a:lnTo>
                  <a:lnTo>
                    <a:pt x="719" y="391"/>
                  </a:lnTo>
                  <a:lnTo>
                    <a:pt x="721" y="389"/>
                  </a:lnTo>
                  <a:lnTo>
                    <a:pt x="723" y="388"/>
                  </a:lnTo>
                  <a:lnTo>
                    <a:pt x="725" y="388"/>
                  </a:lnTo>
                  <a:lnTo>
                    <a:pt x="727" y="388"/>
                  </a:lnTo>
                  <a:lnTo>
                    <a:pt x="727" y="388"/>
                  </a:lnTo>
                  <a:lnTo>
                    <a:pt x="725" y="381"/>
                  </a:lnTo>
                  <a:lnTo>
                    <a:pt x="723" y="375"/>
                  </a:lnTo>
                  <a:lnTo>
                    <a:pt x="722" y="367"/>
                  </a:lnTo>
                  <a:lnTo>
                    <a:pt x="722" y="359"/>
                  </a:lnTo>
                  <a:lnTo>
                    <a:pt x="722" y="342"/>
                  </a:lnTo>
                  <a:lnTo>
                    <a:pt x="723" y="324"/>
                  </a:lnTo>
                  <a:lnTo>
                    <a:pt x="722" y="310"/>
                  </a:lnTo>
                  <a:lnTo>
                    <a:pt x="721" y="302"/>
                  </a:lnTo>
                  <a:lnTo>
                    <a:pt x="719" y="297"/>
                  </a:lnTo>
                  <a:lnTo>
                    <a:pt x="715" y="292"/>
                  </a:lnTo>
                  <a:lnTo>
                    <a:pt x="711" y="289"/>
                  </a:lnTo>
                  <a:lnTo>
                    <a:pt x="706" y="288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7" y="296"/>
                  </a:lnTo>
                  <a:lnTo>
                    <a:pt x="696" y="302"/>
                  </a:lnTo>
                  <a:lnTo>
                    <a:pt x="696" y="302"/>
                  </a:lnTo>
                  <a:close/>
                  <a:moveTo>
                    <a:pt x="598" y="95"/>
                  </a:moveTo>
                  <a:lnTo>
                    <a:pt x="598" y="95"/>
                  </a:lnTo>
                  <a:lnTo>
                    <a:pt x="588" y="105"/>
                  </a:lnTo>
                  <a:lnTo>
                    <a:pt x="577" y="116"/>
                  </a:lnTo>
                  <a:lnTo>
                    <a:pt x="556" y="135"/>
                  </a:lnTo>
                  <a:lnTo>
                    <a:pt x="536" y="155"/>
                  </a:lnTo>
                  <a:lnTo>
                    <a:pt x="527" y="165"/>
                  </a:lnTo>
                  <a:lnTo>
                    <a:pt x="519" y="176"/>
                  </a:lnTo>
                  <a:lnTo>
                    <a:pt x="519" y="176"/>
                  </a:lnTo>
                  <a:lnTo>
                    <a:pt x="507" y="182"/>
                  </a:lnTo>
                  <a:lnTo>
                    <a:pt x="496" y="190"/>
                  </a:lnTo>
                  <a:lnTo>
                    <a:pt x="485" y="197"/>
                  </a:lnTo>
                  <a:lnTo>
                    <a:pt x="475" y="206"/>
                  </a:lnTo>
                  <a:lnTo>
                    <a:pt x="455" y="224"/>
                  </a:lnTo>
                  <a:lnTo>
                    <a:pt x="437" y="243"/>
                  </a:lnTo>
                  <a:lnTo>
                    <a:pt x="437" y="243"/>
                  </a:lnTo>
                  <a:lnTo>
                    <a:pt x="417" y="256"/>
                  </a:lnTo>
                  <a:lnTo>
                    <a:pt x="397" y="270"/>
                  </a:lnTo>
                  <a:lnTo>
                    <a:pt x="360" y="299"/>
                  </a:lnTo>
                  <a:lnTo>
                    <a:pt x="322" y="328"/>
                  </a:lnTo>
                  <a:lnTo>
                    <a:pt x="285" y="357"/>
                  </a:lnTo>
                  <a:lnTo>
                    <a:pt x="285" y="357"/>
                  </a:lnTo>
                  <a:lnTo>
                    <a:pt x="282" y="361"/>
                  </a:lnTo>
                  <a:lnTo>
                    <a:pt x="279" y="366"/>
                  </a:lnTo>
                  <a:lnTo>
                    <a:pt x="273" y="378"/>
                  </a:lnTo>
                  <a:lnTo>
                    <a:pt x="270" y="391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74" y="410"/>
                  </a:lnTo>
                  <a:lnTo>
                    <a:pt x="283" y="416"/>
                  </a:lnTo>
                  <a:lnTo>
                    <a:pt x="291" y="420"/>
                  </a:lnTo>
                  <a:lnTo>
                    <a:pt x="301" y="424"/>
                  </a:lnTo>
                  <a:lnTo>
                    <a:pt x="311" y="427"/>
                  </a:lnTo>
                  <a:lnTo>
                    <a:pt x="320" y="429"/>
                  </a:lnTo>
                  <a:lnTo>
                    <a:pt x="331" y="432"/>
                  </a:lnTo>
                  <a:lnTo>
                    <a:pt x="342" y="433"/>
                  </a:lnTo>
                  <a:lnTo>
                    <a:pt x="342" y="433"/>
                  </a:lnTo>
                  <a:lnTo>
                    <a:pt x="364" y="434"/>
                  </a:lnTo>
                  <a:lnTo>
                    <a:pt x="376" y="434"/>
                  </a:lnTo>
                  <a:lnTo>
                    <a:pt x="388" y="433"/>
                  </a:lnTo>
                  <a:lnTo>
                    <a:pt x="400" y="430"/>
                  </a:lnTo>
                  <a:lnTo>
                    <a:pt x="411" y="427"/>
                  </a:lnTo>
                  <a:lnTo>
                    <a:pt x="422" y="424"/>
                  </a:lnTo>
                  <a:lnTo>
                    <a:pt x="432" y="419"/>
                  </a:lnTo>
                  <a:lnTo>
                    <a:pt x="432" y="419"/>
                  </a:lnTo>
                  <a:lnTo>
                    <a:pt x="436" y="416"/>
                  </a:lnTo>
                  <a:lnTo>
                    <a:pt x="440" y="411"/>
                  </a:lnTo>
                  <a:lnTo>
                    <a:pt x="443" y="407"/>
                  </a:lnTo>
                  <a:lnTo>
                    <a:pt x="448" y="404"/>
                  </a:lnTo>
                  <a:lnTo>
                    <a:pt x="448" y="404"/>
                  </a:lnTo>
                  <a:lnTo>
                    <a:pt x="457" y="398"/>
                  </a:lnTo>
                  <a:lnTo>
                    <a:pt x="468" y="393"/>
                  </a:lnTo>
                  <a:lnTo>
                    <a:pt x="479" y="388"/>
                  </a:lnTo>
                  <a:lnTo>
                    <a:pt x="488" y="382"/>
                  </a:lnTo>
                  <a:lnTo>
                    <a:pt x="488" y="382"/>
                  </a:lnTo>
                  <a:lnTo>
                    <a:pt x="495" y="377"/>
                  </a:lnTo>
                  <a:lnTo>
                    <a:pt x="501" y="371"/>
                  </a:lnTo>
                  <a:lnTo>
                    <a:pt x="512" y="358"/>
                  </a:lnTo>
                  <a:lnTo>
                    <a:pt x="524" y="346"/>
                  </a:lnTo>
                  <a:lnTo>
                    <a:pt x="530" y="341"/>
                  </a:lnTo>
                  <a:lnTo>
                    <a:pt x="538" y="336"/>
                  </a:lnTo>
                  <a:lnTo>
                    <a:pt x="538" y="336"/>
                  </a:lnTo>
                  <a:lnTo>
                    <a:pt x="559" y="311"/>
                  </a:lnTo>
                  <a:lnTo>
                    <a:pt x="583" y="286"/>
                  </a:lnTo>
                  <a:lnTo>
                    <a:pt x="629" y="237"/>
                  </a:lnTo>
                  <a:lnTo>
                    <a:pt x="676" y="189"/>
                  </a:lnTo>
                  <a:lnTo>
                    <a:pt x="699" y="164"/>
                  </a:lnTo>
                  <a:lnTo>
                    <a:pt x="722" y="139"/>
                  </a:lnTo>
                  <a:lnTo>
                    <a:pt x="722" y="139"/>
                  </a:lnTo>
                  <a:lnTo>
                    <a:pt x="723" y="138"/>
                  </a:lnTo>
                  <a:lnTo>
                    <a:pt x="724" y="137"/>
                  </a:lnTo>
                  <a:lnTo>
                    <a:pt x="724" y="137"/>
                  </a:lnTo>
                  <a:lnTo>
                    <a:pt x="708" y="132"/>
                  </a:lnTo>
                  <a:lnTo>
                    <a:pt x="694" y="126"/>
                  </a:lnTo>
                  <a:lnTo>
                    <a:pt x="665" y="114"/>
                  </a:lnTo>
                  <a:lnTo>
                    <a:pt x="650" y="108"/>
                  </a:lnTo>
                  <a:lnTo>
                    <a:pt x="634" y="103"/>
                  </a:lnTo>
                  <a:lnTo>
                    <a:pt x="617" y="99"/>
                  </a:lnTo>
                  <a:lnTo>
                    <a:pt x="598" y="95"/>
                  </a:lnTo>
                  <a:lnTo>
                    <a:pt x="598" y="95"/>
                  </a:lnTo>
                  <a:close/>
                  <a:moveTo>
                    <a:pt x="680" y="311"/>
                  </a:moveTo>
                  <a:lnTo>
                    <a:pt x="680" y="311"/>
                  </a:lnTo>
                  <a:lnTo>
                    <a:pt x="678" y="311"/>
                  </a:lnTo>
                  <a:lnTo>
                    <a:pt x="677" y="310"/>
                  </a:lnTo>
                  <a:lnTo>
                    <a:pt x="675" y="307"/>
                  </a:lnTo>
                  <a:lnTo>
                    <a:pt x="675" y="307"/>
                  </a:lnTo>
                  <a:lnTo>
                    <a:pt x="669" y="311"/>
                  </a:lnTo>
                  <a:lnTo>
                    <a:pt x="663" y="313"/>
                  </a:lnTo>
                  <a:lnTo>
                    <a:pt x="663" y="313"/>
                  </a:lnTo>
                  <a:lnTo>
                    <a:pt x="667" y="334"/>
                  </a:lnTo>
                  <a:lnTo>
                    <a:pt x="670" y="357"/>
                  </a:lnTo>
                  <a:lnTo>
                    <a:pt x="673" y="368"/>
                  </a:lnTo>
                  <a:lnTo>
                    <a:pt x="676" y="379"/>
                  </a:lnTo>
                  <a:lnTo>
                    <a:pt x="680" y="389"/>
                  </a:lnTo>
                  <a:lnTo>
                    <a:pt x="685" y="396"/>
                  </a:lnTo>
                  <a:lnTo>
                    <a:pt x="685" y="396"/>
                  </a:lnTo>
                  <a:lnTo>
                    <a:pt x="689" y="392"/>
                  </a:lnTo>
                  <a:lnTo>
                    <a:pt x="692" y="387"/>
                  </a:lnTo>
                  <a:lnTo>
                    <a:pt x="693" y="381"/>
                  </a:lnTo>
                  <a:lnTo>
                    <a:pt x="694" y="377"/>
                  </a:lnTo>
                  <a:lnTo>
                    <a:pt x="694" y="372"/>
                  </a:lnTo>
                  <a:lnTo>
                    <a:pt x="694" y="367"/>
                  </a:lnTo>
                  <a:lnTo>
                    <a:pt x="691" y="357"/>
                  </a:lnTo>
                  <a:lnTo>
                    <a:pt x="684" y="335"/>
                  </a:lnTo>
                  <a:lnTo>
                    <a:pt x="681" y="323"/>
                  </a:lnTo>
                  <a:lnTo>
                    <a:pt x="680" y="311"/>
                  </a:lnTo>
                  <a:lnTo>
                    <a:pt x="680" y="311"/>
                  </a:lnTo>
                  <a:close/>
                  <a:moveTo>
                    <a:pt x="647" y="314"/>
                  </a:moveTo>
                  <a:lnTo>
                    <a:pt x="647" y="314"/>
                  </a:lnTo>
                  <a:lnTo>
                    <a:pt x="637" y="316"/>
                  </a:lnTo>
                  <a:lnTo>
                    <a:pt x="633" y="318"/>
                  </a:lnTo>
                  <a:lnTo>
                    <a:pt x="629" y="321"/>
                  </a:lnTo>
                  <a:lnTo>
                    <a:pt x="629" y="321"/>
                  </a:lnTo>
                  <a:lnTo>
                    <a:pt x="628" y="336"/>
                  </a:lnTo>
                  <a:lnTo>
                    <a:pt x="629" y="351"/>
                  </a:lnTo>
                  <a:lnTo>
                    <a:pt x="630" y="366"/>
                  </a:lnTo>
                  <a:lnTo>
                    <a:pt x="632" y="380"/>
                  </a:lnTo>
                  <a:lnTo>
                    <a:pt x="635" y="393"/>
                  </a:lnTo>
                  <a:lnTo>
                    <a:pt x="640" y="405"/>
                  </a:lnTo>
                  <a:lnTo>
                    <a:pt x="644" y="410"/>
                  </a:lnTo>
                  <a:lnTo>
                    <a:pt x="648" y="414"/>
                  </a:lnTo>
                  <a:lnTo>
                    <a:pt x="651" y="419"/>
                  </a:lnTo>
                  <a:lnTo>
                    <a:pt x="657" y="422"/>
                  </a:lnTo>
                  <a:lnTo>
                    <a:pt x="657" y="422"/>
                  </a:lnTo>
                  <a:lnTo>
                    <a:pt x="660" y="417"/>
                  </a:lnTo>
                  <a:lnTo>
                    <a:pt x="662" y="410"/>
                  </a:lnTo>
                  <a:lnTo>
                    <a:pt x="664" y="404"/>
                  </a:lnTo>
                  <a:lnTo>
                    <a:pt x="665" y="397"/>
                  </a:lnTo>
                  <a:lnTo>
                    <a:pt x="664" y="383"/>
                  </a:lnTo>
                  <a:lnTo>
                    <a:pt x="662" y="369"/>
                  </a:lnTo>
                  <a:lnTo>
                    <a:pt x="659" y="356"/>
                  </a:lnTo>
                  <a:lnTo>
                    <a:pt x="654" y="342"/>
                  </a:lnTo>
                  <a:lnTo>
                    <a:pt x="650" y="328"/>
                  </a:lnTo>
                  <a:lnTo>
                    <a:pt x="647" y="314"/>
                  </a:lnTo>
                  <a:lnTo>
                    <a:pt x="647" y="314"/>
                  </a:lnTo>
                  <a:close/>
                  <a:moveTo>
                    <a:pt x="616" y="342"/>
                  </a:moveTo>
                  <a:lnTo>
                    <a:pt x="616" y="342"/>
                  </a:lnTo>
                  <a:lnTo>
                    <a:pt x="603" y="344"/>
                  </a:lnTo>
                  <a:lnTo>
                    <a:pt x="598" y="345"/>
                  </a:lnTo>
                  <a:lnTo>
                    <a:pt x="592" y="347"/>
                  </a:lnTo>
                  <a:lnTo>
                    <a:pt x="592" y="347"/>
                  </a:lnTo>
                  <a:lnTo>
                    <a:pt x="591" y="361"/>
                  </a:lnTo>
                  <a:lnTo>
                    <a:pt x="591" y="375"/>
                  </a:lnTo>
                  <a:lnTo>
                    <a:pt x="594" y="389"/>
                  </a:lnTo>
                  <a:lnTo>
                    <a:pt x="598" y="402"/>
                  </a:lnTo>
                  <a:lnTo>
                    <a:pt x="603" y="414"/>
                  </a:lnTo>
                  <a:lnTo>
                    <a:pt x="608" y="427"/>
                  </a:lnTo>
                  <a:lnTo>
                    <a:pt x="619" y="450"/>
                  </a:lnTo>
                  <a:lnTo>
                    <a:pt x="619" y="450"/>
                  </a:lnTo>
                  <a:lnTo>
                    <a:pt x="622" y="450"/>
                  </a:lnTo>
                  <a:lnTo>
                    <a:pt x="623" y="450"/>
                  </a:lnTo>
                  <a:lnTo>
                    <a:pt x="625" y="448"/>
                  </a:lnTo>
                  <a:lnTo>
                    <a:pt x="628" y="447"/>
                  </a:lnTo>
                  <a:lnTo>
                    <a:pt x="629" y="445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2" y="439"/>
                  </a:lnTo>
                  <a:lnTo>
                    <a:pt x="632" y="434"/>
                  </a:lnTo>
                  <a:lnTo>
                    <a:pt x="632" y="421"/>
                  </a:lnTo>
                  <a:lnTo>
                    <a:pt x="630" y="409"/>
                  </a:lnTo>
                  <a:lnTo>
                    <a:pt x="625" y="397"/>
                  </a:lnTo>
                  <a:lnTo>
                    <a:pt x="622" y="384"/>
                  </a:lnTo>
                  <a:lnTo>
                    <a:pt x="619" y="372"/>
                  </a:lnTo>
                  <a:lnTo>
                    <a:pt x="616" y="358"/>
                  </a:lnTo>
                  <a:lnTo>
                    <a:pt x="616" y="342"/>
                  </a:lnTo>
                  <a:lnTo>
                    <a:pt x="616" y="342"/>
                  </a:lnTo>
                  <a:close/>
                  <a:moveTo>
                    <a:pt x="583" y="388"/>
                  </a:moveTo>
                  <a:lnTo>
                    <a:pt x="583" y="388"/>
                  </a:lnTo>
                  <a:lnTo>
                    <a:pt x="581" y="388"/>
                  </a:lnTo>
                  <a:lnTo>
                    <a:pt x="578" y="388"/>
                  </a:lnTo>
                  <a:lnTo>
                    <a:pt x="573" y="392"/>
                  </a:lnTo>
                  <a:lnTo>
                    <a:pt x="564" y="402"/>
                  </a:lnTo>
                  <a:lnTo>
                    <a:pt x="564" y="402"/>
                  </a:lnTo>
                  <a:lnTo>
                    <a:pt x="571" y="424"/>
                  </a:lnTo>
                  <a:lnTo>
                    <a:pt x="577" y="447"/>
                  </a:lnTo>
                  <a:lnTo>
                    <a:pt x="581" y="457"/>
                  </a:lnTo>
                  <a:lnTo>
                    <a:pt x="585" y="467"/>
                  </a:lnTo>
                  <a:lnTo>
                    <a:pt x="590" y="477"/>
                  </a:lnTo>
                  <a:lnTo>
                    <a:pt x="596" y="484"/>
                  </a:lnTo>
                  <a:lnTo>
                    <a:pt x="596" y="484"/>
                  </a:lnTo>
                  <a:lnTo>
                    <a:pt x="600" y="480"/>
                  </a:lnTo>
                  <a:lnTo>
                    <a:pt x="602" y="474"/>
                  </a:lnTo>
                  <a:lnTo>
                    <a:pt x="604" y="468"/>
                  </a:lnTo>
                  <a:lnTo>
                    <a:pt x="604" y="463"/>
                  </a:lnTo>
                  <a:lnTo>
                    <a:pt x="604" y="457"/>
                  </a:lnTo>
                  <a:lnTo>
                    <a:pt x="603" y="451"/>
                  </a:lnTo>
                  <a:lnTo>
                    <a:pt x="600" y="438"/>
                  </a:lnTo>
                  <a:lnTo>
                    <a:pt x="590" y="412"/>
                  </a:lnTo>
                  <a:lnTo>
                    <a:pt x="586" y="399"/>
                  </a:lnTo>
                  <a:lnTo>
                    <a:pt x="583" y="388"/>
                  </a:lnTo>
                  <a:lnTo>
                    <a:pt x="583" y="388"/>
                  </a:lnTo>
                  <a:close/>
                  <a:moveTo>
                    <a:pt x="402" y="246"/>
                  </a:moveTo>
                  <a:lnTo>
                    <a:pt x="402" y="246"/>
                  </a:lnTo>
                  <a:lnTo>
                    <a:pt x="422" y="229"/>
                  </a:lnTo>
                  <a:lnTo>
                    <a:pt x="442" y="212"/>
                  </a:lnTo>
                  <a:lnTo>
                    <a:pt x="486" y="177"/>
                  </a:lnTo>
                  <a:lnTo>
                    <a:pt x="486" y="177"/>
                  </a:lnTo>
                  <a:lnTo>
                    <a:pt x="488" y="172"/>
                  </a:lnTo>
                  <a:lnTo>
                    <a:pt x="490" y="166"/>
                  </a:lnTo>
                  <a:lnTo>
                    <a:pt x="490" y="153"/>
                  </a:lnTo>
                  <a:lnTo>
                    <a:pt x="491" y="140"/>
                  </a:lnTo>
                  <a:lnTo>
                    <a:pt x="492" y="136"/>
                  </a:lnTo>
                  <a:lnTo>
                    <a:pt x="494" y="132"/>
                  </a:lnTo>
                  <a:lnTo>
                    <a:pt x="494" y="132"/>
                  </a:lnTo>
                  <a:lnTo>
                    <a:pt x="496" y="135"/>
                  </a:lnTo>
                  <a:lnTo>
                    <a:pt x="498" y="138"/>
                  </a:lnTo>
                  <a:lnTo>
                    <a:pt x="500" y="147"/>
                  </a:lnTo>
                  <a:lnTo>
                    <a:pt x="501" y="166"/>
                  </a:lnTo>
                  <a:lnTo>
                    <a:pt x="501" y="166"/>
                  </a:lnTo>
                  <a:lnTo>
                    <a:pt x="505" y="165"/>
                  </a:lnTo>
                  <a:lnTo>
                    <a:pt x="508" y="162"/>
                  </a:lnTo>
                  <a:lnTo>
                    <a:pt x="513" y="155"/>
                  </a:lnTo>
                  <a:lnTo>
                    <a:pt x="517" y="149"/>
                  </a:lnTo>
                  <a:lnTo>
                    <a:pt x="521" y="146"/>
                  </a:lnTo>
                  <a:lnTo>
                    <a:pt x="525" y="145"/>
                  </a:lnTo>
                  <a:lnTo>
                    <a:pt x="525" y="145"/>
                  </a:lnTo>
                  <a:lnTo>
                    <a:pt x="523" y="132"/>
                  </a:lnTo>
                  <a:lnTo>
                    <a:pt x="523" y="118"/>
                  </a:lnTo>
                  <a:lnTo>
                    <a:pt x="525" y="103"/>
                  </a:lnTo>
                  <a:lnTo>
                    <a:pt x="526" y="96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31" y="102"/>
                  </a:lnTo>
                  <a:lnTo>
                    <a:pt x="534" y="111"/>
                  </a:lnTo>
                  <a:lnTo>
                    <a:pt x="536" y="122"/>
                  </a:lnTo>
                  <a:lnTo>
                    <a:pt x="536" y="132"/>
                  </a:lnTo>
                  <a:lnTo>
                    <a:pt x="536" y="132"/>
                  </a:lnTo>
                  <a:lnTo>
                    <a:pt x="542" y="126"/>
                  </a:lnTo>
                  <a:lnTo>
                    <a:pt x="548" y="121"/>
                  </a:lnTo>
                  <a:lnTo>
                    <a:pt x="560" y="109"/>
                  </a:lnTo>
                  <a:lnTo>
                    <a:pt x="571" y="98"/>
                  </a:lnTo>
                  <a:lnTo>
                    <a:pt x="583" y="86"/>
                  </a:lnTo>
                  <a:lnTo>
                    <a:pt x="583" y="86"/>
                  </a:lnTo>
                  <a:lnTo>
                    <a:pt x="579" y="79"/>
                  </a:lnTo>
                  <a:lnTo>
                    <a:pt x="574" y="75"/>
                  </a:lnTo>
                  <a:lnTo>
                    <a:pt x="569" y="70"/>
                  </a:lnTo>
                  <a:lnTo>
                    <a:pt x="564" y="64"/>
                  </a:lnTo>
                  <a:lnTo>
                    <a:pt x="564" y="64"/>
                  </a:lnTo>
                  <a:lnTo>
                    <a:pt x="555" y="63"/>
                  </a:lnTo>
                  <a:lnTo>
                    <a:pt x="549" y="63"/>
                  </a:lnTo>
                  <a:lnTo>
                    <a:pt x="546" y="64"/>
                  </a:lnTo>
                  <a:lnTo>
                    <a:pt x="546" y="64"/>
                  </a:lnTo>
                  <a:lnTo>
                    <a:pt x="532" y="75"/>
                  </a:lnTo>
                  <a:lnTo>
                    <a:pt x="518" y="89"/>
                  </a:lnTo>
                  <a:lnTo>
                    <a:pt x="502" y="104"/>
                  </a:lnTo>
                  <a:lnTo>
                    <a:pt x="486" y="119"/>
                  </a:lnTo>
                  <a:lnTo>
                    <a:pt x="486" y="119"/>
                  </a:lnTo>
                  <a:lnTo>
                    <a:pt x="445" y="153"/>
                  </a:lnTo>
                  <a:lnTo>
                    <a:pt x="407" y="184"/>
                  </a:lnTo>
                  <a:lnTo>
                    <a:pt x="407" y="184"/>
                  </a:lnTo>
                  <a:lnTo>
                    <a:pt x="406" y="185"/>
                  </a:lnTo>
                  <a:lnTo>
                    <a:pt x="404" y="185"/>
                  </a:lnTo>
                  <a:lnTo>
                    <a:pt x="402" y="185"/>
                  </a:lnTo>
                  <a:lnTo>
                    <a:pt x="401" y="186"/>
                  </a:lnTo>
                  <a:lnTo>
                    <a:pt x="401" y="186"/>
                  </a:lnTo>
                  <a:lnTo>
                    <a:pt x="393" y="193"/>
                  </a:lnTo>
                  <a:lnTo>
                    <a:pt x="387" y="199"/>
                  </a:lnTo>
                  <a:lnTo>
                    <a:pt x="380" y="207"/>
                  </a:lnTo>
                  <a:lnTo>
                    <a:pt x="373" y="214"/>
                  </a:lnTo>
                  <a:lnTo>
                    <a:pt x="373" y="214"/>
                  </a:lnTo>
                  <a:lnTo>
                    <a:pt x="333" y="246"/>
                  </a:lnTo>
                  <a:lnTo>
                    <a:pt x="314" y="263"/>
                  </a:lnTo>
                  <a:lnTo>
                    <a:pt x="296" y="280"/>
                  </a:lnTo>
                  <a:lnTo>
                    <a:pt x="296" y="280"/>
                  </a:lnTo>
                  <a:lnTo>
                    <a:pt x="287" y="287"/>
                  </a:lnTo>
                  <a:lnTo>
                    <a:pt x="279" y="295"/>
                  </a:lnTo>
                  <a:lnTo>
                    <a:pt x="270" y="302"/>
                  </a:lnTo>
                  <a:lnTo>
                    <a:pt x="264" y="311"/>
                  </a:lnTo>
                  <a:lnTo>
                    <a:pt x="264" y="311"/>
                  </a:lnTo>
                  <a:lnTo>
                    <a:pt x="264" y="323"/>
                  </a:lnTo>
                  <a:lnTo>
                    <a:pt x="265" y="334"/>
                  </a:lnTo>
                  <a:lnTo>
                    <a:pt x="267" y="344"/>
                  </a:lnTo>
                  <a:lnTo>
                    <a:pt x="270" y="354"/>
                  </a:lnTo>
                  <a:lnTo>
                    <a:pt x="270" y="354"/>
                  </a:lnTo>
                  <a:lnTo>
                    <a:pt x="272" y="352"/>
                  </a:lnTo>
                  <a:lnTo>
                    <a:pt x="274" y="350"/>
                  </a:lnTo>
                  <a:lnTo>
                    <a:pt x="275" y="344"/>
                  </a:lnTo>
                  <a:lnTo>
                    <a:pt x="276" y="336"/>
                  </a:lnTo>
                  <a:lnTo>
                    <a:pt x="275" y="328"/>
                  </a:lnTo>
                  <a:lnTo>
                    <a:pt x="275" y="320"/>
                  </a:lnTo>
                  <a:lnTo>
                    <a:pt x="276" y="313"/>
                  </a:lnTo>
                  <a:lnTo>
                    <a:pt x="278" y="310"/>
                  </a:lnTo>
                  <a:lnTo>
                    <a:pt x="279" y="306"/>
                  </a:lnTo>
                  <a:lnTo>
                    <a:pt x="281" y="305"/>
                  </a:lnTo>
                  <a:lnTo>
                    <a:pt x="283" y="303"/>
                  </a:lnTo>
                  <a:lnTo>
                    <a:pt x="283" y="303"/>
                  </a:lnTo>
                  <a:lnTo>
                    <a:pt x="286" y="318"/>
                  </a:lnTo>
                  <a:lnTo>
                    <a:pt x="287" y="334"/>
                  </a:lnTo>
                  <a:lnTo>
                    <a:pt x="287" y="334"/>
                  </a:lnTo>
                  <a:lnTo>
                    <a:pt x="311" y="316"/>
                  </a:lnTo>
                  <a:lnTo>
                    <a:pt x="322" y="306"/>
                  </a:lnTo>
                  <a:lnTo>
                    <a:pt x="334" y="298"/>
                  </a:lnTo>
                  <a:lnTo>
                    <a:pt x="334" y="298"/>
                  </a:lnTo>
                  <a:lnTo>
                    <a:pt x="335" y="287"/>
                  </a:lnTo>
                  <a:lnTo>
                    <a:pt x="336" y="275"/>
                  </a:lnTo>
                  <a:lnTo>
                    <a:pt x="337" y="270"/>
                  </a:lnTo>
                  <a:lnTo>
                    <a:pt x="340" y="266"/>
                  </a:lnTo>
                  <a:lnTo>
                    <a:pt x="342" y="262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8" y="272"/>
                  </a:lnTo>
                  <a:lnTo>
                    <a:pt x="349" y="280"/>
                  </a:lnTo>
                  <a:lnTo>
                    <a:pt x="348" y="283"/>
                  </a:lnTo>
                  <a:lnTo>
                    <a:pt x="347" y="285"/>
                  </a:lnTo>
                  <a:lnTo>
                    <a:pt x="347" y="285"/>
                  </a:lnTo>
                  <a:lnTo>
                    <a:pt x="351" y="284"/>
                  </a:lnTo>
                  <a:lnTo>
                    <a:pt x="355" y="283"/>
                  </a:lnTo>
                  <a:lnTo>
                    <a:pt x="357" y="281"/>
                  </a:lnTo>
                  <a:lnTo>
                    <a:pt x="358" y="277"/>
                  </a:lnTo>
                  <a:lnTo>
                    <a:pt x="360" y="271"/>
                  </a:lnTo>
                  <a:lnTo>
                    <a:pt x="360" y="262"/>
                  </a:lnTo>
                  <a:lnTo>
                    <a:pt x="359" y="246"/>
                  </a:lnTo>
                  <a:lnTo>
                    <a:pt x="359" y="240"/>
                  </a:lnTo>
                  <a:lnTo>
                    <a:pt x="360" y="238"/>
                  </a:lnTo>
                  <a:lnTo>
                    <a:pt x="362" y="236"/>
                  </a:lnTo>
                  <a:lnTo>
                    <a:pt x="362" y="236"/>
                  </a:lnTo>
                  <a:lnTo>
                    <a:pt x="364" y="238"/>
                  </a:lnTo>
                  <a:lnTo>
                    <a:pt x="366" y="241"/>
                  </a:lnTo>
                  <a:lnTo>
                    <a:pt x="369" y="248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6" y="265"/>
                  </a:lnTo>
                  <a:lnTo>
                    <a:pt x="380" y="262"/>
                  </a:lnTo>
                  <a:lnTo>
                    <a:pt x="382" y="260"/>
                  </a:lnTo>
                  <a:lnTo>
                    <a:pt x="386" y="258"/>
                  </a:lnTo>
                  <a:lnTo>
                    <a:pt x="387" y="255"/>
                  </a:lnTo>
                  <a:lnTo>
                    <a:pt x="388" y="252"/>
                  </a:lnTo>
                  <a:lnTo>
                    <a:pt x="389" y="245"/>
                  </a:lnTo>
                  <a:lnTo>
                    <a:pt x="390" y="238"/>
                  </a:lnTo>
                  <a:lnTo>
                    <a:pt x="390" y="230"/>
                  </a:lnTo>
                  <a:lnTo>
                    <a:pt x="392" y="224"/>
                  </a:lnTo>
                  <a:lnTo>
                    <a:pt x="394" y="222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9" y="226"/>
                  </a:lnTo>
                  <a:lnTo>
                    <a:pt x="400" y="235"/>
                  </a:lnTo>
                  <a:lnTo>
                    <a:pt x="401" y="242"/>
                  </a:lnTo>
                  <a:lnTo>
                    <a:pt x="402" y="246"/>
                  </a:lnTo>
                  <a:lnTo>
                    <a:pt x="402" y="246"/>
                  </a:lnTo>
                  <a:close/>
                  <a:moveTo>
                    <a:pt x="552" y="406"/>
                  </a:moveTo>
                  <a:lnTo>
                    <a:pt x="552" y="406"/>
                  </a:lnTo>
                  <a:lnTo>
                    <a:pt x="549" y="408"/>
                  </a:lnTo>
                  <a:lnTo>
                    <a:pt x="547" y="411"/>
                  </a:lnTo>
                  <a:lnTo>
                    <a:pt x="546" y="417"/>
                  </a:lnTo>
                  <a:lnTo>
                    <a:pt x="546" y="424"/>
                  </a:lnTo>
                  <a:lnTo>
                    <a:pt x="547" y="430"/>
                  </a:lnTo>
                  <a:lnTo>
                    <a:pt x="548" y="438"/>
                  </a:lnTo>
                  <a:lnTo>
                    <a:pt x="548" y="445"/>
                  </a:lnTo>
                  <a:lnTo>
                    <a:pt x="546" y="452"/>
                  </a:lnTo>
                  <a:lnTo>
                    <a:pt x="545" y="454"/>
                  </a:lnTo>
                  <a:lnTo>
                    <a:pt x="543" y="457"/>
                  </a:lnTo>
                  <a:lnTo>
                    <a:pt x="543" y="457"/>
                  </a:lnTo>
                  <a:lnTo>
                    <a:pt x="548" y="480"/>
                  </a:lnTo>
                  <a:lnTo>
                    <a:pt x="556" y="502"/>
                  </a:lnTo>
                  <a:lnTo>
                    <a:pt x="572" y="546"/>
                  </a:lnTo>
                  <a:lnTo>
                    <a:pt x="572" y="546"/>
                  </a:lnTo>
                  <a:lnTo>
                    <a:pt x="576" y="539"/>
                  </a:lnTo>
                  <a:lnTo>
                    <a:pt x="579" y="530"/>
                  </a:lnTo>
                  <a:lnTo>
                    <a:pt x="581" y="522"/>
                  </a:lnTo>
                  <a:lnTo>
                    <a:pt x="582" y="512"/>
                  </a:lnTo>
                  <a:lnTo>
                    <a:pt x="581" y="503"/>
                  </a:lnTo>
                  <a:lnTo>
                    <a:pt x="579" y="494"/>
                  </a:lnTo>
                  <a:lnTo>
                    <a:pt x="575" y="474"/>
                  </a:lnTo>
                  <a:lnTo>
                    <a:pt x="570" y="456"/>
                  </a:lnTo>
                  <a:lnTo>
                    <a:pt x="562" y="438"/>
                  </a:lnTo>
                  <a:lnTo>
                    <a:pt x="557" y="421"/>
                  </a:lnTo>
                  <a:lnTo>
                    <a:pt x="552" y="406"/>
                  </a:lnTo>
                  <a:lnTo>
                    <a:pt x="552" y="406"/>
                  </a:lnTo>
                  <a:close/>
                  <a:moveTo>
                    <a:pt x="492" y="676"/>
                  </a:moveTo>
                  <a:lnTo>
                    <a:pt x="492" y="676"/>
                  </a:lnTo>
                  <a:lnTo>
                    <a:pt x="501" y="663"/>
                  </a:lnTo>
                  <a:lnTo>
                    <a:pt x="507" y="655"/>
                  </a:lnTo>
                  <a:lnTo>
                    <a:pt x="512" y="649"/>
                  </a:lnTo>
                  <a:lnTo>
                    <a:pt x="512" y="649"/>
                  </a:lnTo>
                  <a:lnTo>
                    <a:pt x="524" y="636"/>
                  </a:lnTo>
                  <a:lnTo>
                    <a:pt x="537" y="623"/>
                  </a:lnTo>
                  <a:lnTo>
                    <a:pt x="547" y="610"/>
                  </a:lnTo>
                  <a:lnTo>
                    <a:pt x="553" y="604"/>
                  </a:lnTo>
                  <a:lnTo>
                    <a:pt x="556" y="598"/>
                  </a:lnTo>
                  <a:lnTo>
                    <a:pt x="556" y="598"/>
                  </a:lnTo>
                  <a:lnTo>
                    <a:pt x="558" y="591"/>
                  </a:lnTo>
                  <a:lnTo>
                    <a:pt x="559" y="585"/>
                  </a:lnTo>
                  <a:lnTo>
                    <a:pt x="560" y="578"/>
                  </a:lnTo>
                  <a:lnTo>
                    <a:pt x="560" y="571"/>
                  </a:lnTo>
                  <a:lnTo>
                    <a:pt x="558" y="558"/>
                  </a:lnTo>
                  <a:lnTo>
                    <a:pt x="554" y="543"/>
                  </a:lnTo>
                  <a:lnTo>
                    <a:pt x="544" y="514"/>
                  </a:lnTo>
                  <a:lnTo>
                    <a:pt x="540" y="499"/>
                  </a:lnTo>
                  <a:lnTo>
                    <a:pt x="536" y="484"/>
                  </a:lnTo>
                  <a:lnTo>
                    <a:pt x="536" y="484"/>
                  </a:lnTo>
                  <a:lnTo>
                    <a:pt x="530" y="485"/>
                  </a:lnTo>
                  <a:lnTo>
                    <a:pt x="526" y="487"/>
                  </a:lnTo>
                  <a:lnTo>
                    <a:pt x="518" y="493"/>
                  </a:lnTo>
                  <a:lnTo>
                    <a:pt x="511" y="498"/>
                  </a:lnTo>
                  <a:lnTo>
                    <a:pt x="508" y="500"/>
                  </a:lnTo>
                  <a:lnTo>
                    <a:pt x="505" y="501"/>
                  </a:lnTo>
                  <a:lnTo>
                    <a:pt x="505" y="501"/>
                  </a:lnTo>
                  <a:lnTo>
                    <a:pt x="499" y="510"/>
                  </a:lnTo>
                  <a:lnTo>
                    <a:pt x="493" y="518"/>
                  </a:lnTo>
                  <a:lnTo>
                    <a:pt x="485" y="525"/>
                  </a:lnTo>
                  <a:lnTo>
                    <a:pt x="476" y="530"/>
                  </a:lnTo>
                  <a:lnTo>
                    <a:pt x="466" y="533"/>
                  </a:lnTo>
                  <a:lnTo>
                    <a:pt x="455" y="536"/>
                  </a:lnTo>
                  <a:lnTo>
                    <a:pt x="445" y="538"/>
                  </a:lnTo>
                  <a:lnTo>
                    <a:pt x="433" y="538"/>
                  </a:lnTo>
                  <a:lnTo>
                    <a:pt x="433" y="538"/>
                  </a:lnTo>
                  <a:lnTo>
                    <a:pt x="407" y="526"/>
                  </a:lnTo>
                  <a:lnTo>
                    <a:pt x="381" y="516"/>
                  </a:lnTo>
                  <a:lnTo>
                    <a:pt x="357" y="508"/>
                  </a:lnTo>
                  <a:lnTo>
                    <a:pt x="331" y="500"/>
                  </a:lnTo>
                  <a:lnTo>
                    <a:pt x="280" y="485"/>
                  </a:lnTo>
                  <a:lnTo>
                    <a:pt x="225" y="470"/>
                  </a:lnTo>
                  <a:lnTo>
                    <a:pt x="225" y="470"/>
                  </a:lnTo>
                  <a:lnTo>
                    <a:pt x="225" y="464"/>
                  </a:lnTo>
                  <a:lnTo>
                    <a:pt x="224" y="463"/>
                  </a:lnTo>
                  <a:lnTo>
                    <a:pt x="221" y="463"/>
                  </a:lnTo>
                  <a:lnTo>
                    <a:pt x="221" y="463"/>
                  </a:lnTo>
                  <a:lnTo>
                    <a:pt x="121" y="427"/>
                  </a:lnTo>
                  <a:lnTo>
                    <a:pt x="69" y="40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6" y="414"/>
                  </a:lnTo>
                  <a:lnTo>
                    <a:pt x="16" y="441"/>
                  </a:lnTo>
                  <a:lnTo>
                    <a:pt x="16" y="493"/>
                  </a:lnTo>
                  <a:lnTo>
                    <a:pt x="17" y="517"/>
                  </a:lnTo>
                  <a:lnTo>
                    <a:pt x="19" y="541"/>
                  </a:lnTo>
                  <a:lnTo>
                    <a:pt x="24" y="563"/>
                  </a:lnTo>
                  <a:lnTo>
                    <a:pt x="27" y="574"/>
                  </a:lnTo>
                  <a:lnTo>
                    <a:pt x="31" y="585"/>
                  </a:lnTo>
                  <a:lnTo>
                    <a:pt x="31" y="585"/>
                  </a:lnTo>
                  <a:lnTo>
                    <a:pt x="44" y="593"/>
                  </a:lnTo>
                  <a:lnTo>
                    <a:pt x="57" y="601"/>
                  </a:lnTo>
                  <a:lnTo>
                    <a:pt x="71" y="607"/>
                  </a:lnTo>
                  <a:lnTo>
                    <a:pt x="85" y="614"/>
                  </a:lnTo>
                  <a:lnTo>
                    <a:pt x="113" y="623"/>
                  </a:lnTo>
                  <a:lnTo>
                    <a:pt x="140" y="634"/>
                  </a:lnTo>
                  <a:lnTo>
                    <a:pt x="140" y="634"/>
                  </a:lnTo>
                  <a:lnTo>
                    <a:pt x="152" y="638"/>
                  </a:lnTo>
                  <a:lnTo>
                    <a:pt x="164" y="641"/>
                  </a:lnTo>
                  <a:lnTo>
                    <a:pt x="177" y="645"/>
                  </a:lnTo>
                  <a:lnTo>
                    <a:pt x="189" y="649"/>
                  </a:lnTo>
                  <a:lnTo>
                    <a:pt x="189" y="649"/>
                  </a:lnTo>
                  <a:lnTo>
                    <a:pt x="204" y="655"/>
                  </a:lnTo>
                  <a:lnTo>
                    <a:pt x="219" y="663"/>
                  </a:lnTo>
                  <a:lnTo>
                    <a:pt x="246" y="679"/>
                  </a:lnTo>
                  <a:lnTo>
                    <a:pt x="261" y="686"/>
                  </a:lnTo>
                  <a:lnTo>
                    <a:pt x="275" y="694"/>
                  </a:lnTo>
                  <a:lnTo>
                    <a:pt x="290" y="700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18" y="706"/>
                  </a:lnTo>
                  <a:lnTo>
                    <a:pt x="318" y="706"/>
                  </a:lnTo>
                  <a:lnTo>
                    <a:pt x="363" y="725"/>
                  </a:lnTo>
                  <a:lnTo>
                    <a:pt x="375" y="729"/>
                  </a:lnTo>
                  <a:lnTo>
                    <a:pt x="388" y="732"/>
                  </a:lnTo>
                  <a:lnTo>
                    <a:pt x="400" y="736"/>
                  </a:lnTo>
                  <a:lnTo>
                    <a:pt x="413" y="739"/>
                  </a:lnTo>
                  <a:lnTo>
                    <a:pt x="413" y="739"/>
                  </a:lnTo>
                  <a:lnTo>
                    <a:pt x="417" y="734"/>
                  </a:lnTo>
                  <a:lnTo>
                    <a:pt x="420" y="728"/>
                  </a:lnTo>
                  <a:lnTo>
                    <a:pt x="422" y="723"/>
                  </a:lnTo>
                  <a:lnTo>
                    <a:pt x="424" y="716"/>
                  </a:lnTo>
                  <a:lnTo>
                    <a:pt x="426" y="702"/>
                  </a:lnTo>
                  <a:lnTo>
                    <a:pt x="427" y="687"/>
                  </a:lnTo>
                  <a:lnTo>
                    <a:pt x="427" y="655"/>
                  </a:lnTo>
                  <a:lnTo>
                    <a:pt x="427" y="640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30" y="611"/>
                  </a:lnTo>
                  <a:lnTo>
                    <a:pt x="432" y="598"/>
                  </a:lnTo>
                  <a:lnTo>
                    <a:pt x="437" y="574"/>
                  </a:lnTo>
                  <a:lnTo>
                    <a:pt x="437" y="574"/>
                  </a:lnTo>
                  <a:lnTo>
                    <a:pt x="439" y="580"/>
                  </a:lnTo>
                  <a:lnTo>
                    <a:pt x="440" y="587"/>
                  </a:lnTo>
                  <a:lnTo>
                    <a:pt x="441" y="602"/>
                  </a:lnTo>
                  <a:lnTo>
                    <a:pt x="440" y="618"/>
                  </a:lnTo>
                  <a:lnTo>
                    <a:pt x="439" y="636"/>
                  </a:lnTo>
                  <a:lnTo>
                    <a:pt x="438" y="653"/>
                  </a:lnTo>
                  <a:lnTo>
                    <a:pt x="437" y="671"/>
                  </a:lnTo>
                  <a:lnTo>
                    <a:pt x="438" y="689"/>
                  </a:lnTo>
                  <a:lnTo>
                    <a:pt x="439" y="696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7" y="711"/>
                  </a:lnTo>
                  <a:lnTo>
                    <a:pt x="436" y="720"/>
                  </a:lnTo>
                  <a:lnTo>
                    <a:pt x="436" y="727"/>
                  </a:lnTo>
                  <a:lnTo>
                    <a:pt x="437" y="735"/>
                  </a:lnTo>
                  <a:lnTo>
                    <a:pt x="437" y="735"/>
                  </a:lnTo>
                  <a:lnTo>
                    <a:pt x="451" y="721"/>
                  </a:lnTo>
                  <a:lnTo>
                    <a:pt x="465" y="707"/>
                  </a:lnTo>
                  <a:lnTo>
                    <a:pt x="492" y="676"/>
                  </a:lnTo>
                  <a:lnTo>
                    <a:pt x="492" y="676"/>
                  </a:lnTo>
                  <a:close/>
                  <a:moveTo>
                    <a:pt x="254" y="321"/>
                  </a:moveTo>
                  <a:lnTo>
                    <a:pt x="254" y="321"/>
                  </a:lnTo>
                  <a:lnTo>
                    <a:pt x="252" y="322"/>
                  </a:lnTo>
                  <a:lnTo>
                    <a:pt x="251" y="323"/>
                  </a:lnTo>
                  <a:lnTo>
                    <a:pt x="248" y="328"/>
                  </a:lnTo>
                  <a:lnTo>
                    <a:pt x="245" y="331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6" y="335"/>
                  </a:lnTo>
                  <a:lnTo>
                    <a:pt x="249" y="337"/>
                  </a:lnTo>
                  <a:lnTo>
                    <a:pt x="250" y="341"/>
                  </a:lnTo>
                  <a:lnTo>
                    <a:pt x="251" y="344"/>
                  </a:lnTo>
                  <a:lnTo>
                    <a:pt x="252" y="351"/>
                  </a:lnTo>
                  <a:lnTo>
                    <a:pt x="253" y="354"/>
                  </a:lnTo>
                  <a:lnTo>
                    <a:pt x="256" y="357"/>
                  </a:lnTo>
                  <a:lnTo>
                    <a:pt x="256" y="357"/>
                  </a:lnTo>
                  <a:lnTo>
                    <a:pt x="254" y="338"/>
                  </a:lnTo>
                  <a:lnTo>
                    <a:pt x="254" y="330"/>
                  </a:lnTo>
                  <a:lnTo>
                    <a:pt x="254" y="321"/>
                  </a:lnTo>
                  <a:lnTo>
                    <a:pt x="254" y="321"/>
                  </a:lnTo>
                  <a:close/>
                  <a:moveTo>
                    <a:pt x="239" y="342"/>
                  </a:moveTo>
                  <a:lnTo>
                    <a:pt x="239" y="342"/>
                  </a:lnTo>
                  <a:lnTo>
                    <a:pt x="237" y="347"/>
                  </a:lnTo>
                  <a:lnTo>
                    <a:pt x="235" y="351"/>
                  </a:lnTo>
                  <a:lnTo>
                    <a:pt x="233" y="353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5" y="352"/>
                  </a:lnTo>
                  <a:lnTo>
                    <a:pt x="225" y="352"/>
                  </a:lnTo>
                  <a:lnTo>
                    <a:pt x="226" y="366"/>
                  </a:lnTo>
                  <a:lnTo>
                    <a:pt x="228" y="372"/>
                  </a:lnTo>
                  <a:lnTo>
                    <a:pt x="230" y="376"/>
                  </a:lnTo>
                  <a:lnTo>
                    <a:pt x="233" y="380"/>
                  </a:lnTo>
                  <a:lnTo>
                    <a:pt x="236" y="383"/>
                  </a:lnTo>
                  <a:lnTo>
                    <a:pt x="245" y="391"/>
                  </a:lnTo>
                  <a:lnTo>
                    <a:pt x="245" y="391"/>
                  </a:lnTo>
                  <a:lnTo>
                    <a:pt x="245" y="377"/>
                  </a:lnTo>
                  <a:lnTo>
                    <a:pt x="244" y="364"/>
                  </a:lnTo>
                  <a:lnTo>
                    <a:pt x="243" y="351"/>
                  </a:lnTo>
                  <a:lnTo>
                    <a:pt x="242" y="346"/>
                  </a:lnTo>
                  <a:lnTo>
                    <a:pt x="239" y="342"/>
                  </a:lnTo>
                  <a:lnTo>
                    <a:pt x="239" y="3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55915E"/>
              </a:solidFill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>
                <a:defRPr/>
              </a:pPr>
              <a:endParaRPr lang="zh-CN" altLang="en-US" sz="1799" dirty="0">
                <a:solidFill>
                  <a:prstClr val="white">
                    <a:lumMod val="50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 138">
              <a:extLst>
                <a:ext uri="{FF2B5EF4-FFF2-40B4-BE49-F238E27FC236}">
                  <a16:creationId xmlns:a16="http://schemas.microsoft.com/office/drawing/2014/main" id="{AC2706C9-F765-40D8-92E8-DCDF68F15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9938" y="2519363"/>
              <a:ext cx="68263" cy="4762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18" y="12"/>
                </a:cxn>
                <a:cxn ang="0">
                  <a:pos x="127" y="27"/>
                </a:cxn>
                <a:cxn ang="0">
                  <a:pos x="129" y="43"/>
                </a:cxn>
                <a:cxn ang="0">
                  <a:pos x="126" y="60"/>
                </a:cxn>
                <a:cxn ang="0">
                  <a:pos x="122" y="67"/>
                </a:cxn>
                <a:cxn ang="0">
                  <a:pos x="110" y="78"/>
                </a:cxn>
                <a:cxn ang="0">
                  <a:pos x="94" y="85"/>
                </a:cxn>
                <a:cxn ang="0">
                  <a:pos x="76" y="89"/>
                </a:cxn>
                <a:cxn ang="0">
                  <a:pos x="57" y="90"/>
                </a:cxn>
                <a:cxn ang="0">
                  <a:pos x="38" y="88"/>
                </a:cxn>
                <a:cxn ang="0">
                  <a:pos x="22" y="83"/>
                </a:cxn>
                <a:cxn ang="0">
                  <a:pos x="10" y="75"/>
                </a:cxn>
                <a:cxn ang="0">
                  <a:pos x="5" y="70"/>
                </a:cxn>
                <a:cxn ang="0">
                  <a:pos x="0" y="55"/>
                </a:cxn>
                <a:cxn ang="0">
                  <a:pos x="0" y="37"/>
                </a:cxn>
                <a:cxn ang="0">
                  <a:pos x="3" y="31"/>
                </a:cxn>
                <a:cxn ang="0">
                  <a:pos x="13" y="22"/>
                </a:cxn>
                <a:cxn ang="0">
                  <a:pos x="31" y="12"/>
                </a:cxn>
                <a:cxn ang="0">
                  <a:pos x="59" y="5"/>
                </a:cxn>
                <a:cxn ang="0">
                  <a:pos x="102" y="0"/>
                </a:cxn>
                <a:cxn ang="0">
                  <a:pos x="76" y="44"/>
                </a:cxn>
                <a:cxn ang="0">
                  <a:pos x="77" y="51"/>
                </a:cxn>
                <a:cxn ang="0">
                  <a:pos x="82" y="58"/>
                </a:cxn>
                <a:cxn ang="0">
                  <a:pos x="88" y="60"/>
                </a:cxn>
                <a:cxn ang="0">
                  <a:pos x="104" y="50"/>
                </a:cxn>
                <a:cxn ang="0">
                  <a:pos x="105" y="48"/>
                </a:cxn>
                <a:cxn ang="0">
                  <a:pos x="103" y="43"/>
                </a:cxn>
                <a:cxn ang="0">
                  <a:pos x="103" y="40"/>
                </a:cxn>
                <a:cxn ang="0">
                  <a:pos x="104" y="39"/>
                </a:cxn>
                <a:cxn ang="0">
                  <a:pos x="105" y="40"/>
                </a:cxn>
                <a:cxn ang="0">
                  <a:pos x="106" y="37"/>
                </a:cxn>
                <a:cxn ang="0">
                  <a:pos x="97" y="38"/>
                </a:cxn>
                <a:cxn ang="0">
                  <a:pos x="76" y="44"/>
                </a:cxn>
                <a:cxn ang="0">
                  <a:pos x="73" y="23"/>
                </a:cxn>
                <a:cxn ang="0">
                  <a:pos x="73" y="34"/>
                </a:cxn>
                <a:cxn ang="0">
                  <a:pos x="79" y="31"/>
                </a:cxn>
                <a:cxn ang="0">
                  <a:pos x="91" y="27"/>
                </a:cxn>
                <a:cxn ang="0">
                  <a:pos x="95" y="23"/>
                </a:cxn>
                <a:cxn ang="0">
                  <a:pos x="93" y="21"/>
                </a:cxn>
                <a:cxn ang="0">
                  <a:pos x="86" y="19"/>
                </a:cxn>
                <a:cxn ang="0">
                  <a:pos x="73" y="23"/>
                </a:cxn>
                <a:cxn ang="0">
                  <a:pos x="58" y="48"/>
                </a:cxn>
                <a:cxn ang="0">
                  <a:pos x="56" y="51"/>
                </a:cxn>
                <a:cxn ang="0">
                  <a:pos x="48" y="54"/>
                </a:cxn>
                <a:cxn ang="0">
                  <a:pos x="43" y="57"/>
                </a:cxn>
                <a:cxn ang="0">
                  <a:pos x="40" y="63"/>
                </a:cxn>
                <a:cxn ang="0">
                  <a:pos x="53" y="64"/>
                </a:cxn>
                <a:cxn ang="0">
                  <a:pos x="67" y="65"/>
                </a:cxn>
                <a:cxn ang="0">
                  <a:pos x="65" y="54"/>
                </a:cxn>
                <a:cxn ang="0">
                  <a:pos x="58" y="48"/>
                </a:cxn>
                <a:cxn ang="0">
                  <a:pos x="60" y="21"/>
                </a:cxn>
                <a:cxn ang="0">
                  <a:pos x="44" y="25"/>
                </a:cxn>
                <a:cxn ang="0">
                  <a:pos x="30" y="31"/>
                </a:cxn>
                <a:cxn ang="0">
                  <a:pos x="19" y="40"/>
                </a:cxn>
                <a:cxn ang="0">
                  <a:pos x="14" y="54"/>
                </a:cxn>
                <a:cxn ang="0">
                  <a:pos x="27" y="48"/>
                </a:cxn>
                <a:cxn ang="0">
                  <a:pos x="62" y="35"/>
                </a:cxn>
                <a:cxn ang="0">
                  <a:pos x="60" y="28"/>
                </a:cxn>
                <a:cxn ang="0">
                  <a:pos x="60" y="21"/>
                </a:cxn>
              </a:cxnLst>
              <a:rect l="0" t="0" r="r" b="b"/>
              <a:pathLst>
                <a:path w="129" h="90">
                  <a:moveTo>
                    <a:pt x="102" y="0"/>
                  </a:moveTo>
                  <a:lnTo>
                    <a:pt x="102" y="0"/>
                  </a:lnTo>
                  <a:lnTo>
                    <a:pt x="110" y="6"/>
                  </a:lnTo>
                  <a:lnTo>
                    <a:pt x="118" y="12"/>
                  </a:lnTo>
                  <a:lnTo>
                    <a:pt x="123" y="19"/>
                  </a:lnTo>
                  <a:lnTo>
                    <a:pt x="127" y="27"/>
                  </a:lnTo>
                  <a:lnTo>
                    <a:pt x="129" y="35"/>
                  </a:lnTo>
                  <a:lnTo>
                    <a:pt x="129" y="43"/>
                  </a:lnTo>
                  <a:lnTo>
                    <a:pt x="128" y="5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2" y="67"/>
                  </a:lnTo>
                  <a:lnTo>
                    <a:pt x="117" y="73"/>
                  </a:lnTo>
                  <a:lnTo>
                    <a:pt x="110" y="78"/>
                  </a:lnTo>
                  <a:lnTo>
                    <a:pt x="103" y="82"/>
                  </a:lnTo>
                  <a:lnTo>
                    <a:pt x="94" y="85"/>
                  </a:lnTo>
                  <a:lnTo>
                    <a:pt x="86" y="87"/>
                  </a:lnTo>
                  <a:lnTo>
                    <a:pt x="76" y="89"/>
                  </a:lnTo>
                  <a:lnTo>
                    <a:pt x="66" y="90"/>
                  </a:lnTo>
                  <a:lnTo>
                    <a:pt x="57" y="90"/>
                  </a:lnTo>
                  <a:lnTo>
                    <a:pt x="47" y="89"/>
                  </a:lnTo>
                  <a:lnTo>
                    <a:pt x="38" y="88"/>
                  </a:lnTo>
                  <a:lnTo>
                    <a:pt x="30" y="86"/>
                  </a:lnTo>
                  <a:lnTo>
                    <a:pt x="22" y="83"/>
                  </a:lnTo>
                  <a:lnTo>
                    <a:pt x="15" y="80"/>
                  </a:lnTo>
                  <a:lnTo>
                    <a:pt x="10" y="75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7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31" y="12"/>
                  </a:lnTo>
                  <a:lnTo>
                    <a:pt x="45" y="8"/>
                  </a:lnTo>
                  <a:lnTo>
                    <a:pt x="59" y="5"/>
                  </a:lnTo>
                  <a:lnTo>
                    <a:pt x="74" y="3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76" y="44"/>
                  </a:moveTo>
                  <a:lnTo>
                    <a:pt x="76" y="44"/>
                  </a:lnTo>
                  <a:lnTo>
                    <a:pt x="77" y="51"/>
                  </a:lnTo>
                  <a:lnTo>
                    <a:pt x="79" y="55"/>
                  </a:lnTo>
                  <a:lnTo>
                    <a:pt x="82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6" y="55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4" y="46"/>
                  </a:lnTo>
                  <a:lnTo>
                    <a:pt x="103" y="43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97" y="38"/>
                  </a:lnTo>
                  <a:lnTo>
                    <a:pt x="90" y="40"/>
                  </a:lnTo>
                  <a:lnTo>
                    <a:pt x="76" y="44"/>
                  </a:lnTo>
                  <a:lnTo>
                    <a:pt x="76" y="44"/>
                  </a:lnTo>
                  <a:close/>
                  <a:moveTo>
                    <a:pt x="73" y="23"/>
                  </a:moveTo>
                  <a:lnTo>
                    <a:pt x="73" y="23"/>
                  </a:lnTo>
                  <a:lnTo>
                    <a:pt x="73" y="34"/>
                  </a:lnTo>
                  <a:lnTo>
                    <a:pt x="73" y="34"/>
                  </a:lnTo>
                  <a:lnTo>
                    <a:pt x="79" y="31"/>
                  </a:lnTo>
                  <a:lnTo>
                    <a:pt x="86" y="29"/>
                  </a:lnTo>
                  <a:lnTo>
                    <a:pt x="91" y="27"/>
                  </a:lnTo>
                  <a:lnTo>
                    <a:pt x="93" y="25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9"/>
                  </a:lnTo>
                  <a:lnTo>
                    <a:pt x="79" y="20"/>
                  </a:lnTo>
                  <a:lnTo>
                    <a:pt x="73" y="23"/>
                  </a:lnTo>
                  <a:lnTo>
                    <a:pt x="73" y="23"/>
                  </a:lnTo>
                  <a:close/>
                  <a:moveTo>
                    <a:pt x="58" y="48"/>
                  </a:moveTo>
                  <a:lnTo>
                    <a:pt x="58" y="48"/>
                  </a:lnTo>
                  <a:lnTo>
                    <a:pt x="56" y="51"/>
                  </a:lnTo>
                  <a:lnTo>
                    <a:pt x="53" y="53"/>
                  </a:lnTo>
                  <a:lnTo>
                    <a:pt x="48" y="54"/>
                  </a:lnTo>
                  <a:lnTo>
                    <a:pt x="45" y="55"/>
                  </a:lnTo>
                  <a:lnTo>
                    <a:pt x="43" y="57"/>
                  </a:lnTo>
                  <a:lnTo>
                    <a:pt x="42" y="59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53" y="64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58"/>
                  </a:lnTo>
                  <a:lnTo>
                    <a:pt x="65" y="54"/>
                  </a:lnTo>
                  <a:lnTo>
                    <a:pt x="62" y="51"/>
                  </a:lnTo>
                  <a:lnTo>
                    <a:pt x="58" y="48"/>
                  </a:lnTo>
                  <a:lnTo>
                    <a:pt x="58" y="48"/>
                  </a:lnTo>
                  <a:close/>
                  <a:moveTo>
                    <a:pt x="60" y="21"/>
                  </a:moveTo>
                  <a:lnTo>
                    <a:pt x="60" y="21"/>
                  </a:lnTo>
                  <a:lnTo>
                    <a:pt x="44" y="25"/>
                  </a:lnTo>
                  <a:lnTo>
                    <a:pt x="36" y="28"/>
                  </a:lnTo>
                  <a:lnTo>
                    <a:pt x="30" y="31"/>
                  </a:lnTo>
                  <a:lnTo>
                    <a:pt x="23" y="36"/>
                  </a:lnTo>
                  <a:lnTo>
                    <a:pt x="19" y="40"/>
                  </a:lnTo>
                  <a:lnTo>
                    <a:pt x="16" y="4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7" y="48"/>
                  </a:lnTo>
                  <a:lnTo>
                    <a:pt x="37" y="43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0" y="28"/>
                  </a:lnTo>
                  <a:lnTo>
                    <a:pt x="60" y="25"/>
                  </a:lnTo>
                  <a:lnTo>
                    <a:pt x="60" y="21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55915E"/>
              </a:solidFill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>
                <a:defRPr/>
              </a:pPr>
              <a:endParaRPr lang="zh-CN" altLang="en-US" sz="1799" dirty="0">
                <a:solidFill>
                  <a:prstClr val="white">
                    <a:lumMod val="50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FE673D55-260C-4AE4-9D53-C16E16198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6" y="2647950"/>
              <a:ext cx="122238" cy="88900"/>
            </a:xfrm>
            <a:custGeom>
              <a:avLst/>
              <a:gdLst/>
              <a:ahLst/>
              <a:cxnLst>
                <a:cxn ang="0">
                  <a:pos x="173" y="165"/>
                </a:cxn>
                <a:cxn ang="0">
                  <a:pos x="132" y="166"/>
                </a:cxn>
                <a:cxn ang="0">
                  <a:pos x="87" y="153"/>
                </a:cxn>
                <a:cxn ang="0">
                  <a:pos x="35" y="121"/>
                </a:cxn>
                <a:cxn ang="0">
                  <a:pos x="11" y="96"/>
                </a:cxn>
                <a:cxn ang="0">
                  <a:pos x="0" y="59"/>
                </a:cxn>
                <a:cxn ang="0">
                  <a:pos x="6" y="37"/>
                </a:cxn>
                <a:cxn ang="0">
                  <a:pos x="21" y="21"/>
                </a:cxn>
                <a:cxn ang="0">
                  <a:pos x="67" y="0"/>
                </a:cxn>
                <a:cxn ang="0">
                  <a:pos x="109" y="11"/>
                </a:cxn>
                <a:cxn ang="0">
                  <a:pos x="176" y="41"/>
                </a:cxn>
                <a:cxn ang="0">
                  <a:pos x="214" y="80"/>
                </a:cxn>
                <a:cxn ang="0">
                  <a:pos x="230" y="112"/>
                </a:cxn>
                <a:cxn ang="0">
                  <a:pos x="224" y="144"/>
                </a:cxn>
                <a:cxn ang="0">
                  <a:pos x="212" y="106"/>
                </a:cxn>
                <a:cxn ang="0">
                  <a:pos x="182" y="121"/>
                </a:cxn>
                <a:cxn ang="0">
                  <a:pos x="180" y="129"/>
                </a:cxn>
                <a:cxn ang="0">
                  <a:pos x="207" y="118"/>
                </a:cxn>
                <a:cxn ang="0">
                  <a:pos x="215" y="110"/>
                </a:cxn>
                <a:cxn ang="0">
                  <a:pos x="200" y="85"/>
                </a:cxn>
                <a:cxn ang="0">
                  <a:pos x="172" y="100"/>
                </a:cxn>
                <a:cxn ang="0">
                  <a:pos x="145" y="119"/>
                </a:cxn>
                <a:cxn ang="0">
                  <a:pos x="180" y="109"/>
                </a:cxn>
                <a:cxn ang="0">
                  <a:pos x="207" y="88"/>
                </a:cxn>
                <a:cxn ang="0">
                  <a:pos x="200" y="85"/>
                </a:cxn>
                <a:cxn ang="0">
                  <a:pos x="146" y="84"/>
                </a:cxn>
                <a:cxn ang="0">
                  <a:pos x="123" y="106"/>
                </a:cxn>
                <a:cxn ang="0">
                  <a:pos x="149" y="103"/>
                </a:cxn>
                <a:cxn ang="0">
                  <a:pos x="191" y="72"/>
                </a:cxn>
                <a:cxn ang="0">
                  <a:pos x="182" y="66"/>
                </a:cxn>
                <a:cxn ang="0">
                  <a:pos x="70" y="54"/>
                </a:cxn>
                <a:cxn ang="0">
                  <a:pos x="82" y="38"/>
                </a:cxn>
                <a:cxn ang="0">
                  <a:pos x="99" y="24"/>
                </a:cxn>
                <a:cxn ang="0">
                  <a:pos x="52" y="26"/>
                </a:cxn>
                <a:cxn ang="0">
                  <a:pos x="28" y="40"/>
                </a:cxn>
                <a:cxn ang="0">
                  <a:pos x="20" y="67"/>
                </a:cxn>
                <a:cxn ang="0">
                  <a:pos x="33" y="89"/>
                </a:cxn>
                <a:cxn ang="0">
                  <a:pos x="68" y="127"/>
                </a:cxn>
                <a:cxn ang="0">
                  <a:pos x="83" y="132"/>
                </a:cxn>
                <a:cxn ang="0">
                  <a:pos x="89" y="134"/>
                </a:cxn>
                <a:cxn ang="0">
                  <a:pos x="113" y="145"/>
                </a:cxn>
                <a:cxn ang="0">
                  <a:pos x="159" y="150"/>
                </a:cxn>
                <a:cxn ang="0">
                  <a:pos x="162" y="141"/>
                </a:cxn>
                <a:cxn ang="0">
                  <a:pos x="104" y="116"/>
                </a:cxn>
                <a:cxn ang="0">
                  <a:pos x="76" y="89"/>
                </a:cxn>
                <a:cxn ang="0">
                  <a:pos x="70" y="54"/>
                </a:cxn>
                <a:cxn ang="0">
                  <a:pos x="144" y="50"/>
                </a:cxn>
                <a:cxn ang="0">
                  <a:pos x="98" y="78"/>
                </a:cxn>
                <a:cxn ang="0">
                  <a:pos x="95" y="87"/>
                </a:cxn>
                <a:cxn ang="0">
                  <a:pos x="109" y="89"/>
                </a:cxn>
                <a:cxn ang="0">
                  <a:pos x="149" y="64"/>
                </a:cxn>
                <a:cxn ang="0">
                  <a:pos x="158" y="48"/>
                </a:cxn>
                <a:cxn ang="0">
                  <a:pos x="124" y="48"/>
                </a:cxn>
                <a:cxn ang="0">
                  <a:pos x="135" y="38"/>
                </a:cxn>
                <a:cxn ang="0">
                  <a:pos x="131" y="37"/>
                </a:cxn>
                <a:cxn ang="0">
                  <a:pos x="127" y="41"/>
                </a:cxn>
                <a:cxn ang="0">
                  <a:pos x="96" y="45"/>
                </a:cxn>
                <a:cxn ang="0">
                  <a:pos x="86" y="60"/>
                </a:cxn>
                <a:cxn ang="0">
                  <a:pos x="88" y="72"/>
                </a:cxn>
                <a:cxn ang="0">
                  <a:pos x="119" y="52"/>
                </a:cxn>
              </a:cxnLst>
              <a:rect l="0" t="0" r="r" b="b"/>
              <a:pathLst>
                <a:path w="231" h="168">
                  <a:moveTo>
                    <a:pt x="209" y="158"/>
                  </a:moveTo>
                  <a:lnTo>
                    <a:pt x="209" y="158"/>
                  </a:lnTo>
                  <a:lnTo>
                    <a:pt x="191" y="161"/>
                  </a:lnTo>
                  <a:lnTo>
                    <a:pt x="173" y="165"/>
                  </a:lnTo>
                  <a:lnTo>
                    <a:pt x="163" y="168"/>
                  </a:lnTo>
                  <a:lnTo>
                    <a:pt x="154" y="168"/>
                  </a:lnTo>
                  <a:lnTo>
                    <a:pt x="143" y="168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17" y="163"/>
                  </a:lnTo>
                  <a:lnTo>
                    <a:pt x="102" y="159"/>
                  </a:lnTo>
                  <a:lnTo>
                    <a:pt x="87" y="153"/>
                  </a:lnTo>
                  <a:lnTo>
                    <a:pt x="73" y="146"/>
                  </a:lnTo>
                  <a:lnTo>
                    <a:pt x="59" y="139"/>
                  </a:lnTo>
                  <a:lnTo>
                    <a:pt x="47" y="130"/>
                  </a:lnTo>
                  <a:lnTo>
                    <a:pt x="35" y="121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18" y="104"/>
                  </a:lnTo>
                  <a:lnTo>
                    <a:pt x="11" y="96"/>
                  </a:lnTo>
                  <a:lnTo>
                    <a:pt x="6" y="86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4" y="42"/>
                  </a:lnTo>
                  <a:lnTo>
                    <a:pt x="6" y="37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26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3" y="13"/>
                  </a:lnTo>
                  <a:lnTo>
                    <a:pt x="49" y="7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2" y="3"/>
                  </a:lnTo>
                  <a:lnTo>
                    <a:pt x="96" y="6"/>
                  </a:lnTo>
                  <a:lnTo>
                    <a:pt x="109" y="11"/>
                  </a:lnTo>
                  <a:lnTo>
                    <a:pt x="121" y="17"/>
                  </a:lnTo>
                  <a:lnTo>
                    <a:pt x="148" y="29"/>
                  </a:lnTo>
                  <a:lnTo>
                    <a:pt x="162" y="36"/>
                  </a:lnTo>
                  <a:lnTo>
                    <a:pt x="176" y="41"/>
                  </a:lnTo>
                  <a:lnTo>
                    <a:pt x="176" y="41"/>
                  </a:lnTo>
                  <a:lnTo>
                    <a:pt x="188" y="52"/>
                  </a:lnTo>
                  <a:lnTo>
                    <a:pt x="201" y="65"/>
                  </a:lnTo>
                  <a:lnTo>
                    <a:pt x="214" y="80"/>
                  </a:lnTo>
                  <a:lnTo>
                    <a:pt x="219" y="87"/>
                  </a:lnTo>
                  <a:lnTo>
                    <a:pt x="223" y="96"/>
                  </a:lnTo>
                  <a:lnTo>
                    <a:pt x="227" y="103"/>
                  </a:lnTo>
                  <a:lnTo>
                    <a:pt x="230" y="112"/>
                  </a:lnTo>
                  <a:lnTo>
                    <a:pt x="231" y="120"/>
                  </a:lnTo>
                  <a:lnTo>
                    <a:pt x="231" y="128"/>
                  </a:lnTo>
                  <a:lnTo>
                    <a:pt x="229" y="136"/>
                  </a:lnTo>
                  <a:lnTo>
                    <a:pt x="224" y="144"/>
                  </a:lnTo>
                  <a:lnTo>
                    <a:pt x="218" y="150"/>
                  </a:lnTo>
                  <a:lnTo>
                    <a:pt x="209" y="158"/>
                  </a:lnTo>
                  <a:lnTo>
                    <a:pt x="209" y="158"/>
                  </a:lnTo>
                  <a:close/>
                  <a:moveTo>
                    <a:pt x="212" y="106"/>
                  </a:moveTo>
                  <a:lnTo>
                    <a:pt x="212" y="106"/>
                  </a:lnTo>
                  <a:lnTo>
                    <a:pt x="203" y="112"/>
                  </a:lnTo>
                  <a:lnTo>
                    <a:pt x="192" y="116"/>
                  </a:lnTo>
                  <a:lnTo>
                    <a:pt x="182" y="121"/>
                  </a:lnTo>
                  <a:lnTo>
                    <a:pt x="178" y="125"/>
                  </a:lnTo>
                  <a:lnTo>
                    <a:pt x="174" y="129"/>
                  </a:lnTo>
                  <a:lnTo>
                    <a:pt x="174" y="129"/>
                  </a:lnTo>
                  <a:lnTo>
                    <a:pt x="180" y="129"/>
                  </a:lnTo>
                  <a:lnTo>
                    <a:pt x="186" y="128"/>
                  </a:lnTo>
                  <a:lnTo>
                    <a:pt x="191" y="126"/>
                  </a:lnTo>
                  <a:lnTo>
                    <a:pt x="196" y="124"/>
                  </a:lnTo>
                  <a:lnTo>
                    <a:pt x="207" y="118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5" y="111"/>
                  </a:lnTo>
                  <a:lnTo>
                    <a:pt x="215" y="110"/>
                  </a:lnTo>
                  <a:lnTo>
                    <a:pt x="214" y="108"/>
                  </a:lnTo>
                  <a:lnTo>
                    <a:pt x="212" y="106"/>
                  </a:lnTo>
                  <a:lnTo>
                    <a:pt x="212" y="106"/>
                  </a:lnTo>
                  <a:close/>
                  <a:moveTo>
                    <a:pt x="200" y="85"/>
                  </a:moveTo>
                  <a:lnTo>
                    <a:pt x="200" y="85"/>
                  </a:lnTo>
                  <a:lnTo>
                    <a:pt x="193" y="89"/>
                  </a:lnTo>
                  <a:lnTo>
                    <a:pt x="187" y="93"/>
                  </a:lnTo>
                  <a:lnTo>
                    <a:pt x="172" y="100"/>
                  </a:lnTo>
                  <a:lnTo>
                    <a:pt x="158" y="109"/>
                  </a:lnTo>
                  <a:lnTo>
                    <a:pt x="151" y="114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56" y="119"/>
                  </a:lnTo>
                  <a:lnTo>
                    <a:pt x="165" y="117"/>
                  </a:lnTo>
                  <a:lnTo>
                    <a:pt x="173" y="114"/>
                  </a:lnTo>
                  <a:lnTo>
                    <a:pt x="180" y="109"/>
                  </a:lnTo>
                  <a:lnTo>
                    <a:pt x="194" y="98"/>
                  </a:lnTo>
                  <a:lnTo>
                    <a:pt x="201" y="93"/>
                  </a:lnTo>
                  <a:lnTo>
                    <a:pt x="207" y="88"/>
                  </a:lnTo>
                  <a:lnTo>
                    <a:pt x="207" y="88"/>
                  </a:lnTo>
                  <a:lnTo>
                    <a:pt x="205" y="87"/>
                  </a:lnTo>
                  <a:lnTo>
                    <a:pt x="204" y="86"/>
                  </a:lnTo>
                  <a:lnTo>
                    <a:pt x="203" y="85"/>
                  </a:lnTo>
                  <a:lnTo>
                    <a:pt x="200" y="85"/>
                  </a:lnTo>
                  <a:lnTo>
                    <a:pt x="200" y="85"/>
                  </a:lnTo>
                  <a:close/>
                  <a:moveTo>
                    <a:pt x="178" y="65"/>
                  </a:moveTo>
                  <a:lnTo>
                    <a:pt x="178" y="65"/>
                  </a:lnTo>
                  <a:lnTo>
                    <a:pt x="146" y="84"/>
                  </a:lnTo>
                  <a:lnTo>
                    <a:pt x="131" y="9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23" y="106"/>
                  </a:lnTo>
                  <a:lnTo>
                    <a:pt x="128" y="106"/>
                  </a:lnTo>
                  <a:lnTo>
                    <a:pt x="133" y="106"/>
                  </a:lnTo>
                  <a:lnTo>
                    <a:pt x="139" y="106"/>
                  </a:lnTo>
                  <a:lnTo>
                    <a:pt x="149" y="103"/>
                  </a:lnTo>
                  <a:lnTo>
                    <a:pt x="159" y="98"/>
                  </a:lnTo>
                  <a:lnTo>
                    <a:pt x="167" y="91"/>
                  </a:lnTo>
                  <a:lnTo>
                    <a:pt x="176" y="85"/>
                  </a:lnTo>
                  <a:lnTo>
                    <a:pt x="191" y="72"/>
                  </a:lnTo>
                  <a:lnTo>
                    <a:pt x="191" y="72"/>
                  </a:lnTo>
                  <a:lnTo>
                    <a:pt x="188" y="70"/>
                  </a:lnTo>
                  <a:lnTo>
                    <a:pt x="186" y="67"/>
                  </a:lnTo>
                  <a:lnTo>
                    <a:pt x="182" y="66"/>
                  </a:lnTo>
                  <a:lnTo>
                    <a:pt x="178" y="65"/>
                  </a:lnTo>
                  <a:lnTo>
                    <a:pt x="178" y="65"/>
                  </a:lnTo>
                  <a:close/>
                  <a:moveTo>
                    <a:pt x="70" y="54"/>
                  </a:moveTo>
                  <a:lnTo>
                    <a:pt x="70" y="54"/>
                  </a:lnTo>
                  <a:lnTo>
                    <a:pt x="72" y="49"/>
                  </a:lnTo>
                  <a:lnTo>
                    <a:pt x="74" y="44"/>
                  </a:lnTo>
                  <a:lnTo>
                    <a:pt x="79" y="41"/>
                  </a:lnTo>
                  <a:lnTo>
                    <a:pt x="82" y="38"/>
                  </a:lnTo>
                  <a:lnTo>
                    <a:pt x="91" y="32"/>
                  </a:lnTo>
                  <a:lnTo>
                    <a:pt x="96" y="28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87" y="23"/>
                  </a:lnTo>
                  <a:lnTo>
                    <a:pt x="73" y="23"/>
                  </a:lnTo>
                  <a:lnTo>
                    <a:pt x="58" y="25"/>
                  </a:lnTo>
                  <a:lnTo>
                    <a:pt x="52" y="26"/>
                  </a:lnTo>
                  <a:lnTo>
                    <a:pt x="45" y="29"/>
                  </a:lnTo>
                  <a:lnTo>
                    <a:pt x="39" y="32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5" y="45"/>
                  </a:lnTo>
                  <a:lnTo>
                    <a:pt x="22" y="52"/>
                  </a:lnTo>
                  <a:lnTo>
                    <a:pt x="20" y="58"/>
                  </a:lnTo>
                  <a:lnTo>
                    <a:pt x="20" y="67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7" y="82"/>
                  </a:lnTo>
                  <a:lnTo>
                    <a:pt x="33" y="89"/>
                  </a:lnTo>
                  <a:lnTo>
                    <a:pt x="45" y="104"/>
                  </a:lnTo>
                  <a:lnTo>
                    <a:pt x="53" y="113"/>
                  </a:lnTo>
                  <a:lnTo>
                    <a:pt x="60" y="120"/>
                  </a:lnTo>
                  <a:lnTo>
                    <a:pt x="68" y="127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3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9" y="134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113" y="145"/>
                  </a:lnTo>
                  <a:lnTo>
                    <a:pt x="125" y="147"/>
                  </a:lnTo>
                  <a:lnTo>
                    <a:pt x="135" y="149"/>
                  </a:lnTo>
                  <a:lnTo>
                    <a:pt x="147" y="151"/>
                  </a:lnTo>
                  <a:lnTo>
                    <a:pt x="159" y="150"/>
                  </a:lnTo>
                  <a:lnTo>
                    <a:pt x="170" y="149"/>
                  </a:lnTo>
                  <a:lnTo>
                    <a:pt x="180" y="145"/>
                  </a:lnTo>
                  <a:lnTo>
                    <a:pt x="180" y="145"/>
                  </a:lnTo>
                  <a:lnTo>
                    <a:pt x="162" y="141"/>
                  </a:lnTo>
                  <a:lnTo>
                    <a:pt x="143" y="135"/>
                  </a:lnTo>
                  <a:lnTo>
                    <a:pt x="124" y="127"/>
                  </a:lnTo>
                  <a:lnTo>
                    <a:pt x="114" y="121"/>
                  </a:lnTo>
                  <a:lnTo>
                    <a:pt x="104" y="116"/>
                  </a:lnTo>
                  <a:lnTo>
                    <a:pt x="97" y="110"/>
                  </a:lnTo>
                  <a:lnTo>
                    <a:pt x="88" y="103"/>
                  </a:lnTo>
                  <a:lnTo>
                    <a:pt x="82" y="97"/>
                  </a:lnTo>
                  <a:lnTo>
                    <a:pt x="76" y="89"/>
                  </a:lnTo>
                  <a:lnTo>
                    <a:pt x="72" y="81"/>
                  </a:lnTo>
                  <a:lnTo>
                    <a:pt x="70" y="72"/>
                  </a:lnTo>
                  <a:lnTo>
                    <a:pt x="69" y="63"/>
                  </a:lnTo>
                  <a:lnTo>
                    <a:pt x="70" y="54"/>
                  </a:lnTo>
                  <a:lnTo>
                    <a:pt x="70" y="5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4" y="50"/>
                  </a:lnTo>
                  <a:lnTo>
                    <a:pt x="136" y="55"/>
                  </a:lnTo>
                  <a:lnTo>
                    <a:pt x="121" y="65"/>
                  </a:lnTo>
                  <a:lnTo>
                    <a:pt x="105" y="73"/>
                  </a:lnTo>
                  <a:lnTo>
                    <a:pt x="98" y="78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93" y="84"/>
                  </a:lnTo>
                  <a:lnTo>
                    <a:pt x="95" y="87"/>
                  </a:lnTo>
                  <a:lnTo>
                    <a:pt x="96" y="89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109" y="89"/>
                  </a:lnTo>
                  <a:lnTo>
                    <a:pt x="118" y="86"/>
                  </a:lnTo>
                  <a:lnTo>
                    <a:pt x="127" y="81"/>
                  </a:lnTo>
                  <a:lnTo>
                    <a:pt x="134" y="75"/>
                  </a:lnTo>
                  <a:lnTo>
                    <a:pt x="149" y="64"/>
                  </a:lnTo>
                  <a:lnTo>
                    <a:pt x="163" y="52"/>
                  </a:lnTo>
                  <a:lnTo>
                    <a:pt x="163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5" y="45"/>
                  </a:lnTo>
                  <a:lnTo>
                    <a:pt x="150" y="44"/>
                  </a:lnTo>
                  <a:lnTo>
                    <a:pt x="150" y="44"/>
                  </a:lnTo>
                  <a:close/>
                  <a:moveTo>
                    <a:pt x="124" y="48"/>
                  </a:moveTo>
                  <a:lnTo>
                    <a:pt x="124" y="48"/>
                  </a:lnTo>
                  <a:lnTo>
                    <a:pt x="132" y="42"/>
                  </a:lnTo>
                  <a:lnTo>
                    <a:pt x="134" y="40"/>
                  </a:lnTo>
                  <a:lnTo>
                    <a:pt x="135" y="38"/>
                  </a:lnTo>
                  <a:lnTo>
                    <a:pt x="134" y="37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1" y="37"/>
                  </a:lnTo>
                  <a:lnTo>
                    <a:pt x="131" y="39"/>
                  </a:lnTo>
                  <a:lnTo>
                    <a:pt x="130" y="41"/>
                  </a:lnTo>
                  <a:lnTo>
                    <a:pt x="127" y="41"/>
                  </a:lnTo>
                  <a:lnTo>
                    <a:pt x="127" y="41"/>
                  </a:lnTo>
                  <a:lnTo>
                    <a:pt x="119" y="39"/>
                  </a:lnTo>
                  <a:lnTo>
                    <a:pt x="111" y="39"/>
                  </a:lnTo>
                  <a:lnTo>
                    <a:pt x="103" y="42"/>
                  </a:lnTo>
                  <a:lnTo>
                    <a:pt x="96" y="45"/>
                  </a:lnTo>
                  <a:lnTo>
                    <a:pt x="90" y="51"/>
                  </a:lnTo>
                  <a:lnTo>
                    <a:pt x="88" y="54"/>
                  </a:lnTo>
                  <a:lnTo>
                    <a:pt x="87" y="57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7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7" y="66"/>
                  </a:lnTo>
                  <a:lnTo>
                    <a:pt x="106" y="60"/>
                  </a:lnTo>
                  <a:lnTo>
                    <a:pt x="115" y="55"/>
                  </a:lnTo>
                  <a:lnTo>
                    <a:pt x="119" y="52"/>
                  </a:lnTo>
                  <a:lnTo>
                    <a:pt x="124" y="48"/>
                  </a:lnTo>
                  <a:lnTo>
                    <a:pt x="124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55915E"/>
              </a:solidFill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457063">
                <a:defRPr/>
              </a:pPr>
              <a:endParaRPr lang="zh-CN" altLang="en-US" sz="1799" dirty="0">
                <a:solidFill>
                  <a:prstClr val="white">
                    <a:lumMod val="50000"/>
                  </a:prst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6" name="Freeform 158">
            <a:extLst>
              <a:ext uri="{FF2B5EF4-FFF2-40B4-BE49-F238E27FC236}">
                <a16:creationId xmlns:a16="http://schemas.microsoft.com/office/drawing/2014/main" id="{DA31E9B2-99F6-4F1F-88AD-26D34E61A8EA}"/>
              </a:ext>
            </a:extLst>
          </p:cNvPr>
          <p:cNvSpPr>
            <a:spLocks noEditPoints="1"/>
          </p:cNvSpPr>
          <p:nvPr/>
        </p:nvSpPr>
        <p:spPr bwMode="auto">
          <a:xfrm>
            <a:off x="1378959" y="1992083"/>
            <a:ext cx="641194" cy="727218"/>
          </a:xfrm>
          <a:custGeom>
            <a:avLst/>
            <a:gdLst/>
            <a:ahLst/>
            <a:cxnLst>
              <a:cxn ang="0">
                <a:pos x="398" y="200"/>
              </a:cxn>
              <a:cxn ang="0">
                <a:pos x="623" y="52"/>
              </a:cxn>
              <a:cxn ang="0">
                <a:pos x="625" y="296"/>
              </a:cxn>
              <a:cxn ang="0">
                <a:pos x="692" y="505"/>
              </a:cxn>
              <a:cxn ang="0">
                <a:pos x="672" y="754"/>
              </a:cxn>
              <a:cxn ang="0">
                <a:pos x="567" y="778"/>
              </a:cxn>
              <a:cxn ang="0">
                <a:pos x="298" y="803"/>
              </a:cxn>
              <a:cxn ang="0">
                <a:pos x="121" y="855"/>
              </a:cxn>
              <a:cxn ang="0">
                <a:pos x="61" y="840"/>
              </a:cxn>
              <a:cxn ang="0">
                <a:pos x="57" y="691"/>
              </a:cxn>
              <a:cxn ang="0">
                <a:pos x="65" y="446"/>
              </a:cxn>
              <a:cxn ang="0">
                <a:pos x="127" y="287"/>
              </a:cxn>
              <a:cxn ang="0">
                <a:pos x="0" y="111"/>
              </a:cxn>
              <a:cxn ang="0">
                <a:pos x="283" y="20"/>
              </a:cxn>
              <a:cxn ang="0">
                <a:pos x="285" y="190"/>
              </a:cxn>
              <a:cxn ang="0">
                <a:pos x="26" y="515"/>
              </a:cxn>
              <a:cxn ang="0">
                <a:pos x="51" y="560"/>
              </a:cxn>
              <a:cxn ang="0">
                <a:pos x="144" y="483"/>
              </a:cxn>
              <a:cxn ang="0">
                <a:pos x="167" y="646"/>
              </a:cxn>
              <a:cxn ang="0">
                <a:pos x="350" y="565"/>
              </a:cxn>
              <a:cxn ang="0">
                <a:pos x="308" y="468"/>
              </a:cxn>
              <a:cxn ang="0">
                <a:pos x="207" y="436"/>
              </a:cxn>
              <a:cxn ang="0">
                <a:pos x="82" y="807"/>
              </a:cxn>
              <a:cxn ang="0">
                <a:pos x="65" y="542"/>
              </a:cxn>
              <a:cxn ang="0">
                <a:pos x="129" y="763"/>
              </a:cxn>
              <a:cxn ang="0">
                <a:pos x="62" y="527"/>
              </a:cxn>
              <a:cxn ang="0">
                <a:pos x="268" y="179"/>
              </a:cxn>
              <a:cxn ang="0">
                <a:pos x="269" y="31"/>
              </a:cxn>
              <a:cxn ang="0">
                <a:pos x="31" y="121"/>
              </a:cxn>
              <a:cxn ang="0">
                <a:pos x="160" y="346"/>
              </a:cxn>
              <a:cxn ang="0">
                <a:pos x="71" y="144"/>
              </a:cxn>
              <a:cxn ang="0">
                <a:pos x="72" y="73"/>
              </a:cxn>
              <a:cxn ang="0">
                <a:pos x="256" y="152"/>
              </a:cxn>
              <a:cxn ang="0">
                <a:pos x="320" y="401"/>
              </a:cxn>
              <a:cxn ang="0">
                <a:pos x="130" y="796"/>
              </a:cxn>
              <a:cxn ang="0">
                <a:pos x="103" y="146"/>
              </a:cxn>
              <a:cxn ang="0">
                <a:pos x="234" y="412"/>
              </a:cxn>
              <a:cxn ang="0">
                <a:pos x="232" y="151"/>
              </a:cxn>
              <a:cxn ang="0">
                <a:pos x="242" y="785"/>
              </a:cxn>
              <a:cxn ang="0">
                <a:pos x="223" y="817"/>
              </a:cxn>
              <a:cxn ang="0">
                <a:pos x="377" y="598"/>
              </a:cxn>
              <a:cxn ang="0">
                <a:pos x="494" y="248"/>
              </a:cxn>
              <a:cxn ang="0">
                <a:pos x="687" y="111"/>
              </a:cxn>
              <a:cxn ang="0">
                <a:pos x="574" y="326"/>
              </a:cxn>
              <a:cxn ang="0">
                <a:pos x="538" y="681"/>
              </a:cxn>
              <a:cxn ang="0">
                <a:pos x="558" y="564"/>
              </a:cxn>
              <a:cxn ang="0">
                <a:pos x="718" y="172"/>
              </a:cxn>
              <a:cxn ang="0">
                <a:pos x="549" y="72"/>
              </a:cxn>
              <a:cxn ang="0">
                <a:pos x="414" y="174"/>
              </a:cxn>
              <a:cxn ang="0">
                <a:pos x="440" y="381"/>
              </a:cxn>
              <a:cxn ang="0">
                <a:pos x="287" y="786"/>
              </a:cxn>
              <a:cxn ang="0">
                <a:pos x="480" y="454"/>
              </a:cxn>
              <a:cxn ang="0">
                <a:pos x="459" y="452"/>
              </a:cxn>
              <a:cxn ang="0">
                <a:pos x="647" y="198"/>
              </a:cxn>
              <a:cxn ang="0">
                <a:pos x="490" y="154"/>
              </a:cxn>
              <a:cxn ang="0">
                <a:pos x="525" y="265"/>
              </a:cxn>
              <a:cxn ang="0">
                <a:pos x="531" y="388"/>
              </a:cxn>
              <a:cxn ang="0">
                <a:pos x="525" y="749"/>
              </a:cxn>
              <a:cxn ang="0">
                <a:pos x="604" y="687"/>
              </a:cxn>
              <a:cxn ang="0">
                <a:pos x="674" y="449"/>
              </a:cxn>
              <a:cxn ang="0">
                <a:pos x="653" y="425"/>
              </a:cxn>
              <a:cxn ang="0">
                <a:pos x="568" y="616"/>
              </a:cxn>
              <a:cxn ang="0">
                <a:pos x="652" y="736"/>
              </a:cxn>
            </a:cxnLst>
            <a:rect l="0" t="0" r="r" b="b"/>
            <a:pathLst>
              <a:path w="770" h="855">
                <a:moveTo>
                  <a:pt x="351" y="399"/>
                </a:moveTo>
                <a:lnTo>
                  <a:pt x="351" y="399"/>
                </a:lnTo>
                <a:lnTo>
                  <a:pt x="369" y="396"/>
                </a:lnTo>
                <a:lnTo>
                  <a:pt x="386" y="392"/>
                </a:lnTo>
                <a:lnTo>
                  <a:pt x="404" y="391"/>
                </a:lnTo>
                <a:lnTo>
                  <a:pt x="411" y="391"/>
                </a:lnTo>
                <a:lnTo>
                  <a:pt x="419" y="392"/>
                </a:lnTo>
                <a:lnTo>
                  <a:pt x="419" y="392"/>
                </a:lnTo>
                <a:lnTo>
                  <a:pt x="430" y="368"/>
                </a:lnTo>
                <a:lnTo>
                  <a:pt x="441" y="344"/>
                </a:lnTo>
                <a:lnTo>
                  <a:pt x="451" y="319"/>
                </a:lnTo>
                <a:lnTo>
                  <a:pt x="456" y="307"/>
                </a:lnTo>
                <a:lnTo>
                  <a:pt x="461" y="293"/>
                </a:lnTo>
                <a:lnTo>
                  <a:pt x="461" y="293"/>
                </a:lnTo>
                <a:lnTo>
                  <a:pt x="454" y="283"/>
                </a:lnTo>
                <a:lnTo>
                  <a:pt x="448" y="273"/>
                </a:lnTo>
                <a:lnTo>
                  <a:pt x="438" y="249"/>
                </a:lnTo>
                <a:lnTo>
                  <a:pt x="438" y="249"/>
                </a:lnTo>
                <a:lnTo>
                  <a:pt x="429" y="238"/>
                </a:lnTo>
                <a:lnTo>
                  <a:pt x="418" y="226"/>
                </a:lnTo>
                <a:lnTo>
                  <a:pt x="407" y="212"/>
                </a:lnTo>
                <a:lnTo>
                  <a:pt x="398" y="200"/>
                </a:lnTo>
                <a:lnTo>
                  <a:pt x="394" y="193"/>
                </a:lnTo>
                <a:lnTo>
                  <a:pt x="392" y="187"/>
                </a:lnTo>
                <a:lnTo>
                  <a:pt x="390" y="180"/>
                </a:lnTo>
                <a:lnTo>
                  <a:pt x="390" y="174"/>
                </a:lnTo>
                <a:lnTo>
                  <a:pt x="392" y="167"/>
                </a:lnTo>
                <a:lnTo>
                  <a:pt x="395" y="162"/>
                </a:lnTo>
                <a:lnTo>
                  <a:pt x="401" y="157"/>
                </a:lnTo>
                <a:lnTo>
                  <a:pt x="408" y="152"/>
                </a:lnTo>
                <a:lnTo>
                  <a:pt x="408" y="152"/>
                </a:lnTo>
                <a:lnTo>
                  <a:pt x="416" y="139"/>
                </a:lnTo>
                <a:lnTo>
                  <a:pt x="425" y="126"/>
                </a:lnTo>
                <a:lnTo>
                  <a:pt x="437" y="114"/>
                </a:lnTo>
                <a:lnTo>
                  <a:pt x="451" y="102"/>
                </a:lnTo>
                <a:lnTo>
                  <a:pt x="466" y="91"/>
                </a:lnTo>
                <a:lnTo>
                  <a:pt x="483" y="83"/>
                </a:lnTo>
                <a:lnTo>
                  <a:pt x="501" y="74"/>
                </a:lnTo>
                <a:lnTo>
                  <a:pt x="521" y="67"/>
                </a:lnTo>
                <a:lnTo>
                  <a:pt x="540" y="61"/>
                </a:lnTo>
                <a:lnTo>
                  <a:pt x="561" y="56"/>
                </a:lnTo>
                <a:lnTo>
                  <a:pt x="582" y="54"/>
                </a:lnTo>
                <a:lnTo>
                  <a:pt x="603" y="52"/>
                </a:lnTo>
                <a:lnTo>
                  <a:pt x="623" y="52"/>
                </a:lnTo>
                <a:lnTo>
                  <a:pt x="644" y="54"/>
                </a:lnTo>
                <a:lnTo>
                  <a:pt x="664" y="57"/>
                </a:lnTo>
                <a:lnTo>
                  <a:pt x="683" y="63"/>
                </a:lnTo>
                <a:lnTo>
                  <a:pt x="683" y="63"/>
                </a:lnTo>
                <a:lnTo>
                  <a:pt x="693" y="67"/>
                </a:lnTo>
                <a:lnTo>
                  <a:pt x="705" y="73"/>
                </a:lnTo>
                <a:lnTo>
                  <a:pt x="726" y="87"/>
                </a:lnTo>
                <a:lnTo>
                  <a:pt x="726" y="87"/>
                </a:lnTo>
                <a:lnTo>
                  <a:pt x="746" y="97"/>
                </a:lnTo>
                <a:lnTo>
                  <a:pt x="753" y="102"/>
                </a:lnTo>
                <a:lnTo>
                  <a:pt x="761" y="107"/>
                </a:lnTo>
                <a:lnTo>
                  <a:pt x="766" y="113"/>
                </a:lnTo>
                <a:lnTo>
                  <a:pt x="768" y="117"/>
                </a:lnTo>
                <a:lnTo>
                  <a:pt x="769" y="120"/>
                </a:lnTo>
                <a:lnTo>
                  <a:pt x="770" y="125"/>
                </a:lnTo>
                <a:lnTo>
                  <a:pt x="770" y="130"/>
                </a:lnTo>
                <a:lnTo>
                  <a:pt x="769" y="135"/>
                </a:lnTo>
                <a:lnTo>
                  <a:pt x="768" y="142"/>
                </a:lnTo>
                <a:lnTo>
                  <a:pt x="768" y="142"/>
                </a:lnTo>
                <a:lnTo>
                  <a:pt x="732" y="180"/>
                </a:lnTo>
                <a:lnTo>
                  <a:pt x="696" y="219"/>
                </a:lnTo>
                <a:lnTo>
                  <a:pt x="625" y="296"/>
                </a:lnTo>
                <a:lnTo>
                  <a:pt x="625" y="296"/>
                </a:lnTo>
                <a:lnTo>
                  <a:pt x="620" y="309"/>
                </a:lnTo>
                <a:lnTo>
                  <a:pt x="616" y="323"/>
                </a:lnTo>
                <a:lnTo>
                  <a:pt x="611" y="349"/>
                </a:lnTo>
                <a:lnTo>
                  <a:pt x="599" y="405"/>
                </a:lnTo>
                <a:lnTo>
                  <a:pt x="599" y="405"/>
                </a:lnTo>
                <a:lnTo>
                  <a:pt x="606" y="403"/>
                </a:lnTo>
                <a:lnTo>
                  <a:pt x="613" y="401"/>
                </a:lnTo>
                <a:lnTo>
                  <a:pt x="619" y="401"/>
                </a:lnTo>
                <a:lnTo>
                  <a:pt x="626" y="400"/>
                </a:lnTo>
                <a:lnTo>
                  <a:pt x="638" y="401"/>
                </a:lnTo>
                <a:lnTo>
                  <a:pt x="651" y="404"/>
                </a:lnTo>
                <a:lnTo>
                  <a:pt x="677" y="412"/>
                </a:lnTo>
                <a:lnTo>
                  <a:pt x="690" y="415"/>
                </a:lnTo>
                <a:lnTo>
                  <a:pt x="704" y="418"/>
                </a:lnTo>
                <a:lnTo>
                  <a:pt x="704" y="418"/>
                </a:lnTo>
                <a:lnTo>
                  <a:pt x="706" y="424"/>
                </a:lnTo>
                <a:lnTo>
                  <a:pt x="708" y="430"/>
                </a:lnTo>
                <a:lnTo>
                  <a:pt x="714" y="443"/>
                </a:lnTo>
                <a:lnTo>
                  <a:pt x="714" y="443"/>
                </a:lnTo>
                <a:lnTo>
                  <a:pt x="704" y="475"/>
                </a:lnTo>
                <a:lnTo>
                  <a:pt x="692" y="505"/>
                </a:lnTo>
                <a:lnTo>
                  <a:pt x="666" y="565"/>
                </a:lnTo>
                <a:lnTo>
                  <a:pt x="655" y="596"/>
                </a:lnTo>
                <a:lnTo>
                  <a:pt x="644" y="626"/>
                </a:lnTo>
                <a:lnTo>
                  <a:pt x="638" y="642"/>
                </a:lnTo>
                <a:lnTo>
                  <a:pt x="634" y="658"/>
                </a:lnTo>
                <a:lnTo>
                  <a:pt x="631" y="674"/>
                </a:lnTo>
                <a:lnTo>
                  <a:pt x="629" y="691"/>
                </a:lnTo>
                <a:lnTo>
                  <a:pt x="629" y="691"/>
                </a:lnTo>
                <a:lnTo>
                  <a:pt x="638" y="693"/>
                </a:lnTo>
                <a:lnTo>
                  <a:pt x="644" y="693"/>
                </a:lnTo>
                <a:lnTo>
                  <a:pt x="650" y="693"/>
                </a:lnTo>
                <a:lnTo>
                  <a:pt x="661" y="693"/>
                </a:lnTo>
                <a:lnTo>
                  <a:pt x="661" y="693"/>
                </a:lnTo>
                <a:lnTo>
                  <a:pt x="665" y="700"/>
                </a:lnTo>
                <a:lnTo>
                  <a:pt x="668" y="706"/>
                </a:lnTo>
                <a:lnTo>
                  <a:pt x="671" y="712"/>
                </a:lnTo>
                <a:lnTo>
                  <a:pt x="672" y="719"/>
                </a:lnTo>
                <a:lnTo>
                  <a:pt x="674" y="726"/>
                </a:lnTo>
                <a:lnTo>
                  <a:pt x="674" y="733"/>
                </a:lnTo>
                <a:lnTo>
                  <a:pt x="674" y="740"/>
                </a:lnTo>
                <a:lnTo>
                  <a:pt x="673" y="747"/>
                </a:lnTo>
                <a:lnTo>
                  <a:pt x="672" y="754"/>
                </a:lnTo>
                <a:lnTo>
                  <a:pt x="669" y="760"/>
                </a:lnTo>
                <a:lnTo>
                  <a:pt x="666" y="766"/>
                </a:lnTo>
                <a:lnTo>
                  <a:pt x="662" y="771"/>
                </a:lnTo>
                <a:lnTo>
                  <a:pt x="658" y="776"/>
                </a:lnTo>
                <a:lnTo>
                  <a:pt x="651" y="780"/>
                </a:lnTo>
                <a:lnTo>
                  <a:pt x="645" y="783"/>
                </a:lnTo>
                <a:lnTo>
                  <a:pt x="637" y="785"/>
                </a:lnTo>
                <a:lnTo>
                  <a:pt x="637" y="785"/>
                </a:lnTo>
                <a:lnTo>
                  <a:pt x="634" y="785"/>
                </a:lnTo>
                <a:lnTo>
                  <a:pt x="631" y="784"/>
                </a:lnTo>
                <a:lnTo>
                  <a:pt x="626" y="783"/>
                </a:lnTo>
                <a:lnTo>
                  <a:pt x="619" y="783"/>
                </a:lnTo>
                <a:lnTo>
                  <a:pt x="619" y="783"/>
                </a:lnTo>
                <a:lnTo>
                  <a:pt x="611" y="783"/>
                </a:lnTo>
                <a:lnTo>
                  <a:pt x="602" y="784"/>
                </a:lnTo>
                <a:lnTo>
                  <a:pt x="587" y="787"/>
                </a:lnTo>
                <a:lnTo>
                  <a:pt x="581" y="787"/>
                </a:lnTo>
                <a:lnTo>
                  <a:pt x="574" y="786"/>
                </a:lnTo>
                <a:lnTo>
                  <a:pt x="572" y="785"/>
                </a:lnTo>
                <a:lnTo>
                  <a:pt x="570" y="783"/>
                </a:lnTo>
                <a:lnTo>
                  <a:pt x="568" y="781"/>
                </a:lnTo>
                <a:lnTo>
                  <a:pt x="567" y="778"/>
                </a:lnTo>
                <a:lnTo>
                  <a:pt x="567" y="778"/>
                </a:lnTo>
                <a:lnTo>
                  <a:pt x="559" y="779"/>
                </a:lnTo>
                <a:lnTo>
                  <a:pt x="553" y="780"/>
                </a:lnTo>
                <a:lnTo>
                  <a:pt x="540" y="780"/>
                </a:lnTo>
                <a:lnTo>
                  <a:pt x="511" y="777"/>
                </a:lnTo>
                <a:lnTo>
                  <a:pt x="511" y="777"/>
                </a:lnTo>
                <a:lnTo>
                  <a:pt x="508" y="773"/>
                </a:lnTo>
                <a:lnTo>
                  <a:pt x="507" y="769"/>
                </a:lnTo>
                <a:lnTo>
                  <a:pt x="506" y="766"/>
                </a:lnTo>
                <a:lnTo>
                  <a:pt x="504" y="762"/>
                </a:lnTo>
                <a:lnTo>
                  <a:pt x="504" y="762"/>
                </a:lnTo>
                <a:lnTo>
                  <a:pt x="481" y="763"/>
                </a:lnTo>
                <a:lnTo>
                  <a:pt x="457" y="766"/>
                </a:lnTo>
                <a:lnTo>
                  <a:pt x="408" y="775"/>
                </a:lnTo>
                <a:lnTo>
                  <a:pt x="385" y="778"/>
                </a:lnTo>
                <a:lnTo>
                  <a:pt x="360" y="782"/>
                </a:lnTo>
                <a:lnTo>
                  <a:pt x="337" y="784"/>
                </a:lnTo>
                <a:lnTo>
                  <a:pt x="313" y="784"/>
                </a:lnTo>
                <a:lnTo>
                  <a:pt x="313" y="784"/>
                </a:lnTo>
                <a:lnTo>
                  <a:pt x="310" y="792"/>
                </a:lnTo>
                <a:lnTo>
                  <a:pt x="304" y="798"/>
                </a:lnTo>
                <a:lnTo>
                  <a:pt x="298" y="803"/>
                </a:lnTo>
                <a:lnTo>
                  <a:pt x="290" y="809"/>
                </a:lnTo>
                <a:lnTo>
                  <a:pt x="282" y="812"/>
                </a:lnTo>
                <a:lnTo>
                  <a:pt x="273" y="815"/>
                </a:lnTo>
                <a:lnTo>
                  <a:pt x="265" y="817"/>
                </a:lnTo>
                <a:lnTo>
                  <a:pt x="256" y="818"/>
                </a:lnTo>
                <a:lnTo>
                  <a:pt x="256" y="818"/>
                </a:lnTo>
                <a:lnTo>
                  <a:pt x="255" y="822"/>
                </a:lnTo>
                <a:lnTo>
                  <a:pt x="253" y="826"/>
                </a:lnTo>
                <a:lnTo>
                  <a:pt x="250" y="831"/>
                </a:lnTo>
                <a:lnTo>
                  <a:pt x="248" y="837"/>
                </a:lnTo>
                <a:lnTo>
                  <a:pt x="248" y="837"/>
                </a:lnTo>
                <a:lnTo>
                  <a:pt x="240" y="841"/>
                </a:lnTo>
                <a:lnTo>
                  <a:pt x="233" y="844"/>
                </a:lnTo>
                <a:lnTo>
                  <a:pt x="225" y="846"/>
                </a:lnTo>
                <a:lnTo>
                  <a:pt x="218" y="847"/>
                </a:lnTo>
                <a:lnTo>
                  <a:pt x="201" y="849"/>
                </a:lnTo>
                <a:lnTo>
                  <a:pt x="183" y="849"/>
                </a:lnTo>
                <a:lnTo>
                  <a:pt x="150" y="851"/>
                </a:lnTo>
                <a:lnTo>
                  <a:pt x="135" y="852"/>
                </a:lnTo>
                <a:lnTo>
                  <a:pt x="128" y="854"/>
                </a:lnTo>
                <a:lnTo>
                  <a:pt x="121" y="855"/>
                </a:lnTo>
                <a:lnTo>
                  <a:pt x="121" y="855"/>
                </a:lnTo>
                <a:lnTo>
                  <a:pt x="119" y="853"/>
                </a:lnTo>
                <a:lnTo>
                  <a:pt x="117" y="852"/>
                </a:lnTo>
                <a:lnTo>
                  <a:pt x="111" y="849"/>
                </a:lnTo>
                <a:lnTo>
                  <a:pt x="105" y="846"/>
                </a:lnTo>
                <a:lnTo>
                  <a:pt x="102" y="845"/>
                </a:lnTo>
                <a:lnTo>
                  <a:pt x="100" y="843"/>
                </a:lnTo>
                <a:lnTo>
                  <a:pt x="100" y="843"/>
                </a:lnTo>
                <a:lnTo>
                  <a:pt x="98" y="836"/>
                </a:lnTo>
                <a:lnTo>
                  <a:pt x="98" y="831"/>
                </a:lnTo>
                <a:lnTo>
                  <a:pt x="99" y="827"/>
                </a:lnTo>
                <a:lnTo>
                  <a:pt x="99" y="827"/>
                </a:lnTo>
                <a:lnTo>
                  <a:pt x="97" y="828"/>
                </a:lnTo>
                <a:lnTo>
                  <a:pt x="95" y="830"/>
                </a:lnTo>
                <a:lnTo>
                  <a:pt x="92" y="834"/>
                </a:lnTo>
                <a:lnTo>
                  <a:pt x="91" y="839"/>
                </a:lnTo>
                <a:lnTo>
                  <a:pt x="89" y="841"/>
                </a:lnTo>
                <a:lnTo>
                  <a:pt x="88" y="842"/>
                </a:lnTo>
                <a:lnTo>
                  <a:pt x="88" y="842"/>
                </a:lnTo>
                <a:lnTo>
                  <a:pt x="81" y="844"/>
                </a:lnTo>
                <a:lnTo>
                  <a:pt x="73" y="844"/>
                </a:lnTo>
                <a:lnTo>
                  <a:pt x="67" y="843"/>
                </a:lnTo>
                <a:lnTo>
                  <a:pt x="61" y="840"/>
                </a:lnTo>
                <a:lnTo>
                  <a:pt x="56" y="837"/>
                </a:lnTo>
                <a:lnTo>
                  <a:pt x="52" y="831"/>
                </a:lnTo>
                <a:lnTo>
                  <a:pt x="47" y="826"/>
                </a:lnTo>
                <a:lnTo>
                  <a:pt x="44" y="821"/>
                </a:lnTo>
                <a:lnTo>
                  <a:pt x="42" y="814"/>
                </a:lnTo>
                <a:lnTo>
                  <a:pt x="40" y="807"/>
                </a:lnTo>
                <a:lnTo>
                  <a:pt x="39" y="800"/>
                </a:lnTo>
                <a:lnTo>
                  <a:pt x="38" y="793"/>
                </a:lnTo>
                <a:lnTo>
                  <a:pt x="38" y="786"/>
                </a:lnTo>
                <a:lnTo>
                  <a:pt x="39" y="780"/>
                </a:lnTo>
                <a:lnTo>
                  <a:pt x="40" y="773"/>
                </a:lnTo>
                <a:lnTo>
                  <a:pt x="42" y="768"/>
                </a:lnTo>
                <a:lnTo>
                  <a:pt x="42" y="768"/>
                </a:lnTo>
                <a:lnTo>
                  <a:pt x="46" y="767"/>
                </a:lnTo>
                <a:lnTo>
                  <a:pt x="50" y="766"/>
                </a:lnTo>
                <a:lnTo>
                  <a:pt x="55" y="763"/>
                </a:lnTo>
                <a:lnTo>
                  <a:pt x="60" y="761"/>
                </a:lnTo>
                <a:lnTo>
                  <a:pt x="63" y="760"/>
                </a:lnTo>
                <a:lnTo>
                  <a:pt x="68" y="760"/>
                </a:lnTo>
                <a:lnTo>
                  <a:pt x="68" y="760"/>
                </a:lnTo>
                <a:lnTo>
                  <a:pt x="62" y="725"/>
                </a:lnTo>
                <a:lnTo>
                  <a:pt x="57" y="691"/>
                </a:lnTo>
                <a:lnTo>
                  <a:pt x="51" y="657"/>
                </a:lnTo>
                <a:lnTo>
                  <a:pt x="42" y="621"/>
                </a:lnTo>
                <a:lnTo>
                  <a:pt x="42" y="621"/>
                </a:lnTo>
                <a:lnTo>
                  <a:pt x="38" y="604"/>
                </a:lnTo>
                <a:lnTo>
                  <a:pt x="32" y="588"/>
                </a:lnTo>
                <a:lnTo>
                  <a:pt x="21" y="556"/>
                </a:lnTo>
                <a:lnTo>
                  <a:pt x="15" y="540"/>
                </a:lnTo>
                <a:lnTo>
                  <a:pt x="11" y="525"/>
                </a:lnTo>
                <a:lnTo>
                  <a:pt x="8" y="508"/>
                </a:lnTo>
                <a:lnTo>
                  <a:pt x="6" y="492"/>
                </a:lnTo>
                <a:lnTo>
                  <a:pt x="6" y="492"/>
                </a:lnTo>
                <a:lnTo>
                  <a:pt x="5" y="485"/>
                </a:lnTo>
                <a:lnTo>
                  <a:pt x="6" y="481"/>
                </a:lnTo>
                <a:lnTo>
                  <a:pt x="7" y="476"/>
                </a:lnTo>
                <a:lnTo>
                  <a:pt x="9" y="472"/>
                </a:lnTo>
                <a:lnTo>
                  <a:pt x="11" y="468"/>
                </a:lnTo>
                <a:lnTo>
                  <a:pt x="14" y="465"/>
                </a:lnTo>
                <a:lnTo>
                  <a:pt x="22" y="459"/>
                </a:lnTo>
                <a:lnTo>
                  <a:pt x="30" y="454"/>
                </a:lnTo>
                <a:lnTo>
                  <a:pt x="41" y="450"/>
                </a:lnTo>
                <a:lnTo>
                  <a:pt x="52" y="448"/>
                </a:lnTo>
                <a:lnTo>
                  <a:pt x="65" y="446"/>
                </a:lnTo>
                <a:lnTo>
                  <a:pt x="90" y="443"/>
                </a:lnTo>
                <a:lnTo>
                  <a:pt x="115" y="440"/>
                </a:lnTo>
                <a:lnTo>
                  <a:pt x="137" y="437"/>
                </a:lnTo>
                <a:lnTo>
                  <a:pt x="146" y="435"/>
                </a:lnTo>
                <a:lnTo>
                  <a:pt x="153" y="433"/>
                </a:lnTo>
                <a:lnTo>
                  <a:pt x="153" y="433"/>
                </a:lnTo>
                <a:lnTo>
                  <a:pt x="154" y="432"/>
                </a:lnTo>
                <a:lnTo>
                  <a:pt x="158" y="432"/>
                </a:lnTo>
                <a:lnTo>
                  <a:pt x="158" y="432"/>
                </a:lnTo>
                <a:lnTo>
                  <a:pt x="154" y="423"/>
                </a:lnTo>
                <a:lnTo>
                  <a:pt x="153" y="415"/>
                </a:lnTo>
                <a:lnTo>
                  <a:pt x="151" y="397"/>
                </a:lnTo>
                <a:lnTo>
                  <a:pt x="151" y="378"/>
                </a:lnTo>
                <a:lnTo>
                  <a:pt x="150" y="369"/>
                </a:lnTo>
                <a:lnTo>
                  <a:pt x="148" y="360"/>
                </a:lnTo>
                <a:lnTo>
                  <a:pt x="148" y="360"/>
                </a:lnTo>
                <a:lnTo>
                  <a:pt x="144" y="339"/>
                </a:lnTo>
                <a:lnTo>
                  <a:pt x="138" y="318"/>
                </a:lnTo>
                <a:lnTo>
                  <a:pt x="138" y="318"/>
                </a:lnTo>
                <a:lnTo>
                  <a:pt x="135" y="308"/>
                </a:lnTo>
                <a:lnTo>
                  <a:pt x="131" y="298"/>
                </a:lnTo>
                <a:lnTo>
                  <a:pt x="127" y="287"/>
                </a:lnTo>
                <a:lnTo>
                  <a:pt x="122" y="278"/>
                </a:lnTo>
                <a:lnTo>
                  <a:pt x="122" y="278"/>
                </a:lnTo>
                <a:lnTo>
                  <a:pt x="116" y="256"/>
                </a:lnTo>
                <a:lnTo>
                  <a:pt x="111" y="236"/>
                </a:lnTo>
                <a:lnTo>
                  <a:pt x="108" y="226"/>
                </a:lnTo>
                <a:lnTo>
                  <a:pt x="104" y="217"/>
                </a:lnTo>
                <a:lnTo>
                  <a:pt x="100" y="209"/>
                </a:lnTo>
                <a:lnTo>
                  <a:pt x="95" y="201"/>
                </a:lnTo>
                <a:lnTo>
                  <a:pt x="95" y="201"/>
                </a:lnTo>
                <a:lnTo>
                  <a:pt x="86" y="192"/>
                </a:lnTo>
                <a:lnTo>
                  <a:pt x="77" y="185"/>
                </a:lnTo>
                <a:lnTo>
                  <a:pt x="58" y="171"/>
                </a:lnTo>
                <a:lnTo>
                  <a:pt x="39" y="157"/>
                </a:lnTo>
                <a:lnTo>
                  <a:pt x="30" y="149"/>
                </a:lnTo>
                <a:lnTo>
                  <a:pt x="22" y="141"/>
                </a:lnTo>
                <a:lnTo>
                  <a:pt x="22" y="141"/>
                </a:lnTo>
                <a:lnTo>
                  <a:pt x="17" y="133"/>
                </a:lnTo>
                <a:lnTo>
                  <a:pt x="13" y="126"/>
                </a:lnTo>
                <a:lnTo>
                  <a:pt x="8" y="117"/>
                </a:lnTo>
                <a:lnTo>
                  <a:pt x="5" y="114"/>
                </a:lnTo>
                <a:lnTo>
                  <a:pt x="0" y="111"/>
                </a:lnTo>
                <a:lnTo>
                  <a:pt x="0" y="111"/>
                </a:lnTo>
                <a:lnTo>
                  <a:pt x="2" y="101"/>
                </a:lnTo>
                <a:lnTo>
                  <a:pt x="5" y="91"/>
                </a:lnTo>
                <a:lnTo>
                  <a:pt x="9" y="82"/>
                </a:lnTo>
                <a:lnTo>
                  <a:pt x="13" y="74"/>
                </a:lnTo>
                <a:lnTo>
                  <a:pt x="19" y="66"/>
                </a:lnTo>
                <a:lnTo>
                  <a:pt x="25" y="58"/>
                </a:lnTo>
                <a:lnTo>
                  <a:pt x="31" y="51"/>
                </a:lnTo>
                <a:lnTo>
                  <a:pt x="39" y="44"/>
                </a:lnTo>
                <a:lnTo>
                  <a:pt x="47" y="38"/>
                </a:lnTo>
                <a:lnTo>
                  <a:pt x="57" y="33"/>
                </a:lnTo>
                <a:lnTo>
                  <a:pt x="66" y="27"/>
                </a:lnTo>
                <a:lnTo>
                  <a:pt x="76" y="23"/>
                </a:lnTo>
                <a:lnTo>
                  <a:pt x="98" y="14"/>
                </a:lnTo>
                <a:lnTo>
                  <a:pt x="119" y="8"/>
                </a:lnTo>
                <a:lnTo>
                  <a:pt x="143" y="4"/>
                </a:lnTo>
                <a:lnTo>
                  <a:pt x="166" y="1"/>
                </a:lnTo>
                <a:lnTo>
                  <a:pt x="190" y="0"/>
                </a:lnTo>
                <a:lnTo>
                  <a:pt x="213" y="1"/>
                </a:lnTo>
                <a:lnTo>
                  <a:pt x="235" y="5"/>
                </a:lnTo>
                <a:lnTo>
                  <a:pt x="255" y="9"/>
                </a:lnTo>
                <a:lnTo>
                  <a:pt x="274" y="15"/>
                </a:lnTo>
                <a:lnTo>
                  <a:pt x="283" y="20"/>
                </a:lnTo>
                <a:lnTo>
                  <a:pt x="290" y="24"/>
                </a:lnTo>
                <a:lnTo>
                  <a:pt x="290" y="24"/>
                </a:lnTo>
                <a:lnTo>
                  <a:pt x="304" y="34"/>
                </a:lnTo>
                <a:lnTo>
                  <a:pt x="317" y="43"/>
                </a:lnTo>
                <a:lnTo>
                  <a:pt x="328" y="53"/>
                </a:lnTo>
                <a:lnTo>
                  <a:pt x="332" y="57"/>
                </a:lnTo>
                <a:lnTo>
                  <a:pt x="334" y="63"/>
                </a:lnTo>
                <a:lnTo>
                  <a:pt x="334" y="63"/>
                </a:lnTo>
                <a:lnTo>
                  <a:pt x="339" y="70"/>
                </a:lnTo>
                <a:lnTo>
                  <a:pt x="340" y="77"/>
                </a:lnTo>
                <a:lnTo>
                  <a:pt x="340" y="77"/>
                </a:lnTo>
                <a:lnTo>
                  <a:pt x="340" y="84"/>
                </a:lnTo>
                <a:lnTo>
                  <a:pt x="338" y="91"/>
                </a:lnTo>
                <a:lnTo>
                  <a:pt x="335" y="98"/>
                </a:lnTo>
                <a:lnTo>
                  <a:pt x="332" y="104"/>
                </a:lnTo>
                <a:lnTo>
                  <a:pt x="324" y="116"/>
                </a:lnTo>
                <a:lnTo>
                  <a:pt x="316" y="127"/>
                </a:lnTo>
                <a:lnTo>
                  <a:pt x="316" y="127"/>
                </a:lnTo>
                <a:lnTo>
                  <a:pt x="305" y="146"/>
                </a:lnTo>
                <a:lnTo>
                  <a:pt x="294" y="169"/>
                </a:lnTo>
                <a:lnTo>
                  <a:pt x="289" y="179"/>
                </a:lnTo>
                <a:lnTo>
                  <a:pt x="285" y="190"/>
                </a:lnTo>
                <a:lnTo>
                  <a:pt x="283" y="200"/>
                </a:lnTo>
                <a:lnTo>
                  <a:pt x="282" y="207"/>
                </a:lnTo>
                <a:lnTo>
                  <a:pt x="282" y="207"/>
                </a:lnTo>
                <a:lnTo>
                  <a:pt x="283" y="223"/>
                </a:lnTo>
                <a:lnTo>
                  <a:pt x="286" y="237"/>
                </a:lnTo>
                <a:lnTo>
                  <a:pt x="292" y="252"/>
                </a:lnTo>
                <a:lnTo>
                  <a:pt x="298" y="266"/>
                </a:lnTo>
                <a:lnTo>
                  <a:pt x="311" y="293"/>
                </a:lnTo>
                <a:lnTo>
                  <a:pt x="317" y="306"/>
                </a:lnTo>
                <a:lnTo>
                  <a:pt x="323" y="318"/>
                </a:lnTo>
                <a:lnTo>
                  <a:pt x="323" y="318"/>
                </a:lnTo>
                <a:lnTo>
                  <a:pt x="329" y="340"/>
                </a:lnTo>
                <a:lnTo>
                  <a:pt x="334" y="359"/>
                </a:lnTo>
                <a:lnTo>
                  <a:pt x="341" y="378"/>
                </a:lnTo>
                <a:lnTo>
                  <a:pt x="345" y="388"/>
                </a:lnTo>
                <a:lnTo>
                  <a:pt x="351" y="399"/>
                </a:lnTo>
                <a:lnTo>
                  <a:pt x="351" y="399"/>
                </a:lnTo>
                <a:close/>
                <a:moveTo>
                  <a:pt x="27" y="513"/>
                </a:moveTo>
                <a:lnTo>
                  <a:pt x="27" y="513"/>
                </a:lnTo>
                <a:lnTo>
                  <a:pt x="26" y="514"/>
                </a:lnTo>
                <a:lnTo>
                  <a:pt x="26" y="515"/>
                </a:lnTo>
                <a:lnTo>
                  <a:pt x="26" y="515"/>
                </a:lnTo>
                <a:lnTo>
                  <a:pt x="30" y="531"/>
                </a:lnTo>
                <a:lnTo>
                  <a:pt x="36" y="549"/>
                </a:lnTo>
                <a:lnTo>
                  <a:pt x="47" y="582"/>
                </a:lnTo>
                <a:lnTo>
                  <a:pt x="59" y="616"/>
                </a:lnTo>
                <a:lnTo>
                  <a:pt x="63" y="634"/>
                </a:lnTo>
                <a:lnTo>
                  <a:pt x="68" y="651"/>
                </a:lnTo>
                <a:lnTo>
                  <a:pt x="68" y="651"/>
                </a:lnTo>
                <a:lnTo>
                  <a:pt x="72" y="680"/>
                </a:lnTo>
                <a:lnTo>
                  <a:pt x="77" y="709"/>
                </a:lnTo>
                <a:lnTo>
                  <a:pt x="82" y="724"/>
                </a:lnTo>
                <a:lnTo>
                  <a:pt x="86" y="738"/>
                </a:lnTo>
                <a:lnTo>
                  <a:pt x="91" y="751"/>
                </a:lnTo>
                <a:lnTo>
                  <a:pt x="99" y="764"/>
                </a:lnTo>
                <a:lnTo>
                  <a:pt x="99" y="764"/>
                </a:lnTo>
                <a:lnTo>
                  <a:pt x="95" y="738"/>
                </a:lnTo>
                <a:lnTo>
                  <a:pt x="89" y="711"/>
                </a:lnTo>
                <a:lnTo>
                  <a:pt x="75" y="661"/>
                </a:lnTo>
                <a:lnTo>
                  <a:pt x="62" y="612"/>
                </a:lnTo>
                <a:lnTo>
                  <a:pt x="57" y="587"/>
                </a:lnTo>
                <a:lnTo>
                  <a:pt x="53" y="564"/>
                </a:lnTo>
                <a:lnTo>
                  <a:pt x="53" y="564"/>
                </a:lnTo>
                <a:lnTo>
                  <a:pt x="51" y="560"/>
                </a:lnTo>
                <a:lnTo>
                  <a:pt x="47" y="557"/>
                </a:lnTo>
                <a:lnTo>
                  <a:pt x="45" y="555"/>
                </a:lnTo>
                <a:lnTo>
                  <a:pt x="43" y="551"/>
                </a:lnTo>
                <a:lnTo>
                  <a:pt x="43" y="551"/>
                </a:lnTo>
                <a:lnTo>
                  <a:pt x="41" y="537"/>
                </a:lnTo>
                <a:lnTo>
                  <a:pt x="38" y="525"/>
                </a:lnTo>
                <a:lnTo>
                  <a:pt x="28" y="504"/>
                </a:lnTo>
                <a:lnTo>
                  <a:pt x="28" y="504"/>
                </a:lnTo>
                <a:lnTo>
                  <a:pt x="31" y="502"/>
                </a:lnTo>
                <a:lnTo>
                  <a:pt x="32" y="499"/>
                </a:lnTo>
                <a:lnTo>
                  <a:pt x="31" y="497"/>
                </a:lnTo>
                <a:lnTo>
                  <a:pt x="30" y="495"/>
                </a:lnTo>
                <a:lnTo>
                  <a:pt x="30" y="495"/>
                </a:lnTo>
                <a:lnTo>
                  <a:pt x="38" y="491"/>
                </a:lnTo>
                <a:lnTo>
                  <a:pt x="46" y="487"/>
                </a:lnTo>
                <a:lnTo>
                  <a:pt x="55" y="484"/>
                </a:lnTo>
                <a:lnTo>
                  <a:pt x="62" y="482"/>
                </a:lnTo>
                <a:lnTo>
                  <a:pt x="78" y="480"/>
                </a:lnTo>
                <a:lnTo>
                  <a:pt x="96" y="479"/>
                </a:lnTo>
                <a:lnTo>
                  <a:pt x="112" y="480"/>
                </a:lnTo>
                <a:lnTo>
                  <a:pt x="128" y="482"/>
                </a:lnTo>
                <a:lnTo>
                  <a:pt x="144" y="483"/>
                </a:lnTo>
                <a:lnTo>
                  <a:pt x="161" y="484"/>
                </a:lnTo>
                <a:lnTo>
                  <a:pt x="161" y="484"/>
                </a:lnTo>
                <a:lnTo>
                  <a:pt x="171" y="483"/>
                </a:lnTo>
                <a:lnTo>
                  <a:pt x="181" y="481"/>
                </a:lnTo>
                <a:lnTo>
                  <a:pt x="187" y="481"/>
                </a:lnTo>
                <a:lnTo>
                  <a:pt x="192" y="482"/>
                </a:lnTo>
                <a:lnTo>
                  <a:pt x="197" y="483"/>
                </a:lnTo>
                <a:lnTo>
                  <a:pt x="202" y="487"/>
                </a:lnTo>
                <a:lnTo>
                  <a:pt x="202" y="487"/>
                </a:lnTo>
                <a:lnTo>
                  <a:pt x="202" y="495"/>
                </a:lnTo>
                <a:lnTo>
                  <a:pt x="202" y="504"/>
                </a:lnTo>
                <a:lnTo>
                  <a:pt x="198" y="521"/>
                </a:lnTo>
                <a:lnTo>
                  <a:pt x="195" y="538"/>
                </a:lnTo>
                <a:lnTo>
                  <a:pt x="190" y="554"/>
                </a:lnTo>
                <a:lnTo>
                  <a:pt x="186" y="570"/>
                </a:lnTo>
                <a:lnTo>
                  <a:pt x="181" y="585"/>
                </a:lnTo>
                <a:lnTo>
                  <a:pt x="179" y="600"/>
                </a:lnTo>
                <a:lnTo>
                  <a:pt x="179" y="608"/>
                </a:lnTo>
                <a:lnTo>
                  <a:pt x="179" y="615"/>
                </a:lnTo>
                <a:lnTo>
                  <a:pt x="179" y="615"/>
                </a:lnTo>
                <a:lnTo>
                  <a:pt x="173" y="629"/>
                </a:lnTo>
                <a:lnTo>
                  <a:pt x="167" y="646"/>
                </a:lnTo>
                <a:lnTo>
                  <a:pt x="162" y="664"/>
                </a:lnTo>
                <a:lnTo>
                  <a:pt x="158" y="685"/>
                </a:lnTo>
                <a:lnTo>
                  <a:pt x="149" y="724"/>
                </a:lnTo>
                <a:lnTo>
                  <a:pt x="145" y="745"/>
                </a:lnTo>
                <a:lnTo>
                  <a:pt x="138" y="763"/>
                </a:lnTo>
                <a:lnTo>
                  <a:pt x="138" y="763"/>
                </a:lnTo>
                <a:lnTo>
                  <a:pt x="156" y="763"/>
                </a:lnTo>
                <a:lnTo>
                  <a:pt x="172" y="762"/>
                </a:lnTo>
                <a:lnTo>
                  <a:pt x="202" y="760"/>
                </a:lnTo>
                <a:lnTo>
                  <a:pt x="231" y="758"/>
                </a:lnTo>
                <a:lnTo>
                  <a:pt x="245" y="758"/>
                </a:lnTo>
                <a:lnTo>
                  <a:pt x="260" y="758"/>
                </a:lnTo>
                <a:lnTo>
                  <a:pt x="260" y="758"/>
                </a:lnTo>
                <a:lnTo>
                  <a:pt x="274" y="734"/>
                </a:lnTo>
                <a:lnTo>
                  <a:pt x="288" y="708"/>
                </a:lnTo>
                <a:lnTo>
                  <a:pt x="294" y="695"/>
                </a:lnTo>
                <a:lnTo>
                  <a:pt x="300" y="681"/>
                </a:lnTo>
                <a:lnTo>
                  <a:pt x="304" y="667"/>
                </a:lnTo>
                <a:lnTo>
                  <a:pt x="309" y="652"/>
                </a:lnTo>
                <a:lnTo>
                  <a:pt x="309" y="652"/>
                </a:lnTo>
                <a:lnTo>
                  <a:pt x="330" y="610"/>
                </a:lnTo>
                <a:lnTo>
                  <a:pt x="350" y="565"/>
                </a:lnTo>
                <a:lnTo>
                  <a:pt x="370" y="521"/>
                </a:lnTo>
                <a:lnTo>
                  <a:pt x="387" y="477"/>
                </a:lnTo>
                <a:lnTo>
                  <a:pt x="387" y="477"/>
                </a:lnTo>
                <a:lnTo>
                  <a:pt x="375" y="477"/>
                </a:lnTo>
                <a:lnTo>
                  <a:pt x="363" y="477"/>
                </a:lnTo>
                <a:lnTo>
                  <a:pt x="339" y="481"/>
                </a:lnTo>
                <a:lnTo>
                  <a:pt x="315" y="484"/>
                </a:lnTo>
                <a:lnTo>
                  <a:pt x="290" y="489"/>
                </a:lnTo>
                <a:lnTo>
                  <a:pt x="290" y="489"/>
                </a:lnTo>
                <a:lnTo>
                  <a:pt x="277" y="490"/>
                </a:lnTo>
                <a:lnTo>
                  <a:pt x="262" y="491"/>
                </a:lnTo>
                <a:lnTo>
                  <a:pt x="254" y="492"/>
                </a:lnTo>
                <a:lnTo>
                  <a:pt x="248" y="491"/>
                </a:lnTo>
                <a:lnTo>
                  <a:pt x="240" y="490"/>
                </a:lnTo>
                <a:lnTo>
                  <a:pt x="234" y="488"/>
                </a:lnTo>
                <a:lnTo>
                  <a:pt x="234" y="488"/>
                </a:lnTo>
                <a:lnTo>
                  <a:pt x="242" y="482"/>
                </a:lnTo>
                <a:lnTo>
                  <a:pt x="251" y="479"/>
                </a:lnTo>
                <a:lnTo>
                  <a:pt x="259" y="476"/>
                </a:lnTo>
                <a:lnTo>
                  <a:pt x="269" y="474"/>
                </a:lnTo>
                <a:lnTo>
                  <a:pt x="287" y="470"/>
                </a:lnTo>
                <a:lnTo>
                  <a:pt x="308" y="468"/>
                </a:lnTo>
                <a:lnTo>
                  <a:pt x="328" y="467"/>
                </a:lnTo>
                <a:lnTo>
                  <a:pt x="347" y="465"/>
                </a:lnTo>
                <a:lnTo>
                  <a:pt x="365" y="462"/>
                </a:lnTo>
                <a:lnTo>
                  <a:pt x="375" y="460"/>
                </a:lnTo>
                <a:lnTo>
                  <a:pt x="383" y="457"/>
                </a:lnTo>
                <a:lnTo>
                  <a:pt x="383" y="457"/>
                </a:lnTo>
                <a:lnTo>
                  <a:pt x="390" y="460"/>
                </a:lnTo>
                <a:lnTo>
                  <a:pt x="393" y="462"/>
                </a:lnTo>
                <a:lnTo>
                  <a:pt x="398" y="462"/>
                </a:lnTo>
                <a:lnTo>
                  <a:pt x="398" y="462"/>
                </a:lnTo>
                <a:lnTo>
                  <a:pt x="402" y="447"/>
                </a:lnTo>
                <a:lnTo>
                  <a:pt x="406" y="434"/>
                </a:lnTo>
                <a:lnTo>
                  <a:pt x="411" y="422"/>
                </a:lnTo>
                <a:lnTo>
                  <a:pt x="415" y="409"/>
                </a:lnTo>
                <a:lnTo>
                  <a:pt x="415" y="409"/>
                </a:lnTo>
                <a:lnTo>
                  <a:pt x="338" y="416"/>
                </a:lnTo>
                <a:lnTo>
                  <a:pt x="302" y="420"/>
                </a:lnTo>
                <a:lnTo>
                  <a:pt x="266" y="423"/>
                </a:lnTo>
                <a:lnTo>
                  <a:pt x="266" y="423"/>
                </a:lnTo>
                <a:lnTo>
                  <a:pt x="252" y="425"/>
                </a:lnTo>
                <a:lnTo>
                  <a:pt x="237" y="429"/>
                </a:lnTo>
                <a:lnTo>
                  <a:pt x="207" y="436"/>
                </a:lnTo>
                <a:lnTo>
                  <a:pt x="148" y="452"/>
                </a:lnTo>
                <a:lnTo>
                  <a:pt x="120" y="461"/>
                </a:lnTo>
                <a:lnTo>
                  <a:pt x="92" y="466"/>
                </a:lnTo>
                <a:lnTo>
                  <a:pt x="80" y="468"/>
                </a:lnTo>
                <a:lnTo>
                  <a:pt x="67" y="469"/>
                </a:lnTo>
                <a:lnTo>
                  <a:pt x="55" y="470"/>
                </a:lnTo>
                <a:lnTo>
                  <a:pt x="43" y="469"/>
                </a:lnTo>
                <a:lnTo>
                  <a:pt x="43" y="469"/>
                </a:lnTo>
                <a:lnTo>
                  <a:pt x="33" y="475"/>
                </a:lnTo>
                <a:lnTo>
                  <a:pt x="29" y="478"/>
                </a:lnTo>
                <a:lnTo>
                  <a:pt x="25" y="481"/>
                </a:lnTo>
                <a:lnTo>
                  <a:pt x="25" y="481"/>
                </a:lnTo>
                <a:lnTo>
                  <a:pt x="26" y="498"/>
                </a:lnTo>
                <a:lnTo>
                  <a:pt x="27" y="513"/>
                </a:lnTo>
                <a:lnTo>
                  <a:pt x="27" y="513"/>
                </a:lnTo>
                <a:close/>
                <a:moveTo>
                  <a:pt x="70" y="822"/>
                </a:moveTo>
                <a:lnTo>
                  <a:pt x="70" y="822"/>
                </a:lnTo>
                <a:lnTo>
                  <a:pt x="73" y="821"/>
                </a:lnTo>
                <a:lnTo>
                  <a:pt x="76" y="818"/>
                </a:lnTo>
                <a:lnTo>
                  <a:pt x="78" y="815"/>
                </a:lnTo>
                <a:lnTo>
                  <a:pt x="81" y="812"/>
                </a:lnTo>
                <a:lnTo>
                  <a:pt x="82" y="807"/>
                </a:lnTo>
                <a:lnTo>
                  <a:pt x="82" y="802"/>
                </a:lnTo>
                <a:lnTo>
                  <a:pt x="81" y="793"/>
                </a:lnTo>
                <a:lnTo>
                  <a:pt x="80" y="788"/>
                </a:lnTo>
                <a:lnTo>
                  <a:pt x="77" y="784"/>
                </a:lnTo>
                <a:lnTo>
                  <a:pt x="75" y="781"/>
                </a:lnTo>
                <a:lnTo>
                  <a:pt x="72" y="779"/>
                </a:lnTo>
                <a:lnTo>
                  <a:pt x="69" y="778"/>
                </a:lnTo>
                <a:lnTo>
                  <a:pt x="65" y="779"/>
                </a:lnTo>
                <a:lnTo>
                  <a:pt x="60" y="781"/>
                </a:lnTo>
                <a:lnTo>
                  <a:pt x="56" y="784"/>
                </a:lnTo>
                <a:lnTo>
                  <a:pt x="56" y="784"/>
                </a:lnTo>
                <a:lnTo>
                  <a:pt x="56" y="795"/>
                </a:lnTo>
                <a:lnTo>
                  <a:pt x="57" y="806"/>
                </a:lnTo>
                <a:lnTo>
                  <a:pt x="59" y="811"/>
                </a:lnTo>
                <a:lnTo>
                  <a:pt x="61" y="815"/>
                </a:lnTo>
                <a:lnTo>
                  <a:pt x="66" y="820"/>
                </a:lnTo>
                <a:lnTo>
                  <a:pt x="70" y="822"/>
                </a:lnTo>
                <a:lnTo>
                  <a:pt x="70" y="822"/>
                </a:lnTo>
                <a:close/>
                <a:moveTo>
                  <a:pt x="59" y="528"/>
                </a:moveTo>
                <a:lnTo>
                  <a:pt x="59" y="528"/>
                </a:lnTo>
                <a:lnTo>
                  <a:pt x="62" y="536"/>
                </a:lnTo>
                <a:lnTo>
                  <a:pt x="65" y="542"/>
                </a:lnTo>
                <a:lnTo>
                  <a:pt x="67" y="550"/>
                </a:lnTo>
                <a:lnTo>
                  <a:pt x="67" y="558"/>
                </a:lnTo>
                <a:lnTo>
                  <a:pt x="67" y="558"/>
                </a:lnTo>
                <a:lnTo>
                  <a:pt x="73" y="578"/>
                </a:lnTo>
                <a:lnTo>
                  <a:pt x="78" y="598"/>
                </a:lnTo>
                <a:lnTo>
                  <a:pt x="88" y="642"/>
                </a:lnTo>
                <a:lnTo>
                  <a:pt x="88" y="642"/>
                </a:lnTo>
                <a:lnTo>
                  <a:pt x="92" y="659"/>
                </a:lnTo>
                <a:lnTo>
                  <a:pt x="98" y="676"/>
                </a:lnTo>
                <a:lnTo>
                  <a:pt x="107" y="709"/>
                </a:lnTo>
                <a:lnTo>
                  <a:pt x="107" y="709"/>
                </a:lnTo>
                <a:lnTo>
                  <a:pt x="108" y="717"/>
                </a:lnTo>
                <a:lnTo>
                  <a:pt x="110" y="725"/>
                </a:lnTo>
                <a:lnTo>
                  <a:pt x="112" y="742"/>
                </a:lnTo>
                <a:lnTo>
                  <a:pt x="114" y="750"/>
                </a:lnTo>
                <a:lnTo>
                  <a:pt x="117" y="756"/>
                </a:lnTo>
                <a:lnTo>
                  <a:pt x="119" y="760"/>
                </a:lnTo>
                <a:lnTo>
                  <a:pt x="122" y="762"/>
                </a:lnTo>
                <a:lnTo>
                  <a:pt x="126" y="764"/>
                </a:lnTo>
                <a:lnTo>
                  <a:pt x="129" y="765"/>
                </a:lnTo>
                <a:lnTo>
                  <a:pt x="129" y="765"/>
                </a:lnTo>
                <a:lnTo>
                  <a:pt x="129" y="763"/>
                </a:lnTo>
                <a:lnTo>
                  <a:pt x="128" y="762"/>
                </a:lnTo>
                <a:lnTo>
                  <a:pt x="125" y="760"/>
                </a:lnTo>
                <a:lnTo>
                  <a:pt x="122" y="756"/>
                </a:lnTo>
                <a:lnTo>
                  <a:pt x="121" y="755"/>
                </a:lnTo>
                <a:lnTo>
                  <a:pt x="121" y="752"/>
                </a:lnTo>
                <a:lnTo>
                  <a:pt x="121" y="752"/>
                </a:lnTo>
                <a:lnTo>
                  <a:pt x="136" y="693"/>
                </a:lnTo>
                <a:lnTo>
                  <a:pt x="152" y="632"/>
                </a:lnTo>
                <a:lnTo>
                  <a:pt x="168" y="569"/>
                </a:lnTo>
                <a:lnTo>
                  <a:pt x="176" y="537"/>
                </a:lnTo>
                <a:lnTo>
                  <a:pt x="182" y="505"/>
                </a:lnTo>
                <a:lnTo>
                  <a:pt x="182" y="505"/>
                </a:lnTo>
                <a:lnTo>
                  <a:pt x="153" y="500"/>
                </a:lnTo>
                <a:lnTo>
                  <a:pt x="137" y="498"/>
                </a:lnTo>
                <a:lnTo>
                  <a:pt x="120" y="497"/>
                </a:lnTo>
                <a:lnTo>
                  <a:pt x="103" y="496"/>
                </a:lnTo>
                <a:lnTo>
                  <a:pt x="87" y="497"/>
                </a:lnTo>
                <a:lnTo>
                  <a:pt x="71" y="500"/>
                </a:lnTo>
                <a:lnTo>
                  <a:pt x="57" y="505"/>
                </a:lnTo>
                <a:lnTo>
                  <a:pt x="57" y="505"/>
                </a:lnTo>
                <a:lnTo>
                  <a:pt x="61" y="521"/>
                </a:lnTo>
                <a:lnTo>
                  <a:pt x="62" y="527"/>
                </a:lnTo>
                <a:lnTo>
                  <a:pt x="61" y="528"/>
                </a:lnTo>
                <a:lnTo>
                  <a:pt x="59" y="528"/>
                </a:lnTo>
                <a:lnTo>
                  <a:pt x="59" y="528"/>
                </a:lnTo>
                <a:close/>
                <a:moveTo>
                  <a:pt x="307" y="337"/>
                </a:moveTo>
                <a:lnTo>
                  <a:pt x="307" y="337"/>
                </a:lnTo>
                <a:lnTo>
                  <a:pt x="305" y="331"/>
                </a:lnTo>
                <a:lnTo>
                  <a:pt x="304" y="325"/>
                </a:lnTo>
                <a:lnTo>
                  <a:pt x="303" y="318"/>
                </a:lnTo>
                <a:lnTo>
                  <a:pt x="302" y="313"/>
                </a:lnTo>
                <a:lnTo>
                  <a:pt x="302" y="313"/>
                </a:lnTo>
                <a:lnTo>
                  <a:pt x="297" y="300"/>
                </a:lnTo>
                <a:lnTo>
                  <a:pt x="292" y="286"/>
                </a:lnTo>
                <a:lnTo>
                  <a:pt x="279" y="261"/>
                </a:lnTo>
                <a:lnTo>
                  <a:pt x="273" y="248"/>
                </a:lnTo>
                <a:lnTo>
                  <a:pt x="268" y="236"/>
                </a:lnTo>
                <a:lnTo>
                  <a:pt x="264" y="224"/>
                </a:lnTo>
                <a:lnTo>
                  <a:pt x="262" y="213"/>
                </a:lnTo>
                <a:lnTo>
                  <a:pt x="262" y="213"/>
                </a:lnTo>
                <a:lnTo>
                  <a:pt x="262" y="205"/>
                </a:lnTo>
                <a:lnTo>
                  <a:pt x="263" y="196"/>
                </a:lnTo>
                <a:lnTo>
                  <a:pt x="265" y="188"/>
                </a:lnTo>
                <a:lnTo>
                  <a:pt x="268" y="179"/>
                </a:lnTo>
                <a:lnTo>
                  <a:pt x="271" y="171"/>
                </a:lnTo>
                <a:lnTo>
                  <a:pt x="275" y="162"/>
                </a:lnTo>
                <a:lnTo>
                  <a:pt x="285" y="146"/>
                </a:lnTo>
                <a:lnTo>
                  <a:pt x="307" y="117"/>
                </a:lnTo>
                <a:lnTo>
                  <a:pt x="314" y="103"/>
                </a:lnTo>
                <a:lnTo>
                  <a:pt x="317" y="98"/>
                </a:lnTo>
                <a:lnTo>
                  <a:pt x="319" y="91"/>
                </a:lnTo>
                <a:lnTo>
                  <a:pt x="319" y="91"/>
                </a:lnTo>
                <a:lnTo>
                  <a:pt x="320" y="88"/>
                </a:lnTo>
                <a:lnTo>
                  <a:pt x="320" y="84"/>
                </a:lnTo>
                <a:lnTo>
                  <a:pt x="320" y="80"/>
                </a:lnTo>
                <a:lnTo>
                  <a:pt x="319" y="76"/>
                </a:lnTo>
                <a:lnTo>
                  <a:pt x="315" y="70"/>
                </a:lnTo>
                <a:lnTo>
                  <a:pt x="310" y="65"/>
                </a:lnTo>
                <a:lnTo>
                  <a:pt x="303" y="60"/>
                </a:lnTo>
                <a:lnTo>
                  <a:pt x="296" y="55"/>
                </a:lnTo>
                <a:lnTo>
                  <a:pt x="280" y="45"/>
                </a:lnTo>
                <a:lnTo>
                  <a:pt x="280" y="45"/>
                </a:lnTo>
                <a:lnTo>
                  <a:pt x="277" y="42"/>
                </a:lnTo>
                <a:lnTo>
                  <a:pt x="274" y="38"/>
                </a:lnTo>
                <a:lnTo>
                  <a:pt x="271" y="35"/>
                </a:lnTo>
                <a:lnTo>
                  <a:pt x="269" y="31"/>
                </a:lnTo>
                <a:lnTo>
                  <a:pt x="269" y="31"/>
                </a:lnTo>
                <a:lnTo>
                  <a:pt x="260" y="28"/>
                </a:lnTo>
                <a:lnTo>
                  <a:pt x="251" y="25"/>
                </a:lnTo>
                <a:lnTo>
                  <a:pt x="240" y="23"/>
                </a:lnTo>
                <a:lnTo>
                  <a:pt x="228" y="21"/>
                </a:lnTo>
                <a:lnTo>
                  <a:pt x="204" y="19"/>
                </a:lnTo>
                <a:lnTo>
                  <a:pt x="178" y="19"/>
                </a:lnTo>
                <a:lnTo>
                  <a:pt x="178" y="19"/>
                </a:lnTo>
                <a:lnTo>
                  <a:pt x="152" y="21"/>
                </a:lnTo>
                <a:lnTo>
                  <a:pt x="129" y="24"/>
                </a:lnTo>
                <a:lnTo>
                  <a:pt x="107" y="29"/>
                </a:lnTo>
                <a:lnTo>
                  <a:pt x="88" y="36"/>
                </a:lnTo>
                <a:lnTo>
                  <a:pt x="71" y="44"/>
                </a:lnTo>
                <a:lnTo>
                  <a:pt x="55" y="53"/>
                </a:lnTo>
                <a:lnTo>
                  <a:pt x="41" y="64"/>
                </a:lnTo>
                <a:lnTo>
                  <a:pt x="29" y="75"/>
                </a:lnTo>
                <a:lnTo>
                  <a:pt x="29" y="75"/>
                </a:lnTo>
                <a:lnTo>
                  <a:pt x="26" y="85"/>
                </a:lnTo>
                <a:lnTo>
                  <a:pt x="24" y="95"/>
                </a:lnTo>
                <a:lnTo>
                  <a:pt x="25" y="104"/>
                </a:lnTo>
                <a:lnTo>
                  <a:pt x="27" y="113"/>
                </a:lnTo>
                <a:lnTo>
                  <a:pt x="31" y="121"/>
                </a:lnTo>
                <a:lnTo>
                  <a:pt x="37" y="130"/>
                </a:lnTo>
                <a:lnTo>
                  <a:pt x="43" y="139"/>
                </a:lnTo>
                <a:lnTo>
                  <a:pt x="51" y="146"/>
                </a:lnTo>
                <a:lnTo>
                  <a:pt x="51" y="146"/>
                </a:lnTo>
                <a:lnTo>
                  <a:pt x="60" y="155"/>
                </a:lnTo>
                <a:lnTo>
                  <a:pt x="70" y="163"/>
                </a:lnTo>
                <a:lnTo>
                  <a:pt x="92" y="177"/>
                </a:lnTo>
                <a:lnTo>
                  <a:pt x="102" y="185"/>
                </a:lnTo>
                <a:lnTo>
                  <a:pt x="112" y="192"/>
                </a:lnTo>
                <a:lnTo>
                  <a:pt x="119" y="201"/>
                </a:lnTo>
                <a:lnTo>
                  <a:pt x="121" y="205"/>
                </a:lnTo>
                <a:lnTo>
                  <a:pt x="123" y="210"/>
                </a:lnTo>
                <a:lnTo>
                  <a:pt x="123" y="210"/>
                </a:lnTo>
                <a:lnTo>
                  <a:pt x="125" y="213"/>
                </a:lnTo>
                <a:lnTo>
                  <a:pt x="123" y="217"/>
                </a:lnTo>
                <a:lnTo>
                  <a:pt x="123" y="220"/>
                </a:lnTo>
                <a:lnTo>
                  <a:pt x="123" y="222"/>
                </a:lnTo>
                <a:lnTo>
                  <a:pt x="123" y="222"/>
                </a:lnTo>
                <a:lnTo>
                  <a:pt x="129" y="246"/>
                </a:lnTo>
                <a:lnTo>
                  <a:pt x="135" y="270"/>
                </a:lnTo>
                <a:lnTo>
                  <a:pt x="152" y="321"/>
                </a:lnTo>
                <a:lnTo>
                  <a:pt x="160" y="346"/>
                </a:lnTo>
                <a:lnTo>
                  <a:pt x="166" y="373"/>
                </a:lnTo>
                <a:lnTo>
                  <a:pt x="168" y="386"/>
                </a:lnTo>
                <a:lnTo>
                  <a:pt x="169" y="399"/>
                </a:lnTo>
                <a:lnTo>
                  <a:pt x="169" y="412"/>
                </a:lnTo>
                <a:lnTo>
                  <a:pt x="169" y="424"/>
                </a:lnTo>
                <a:lnTo>
                  <a:pt x="169" y="424"/>
                </a:lnTo>
                <a:lnTo>
                  <a:pt x="175" y="427"/>
                </a:lnTo>
                <a:lnTo>
                  <a:pt x="182" y="425"/>
                </a:lnTo>
                <a:lnTo>
                  <a:pt x="190" y="424"/>
                </a:lnTo>
                <a:lnTo>
                  <a:pt x="195" y="422"/>
                </a:lnTo>
                <a:lnTo>
                  <a:pt x="195" y="422"/>
                </a:lnTo>
                <a:lnTo>
                  <a:pt x="188" y="372"/>
                </a:lnTo>
                <a:lnTo>
                  <a:pt x="178" y="316"/>
                </a:lnTo>
                <a:lnTo>
                  <a:pt x="167" y="260"/>
                </a:lnTo>
                <a:lnTo>
                  <a:pt x="161" y="232"/>
                </a:lnTo>
                <a:lnTo>
                  <a:pt x="153" y="205"/>
                </a:lnTo>
                <a:lnTo>
                  <a:pt x="153" y="205"/>
                </a:lnTo>
                <a:lnTo>
                  <a:pt x="144" y="195"/>
                </a:lnTo>
                <a:lnTo>
                  <a:pt x="132" y="187"/>
                </a:lnTo>
                <a:lnTo>
                  <a:pt x="107" y="170"/>
                </a:lnTo>
                <a:lnTo>
                  <a:pt x="83" y="152"/>
                </a:lnTo>
                <a:lnTo>
                  <a:pt x="71" y="144"/>
                </a:lnTo>
                <a:lnTo>
                  <a:pt x="60" y="135"/>
                </a:lnTo>
                <a:lnTo>
                  <a:pt x="60" y="135"/>
                </a:lnTo>
                <a:lnTo>
                  <a:pt x="56" y="132"/>
                </a:lnTo>
                <a:lnTo>
                  <a:pt x="53" y="128"/>
                </a:lnTo>
                <a:lnTo>
                  <a:pt x="50" y="124"/>
                </a:lnTo>
                <a:lnTo>
                  <a:pt x="48" y="118"/>
                </a:lnTo>
                <a:lnTo>
                  <a:pt x="48" y="118"/>
                </a:lnTo>
                <a:lnTo>
                  <a:pt x="48" y="114"/>
                </a:lnTo>
                <a:lnTo>
                  <a:pt x="50" y="109"/>
                </a:lnTo>
                <a:lnTo>
                  <a:pt x="54" y="97"/>
                </a:lnTo>
                <a:lnTo>
                  <a:pt x="60" y="85"/>
                </a:lnTo>
                <a:lnTo>
                  <a:pt x="65" y="79"/>
                </a:lnTo>
                <a:lnTo>
                  <a:pt x="65" y="79"/>
                </a:lnTo>
                <a:lnTo>
                  <a:pt x="66" y="79"/>
                </a:lnTo>
                <a:lnTo>
                  <a:pt x="67" y="79"/>
                </a:lnTo>
                <a:lnTo>
                  <a:pt x="69" y="80"/>
                </a:lnTo>
                <a:lnTo>
                  <a:pt x="71" y="80"/>
                </a:lnTo>
                <a:lnTo>
                  <a:pt x="71" y="80"/>
                </a:lnTo>
                <a:lnTo>
                  <a:pt x="71" y="79"/>
                </a:lnTo>
                <a:lnTo>
                  <a:pt x="71" y="76"/>
                </a:lnTo>
                <a:lnTo>
                  <a:pt x="72" y="74"/>
                </a:lnTo>
                <a:lnTo>
                  <a:pt x="72" y="73"/>
                </a:lnTo>
                <a:lnTo>
                  <a:pt x="72" y="73"/>
                </a:lnTo>
                <a:lnTo>
                  <a:pt x="81" y="66"/>
                </a:lnTo>
                <a:lnTo>
                  <a:pt x="91" y="57"/>
                </a:lnTo>
                <a:lnTo>
                  <a:pt x="101" y="51"/>
                </a:lnTo>
                <a:lnTo>
                  <a:pt x="108" y="48"/>
                </a:lnTo>
                <a:lnTo>
                  <a:pt x="108" y="48"/>
                </a:lnTo>
                <a:lnTo>
                  <a:pt x="127" y="44"/>
                </a:lnTo>
                <a:lnTo>
                  <a:pt x="147" y="43"/>
                </a:lnTo>
                <a:lnTo>
                  <a:pt x="167" y="43"/>
                </a:lnTo>
                <a:lnTo>
                  <a:pt x="189" y="44"/>
                </a:lnTo>
                <a:lnTo>
                  <a:pt x="210" y="46"/>
                </a:lnTo>
                <a:lnTo>
                  <a:pt x="231" y="50"/>
                </a:lnTo>
                <a:lnTo>
                  <a:pt x="249" y="54"/>
                </a:lnTo>
                <a:lnTo>
                  <a:pt x="266" y="58"/>
                </a:lnTo>
                <a:lnTo>
                  <a:pt x="266" y="58"/>
                </a:lnTo>
                <a:lnTo>
                  <a:pt x="281" y="76"/>
                </a:lnTo>
                <a:lnTo>
                  <a:pt x="287" y="86"/>
                </a:lnTo>
                <a:lnTo>
                  <a:pt x="294" y="97"/>
                </a:lnTo>
                <a:lnTo>
                  <a:pt x="294" y="97"/>
                </a:lnTo>
                <a:lnTo>
                  <a:pt x="281" y="115"/>
                </a:lnTo>
                <a:lnTo>
                  <a:pt x="269" y="134"/>
                </a:lnTo>
                <a:lnTo>
                  <a:pt x="256" y="152"/>
                </a:lnTo>
                <a:lnTo>
                  <a:pt x="250" y="161"/>
                </a:lnTo>
                <a:lnTo>
                  <a:pt x="241" y="169"/>
                </a:lnTo>
                <a:lnTo>
                  <a:pt x="241" y="169"/>
                </a:lnTo>
                <a:lnTo>
                  <a:pt x="238" y="181"/>
                </a:lnTo>
                <a:lnTo>
                  <a:pt x="234" y="193"/>
                </a:lnTo>
                <a:lnTo>
                  <a:pt x="233" y="200"/>
                </a:lnTo>
                <a:lnTo>
                  <a:pt x="233" y="206"/>
                </a:lnTo>
                <a:lnTo>
                  <a:pt x="233" y="212"/>
                </a:lnTo>
                <a:lnTo>
                  <a:pt x="235" y="220"/>
                </a:lnTo>
                <a:lnTo>
                  <a:pt x="235" y="220"/>
                </a:lnTo>
                <a:lnTo>
                  <a:pt x="240" y="236"/>
                </a:lnTo>
                <a:lnTo>
                  <a:pt x="247" y="254"/>
                </a:lnTo>
                <a:lnTo>
                  <a:pt x="265" y="291"/>
                </a:lnTo>
                <a:lnTo>
                  <a:pt x="283" y="328"/>
                </a:lnTo>
                <a:lnTo>
                  <a:pt x="292" y="345"/>
                </a:lnTo>
                <a:lnTo>
                  <a:pt x="299" y="361"/>
                </a:lnTo>
                <a:lnTo>
                  <a:pt x="299" y="361"/>
                </a:lnTo>
                <a:lnTo>
                  <a:pt x="303" y="374"/>
                </a:lnTo>
                <a:lnTo>
                  <a:pt x="309" y="387"/>
                </a:lnTo>
                <a:lnTo>
                  <a:pt x="312" y="393"/>
                </a:lnTo>
                <a:lnTo>
                  <a:pt x="316" y="398"/>
                </a:lnTo>
                <a:lnTo>
                  <a:pt x="320" y="401"/>
                </a:lnTo>
                <a:lnTo>
                  <a:pt x="327" y="402"/>
                </a:lnTo>
                <a:lnTo>
                  <a:pt x="327" y="402"/>
                </a:lnTo>
                <a:lnTo>
                  <a:pt x="327" y="396"/>
                </a:lnTo>
                <a:lnTo>
                  <a:pt x="326" y="388"/>
                </a:lnTo>
                <a:lnTo>
                  <a:pt x="324" y="381"/>
                </a:lnTo>
                <a:lnTo>
                  <a:pt x="320" y="372"/>
                </a:lnTo>
                <a:lnTo>
                  <a:pt x="313" y="355"/>
                </a:lnTo>
                <a:lnTo>
                  <a:pt x="307" y="337"/>
                </a:lnTo>
                <a:lnTo>
                  <a:pt x="307" y="337"/>
                </a:lnTo>
                <a:close/>
                <a:moveTo>
                  <a:pt x="118" y="822"/>
                </a:moveTo>
                <a:lnTo>
                  <a:pt x="118" y="822"/>
                </a:lnTo>
                <a:lnTo>
                  <a:pt x="122" y="821"/>
                </a:lnTo>
                <a:lnTo>
                  <a:pt x="127" y="822"/>
                </a:lnTo>
                <a:lnTo>
                  <a:pt x="130" y="822"/>
                </a:lnTo>
                <a:lnTo>
                  <a:pt x="134" y="822"/>
                </a:lnTo>
                <a:lnTo>
                  <a:pt x="134" y="822"/>
                </a:lnTo>
                <a:lnTo>
                  <a:pt x="135" y="818"/>
                </a:lnTo>
                <a:lnTo>
                  <a:pt x="136" y="815"/>
                </a:lnTo>
                <a:lnTo>
                  <a:pt x="135" y="808"/>
                </a:lnTo>
                <a:lnTo>
                  <a:pt x="133" y="801"/>
                </a:lnTo>
                <a:lnTo>
                  <a:pt x="130" y="796"/>
                </a:lnTo>
                <a:lnTo>
                  <a:pt x="130" y="796"/>
                </a:lnTo>
                <a:lnTo>
                  <a:pt x="125" y="798"/>
                </a:lnTo>
                <a:lnTo>
                  <a:pt x="120" y="800"/>
                </a:lnTo>
                <a:lnTo>
                  <a:pt x="118" y="802"/>
                </a:lnTo>
                <a:lnTo>
                  <a:pt x="117" y="805"/>
                </a:lnTo>
                <a:lnTo>
                  <a:pt x="117" y="808"/>
                </a:lnTo>
                <a:lnTo>
                  <a:pt x="117" y="812"/>
                </a:lnTo>
                <a:lnTo>
                  <a:pt x="118" y="822"/>
                </a:lnTo>
                <a:lnTo>
                  <a:pt x="118" y="822"/>
                </a:lnTo>
                <a:close/>
                <a:moveTo>
                  <a:pt x="168" y="60"/>
                </a:moveTo>
                <a:lnTo>
                  <a:pt x="168" y="60"/>
                </a:lnTo>
                <a:lnTo>
                  <a:pt x="149" y="61"/>
                </a:lnTo>
                <a:lnTo>
                  <a:pt x="133" y="64"/>
                </a:lnTo>
                <a:lnTo>
                  <a:pt x="118" y="68"/>
                </a:lnTo>
                <a:lnTo>
                  <a:pt x="105" y="74"/>
                </a:lnTo>
                <a:lnTo>
                  <a:pt x="95" y="82"/>
                </a:lnTo>
                <a:lnTo>
                  <a:pt x="85" y="91"/>
                </a:lnTo>
                <a:lnTo>
                  <a:pt x="76" y="102"/>
                </a:lnTo>
                <a:lnTo>
                  <a:pt x="70" y="114"/>
                </a:lnTo>
                <a:lnTo>
                  <a:pt x="70" y="114"/>
                </a:lnTo>
                <a:lnTo>
                  <a:pt x="81" y="125"/>
                </a:lnTo>
                <a:lnTo>
                  <a:pt x="91" y="135"/>
                </a:lnTo>
                <a:lnTo>
                  <a:pt x="103" y="146"/>
                </a:lnTo>
                <a:lnTo>
                  <a:pt x="115" y="155"/>
                </a:lnTo>
                <a:lnTo>
                  <a:pt x="128" y="164"/>
                </a:lnTo>
                <a:lnTo>
                  <a:pt x="141" y="172"/>
                </a:lnTo>
                <a:lnTo>
                  <a:pt x="153" y="178"/>
                </a:lnTo>
                <a:lnTo>
                  <a:pt x="166" y="183"/>
                </a:lnTo>
                <a:lnTo>
                  <a:pt x="166" y="183"/>
                </a:lnTo>
                <a:lnTo>
                  <a:pt x="174" y="206"/>
                </a:lnTo>
                <a:lnTo>
                  <a:pt x="179" y="230"/>
                </a:lnTo>
                <a:lnTo>
                  <a:pt x="184" y="254"/>
                </a:lnTo>
                <a:lnTo>
                  <a:pt x="189" y="279"/>
                </a:lnTo>
                <a:lnTo>
                  <a:pt x="197" y="330"/>
                </a:lnTo>
                <a:lnTo>
                  <a:pt x="203" y="356"/>
                </a:lnTo>
                <a:lnTo>
                  <a:pt x="209" y="383"/>
                </a:lnTo>
                <a:lnTo>
                  <a:pt x="209" y="383"/>
                </a:lnTo>
                <a:lnTo>
                  <a:pt x="208" y="384"/>
                </a:lnTo>
                <a:lnTo>
                  <a:pt x="207" y="387"/>
                </a:lnTo>
                <a:lnTo>
                  <a:pt x="207" y="397"/>
                </a:lnTo>
                <a:lnTo>
                  <a:pt x="208" y="408"/>
                </a:lnTo>
                <a:lnTo>
                  <a:pt x="209" y="413"/>
                </a:lnTo>
                <a:lnTo>
                  <a:pt x="211" y="417"/>
                </a:lnTo>
                <a:lnTo>
                  <a:pt x="211" y="417"/>
                </a:lnTo>
                <a:lnTo>
                  <a:pt x="234" y="412"/>
                </a:lnTo>
                <a:lnTo>
                  <a:pt x="256" y="408"/>
                </a:lnTo>
                <a:lnTo>
                  <a:pt x="299" y="404"/>
                </a:lnTo>
                <a:lnTo>
                  <a:pt x="299" y="404"/>
                </a:lnTo>
                <a:lnTo>
                  <a:pt x="288" y="376"/>
                </a:lnTo>
                <a:lnTo>
                  <a:pt x="278" y="348"/>
                </a:lnTo>
                <a:lnTo>
                  <a:pt x="251" y="296"/>
                </a:lnTo>
                <a:lnTo>
                  <a:pt x="239" y="269"/>
                </a:lnTo>
                <a:lnTo>
                  <a:pt x="227" y="241"/>
                </a:lnTo>
                <a:lnTo>
                  <a:pt x="222" y="227"/>
                </a:lnTo>
                <a:lnTo>
                  <a:pt x="218" y="212"/>
                </a:lnTo>
                <a:lnTo>
                  <a:pt x="213" y="197"/>
                </a:lnTo>
                <a:lnTo>
                  <a:pt x="210" y="181"/>
                </a:lnTo>
                <a:lnTo>
                  <a:pt x="210" y="181"/>
                </a:lnTo>
                <a:lnTo>
                  <a:pt x="214" y="180"/>
                </a:lnTo>
                <a:lnTo>
                  <a:pt x="217" y="178"/>
                </a:lnTo>
                <a:lnTo>
                  <a:pt x="218" y="176"/>
                </a:lnTo>
                <a:lnTo>
                  <a:pt x="219" y="173"/>
                </a:lnTo>
                <a:lnTo>
                  <a:pt x="221" y="165"/>
                </a:lnTo>
                <a:lnTo>
                  <a:pt x="222" y="161"/>
                </a:lnTo>
                <a:lnTo>
                  <a:pt x="224" y="158"/>
                </a:lnTo>
                <a:lnTo>
                  <a:pt x="224" y="158"/>
                </a:lnTo>
                <a:lnTo>
                  <a:pt x="232" y="151"/>
                </a:lnTo>
                <a:lnTo>
                  <a:pt x="239" y="144"/>
                </a:lnTo>
                <a:lnTo>
                  <a:pt x="245" y="136"/>
                </a:lnTo>
                <a:lnTo>
                  <a:pt x="251" y="128"/>
                </a:lnTo>
                <a:lnTo>
                  <a:pt x="256" y="119"/>
                </a:lnTo>
                <a:lnTo>
                  <a:pt x="260" y="110"/>
                </a:lnTo>
                <a:lnTo>
                  <a:pt x="264" y="100"/>
                </a:lnTo>
                <a:lnTo>
                  <a:pt x="266" y="89"/>
                </a:lnTo>
                <a:lnTo>
                  <a:pt x="266" y="89"/>
                </a:lnTo>
                <a:lnTo>
                  <a:pt x="258" y="82"/>
                </a:lnTo>
                <a:lnTo>
                  <a:pt x="249" y="75"/>
                </a:lnTo>
                <a:lnTo>
                  <a:pt x="238" y="70"/>
                </a:lnTo>
                <a:lnTo>
                  <a:pt x="225" y="66"/>
                </a:lnTo>
                <a:lnTo>
                  <a:pt x="212" y="64"/>
                </a:lnTo>
                <a:lnTo>
                  <a:pt x="197" y="61"/>
                </a:lnTo>
                <a:lnTo>
                  <a:pt x="183" y="60"/>
                </a:lnTo>
                <a:lnTo>
                  <a:pt x="168" y="60"/>
                </a:lnTo>
                <a:lnTo>
                  <a:pt x="168" y="60"/>
                </a:lnTo>
                <a:close/>
                <a:moveTo>
                  <a:pt x="235" y="816"/>
                </a:moveTo>
                <a:lnTo>
                  <a:pt x="235" y="816"/>
                </a:lnTo>
                <a:lnTo>
                  <a:pt x="239" y="806"/>
                </a:lnTo>
                <a:lnTo>
                  <a:pt x="241" y="795"/>
                </a:lnTo>
                <a:lnTo>
                  <a:pt x="242" y="785"/>
                </a:lnTo>
                <a:lnTo>
                  <a:pt x="241" y="777"/>
                </a:lnTo>
                <a:lnTo>
                  <a:pt x="241" y="777"/>
                </a:lnTo>
                <a:lnTo>
                  <a:pt x="229" y="779"/>
                </a:lnTo>
                <a:lnTo>
                  <a:pt x="217" y="780"/>
                </a:lnTo>
                <a:lnTo>
                  <a:pt x="191" y="779"/>
                </a:lnTo>
                <a:lnTo>
                  <a:pt x="177" y="779"/>
                </a:lnTo>
                <a:lnTo>
                  <a:pt x="165" y="779"/>
                </a:lnTo>
                <a:lnTo>
                  <a:pt x="153" y="781"/>
                </a:lnTo>
                <a:lnTo>
                  <a:pt x="143" y="784"/>
                </a:lnTo>
                <a:lnTo>
                  <a:pt x="143" y="784"/>
                </a:lnTo>
                <a:lnTo>
                  <a:pt x="148" y="794"/>
                </a:lnTo>
                <a:lnTo>
                  <a:pt x="151" y="806"/>
                </a:lnTo>
                <a:lnTo>
                  <a:pt x="154" y="817"/>
                </a:lnTo>
                <a:lnTo>
                  <a:pt x="156" y="828"/>
                </a:lnTo>
                <a:lnTo>
                  <a:pt x="156" y="828"/>
                </a:lnTo>
                <a:lnTo>
                  <a:pt x="175" y="828"/>
                </a:lnTo>
                <a:lnTo>
                  <a:pt x="194" y="829"/>
                </a:lnTo>
                <a:lnTo>
                  <a:pt x="204" y="828"/>
                </a:lnTo>
                <a:lnTo>
                  <a:pt x="211" y="826"/>
                </a:lnTo>
                <a:lnTo>
                  <a:pt x="218" y="823"/>
                </a:lnTo>
                <a:lnTo>
                  <a:pt x="221" y="821"/>
                </a:lnTo>
                <a:lnTo>
                  <a:pt x="223" y="817"/>
                </a:lnTo>
                <a:lnTo>
                  <a:pt x="223" y="817"/>
                </a:lnTo>
                <a:lnTo>
                  <a:pt x="225" y="818"/>
                </a:lnTo>
                <a:lnTo>
                  <a:pt x="226" y="820"/>
                </a:lnTo>
                <a:lnTo>
                  <a:pt x="229" y="816"/>
                </a:lnTo>
                <a:lnTo>
                  <a:pt x="232" y="814"/>
                </a:lnTo>
                <a:lnTo>
                  <a:pt x="234" y="814"/>
                </a:lnTo>
                <a:lnTo>
                  <a:pt x="235" y="816"/>
                </a:lnTo>
                <a:lnTo>
                  <a:pt x="235" y="816"/>
                </a:lnTo>
                <a:close/>
                <a:moveTo>
                  <a:pt x="313" y="739"/>
                </a:moveTo>
                <a:lnTo>
                  <a:pt x="313" y="739"/>
                </a:lnTo>
                <a:lnTo>
                  <a:pt x="333" y="694"/>
                </a:lnTo>
                <a:lnTo>
                  <a:pt x="353" y="648"/>
                </a:lnTo>
                <a:lnTo>
                  <a:pt x="353" y="648"/>
                </a:lnTo>
                <a:lnTo>
                  <a:pt x="359" y="636"/>
                </a:lnTo>
                <a:lnTo>
                  <a:pt x="365" y="625"/>
                </a:lnTo>
                <a:lnTo>
                  <a:pt x="369" y="619"/>
                </a:lnTo>
                <a:lnTo>
                  <a:pt x="371" y="613"/>
                </a:lnTo>
                <a:lnTo>
                  <a:pt x="372" y="606"/>
                </a:lnTo>
                <a:lnTo>
                  <a:pt x="373" y="600"/>
                </a:lnTo>
                <a:lnTo>
                  <a:pt x="373" y="600"/>
                </a:lnTo>
                <a:lnTo>
                  <a:pt x="375" y="599"/>
                </a:lnTo>
                <a:lnTo>
                  <a:pt x="377" y="598"/>
                </a:lnTo>
                <a:lnTo>
                  <a:pt x="378" y="595"/>
                </a:lnTo>
                <a:lnTo>
                  <a:pt x="380" y="591"/>
                </a:lnTo>
                <a:lnTo>
                  <a:pt x="381" y="589"/>
                </a:lnTo>
                <a:lnTo>
                  <a:pt x="384" y="588"/>
                </a:lnTo>
                <a:lnTo>
                  <a:pt x="384" y="588"/>
                </a:lnTo>
                <a:lnTo>
                  <a:pt x="391" y="567"/>
                </a:lnTo>
                <a:lnTo>
                  <a:pt x="400" y="546"/>
                </a:lnTo>
                <a:lnTo>
                  <a:pt x="418" y="505"/>
                </a:lnTo>
                <a:lnTo>
                  <a:pt x="428" y="484"/>
                </a:lnTo>
                <a:lnTo>
                  <a:pt x="436" y="464"/>
                </a:lnTo>
                <a:lnTo>
                  <a:pt x="444" y="443"/>
                </a:lnTo>
                <a:lnTo>
                  <a:pt x="450" y="420"/>
                </a:lnTo>
                <a:lnTo>
                  <a:pt x="450" y="420"/>
                </a:lnTo>
                <a:lnTo>
                  <a:pt x="468" y="385"/>
                </a:lnTo>
                <a:lnTo>
                  <a:pt x="484" y="347"/>
                </a:lnTo>
                <a:lnTo>
                  <a:pt x="492" y="329"/>
                </a:lnTo>
                <a:lnTo>
                  <a:pt x="498" y="311"/>
                </a:lnTo>
                <a:lnTo>
                  <a:pt x="504" y="293"/>
                </a:lnTo>
                <a:lnTo>
                  <a:pt x="507" y="275"/>
                </a:lnTo>
                <a:lnTo>
                  <a:pt x="507" y="275"/>
                </a:lnTo>
                <a:lnTo>
                  <a:pt x="500" y="261"/>
                </a:lnTo>
                <a:lnTo>
                  <a:pt x="494" y="248"/>
                </a:lnTo>
                <a:lnTo>
                  <a:pt x="478" y="223"/>
                </a:lnTo>
                <a:lnTo>
                  <a:pt x="461" y="200"/>
                </a:lnTo>
                <a:lnTo>
                  <a:pt x="453" y="187"/>
                </a:lnTo>
                <a:lnTo>
                  <a:pt x="447" y="173"/>
                </a:lnTo>
                <a:lnTo>
                  <a:pt x="447" y="173"/>
                </a:lnTo>
                <a:lnTo>
                  <a:pt x="453" y="164"/>
                </a:lnTo>
                <a:lnTo>
                  <a:pt x="462" y="156"/>
                </a:lnTo>
                <a:lnTo>
                  <a:pt x="470" y="148"/>
                </a:lnTo>
                <a:lnTo>
                  <a:pt x="480" y="141"/>
                </a:lnTo>
                <a:lnTo>
                  <a:pt x="500" y="128"/>
                </a:lnTo>
                <a:lnTo>
                  <a:pt x="521" y="115"/>
                </a:lnTo>
                <a:lnTo>
                  <a:pt x="521" y="115"/>
                </a:lnTo>
                <a:lnTo>
                  <a:pt x="540" y="111"/>
                </a:lnTo>
                <a:lnTo>
                  <a:pt x="560" y="107"/>
                </a:lnTo>
                <a:lnTo>
                  <a:pt x="583" y="104"/>
                </a:lnTo>
                <a:lnTo>
                  <a:pt x="604" y="102"/>
                </a:lnTo>
                <a:lnTo>
                  <a:pt x="627" y="102"/>
                </a:lnTo>
                <a:lnTo>
                  <a:pt x="648" y="103"/>
                </a:lnTo>
                <a:lnTo>
                  <a:pt x="667" y="106"/>
                </a:lnTo>
                <a:lnTo>
                  <a:pt x="677" y="109"/>
                </a:lnTo>
                <a:lnTo>
                  <a:pt x="687" y="111"/>
                </a:lnTo>
                <a:lnTo>
                  <a:pt x="687" y="111"/>
                </a:lnTo>
                <a:lnTo>
                  <a:pt x="693" y="114"/>
                </a:lnTo>
                <a:lnTo>
                  <a:pt x="701" y="120"/>
                </a:lnTo>
                <a:lnTo>
                  <a:pt x="708" y="127"/>
                </a:lnTo>
                <a:lnTo>
                  <a:pt x="711" y="130"/>
                </a:lnTo>
                <a:lnTo>
                  <a:pt x="712" y="133"/>
                </a:lnTo>
                <a:lnTo>
                  <a:pt x="712" y="133"/>
                </a:lnTo>
                <a:lnTo>
                  <a:pt x="713" y="136"/>
                </a:lnTo>
                <a:lnTo>
                  <a:pt x="712" y="141"/>
                </a:lnTo>
                <a:lnTo>
                  <a:pt x="710" y="149"/>
                </a:lnTo>
                <a:lnTo>
                  <a:pt x="706" y="157"/>
                </a:lnTo>
                <a:lnTo>
                  <a:pt x="701" y="164"/>
                </a:lnTo>
                <a:lnTo>
                  <a:pt x="687" y="178"/>
                </a:lnTo>
                <a:lnTo>
                  <a:pt x="676" y="189"/>
                </a:lnTo>
                <a:lnTo>
                  <a:pt x="676" y="189"/>
                </a:lnTo>
                <a:lnTo>
                  <a:pt x="648" y="219"/>
                </a:lnTo>
                <a:lnTo>
                  <a:pt x="620" y="250"/>
                </a:lnTo>
                <a:lnTo>
                  <a:pt x="607" y="265"/>
                </a:lnTo>
                <a:lnTo>
                  <a:pt x="596" y="281"/>
                </a:lnTo>
                <a:lnTo>
                  <a:pt x="585" y="297"/>
                </a:lnTo>
                <a:lnTo>
                  <a:pt x="576" y="314"/>
                </a:lnTo>
                <a:lnTo>
                  <a:pt x="576" y="314"/>
                </a:lnTo>
                <a:lnTo>
                  <a:pt x="574" y="326"/>
                </a:lnTo>
                <a:lnTo>
                  <a:pt x="572" y="337"/>
                </a:lnTo>
                <a:lnTo>
                  <a:pt x="567" y="359"/>
                </a:lnTo>
                <a:lnTo>
                  <a:pt x="563" y="370"/>
                </a:lnTo>
                <a:lnTo>
                  <a:pt x="562" y="381"/>
                </a:lnTo>
                <a:lnTo>
                  <a:pt x="561" y="392"/>
                </a:lnTo>
                <a:lnTo>
                  <a:pt x="562" y="403"/>
                </a:lnTo>
                <a:lnTo>
                  <a:pt x="562" y="403"/>
                </a:lnTo>
                <a:lnTo>
                  <a:pt x="558" y="404"/>
                </a:lnTo>
                <a:lnTo>
                  <a:pt x="557" y="405"/>
                </a:lnTo>
                <a:lnTo>
                  <a:pt x="557" y="407"/>
                </a:lnTo>
                <a:lnTo>
                  <a:pt x="557" y="407"/>
                </a:lnTo>
                <a:lnTo>
                  <a:pt x="552" y="443"/>
                </a:lnTo>
                <a:lnTo>
                  <a:pt x="546" y="479"/>
                </a:lnTo>
                <a:lnTo>
                  <a:pt x="536" y="556"/>
                </a:lnTo>
                <a:lnTo>
                  <a:pt x="531" y="596"/>
                </a:lnTo>
                <a:lnTo>
                  <a:pt x="528" y="635"/>
                </a:lnTo>
                <a:lnTo>
                  <a:pt x="526" y="674"/>
                </a:lnTo>
                <a:lnTo>
                  <a:pt x="526" y="693"/>
                </a:lnTo>
                <a:lnTo>
                  <a:pt x="527" y="712"/>
                </a:lnTo>
                <a:lnTo>
                  <a:pt x="527" y="712"/>
                </a:lnTo>
                <a:lnTo>
                  <a:pt x="534" y="699"/>
                </a:lnTo>
                <a:lnTo>
                  <a:pt x="538" y="681"/>
                </a:lnTo>
                <a:lnTo>
                  <a:pt x="542" y="663"/>
                </a:lnTo>
                <a:lnTo>
                  <a:pt x="545" y="643"/>
                </a:lnTo>
                <a:lnTo>
                  <a:pt x="552" y="604"/>
                </a:lnTo>
                <a:lnTo>
                  <a:pt x="556" y="586"/>
                </a:lnTo>
                <a:lnTo>
                  <a:pt x="560" y="571"/>
                </a:lnTo>
                <a:lnTo>
                  <a:pt x="560" y="571"/>
                </a:lnTo>
                <a:lnTo>
                  <a:pt x="560" y="569"/>
                </a:lnTo>
                <a:lnTo>
                  <a:pt x="559" y="568"/>
                </a:lnTo>
                <a:lnTo>
                  <a:pt x="556" y="570"/>
                </a:lnTo>
                <a:lnTo>
                  <a:pt x="554" y="572"/>
                </a:lnTo>
                <a:lnTo>
                  <a:pt x="552" y="573"/>
                </a:lnTo>
                <a:lnTo>
                  <a:pt x="550" y="573"/>
                </a:lnTo>
                <a:lnTo>
                  <a:pt x="549" y="571"/>
                </a:lnTo>
                <a:lnTo>
                  <a:pt x="549" y="571"/>
                </a:lnTo>
                <a:lnTo>
                  <a:pt x="547" y="567"/>
                </a:lnTo>
                <a:lnTo>
                  <a:pt x="549" y="564"/>
                </a:lnTo>
                <a:lnTo>
                  <a:pt x="551" y="561"/>
                </a:lnTo>
                <a:lnTo>
                  <a:pt x="553" y="560"/>
                </a:lnTo>
                <a:lnTo>
                  <a:pt x="553" y="560"/>
                </a:lnTo>
                <a:lnTo>
                  <a:pt x="555" y="559"/>
                </a:lnTo>
                <a:lnTo>
                  <a:pt x="556" y="560"/>
                </a:lnTo>
                <a:lnTo>
                  <a:pt x="558" y="564"/>
                </a:lnTo>
                <a:lnTo>
                  <a:pt x="559" y="566"/>
                </a:lnTo>
                <a:lnTo>
                  <a:pt x="560" y="566"/>
                </a:lnTo>
                <a:lnTo>
                  <a:pt x="561" y="564"/>
                </a:lnTo>
                <a:lnTo>
                  <a:pt x="561" y="564"/>
                </a:lnTo>
                <a:lnTo>
                  <a:pt x="565" y="529"/>
                </a:lnTo>
                <a:lnTo>
                  <a:pt x="569" y="493"/>
                </a:lnTo>
                <a:lnTo>
                  <a:pt x="574" y="455"/>
                </a:lnTo>
                <a:lnTo>
                  <a:pt x="581" y="417"/>
                </a:lnTo>
                <a:lnTo>
                  <a:pt x="588" y="379"/>
                </a:lnTo>
                <a:lnTo>
                  <a:pt x="596" y="343"/>
                </a:lnTo>
                <a:lnTo>
                  <a:pt x="603" y="308"/>
                </a:lnTo>
                <a:lnTo>
                  <a:pt x="611" y="277"/>
                </a:lnTo>
                <a:lnTo>
                  <a:pt x="611" y="277"/>
                </a:lnTo>
                <a:lnTo>
                  <a:pt x="618" y="272"/>
                </a:lnTo>
                <a:lnTo>
                  <a:pt x="623" y="271"/>
                </a:lnTo>
                <a:lnTo>
                  <a:pt x="629" y="271"/>
                </a:lnTo>
                <a:lnTo>
                  <a:pt x="629" y="271"/>
                </a:lnTo>
                <a:lnTo>
                  <a:pt x="643" y="252"/>
                </a:lnTo>
                <a:lnTo>
                  <a:pt x="657" y="236"/>
                </a:lnTo>
                <a:lnTo>
                  <a:pt x="672" y="219"/>
                </a:lnTo>
                <a:lnTo>
                  <a:pt x="687" y="204"/>
                </a:lnTo>
                <a:lnTo>
                  <a:pt x="718" y="172"/>
                </a:lnTo>
                <a:lnTo>
                  <a:pt x="733" y="156"/>
                </a:lnTo>
                <a:lnTo>
                  <a:pt x="748" y="137"/>
                </a:lnTo>
                <a:lnTo>
                  <a:pt x="748" y="137"/>
                </a:lnTo>
                <a:lnTo>
                  <a:pt x="748" y="131"/>
                </a:lnTo>
                <a:lnTo>
                  <a:pt x="748" y="121"/>
                </a:lnTo>
                <a:lnTo>
                  <a:pt x="748" y="121"/>
                </a:lnTo>
                <a:lnTo>
                  <a:pt x="739" y="114"/>
                </a:lnTo>
                <a:lnTo>
                  <a:pt x="729" y="106"/>
                </a:lnTo>
                <a:lnTo>
                  <a:pt x="720" y="100"/>
                </a:lnTo>
                <a:lnTo>
                  <a:pt x="709" y="94"/>
                </a:lnTo>
                <a:lnTo>
                  <a:pt x="697" y="88"/>
                </a:lnTo>
                <a:lnTo>
                  <a:pt x="686" y="84"/>
                </a:lnTo>
                <a:lnTo>
                  <a:pt x="674" y="80"/>
                </a:lnTo>
                <a:lnTo>
                  <a:pt x="661" y="75"/>
                </a:lnTo>
                <a:lnTo>
                  <a:pt x="647" y="72"/>
                </a:lnTo>
                <a:lnTo>
                  <a:pt x="634" y="70"/>
                </a:lnTo>
                <a:lnTo>
                  <a:pt x="620" y="69"/>
                </a:lnTo>
                <a:lnTo>
                  <a:pt x="606" y="68"/>
                </a:lnTo>
                <a:lnTo>
                  <a:pt x="591" y="68"/>
                </a:lnTo>
                <a:lnTo>
                  <a:pt x="577" y="68"/>
                </a:lnTo>
                <a:lnTo>
                  <a:pt x="563" y="70"/>
                </a:lnTo>
                <a:lnTo>
                  <a:pt x="549" y="72"/>
                </a:lnTo>
                <a:lnTo>
                  <a:pt x="549" y="72"/>
                </a:lnTo>
                <a:lnTo>
                  <a:pt x="537" y="74"/>
                </a:lnTo>
                <a:lnTo>
                  <a:pt x="524" y="80"/>
                </a:lnTo>
                <a:lnTo>
                  <a:pt x="510" y="86"/>
                </a:lnTo>
                <a:lnTo>
                  <a:pt x="495" y="92"/>
                </a:lnTo>
                <a:lnTo>
                  <a:pt x="481" y="101"/>
                </a:lnTo>
                <a:lnTo>
                  <a:pt x="469" y="109"/>
                </a:lnTo>
                <a:lnTo>
                  <a:pt x="459" y="116"/>
                </a:lnTo>
                <a:lnTo>
                  <a:pt x="450" y="124"/>
                </a:lnTo>
                <a:lnTo>
                  <a:pt x="450" y="124"/>
                </a:lnTo>
                <a:lnTo>
                  <a:pt x="446" y="131"/>
                </a:lnTo>
                <a:lnTo>
                  <a:pt x="440" y="141"/>
                </a:lnTo>
                <a:lnTo>
                  <a:pt x="434" y="151"/>
                </a:lnTo>
                <a:lnTo>
                  <a:pt x="428" y="161"/>
                </a:lnTo>
                <a:lnTo>
                  <a:pt x="428" y="161"/>
                </a:lnTo>
                <a:lnTo>
                  <a:pt x="424" y="162"/>
                </a:lnTo>
                <a:lnTo>
                  <a:pt x="422" y="163"/>
                </a:lnTo>
                <a:lnTo>
                  <a:pt x="420" y="164"/>
                </a:lnTo>
                <a:lnTo>
                  <a:pt x="418" y="165"/>
                </a:lnTo>
                <a:lnTo>
                  <a:pt x="418" y="165"/>
                </a:lnTo>
                <a:lnTo>
                  <a:pt x="415" y="170"/>
                </a:lnTo>
                <a:lnTo>
                  <a:pt x="414" y="174"/>
                </a:lnTo>
                <a:lnTo>
                  <a:pt x="413" y="178"/>
                </a:lnTo>
                <a:lnTo>
                  <a:pt x="414" y="183"/>
                </a:lnTo>
                <a:lnTo>
                  <a:pt x="415" y="192"/>
                </a:lnTo>
                <a:lnTo>
                  <a:pt x="417" y="202"/>
                </a:lnTo>
                <a:lnTo>
                  <a:pt x="417" y="202"/>
                </a:lnTo>
                <a:lnTo>
                  <a:pt x="424" y="207"/>
                </a:lnTo>
                <a:lnTo>
                  <a:pt x="430" y="212"/>
                </a:lnTo>
                <a:lnTo>
                  <a:pt x="435" y="218"/>
                </a:lnTo>
                <a:lnTo>
                  <a:pt x="439" y="224"/>
                </a:lnTo>
                <a:lnTo>
                  <a:pt x="439" y="224"/>
                </a:lnTo>
                <a:lnTo>
                  <a:pt x="463" y="257"/>
                </a:lnTo>
                <a:lnTo>
                  <a:pt x="475" y="276"/>
                </a:lnTo>
                <a:lnTo>
                  <a:pt x="479" y="284"/>
                </a:lnTo>
                <a:lnTo>
                  <a:pt x="483" y="293"/>
                </a:lnTo>
                <a:lnTo>
                  <a:pt x="483" y="293"/>
                </a:lnTo>
                <a:lnTo>
                  <a:pt x="477" y="303"/>
                </a:lnTo>
                <a:lnTo>
                  <a:pt x="471" y="314"/>
                </a:lnTo>
                <a:lnTo>
                  <a:pt x="462" y="338"/>
                </a:lnTo>
                <a:lnTo>
                  <a:pt x="457" y="348"/>
                </a:lnTo>
                <a:lnTo>
                  <a:pt x="453" y="360"/>
                </a:lnTo>
                <a:lnTo>
                  <a:pt x="447" y="371"/>
                </a:lnTo>
                <a:lnTo>
                  <a:pt x="440" y="381"/>
                </a:lnTo>
                <a:lnTo>
                  <a:pt x="440" y="381"/>
                </a:lnTo>
                <a:lnTo>
                  <a:pt x="433" y="406"/>
                </a:lnTo>
                <a:lnTo>
                  <a:pt x="423" y="432"/>
                </a:lnTo>
                <a:lnTo>
                  <a:pt x="405" y="482"/>
                </a:lnTo>
                <a:lnTo>
                  <a:pt x="386" y="530"/>
                </a:lnTo>
                <a:lnTo>
                  <a:pt x="364" y="578"/>
                </a:lnTo>
                <a:lnTo>
                  <a:pt x="322" y="671"/>
                </a:lnTo>
                <a:lnTo>
                  <a:pt x="301" y="718"/>
                </a:lnTo>
                <a:lnTo>
                  <a:pt x="281" y="767"/>
                </a:lnTo>
                <a:lnTo>
                  <a:pt x="281" y="767"/>
                </a:lnTo>
                <a:lnTo>
                  <a:pt x="275" y="769"/>
                </a:lnTo>
                <a:lnTo>
                  <a:pt x="271" y="772"/>
                </a:lnTo>
                <a:lnTo>
                  <a:pt x="267" y="776"/>
                </a:lnTo>
                <a:lnTo>
                  <a:pt x="264" y="780"/>
                </a:lnTo>
                <a:lnTo>
                  <a:pt x="262" y="785"/>
                </a:lnTo>
                <a:lnTo>
                  <a:pt x="260" y="792"/>
                </a:lnTo>
                <a:lnTo>
                  <a:pt x="260" y="798"/>
                </a:lnTo>
                <a:lnTo>
                  <a:pt x="260" y="806"/>
                </a:lnTo>
                <a:lnTo>
                  <a:pt x="260" y="806"/>
                </a:lnTo>
                <a:lnTo>
                  <a:pt x="271" y="800"/>
                </a:lnTo>
                <a:lnTo>
                  <a:pt x="280" y="794"/>
                </a:lnTo>
                <a:lnTo>
                  <a:pt x="287" y="786"/>
                </a:lnTo>
                <a:lnTo>
                  <a:pt x="294" y="779"/>
                </a:lnTo>
                <a:lnTo>
                  <a:pt x="299" y="769"/>
                </a:lnTo>
                <a:lnTo>
                  <a:pt x="304" y="760"/>
                </a:lnTo>
                <a:lnTo>
                  <a:pt x="313" y="739"/>
                </a:lnTo>
                <a:lnTo>
                  <a:pt x="313" y="739"/>
                </a:lnTo>
                <a:close/>
                <a:moveTo>
                  <a:pt x="506" y="741"/>
                </a:moveTo>
                <a:lnTo>
                  <a:pt x="506" y="741"/>
                </a:lnTo>
                <a:lnTo>
                  <a:pt x="507" y="708"/>
                </a:lnTo>
                <a:lnTo>
                  <a:pt x="509" y="674"/>
                </a:lnTo>
                <a:lnTo>
                  <a:pt x="515" y="603"/>
                </a:lnTo>
                <a:lnTo>
                  <a:pt x="524" y="533"/>
                </a:lnTo>
                <a:lnTo>
                  <a:pt x="531" y="463"/>
                </a:lnTo>
                <a:lnTo>
                  <a:pt x="531" y="463"/>
                </a:lnTo>
                <a:lnTo>
                  <a:pt x="525" y="462"/>
                </a:lnTo>
                <a:lnTo>
                  <a:pt x="517" y="462"/>
                </a:lnTo>
                <a:lnTo>
                  <a:pt x="499" y="464"/>
                </a:lnTo>
                <a:lnTo>
                  <a:pt x="490" y="464"/>
                </a:lnTo>
                <a:lnTo>
                  <a:pt x="481" y="464"/>
                </a:lnTo>
                <a:lnTo>
                  <a:pt x="472" y="463"/>
                </a:lnTo>
                <a:lnTo>
                  <a:pt x="464" y="459"/>
                </a:lnTo>
                <a:lnTo>
                  <a:pt x="464" y="459"/>
                </a:lnTo>
                <a:lnTo>
                  <a:pt x="480" y="454"/>
                </a:lnTo>
                <a:lnTo>
                  <a:pt x="497" y="449"/>
                </a:lnTo>
                <a:lnTo>
                  <a:pt x="536" y="440"/>
                </a:lnTo>
                <a:lnTo>
                  <a:pt x="536" y="440"/>
                </a:lnTo>
                <a:lnTo>
                  <a:pt x="536" y="437"/>
                </a:lnTo>
                <a:lnTo>
                  <a:pt x="536" y="434"/>
                </a:lnTo>
                <a:lnTo>
                  <a:pt x="538" y="424"/>
                </a:lnTo>
                <a:lnTo>
                  <a:pt x="539" y="417"/>
                </a:lnTo>
                <a:lnTo>
                  <a:pt x="539" y="414"/>
                </a:lnTo>
                <a:lnTo>
                  <a:pt x="537" y="412"/>
                </a:lnTo>
                <a:lnTo>
                  <a:pt x="537" y="412"/>
                </a:lnTo>
                <a:lnTo>
                  <a:pt x="534" y="409"/>
                </a:lnTo>
                <a:lnTo>
                  <a:pt x="530" y="407"/>
                </a:lnTo>
                <a:lnTo>
                  <a:pt x="524" y="406"/>
                </a:lnTo>
                <a:lnTo>
                  <a:pt x="516" y="406"/>
                </a:lnTo>
                <a:lnTo>
                  <a:pt x="509" y="407"/>
                </a:lnTo>
                <a:lnTo>
                  <a:pt x="500" y="408"/>
                </a:lnTo>
                <a:lnTo>
                  <a:pt x="493" y="409"/>
                </a:lnTo>
                <a:lnTo>
                  <a:pt x="485" y="408"/>
                </a:lnTo>
                <a:lnTo>
                  <a:pt x="481" y="407"/>
                </a:lnTo>
                <a:lnTo>
                  <a:pt x="478" y="405"/>
                </a:lnTo>
                <a:lnTo>
                  <a:pt x="478" y="405"/>
                </a:lnTo>
                <a:lnTo>
                  <a:pt x="459" y="452"/>
                </a:lnTo>
                <a:lnTo>
                  <a:pt x="439" y="498"/>
                </a:lnTo>
                <a:lnTo>
                  <a:pt x="400" y="587"/>
                </a:lnTo>
                <a:lnTo>
                  <a:pt x="360" y="676"/>
                </a:lnTo>
                <a:lnTo>
                  <a:pt x="341" y="721"/>
                </a:lnTo>
                <a:lnTo>
                  <a:pt x="322" y="767"/>
                </a:lnTo>
                <a:lnTo>
                  <a:pt x="322" y="767"/>
                </a:lnTo>
                <a:lnTo>
                  <a:pt x="364" y="762"/>
                </a:lnTo>
                <a:lnTo>
                  <a:pt x="410" y="754"/>
                </a:lnTo>
                <a:lnTo>
                  <a:pt x="457" y="748"/>
                </a:lnTo>
                <a:lnTo>
                  <a:pt x="506" y="741"/>
                </a:lnTo>
                <a:lnTo>
                  <a:pt x="506" y="741"/>
                </a:lnTo>
                <a:close/>
                <a:moveTo>
                  <a:pt x="546" y="388"/>
                </a:moveTo>
                <a:lnTo>
                  <a:pt x="546" y="388"/>
                </a:lnTo>
                <a:lnTo>
                  <a:pt x="551" y="361"/>
                </a:lnTo>
                <a:lnTo>
                  <a:pt x="556" y="337"/>
                </a:lnTo>
                <a:lnTo>
                  <a:pt x="561" y="313"/>
                </a:lnTo>
                <a:lnTo>
                  <a:pt x="566" y="292"/>
                </a:lnTo>
                <a:lnTo>
                  <a:pt x="566" y="292"/>
                </a:lnTo>
                <a:lnTo>
                  <a:pt x="581" y="271"/>
                </a:lnTo>
                <a:lnTo>
                  <a:pt x="597" y="253"/>
                </a:lnTo>
                <a:lnTo>
                  <a:pt x="630" y="217"/>
                </a:lnTo>
                <a:lnTo>
                  <a:pt x="647" y="198"/>
                </a:lnTo>
                <a:lnTo>
                  <a:pt x="663" y="180"/>
                </a:lnTo>
                <a:lnTo>
                  <a:pt x="679" y="161"/>
                </a:lnTo>
                <a:lnTo>
                  <a:pt x="693" y="141"/>
                </a:lnTo>
                <a:lnTo>
                  <a:pt x="693" y="141"/>
                </a:lnTo>
                <a:lnTo>
                  <a:pt x="690" y="137"/>
                </a:lnTo>
                <a:lnTo>
                  <a:pt x="687" y="134"/>
                </a:lnTo>
                <a:lnTo>
                  <a:pt x="682" y="132"/>
                </a:lnTo>
                <a:lnTo>
                  <a:pt x="679" y="128"/>
                </a:lnTo>
                <a:lnTo>
                  <a:pt x="679" y="128"/>
                </a:lnTo>
                <a:lnTo>
                  <a:pt x="650" y="124"/>
                </a:lnTo>
                <a:lnTo>
                  <a:pt x="635" y="121"/>
                </a:lnTo>
                <a:lnTo>
                  <a:pt x="620" y="119"/>
                </a:lnTo>
                <a:lnTo>
                  <a:pt x="604" y="119"/>
                </a:lnTo>
                <a:lnTo>
                  <a:pt x="588" y="119"/>
                </a:lnTo>
                <a:lnTo>
                  <a:pt x="571" y="121"/>
                </a:lnTo>
                <a:lnTo>
                  <a:pt x="552" y="125"/>
                </a:lnTo>
                <a:lnTo>
                  <a:pt x="552" y="125"/>
                </a:lnTo>
                <a:lnTo>
                  <a:pt x="541" y="127"/>
                </a:lnTo>
                <a:lnTo>
                  <a:pt x="529" y="132"/>
                </a:lnTo>
                <a:lnTo>
                  <a:pt x="515" y="139"/>
                </a:lnTo>
                <a:lnTo>
                  <a:pt x="502" y="145"/>
                </a:lnTo>
                <a:lnTo>
                  <a:pt x="490" y="154"/>
                </a:lnTo>
                <a:lnTo>
                  <a:pt x="480" y="161"/>
                </a:lnTo>
                <a:lnTo>
                  <a:pt x="472" y="170"/>
                </a:lnTo>
                <a:lnTo>
                  <a:pt x="470" y="173"/>
                </a:lnTo>
                <a:lnTo>
                  <a:pt x="469" y="177"/>
                </a:lnTo>
                <a:lnTo>
                  <a:pt x="469" y="177"/>
                </a:lnTo>
                <a:lnTo>
                  <a:pt x="470" y="181"/>
                </a:lnTo>
                <a:lnTo>
                  <a:pt x="471" y="187"/>
                </a:lnTo>
                <a:lnTo>
                  <a:pt x="475" y="191"/>
                </a:lnTo>
                <a:lnTo>
                  <a:pt x="479" y="196"/>
                </a:lnTo>
                <a:lnTo>
                  <a:pt x="487" y="207"/>
                </a:lnTo>
                <a:lnTo>
                  <a:pt x="496" y="217"/>
                </a:lnTo>
                <a:lnTo>
                  <a:pt x="496" y="217"/>
                </a:lnTo>
                <a:lnTo>
                  <a:pt x="500" y="226"/>
                </a:lnTo>
                <a:lnTo>
                  <a:pt x="505" y="237"/>
                </a:lnTo>
                <a:lnTo>
                  <a:pt x="509" y="247"/>
                </a:lnTo>
                <a:lnTo>
                  <a:pt x="511" y="252"/>
                </a:lnTo>
                <a:lnTo>
                  <a:pt x="513" y="255"/>
                </a:lnTo>
                <a:lnTo>
                  <a:pt x="513" y="255"/>
                </a:lnTo>
                <a:lnTo>
                  <a:pt x="516" y="258"/>
                </a:lnTo>
                <a:lnTo>
                  <a:pt x="520" y="261"/>
                </a:lnTo>
                <a:lnTo>
                  <a:pt x="523" y="263"/>
                </a:lnTo>
                <a:lnTo>
                  <a:pt x="525" y="265"/>
                </a:lnTo>
                <a:lnTo>
                  <a:pt x="525" y="265"/>
                </a:lnTo>
                <a:lnTo>
                  <a:pt x="526" y="268"/>
                </a:lnTo>
                <a:lnTo>
                  <a:pt x="527" y="272"/>
                </a:lnTo>
                <a:lnTo>
                  <a:pt x="528" y="282"/>
                </a:lnTo>
                <a:lnTo>
                  <a:pt x="527" y="291"/>
                </a:lnTo>
                <a:lnTo>
                  <a:pt x="526" y="297"/>
                </a:lnTo>
                <a:lnTo>
                  <a:pt x="526" y="297"/>
                </a:lnTo>
                <a:lnTo>
                  <a:pt x="521" y="309"/>
                </a:lnTo>
                <a:lnTo>
                  <a:pt x="515" y="321"/>
                </a:lnTo>
                <a:lnTo>
                  <a:pt x="501" y="345"/>
                </a:lnTo>
                <a:lnTo>
                  <a:pt x="495" y="358"/>
                </a:lnTo>
                <a:lnTo>
                  <a:pt x="491" y="371"/>
                </a:lnTo>
                <a:lnTo>
                  <a:pt x="487" y="383"/>
                </a:lnTo>
                <a:lnTo>
                  <a:pt x="486" y="388"/>
                </a:lnTo>
                <a:lnTo>
                  <a:pt x="486" y="394"/>
                </a:lnTo>
                <a:lnTo>
                  <a:pt x="486" y="394"/>
                </a:lnTo>
                <a:lnTo>
                  <a:pt x="489" y="392"/>
                </a:lnTo>
                <a:lnTo>
                  <a:pt x="492" y="390"/>
                </a:lnTo>
                <a:lnTo>
                  <a:pt x="498" y="388"/>
                </a:lnTo>
                <a:lnTo>
                  <a:pt x="506" y="387"/>
                </a:lnTo>
                <a:lnTo>
                  <a:pt x="514" y="387"/>
                </a:lnTo>
                <a:lnTo>
                  <a:pt x="531" y="388"/>
                </a:lnTo>
                <a:lnTo>
                  <a:pt x="539" y="389"/>
                </a:lnTo>
                <a:lnTo>
                  <a:pt x="546" y="388"/>
                </a:lnTo>
                <a:lnTo>
                  <a:pt x="546" y="388"/>
                </a:lnTo>
                <a:close/>
                <a:moveTo>
                  <a:pt x="567" y="739"/>
                </a:moveTo>
                <a:lnTo>
                  <a:pt x="567" y="739"/>
                </a:lnTo>
                <a:lnTo>
                  <a:pt x="557" y="736"/>
                </a:lnTo>
                <a:lnTo>
                  <a:pt x="550" y="734"/>
                </a:lnTo>
                <a:lnTo>
                  <a:pt x="542" y="733"/>
                </a:lnTo>
                <a:lnTo>
                  <a:pt x="534" y="734"/>
                </a:lnTo>
                <a:lnTo>
                  <a:pt x="534" y="734"/>
                </a:lnTo>
                <a:lnTo>
                  <a:pt x="532" y="728"/>
                </a:lnTo>
                <a:lnTo>
                  <a:pt x="531" y="724"/>
                </a:lnTo>
                <a:lnTo>
                  <a:pt x="528" y="721"/>
                </a:lnTo>
                <a:lnTo>
                  <a:pt x="524" y="719"/>
                </a:lnTo>
                <a:lnTo>
                  <a:pt x="524" y="719"/>
                </a:lnTo>
                <a:lnTo>
                  <a:pt x="524" y="722"/>
                </a:lnTo>
                <a:lnTo>
                  <a:pt x="524" y="726"/>
                </a:lnTo>
                <a:lnTo>
                  <a:pt x="526" y="734"/>
                </a:lnTo>
                <a:lnTo>
                  <a:pt x="527" y="738"/>
                </a:lnTo>
                <a:lnTo>
                  <a:pt x="527" y="742"/>
                </a:lnTo>
                <a:lnTo>
                  <a:pt x="527" y="746"/>
                </a:lnTo>
                <a:lnTo>
                  <a:pt x="525" y="749"/>
                </a:lnTo>
                <a:lnTo>
                  <a:pt x="525" y="749"/>
                </a:lnTo>
                <a:lnTo>
                  <a:pt x="526" y="752"/>
                </a:lnTo>
                <a:lnTo>
                  <a:pt x="528" y="754"/>
                </a:lnTo>
                <a:lnTo>
                  <a:pt x="534" y="758"/>
                </a:lnTo>
                <a:lnTo>
                  <a:pt x="541" y="762"/>
                </a:lnTo>
                <a:lnTo>
                  <a:pt x="550" y="762"/>
                </a:lnTo>
                <a:lnTo>
                  <a:pt x="553" y="762"/>
                </a:lnTo>
                <a:lnTo>
                  <a:pt x="557" y="761"/>
                </a:lnTo>
                <a:lnTo>
                  <a:pt x="560" y="760"/>
                </a:lnTo>
                <a:lnTo>
                  <a:pt x="563" y="757"/>
                </a:lnTo>
                <a:lnTo>
                  <a:pt x="566" y="754"/>
                </a:lnTo>
                <a:lnTo>
                  <a:pt x="567" y="750"/>
                </a:lnTo>
                <a:lnTo>
                  <a:pt x="567" y="745"/>
                </a:lnTo>
                <a:lnTo>
                  <a:pt x="567" y="739"/>
                </a:lnTo>
                <a:lnTo>
                  <a:pt x="567" y="739"/>
                </a:lnTo>
                <a:close/>
                <a:moveTo>
                  <a:pt x="607" y="701"/>
                </a:moveTo>
                <a:lnTo>
                  <a:pt x="607" y="701"/>
                </a:lnTo>
                <a:lnTo>
                  <a:pt x="605" y="696"/>
                </a:lnTo>
                <a:lnTo>
                  <a:pt x="605" y="693"/>
                </a:lnTo>
                <a:lnTo>
                  <a:pt x="605" y="690"/>
                </a:lnTo>
                <a:lnTo>
                  <a:pt x="604" y="687"/>
                </a:lnTo>
                <a:lnTo>
                  <a:pt x="604" y="687"/>
                </a:lnTo>
                <a:lnTo>
                  <a:pt x="611" y="675"/>
                </a:lnTo>
                <a:lnTo>
                  <a:pt x="616" y="663"/>
                </a:lnTo>
                <a:lnTo>
                  <a:pt x="620" y="651"/>
                </a:lnTo>
                <a:lnTo>
                  <a:pt x="623" y="639"/>
                </a:lnTo>
                <a:lnTo>
                  <a:pt x="629" y="613"/>
                </a:lnTo>
                <a:lnTo>
                  <a:pt x="635" y="586"/>
                </a:lnTo>
                <a:lnTo>
                  <a:pt x="635" y="586"/>
                </a:lnTo>
                <a:lnTo>
                  <a:pt x="653" y="551"/>
                </a:lnTo>
                <a:lnTo>
                  <a:pt x="663" y="530"/>
                </a:lnTo>
                <a:lnTo>
                  <a:pt x="672" y="509"/>
                </a:lnTo>
                <a:lnTo>
                  <a:pt x="679" y="489"/>
                </a:lnTo>
                <a:lnTo>
                  <a:pt x="683" y="469"/>
                </a:lnTo>
                <a:lnTo>
                  <a:pt x="684" y="460"/>
                </a:lnTo>
                <a:lnTo>
                  <a:pt x="684" y="450"/>
                </a:lnTo>
                <a:lnTo>
                  <a:pt x="684" y="442"/>
                </a:lnTo>
                <a:lnTo>
                  <a:pt x="683" y="434"/>
                </a:lnTo>
                <a:lnTo>
                  <a:pt x="683" y="434"/>
                </a:lnTo>
                <a:lnTo>
                  <a:pt x="684" y="439"/>
                </a:lnTo>
                <a:lnTo>
                  <a:pt x="683" y="444"/>
                </a:lnTo>
                <a:lnTo>
                  <a:pt x="681" y="446"/>
                </a:lnTo>
                <a:lnTo>
                  <a:pt x="678" y="448"/>
                </a:lnTo>
                <a:lnTo>
                  <a:pt x="674" y="449"/>
                </a:lnTo>
                <a:lnTo>
                  <a:pt x="669" y="449"/>
                </a:lnTo>
                <a:lnTo>
                  <a:pt x="660" y="448"/>
                </a:lnTo>
                <a:lnTo>
                  <a:pt x="660" y="448"/>
                </a:lnTo>
                <a:lnTo>
                  <a:pt x="651" y="448"/>
                </a:lnTo>
                <a:lnTo>
                  <a:pt x="642" y="450"/>
                </a:lnTo>
                <a:lnTo>
                  <a:pt x="621" y="453"/>
                </a:lnTo>
                <a:lnTo>
                  <a:pt x="612" y="454"/>
                </a:lnTo>
                <a:lnTo>
                  <a:pt x="604" y="453"/>
                </a:lnTo>
                <a:lnTo>
                  <a:pt x="601" y="452"/>
                </a:lnTo>
                <a:lnTo>
                  <a:pt x="598" y="450"/>
                </a:lnTo>
                <a:lnTo>
                  <a:pt x="596" y="448"/>
                </a:lnTo>
                <a:lnTo>
                  <a:pt x="595" y="445"/>
                </a:lnTo>
                <a:lnTo>
                  <a:pt x="595" y="445"/>
                </a:lnTo>
                <a:lnTo>
                  <a:pt x="604" y="442"/>
                </a:lnTo>
                <a:lnTo>
                  <a:pt x="614" y="439"/>
                </a:lnTo>
                <a:lnTo>
                  <a:pt x="632" y="436"/>
                </a:lnTo>
                <a:lnTo>
                  <a:pt x="641" y="435"/>
                </a:lnTo>
                <a:lnTo>
                  <a:pt x="649" y="434"/>
                </a:lnTo>
                <a:lnTo>
                  <a:pt x="656" y="432"/>
                </a:lnTo>
                <a:lnTo>
                  <a:pt x="662" y="428"/>
                </a:lnTo>
                <a:lnTo>
                  <a:pt x="662" y="428"/>
                </a:lnTo>
                <a:lnTo>
                  <a:pt x="653" y="425"/>
                </a:lnTo>
                <a:lnTo>
                  <a:pt x="645" y="424"/>
                </a:lnTo>
                <a:lnTo>
                  <a:pt x="628" y="423"/>
                </a:lnTo>
                <a:lnTo>
                  <a:pt x="619" y="423"/>
                </a:lnTo>
                <a:lnTo>
                  <a:pt x="612" y="422"/>
                </a:lnTo>
                <a:lnTo>
                  <a:pt x="604" y="420"/>
                </a:lnTo>
                <a:lnTo>
                  <a:pt x="596" y="416"/>
                </a:lnTo>
                <a:lnTo>
                  <a:pt x="596" y="416"/>
                </a:lnTo>
                <a:lnTo>
                  <a:pt x="597" y="419"/>
                </a:lnTo>
                <a:lnTo>
                  <a:pt x="598" y="420"/>
                </a:lnTo>
                <a:lnTo>
                  <a:pt x="599" y="422"/>
                </a:lnTo>
                <a:lnTo>
                  <a:pt x="599" y="425"/>
                </a:lnTo>
                <a:lnTo>
                  <a:pt x="599" y="425"/>
                </a:lnTo>
                <a:lnTo>
                  <a:pt x="593" y="445"/>
                </a:lnTo>
                <a:lnTo>
                  <a:pt x="589" y="464"/>
                </a:lnTo>
                <a:lnTo>
                  <a:pt x="586" y="484"/>
                </a:lnTo>
                <a:lnTo>
                  <a:pt x="583" y="505"/>
                </a:lnTo>
                <a:lnTo>
                  <a:pt x="578" y="545"/>
                </a:lnTo>
                <a:lnTo>
                  <a:pt x="576" y="566"/>
                </a:lnTo>
                <a:lnTo>
                  <a:pt x="574" y="586"/>
                </a:lnTo>
                <a:lnTo>
                  <a:pt x="574" y="586"/>
                </a:lnTo>
                <a:lnTo>
                  <a:pt x="571" y="601"/>
                </a:lnTo>
                <a:lnTo>
                  <a:pt x="568" y="616"/>
                </a:lnTo>
                <a:lnTo>
                  <a:pt x="560" y="647"/>
                </a:lnTo>
                <a:lnTo>
                  <a:pt x="558" y="663"/>
                </a:lnTo>
                <a:lnTo>
                  <a:pt x="556" y="678"/>
                </a:lnTo>
                <a:lnTo>
                  <a:pt x="556" y="693"/>
                </a:lnTo>
                <a:lnTo>
                  <a:pt x="557" y="707"/>
                </a:lnTo>
                <a:lnTo>
                  <a:pt x="557" y="707"/>
                </a:lnTo>
                <a:lnTo>
                  <a:pt x="582" y="704"/>
                </a:lnTo>
                <a:lnTo>
                  <a:pt x="595" y="702"/>
                </a:lnTo>
                <a:lnTo>
                  <a:pt x="607" y="701"/>
                </a:lnTo>
                <a:lnTo>
                  <a:pt x="607" y="701"/>
                </a:lnTo>
                <a:close/>
                <a:moveTo>
                  <a:pt x="584" y="772"/>
                </a:moveTo>
                <a:lnTo>
                  <a:pt x="584" y="772"/>
                </a:lnTo>
                <a:lnTo>
                  <a:pt x="599" y="770"/>
                </a:lnTo>
                <a:lnTo>
                  <a:pt x="614" y="768"/>
                </a:lnTo>
                <a:lnTo>
                  <a:pt x="628" y="764"/>
                </a:lnTo>
                <a:lnTo>
                  <a:pt x="634" y="761"/>
                </a:lnTo>
                <a:lnTo>
                  <a:pt x="640" y="758"/>
                </a:lnTo>
                <a:lnTo>
                  <a:pt x="644" y="754"/>
                </a:lnTo>
                <a:lnTo>
                  <a:pt x="648" y="751"/>
                </a:lnTo>
                <a:lnTo>
                  <a:pt x="650" y="747"/>
                </a:lnTo>
                <a:lnTo>
                  <a:pt x="652" y="741"/>
                </a:lnTo>
                <a:lnTo>
                  <a:pt x="652" y="736"/>
                </a:lnTo>
                <a:lnTo>
                  <a:pt x="651" y="730"/>
                </a:lnTo>
                <a:lnTo>
                  <a:pt x="649" y="723"/>
                </a:lnTo>
                <a:lnTo>
                  <a:pt x="645" y="716"/>
                </a:lnTo>
                <a:lnTo>
                  <a:pt x="645" y="716"/>
                </a:lnTo>
                <a:lnTo>
                  <a:pt x="621" y="716"/>
                </a:lnTo>
                <a:lnTo>
                  <a:pt x="589" y="719"/>
                </a:lnTo>
                <a:lnTo>
                  <a:pt x="589" y="719"/>
                </a:lnTo>
                <a:lnTo>
                  <a:pt x="589" y="735"/>
                </a:lnTo>
                <a:lnTo>
                  <a:pt x="588" y="748"/>
                </a:lnTo>
                <a:lnTo>
                  <a:pt x="587" y="760"/>
                </a:lnTo>
                <a:lnTo>
                  <a:pt x="584" y="772"/>
                </a:lnTo>
                <a:lnTo>
                  <a:pt x="584" y="77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55915E"/>
            </a:solidFill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457063">
              <a:defRPr/>
            </a:pPr>
            <a:endParaRPr lang="zh-CN" altLang="en-US" sz="1799" dirty="0">
              <a:solidFill>
                <a:prstClr val="white">
                  <a:lumMod val="50000"/>
                </a:prst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992" y="1992082"/>
            <a:ext cx="6627674" cy="523084"/>
          </a:xfrm>
          <a:prstGeom prst="rect">
            <a:avLst/>
          </a:prstGeom>
          <a:solidFill>
            <a:srgbClr val="7CD6F0"/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Số đo góc AHB lớn hơn số đo góc ABH.</a:t>
            </a:r>
            <a:endParaRPr lang="en-US" sz="27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992" y="3054794"/>
            <a:ext cx="6460793" cy="523084"/>
          </a:xfrm>
          <a:prstGeom prst="rect">
            <a:avLst/>
          </a:prstGeom>
          <a:solidFill>
            <a:srgbClr val="7CD6F0"/>
          </a:solidFill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Độ dài cạnh AB lớn hơn độ dài cạnh AH.</a:t>
            </a:r>
            <a:endParaRPr lang="en-US" sz="279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5750" y="580295"/>
            <a:ext cx="2575572" cy="549063"/>
          </a:xfrm>
          <a:prstGeom prst="rect">
            <a:avLst/>
          </a:prstGeom>
          <a:solidFill>
            <a:schemeClr val="bg1"/>
          </a:solidFill>
          <a:ln>
            <a:solidFill>
              <a:srgbClr val="7CD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79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62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5E889D32-4B24-4D39-A963-083F4BD43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8810" r="14282" b="10430"/>
          <a:stretch/>
        </p:blipFill>
        <p:spPr>
          <a:xfrm>
            <a:off x="153948" y="1372136"/>
            <a:ext cx="7694196" cy="5179193"/>
          </a:xfrm>
          <a:prstGeom prst="rect">
            <a:avLst/>
          </a:prstGeom>
        </p:spPr>
      </p:pic>
      <p:pic>
        <p:nvPicPr>
          <p:cNvPr id="10" name="图片 9" descr="图片包含 玩具, 玩偶&#10;&#10;自动生成的说明">
            <a:extLst>
              <a:ext uri="{FF2B5EF4-FFF2-40B4-BE49-F238E27FC236}">
                <a16:creationId xmlns:a16="http://schemas.microsoft.com/office/drawing/2014/main" id="{C6CC233A-2475-4C28-9651-B89DB2D760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62" y="1524496"/>
            <a:ext cx="5711799" cy="4278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5749" y="2057757"/>
            <a:ext cx="6000983" cy="181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799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366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F0F47780-47EF-4924-B87F-4942FB97B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3" y="4495522"/>
            <a:ext cx="2579278" cy="207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3" y="305614"/>
            <a:ext cx="10589042" cy="3458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36" y="3832281"/>
            <a:ext cx="5256431" cy="27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270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6">
            <a:extLst>
              <a:ext uri="{FF2B5EF4-FFF2-40B4-BE49-F238E27FC236}">
                <a16:creationId xmlns:a16="http://schemas.microsoft.com/office/drawing/2014/main" id="{B37E42BC-AF8B-4722-92FA-A0C337242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8" y="4387223"/>
            <a:ext cx="2613595" cy="2205196"/>
          </a:xfrm>
          <a:prstGeom prst="rect">
            <a:avLst/>
          </a:prstGeom>
        </p:spPr>
      </p:pic>
      <p:pic>
        <p:nvPicPr>
          <p:cNvPr id="28" name="图片 5">
            <a:extLst>
              <a:ext uri="{FF2B5EF4-FFF2-40B4-BE49-F238E27FC236}">
                <a16:creationId xmlns:a16="http://schemas.microsoft.com/office/drawing/2014/main" id="{F0F47780-47EF-4924-B87F-4942FB97B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9" y="5098003"/>
            <a:ext cx="1768512" cy="1422977"/>
          </a:xfrm>
          <a:prstGeom prst="rect">
            <a:avLst/>
          </a:prstGeom>
        </p:spPr>
      </p:pic>
      <p:pic>
        <p:nvPicPr>
          <p:cNvPr id="29" name="图片 8">
            <a:extLst>
              <a:ext uri="{FF2B5EF4-FFF2-40B4-BE49-F238E27FC236}">
                <a16:creationId xmlns:a16="http://schemas.microsoft.com/office/drawing/2014/main" id="{C42EE114-9385-4BBC-8383-FEC42921BE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7767" r="2675" b="8737"/>
          <a:stretch/>
        </p:blipFill>
        <p:spPr>
          <a:xfrm>
            <a:off x="2515532" y="229432"/>
            <a:ext cx="9217800" cy="65514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1496" y="2087693"/>
            <a:ext cx="6094413" cy="2834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291378" algn="l"/>
              </a:tabLst>
            </a:pP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Do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AC;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OA, OC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79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64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8" y="305613"/>
            <a:ext cx="11427024" cy="2269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44" y="2582182"/>
            <a:ext cx="3961368" cy="37068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5DD7A0-B216-4DD7-83D1-21E083439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08" y="2582181"/>
            <a:ext cx="7541836" cy="4122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5749" y="3445049"/>
            <a:ext cx="6475314" cy="23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291378" algn="l"/>
              </a:tabLst>
            </a:pP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OM, ON, OQ, OR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79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65208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>
            <a:extLst>
              <a:ext uri="{FF2B5EF4-FFF2-40B4-BE49-F238E27FC236}">
                <a16:creationId xmlns:a16="http://schemas.microsoft.com/office/drawing/2014/main" id="{268EEEBA-B2D2-4D8E-B13C-E49A1915A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25" y="1143596"/>
            <a:ext cx="3973088" cy="3973088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DD737512-C457-4B46-AB49-53BC0ED511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37035" r="18996" b="24705"/>
          <a:stretch/>
        </p:blipFill>
        <p:spPr>
          <a:xfrm>
            <a:off x="-74592" y="1761431"/>
            <a:ext cx="9007615" cy="3335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2008" y="2294692"/>
            <a:ext cx="6094413" cy="18154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       .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99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AB, AH, AC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29478" y="2300348"/>
          <a:ext cx="864962" cy="48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457200" imgH="253800" progId="Equation.DSMT4">
                  <p:embed/>
                </p:oleObj>
              </mc:Choice>
              <mc:Fallback>
                <p:oleObj name="Equation" r:id="rId6" imgW="45720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9478" y="2300348"/>
                        <a:ext cx="864962" cy="480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15750" y="580295"/>
            <a:ext cx="2575572" cy="549063"/>
          </a:xfrm>
          <a:prstGeom prst="rect">
            <a:avLst/>
          </a:prstGeom>
          <a:solidFill>
            <a:schemeClr val="bg1"/>
          </a:solidFill>
          <a:ln>
            <a:solidFill>
              <a:srgbClr val="7CD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74320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>
            <a:extLst>
              <a:ext uri="{FF2B5EF4-FFF2-40B4-BE49-F238E27FC236}">
                <a16:creationId xmlns:a16="http://schemas.microsoft.com/office/drawing/2014/main" id="{268EEEBA-B2D2-4D8E-B13C-E49A1915A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25" y="1143596"/>
            <a:ext cx="3973088" cy="3973088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DD737512-C457-4B46-AB49-53BC0ED511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37035" r="18996" b="24705"/>
          <a:stretch/>
        </p:blipFill>
        <p:spPr>
          <a:xfrm>
            <a:off x="-226954" y="3226273"/>
            <a:ext cx="11122304" cy="333513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03535" y="4625967"/>
          <a:ext cx="864962" cy="48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457200" imgH="253800" progId="Equation.DSMT4">
                  <p:embed/>
                </p:oleObj>
              </mc:Choice>
              <mc:Fallback>
                <p:oleObj name="Equation" r:id="rId6" imgW="45720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3535" y="4625967"/>
                        <a:ext cx="864962" cy="480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15750" y="580295"/>
            <a:ext cx="2575572" cy="549063"/>
          </a:xfrm>
          <a:prstGeom prst="rect">
            <a:avLst/>
          </a:prstGeom>
          <a:solidFill>
            <a:schemeClr val="bg1"/>
          </a:solidFill>
          <a:ln>
            <a:solidFill>
              <a:srgbClr val="7CD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1371" y="3744478"/>
            <a:ext cx="8075097" cy="31077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 vuông góc với BC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là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ngắn nhất. </a:t>
            </a:r>
            <a:endParaRPr lang="vi-VN" altLang="en-US" sz="2799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vi-VN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&gt; AB (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799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7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799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 eaLnBrk="0" hangingPunct="0"/>
            <a:r>
              <a:rPr lang="en-US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AH &lt; AB &lt; AC</a:t>
            </a:r>
            <a:r>
              <a:rPr lang="en-US" alt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799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altLang="en-US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141" y="100"/>
            <a:ext cx="3205883" cy="35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805" y="4423258"/>
            <a:ext cx="3623624" cy="18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29" y="4331404"/>
            <a:ext cx="3303483" cy="9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93" y="3654501"/>
            <a:ext cx="3326680" cy="9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07" y="2562041"/>
            <a:ext cx="2171390" cy="21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9"/>
          <a:stretch/>
        </p:blipFill>
        <p:spPr bwMode="auto">
          <a:xfrm>
            <a:off x="-93131" y="3936531"/>
            <a:ext cx="3220716" cy="8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4" y="2801724"/>
            <a:ext cx="2916065" cy="15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4"/>
          <a:stretch/>
        </p:blipFill>
        <p:spPr bwMode="auto">
          <a:xfrm>
            <a:off x="3044669" y="3219299"/>
            <a:ext cx="2278012" cy="11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9" y="2309632"/>
            <a:ext cx="2932304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62" y="1869147"/>
            <a:ext cx="2551849" cy="6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5" y="1212518"/>
            <a:ext cx="2387139" cy="13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96" y="2119306"/>
            <a:ext cx="1897647" cy="17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20" y="2099200"/>
            <a:ext cx="2247947" cy="18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013" y="1571520"/>
            <a:ext cx="3363799" cy="21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320" y="1036026"/>
            <a:ext cx="3384680" cy="11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35" y="1324171"/>
            <a:ext cx="2602884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87" y="1801069"/>
            <a:ext cx="2039159" cy="16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213140" y="526252"/>
            <a:ext cx="7278026" cy="64245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599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599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3">
            <a:extLst>
              <a:ext uri="{FF2B5EF4-FFF2-40B4-BE49-F238E27FC236}">
                <a16:creationId xmlns:a16="http://schemas.microsoft.com/office/drawing/2014/main" id="{E3124C21-DA38-46D8-9FA2-5E86A64D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68" y="2286297"/>
            <a:ext cx="3901618" cy="3275748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78737C44-A7A0-4E67-A5DC-6DB41A6F9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91" y="1657369"/>
            <a:ext cx="1305710" cy="1036057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38CE3294-BECA-4CD2-93A4-7387A2BCF9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5978301" y="1328311"/>
            <a:ext cx="1447423" cy="727170"/>
          </a:xfrm>
          <a:prstGeom prst="rect">
            <a:avLst/>
          </a:prstGeom>
        </p:spPr>
      </p:pic>
      <p:sp>
        <p:nvSpPr>
          <p:cNvPr id="12" name="文本框 16">
            <a:extLst>
              <a:ext uri="{FF2B5EF4-FFF2-40B4-BE49-F238E27FC236}">
                <a16:creationId xmlns:a16="http://schemas.microsoft.com/office/drawing/2014/main" id="{F7A3EEB0-0202-47D9-8F47-752AF1820C7A}"/>
              </a:ext>
            </a:extLst>
          </p:cNvPr>
          <p:cNvSpPr txBox="1"/>
          <p:nvPr/>
        </p:nvSpPr>
        <p:spPr bwMode="auto">
          <a:xfrm>
            <a:off x="6040114" y="2134721"/>
            <a:ext cx="5700747" cy="461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39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63F9B311-C2DF-4DCD-9789-D1891CE50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67" y="3358683"/>
            <a:ext cx="1305710" cy="1036057"/>
          </a:xfrm>
          <a:prstGeom prst="rect">
            <a:avLst/>
          </a:prstGeom>
        </p:spPr>
      </p:pic>
      <p:pic>
        <p:nvPicPr>
          <p:cNvPr id="14" name="图片 11">
            <a:extLst>
              <a:ext uri="{FF2B5EF4-FFF2-40B4-BE49-F238E27FC236}">
                <a16:creationId xmlns:a16="http://schemas.microsoft.com/office/drawing/2014/main" id="{5381CF5B-9445-40E1-9ACB-B4F1EF0CDE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5759177" y="3309750"/>
            <a:ext cx="1305710" cy="730574"/>
          </a:xfrm>
          <a:prstGeom prst="rect">
            <a:avLst/>
          </a:prstGeom>
        </p:spPr>
      </p:pic>
      <p:sp>
        <p:nvSpPr>
          <p:cNvPr id="15" name="文本框 16">
            <a:extLst>
              <a:ext uri="{FF2B5EF4-FFF2-40B4-BE49-F238E27FC236}">
                <a16:creationId xmlns:a16="http://schemas.microsoft.com/office/drawing/2014/main" id="{486E38A8-FE58-4C77-9DDC-390DDE9ADBE2}"/>
              </a:ext>
            </a:extLst>
          </p:cNvPr>
          <p:cNvSpPr txBox="1"/>
          <p:nvPr/>
        </p:nvSpPr>
        <p:spPr bwMode="auto">
          <a:xfrm>
            <a:off x="5969755" y="3504307"/>
            <a:ext cx="4602825" cy="461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126">
              <a:defRPr/>
            </a:pPr>
            <a:r>
              <a:rPr lang="en-US" sz="2399" b="1" kern="1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02</a:t>
            </a:r>
            <a:endParaRPr lang="en-US" sz="2399" b="1">
              <a:solidFill>
                <a:srgbClr val="002060"/>
              </a:solidFill>
              <a:latin typeface="等线" panose="020F0502020204030204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8E4DA1CE-720B-4449-B511-978AD4D73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42" y="5248211"/>
            <a:ext cx="1305710" cy="1036057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334B1518-09D2-4A78-8752-DCBDD0C5E5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159606" y="5092958"/>
            <a:ext cx="1142702" cy="673281"/>
          </a:xfrm>
          <a:prstGeom prst="rect">
            <a:avLst/>
          </a:prstGeom>
        </p:spPr>
      </p:pic>
      <p:sp>
        <p:nvSpPr>
          <p:cNvPr id="19" name="文本框 16">
            <a:extLst>
              <a:ext uri="{FF2B5EF4-FFF2-40B4-BE49-F238E27FC236}">
                <a16:creationId xmlns:a16="http://schemas.microsoft.com/office/drawing/2014/main" id="{31409447-60E1-45C3-B79A-7D2262D0BBEA}"/>
              </a:ext>
            </a:extLst>
          </p:cNvPr>
          <p:cNvSpPr txBox="1"/>
          <p:nvPr/>
        </p:nvSpPr>
        <p:spPr bwMode="auto">
          <a:xfrm>
            <a:off x="6159605" y="5737365"/>
            <a:ext cx="5802267" cy="461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– 5 (SGK  - 99)</a:t>
            </a:r>
          </a:p>
        </p:txBody>
      </p:sp>
      <p:sp>
        <p:nvSpPr>
          <p:cNvPr id="20" name="文本框 16">
            <a:extLst>
              <a:ext uri="{FF2B5EF4-FFF2-40B4-BE49-F238E27FC236}">
                <a16:creationId xmlns:a16="http://schemas.microsoft.com/office/drawing/2014/main" id="{89CE5389-D125-4C26-B307-9A44FB799C05}"/>
              </a:ext>
            </a:extLst>
          </p:cNvPr>
          <p:cNvSpPr txBox="1"/>
          <p:nvPr/>
        </p:nvSpPr>
        <p:spPr bwMode="auto">
          <a:xfrm>
            <a:off x="6270814" y="1531656"/>
            <a:ext cx="4594280" cy="461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126">
              <a:defRPr/>
            </a:pPr>
            <a:r>
              <a:rPr lang="en-US" sz="2399" b="1" kern="1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01</a:t>
            </a:r>
            <a:endParaRPr lang="en-US" sz="2399" b="1">
              <a:solidFill>
                <a:srgbClr val="002060"/>
              </a:solidFill>
              <a:latin typeface="等线" panose="020F0502020204030204"/>
            </a:endParaRPr>
          </a:p>
        </p:txBody>
      </p:sp>
      <p:sp>
        <p:nvSpPr>
          <p:cNvPr id="21" name="文本框 16">
            <a:extLst>
              <a:ext uri="{FF2B5EF4-FFF2-40B4-BE49-F238E27FC236}">
                <a16:creationId xmlns:a16="http://schemas.microsoft.com/office/drawing/2014/main" id="{7A3F05A6-3736-4546-A8EB-F9F6142E8A5B}"/>
              </a:ext>
            </a:extLst>
          </p:cNvPr>
          <p:cNvSpPr txBox="1"/>
          <p:nvPr/>
        </p:nvSpPr>
        <p:spPr bwMode="auto">
          <a:xfrm>
            <a:off x="6570384" y="5253270"/>
            <a:ext cx="4594280" cy="461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126">
              <a:defRPr/>
            </a:pPr>
            <a:r>
              <a:rPr lang="en-US" sz="2399" b="1" kern="1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03</a:t>
            </a:r>
            <a:endParaRPr lang="en-US" sz="2399" b="1">
              <a:solidFill>
                <a:srgbClr val="002060"/>
              </a:solidFill>
              <a:latin typeface="等线" panose="020F0502020204030204"/>
            </a:endParaRPr>
          </a:p>
        </p:txBody>
      </p:sp>
      <p:sp>
        <p:nvSpPr>
          <p:cNvPr id="22" name="文本框 16">
            <a:extLst>
              <a:ext uri="{FF2B5EF4-FFF2-40B4-BE49-F238E27FC236}">
                <a16:creationId xmlns:a16="http://schemas.microsoft.com/office/drawing/2014/main" id="{F1BAD97C-A94D-412D-8559-39C9B705D5D7}"/>
              </a:ext>
            </a:extLst>
          </p:cNvPr>
          <p:cNvSpPr txBox="1"/>
          <p:nvPr/>
        </p:nvSpPr>
        <p:spPr bwMode="auto">
          <a:xfrm>
            <a:off x="5795390" y="4046807"/>
            <a:ext cx="6242662" cy="461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39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5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3548" y="99"/>
            <a:ext cx="1367644" cy="233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198" b="1" dirty="0">
                <a:latin typeface="+mj-ea"/>
                <a:ea typeface="+mj-ea"/>
              </a:rPr>
              <a:t>01</a:t>
            </a:r>
            <a:endParaRPr lang="zh-CN" altLang="en-US" sz="7198" b="1" dirty="0">
              <a:latin typeface="+mj-ea"/>
              <a:ea typeface="+mj-ea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334199" y="1905397"/>
            <a:ext cx="4951710" cy="1934776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5998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5998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998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5998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5998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5998" b="1" dirty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998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đầu</a:t>
            </a:r>
            <a:endParaRPr lang="zh-CN" altLang="en-US" sz="5998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25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"/>
          <p:cNvSpPr txBox="1"/>
          <p:nvPr/>
        </p:nvSpPr>
        <p:spPr>
          <a:xfrm>
            <a:off x="915749" y="326378"/>
            <a:ext cx="5592028" cy="765531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r>
              <a:rPr lang="en-US" altLang="zh-CN" sz="4399" b="1" spc="0" dirty="0" err="1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4399" b="1" spc="0" dirty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399" b="1" spc="0" dirty="0" err="1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4399" b="1" spc="0" dirty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399" b="1" spc="0" dirty="0" err="1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4399" b="1" spc="0" dirty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399" b="1" spc="0" dirty="0" err="1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đầu</a:t>
            </a:r>
            <a:endParaRPr lang="en-US" altLang="zh-CN" sz="4399" b="1" spc="0" dirty="0">
              <a:solidFill>
                <a:schemeClr val="tx2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5E781041-61C2-4647-A976-8FA4DF25A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033711"/>
            <a:ext cx="3336648" cy="253299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77639" y="1483614"/>
            <a:ext cx="9522520" cy="181540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indent="450715" algn="just" eaLnBrk="0" hangingPunct="0"/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Nam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</a:p>
          <a:p>
            <a:pPr indent="450715" algn="just" eaLnBrk="0" hangingPunct="0"/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105658" y="2362478"/>
          <a:ext cx="2404416" cy="51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714500" imgH="292100" progId="Equation.DSMT4">
                  <p:embed/>
                </p:oleObj>
              </mc:Choice>
              <mc:Fallback>
                <p:oleObj name="Equation" r:id="rId5" imgW="1714500" imgH="2921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658" y="2362478"/>
                        <a:ext cx="2404416" cy="518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507777" y="3810907"/>
            <a:ext cx="4951710" cy="2585365"/>
            <a:chOff x="6509471" y="3811801"/>
            <a:chExt cx="4953000" cy="2586038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09471" y="3811801"/>
              <a:ext cx="4953000" cy="2586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79"/>
                </a:clrFrom>
                <a:clrTo>
                  <a:srgbClr val="00007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62071" y="5506244"/>
              <a:ext cx="122238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79"/>
                </a:clrFrom>
                <a:clrTo>
                  <a:srgbClr val="00007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986790">
              <a:off x="8261278" y="5835651"/>
              <a:ext cx="59055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01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9569" y="812568"/>
            <a:ext cx="1447423" cy="523084"/>
          </a:xfrm>
          <a:prstGeom prst="rect">
            <a:avLst/>
          </a:prstGeom>
          <a:solidFill>
            <a:srgbClr val="7CD6F0"/>
          </a:solidFill>
          <a:ln>
            <a:noFill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2799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tập:</a:t>
            </a:r>
            <a:endParaRPr lang="en-US" altLang="en-US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10379" y="2025487"/>
          <a:ext cx="1218882" cy="37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434960" imgH="380880" progId="Equation.DSMT4">
                  <p:embed/>
                </p:oleObj>
              </mc:Choice>
              <mc:Fallback>
                <p:oleObj name="Equation" r:id="rId3" imgW="1434960" imgH="380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379" y="2025487"/>
                        <a:ext cx="1218882" cy="376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2488" y="1524496"/>
            <a:ext cx="11122304" cy="18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/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/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&gt; AB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76901" y="3581360"/>
            <a:ext cx="4951710" cy="2585365"/>
            <a:chOff x="6509471" y="3811801"/>
            <a:chExt cx="4953000" cy="2586038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09471" y="3811801"/>
              <a:ext cx="4953000" cy="2586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79"/>
                </a:clrFrom>
                <a:clrTo>
                  <a:srgbClr val="00007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62071" y="5506244"/>
              <a:ext cx="122238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79"/>
                </a:clrFrom>
                <a:clrTo>
                  <a:srgbClr val="00007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986790">
              <a:off x="8261278" y="5835651"/>
              <a:ext cx="59055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98045170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/>
          <a:stretch/>
        </p:blipFill>
        <p:spPr>
          <a:xfrm>
            <a:off x="306308" y="298199"/>
            <a:ext cx="8267931" cy="5492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38" y="298199"/>
            <a:ext cx="3463809" cy="41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3548" y="99"/>
            <a:ext cx="1367644" cy="233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198" b="1">
                <a:latin typeface="+mj-ea"/>
                <a:ea typeface="+mj-ea"/>
              </a:rPr>
              <a:t>02</a:t>
            </a:r>
            <a:endParaRPr lang="zh-CN" altLang="en-US" sz="7198" b="1" dirty="0">
              <a:latin typeface="+mj-ea"/>
              <a:ea typeface="+mj-ea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334199" y="1905397"/>
            <a:ext cx="4951710" cy="1934776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5998" b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5998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09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013663" y="4216498"/>
            <a:ext cx="417183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799"/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156631" y="2246470"/>
            <a:ext cx="228593" cy="369877"/>
            <a:chOff x="4800600" y="1981200"/>
            <a:chExt cx="228600" cy="369513"/>
          </a:xfrm>
        </p:grpSpPr>
        <p:sp>
          <p:nvSpPr>
            <p:cNvPr id="18700" name="Rectangle 16"/>
            <p:cNvSpPr>
              <a:spLocks noChangeArrowheads="1"/>
            </p:cNvSpPr>
            <p:nvPr/>
          </p:nvSpPr>
          <p:spPr bwMode="auto">
            <a:xfrm>
              <a:off x="4800600" y="1981200"/>
              <a:ext cx="228600" cy="369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399" b="1" dirty="0">
                  <a:latin typeface="Times New Roman" pitchFamily="18" charset="0"/>
                </a:rPr>
                <a:t>A</a:t>
              </a:r>
              <a:endParaRPr lang="en-US" sz="2399" dirty="0">
                <a:latin typeface="Calibri" pitchFamily="34" charset="0"/>
              </a:endParaRPr>
            </a:p>
          </p:txBody>
        </p:sp>
        <p:sp>
          <p:nvSpPr>
            <p:cNvPr id="18701" name="Oval 17"/>
            <p:cNvSpPr>
              <a:spLocks noChangeArrowheads="1"/>
            </p:cNvSpPr>
            <p:nvPr/>
          </p:nvSpPr>
          <p:spPr bwMode="auto">
            <a:xfrm>
              <a:off x="4872391" y="2304925"/>
              <a:ext cx="44755" cy="447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>
                <a:latin typeface="Calibri" pitchFamily="34" charset="0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048973" y="3835509"/>
            <a:ext cx="384164" cy="3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399" b="1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 sz="2399">
              <a:latin typeface="Calibri" pitchFamily="34" charset="0"/>
            </a:endParaRP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6232830" y="2594122"/>
            <a:ext cx="225418" cy="1622379"/>
            <a:chOff x="4894769" y="2327303"/>
            <a:chExt cx="225640" cy="1622370"/>
          </a:xfrm>
        </p:grpSpPr>
        <p:sp>
          <p:nvSpPr>
            <p:cNvPr id="18697" name="Line 8"/>
            <p:cNvSpPr>
              <a:spLocks noChangeShapeType="1"/>
            </p:cNvSpPr>
            <p:nvPr/>
          </p:nvSpPr>
          <p:spPr bwMode="auto">
            <a:xfrm>
              <a:off x="4894769" y="2327303"/>
              <a:ext cx="1865" cy="16223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698" name="Line 9"/>
            <p:cNvSpPr>
              <a:spLocks noChangeShapeType="1"/>
            </p:cNvSpPr>
            <p:nvPr/>
          </p:nvSpPr>
          <p:spPr bwMode="auto">
            <a:xfrm>
              <a:off x="4894769" y="3815407"/>
              <a:ext cx="223775" cy="18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699" name="Line 10"/>
            <p:cNvSpPr>
              <a:spLocks noChangeShapeType="1"/>
            </p:cNvSpPr>
            <p:nvPr/>
          </p:nvSpPr>
          <p:spPr bwMode="auto">
            <a:xfrm>
              <a:off x="5118544" y="3815407"/>
              <a:ext cx="1865" cy="1342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</p:grpSp>
      <p:grpSp>
        <p:nvGrpSpPr>
          <p:cNvPr id="143" name="Group 4"/>
          <p:cNvGrpSpPr>
            <a:grpSpLocks/>
          </p:cNvGrpSpPr>
          <p:nvPr/>
        </p:nvGrpSpPr>
        <p:grpSpPr bwMode="auto">
          <a:xfrm rot="2332658">
            <a:off x="4531814" y="3504284"/>
            <a:ext cx="5347189" cy="837328"/>
            <a:chOff x="574" y="816"/>
            <a:chExt cx="5076" cy="576"/>
          </a:xfrm>
        </p:grpSpPr>
        <p:sp>
          <p:nvSpPr>
            <p:cNvPr id="18465" name="Rectangle 5"/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999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6" name="Line 6"/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67" name="Line 7"/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68" name="Line 8"/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69" name="Line 9"/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0" name="Line 10"/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1" name="Line 11"/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2" name="Line 12"/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3" name="Line 13"/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4" name="Line 14"/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5" name="Line 15"/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6" name="Line 16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7" name="Line 17"/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8" name="Line 18"/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79" name="Line 19"/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0" name="Line 20"/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1" name="Line 21"/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2" name="Line 22"/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3" name="Line 23"/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4" name="Line 24"/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5" name="Line 25"/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6" name="Line 26"/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7" name="Line 27"/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8" name="Line 28"/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89" name="Line 29"/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0" name="Line 30"/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1" name="Line 31"/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2" name="Line 32"/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3" name="Line 33"/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4" name="Line 34"/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5" name="Line 35"/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6" name="Line 36"/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7" name="Line 37"/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8" name="Line 38"/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499" name="Line 39"/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0" name="Line 40"/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1" name="Line 41"/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2" name="Line 42"/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3" name="Line 43"/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4" name="Line 44"/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5" name="Line 45"/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6" name="Line 46"/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7" name="Line 47"/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8" name="Line 48"/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09" name="Line 49"/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0" name="Line 50"/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1" name="Line 51"/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2" name="Line 52"/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3" name="Line 53"/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4" name="Line 54"/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5" name="Line 55"/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6" name="Line 56"/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7" name="Line 57"/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8" name="Line 58"/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19" name="Line 59"/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0" name="Line 60"/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1" name="Line 61"/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2" name="Line 62"/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3" name="Line 63"/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4" name="Line 64"/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5" name="Line 65"/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6" name="Line 66"/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7" name="Line 67"/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8" name="Line 68"/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29" name="Line 69"/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0" name="Line 70"/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1" name="Line 71"/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2" name="Line 72"/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3" name="Line 73"/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4" name="Line 74"/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5" name="Line 75"/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6" name="Line 76"/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7" name="Line 77"/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8" name="Line 78"/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39" name="Line 79"/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0" name="Line 80"/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1" name="Line 81"/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2" name="Line 82"/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3" name="Line 83"/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4" name="Line 84"/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5" name="Line 85"/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6" name="Line 86"/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7" name="Line 87"/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8" name="Line 88"/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49" name="Line 89"/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0" name="Line 90"/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1" name="Line 91"/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2" name="Line 92"/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3" name="Line 93"/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4" name="Line 94"/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5" name="Line 95"/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6" name="Line 96"/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7" name="Line 97"/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8" name="Line 98"/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59" name="Text Box 99"/>
            <p:cNvSpPr txBox="1">
              <a:spLocks noChangeArrowheads="1"/>
            </p:cNvSpPr>
            <p:nvPr/>
          </p:nvSpPr>
          <p:spPr bwMode="auto">
            <a:xfrm>
              <a:off x="574" y="957"/>
              <a:ext cx="70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 Cm</a:t>
              </a:r>
            </a:p>
          </p:txBody>
        </p:sp>
        <p:sp>
          <p:nvSpPr>
            <p:cNvPr id="18560" name="Text Box 100"/>
            <p:cNvSpPr txBox="1">
              <a:spLocks noChangeArrowheads="1"/>
            </p:cNvSpPr>
            <p:nvPr/>
          </p:nvSpPr>
          <p:spPr bwMode="auto">
            <a:xfrm>
              <a:off x="1053" y="958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561" name="Text Box 101"/>
            <p:cNvSpPr txBox="1">
              <a:spLocks noChangeArrowheads="1"/>
            </p:cNvSpPr>
            <p:nvPr/>
          </p:nvSpPr>
          <p:spPr bwMode="auto">
            <a:xfrm>
              <a:off x="1534" y="958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8562" name="Text Box 102"/>
            <p:cNvSpPr txBox="1">
              <a:spLocks noChangeArrowheads="1"/>
            </p:cNvSpPr>
            <p:nvPr/>
          </p:nvSpPr>
          <p:spPr bwMode="auto">
            <a:xfrm>
              <a:off x="2013" y="958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8563" name="Text Box 103"/>
            <p:cNvSpPr txBox="1">
              <a:spLocks noChangeArrowheads="1"/>
            </p:cNvSpPr>
            <p:nvPr/>
          </p:nvSpPr>
          <p:spPr bwMode="auto">
            <a:xfrm>
              <a:off x="2494" y="957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8564" name="Text Box 104"/>
            <p:cNvSpPr txBox="1">
              <a:spLocks noChangeArrowheads="1"/>
            </p:cNvSpPr>
            <p:nvPr/>
          </p:nvSpPr>
          <p:spPr bwMode="auto">
            <a:xfrm>
              <a:off x="2971" y="958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8565" name="Text Box 105"/>
            <p:cNvSpPr txBox="1">
              <a:spLocks noChangeArrowheads="1"/>
            </p:cNvSpPr>
            <p:nvPr/>
          </p:nvSpPr>
          <p:spPr bwMode="auto">
            <a:xfrm>
              <a:off x="3451" y="957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8566" name="Text Box 106"/>
            <p:cNvSpPr txBox="1">
              <a:spLocks noChangeArrowheads="1"/>
            </p:cNvSpPr>
            <p:nvPr/>
          </p:nvSpPr>
          <p:spPr bwMode="auto">
            <a:xfrm>
              <a:off x="3929" y="957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8567" name="Text Box 107"/>
            <p:cNvSpPr txBox="1">
              <a:spLocks noChangeArrowheads="1"/>
            </p:cNvSpPr>
            <p:nvPr/>
          </p:nvSpPr>
          <p:spPr bwMode="auto">
            <a:xfrm>
              <a:off x="4410" y="958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8568" name="Text Box 108"/>
            <p:cNvSpPr txBox="1">
              <a:spLocks noChangeArrowheads="1"/>
            </p:cNvSpPr>
            <p:nvPr/>
          </p:nvSpPr>
          <p:spPr bwMode="auto">
            <a:xfrm>
              <a:off x="4889" y="958"/>
              <a:ext cx="29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8569" name="Line 109"/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70" name="Line 110"/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71" name="Line 111"/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72" name="Line 112"/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73" name="Line 113"/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74" name="Line 114"/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75" name="Line 115"/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76" name="Line 116"/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77" name="Text Box 117"/>
            <p:cNvSpPr txBox="1">
              <a:spLocks noChangeArrowheads="1"/>
            </p:cNvSpPr>
            <p:nvPr/>
          </p:nvSpPr>
          <p:spPr bwMode="auto">
            <a:xfrm>
              <a:off x="5231" y="956"/>
              <a:ext cx="41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99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8579" name="Line 119"/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  <p:sp>
          <p:nvSpPr>
            <p:cNvPr id="18580" name="Line 120"/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9"/>
            </a:p>
          </p:txBody>
        </p:sp>
      </p:grpSp>
      <p:grpSp>
        <p:nvGrpSpPr>
          <p:cNvPr id="260" name="Group 64"/>
          <p:cNvGrpSpPr>
            <a:grpSpLocks/>
          </p:cNvGrpSpPr>
          <p:nvPr/>
        </p:nvGrpSpPr>
        <p:grpSpPr bwMode="auto">
          <a:xfrm rot="-5400000">
            <a:off x="4518378" y="2540147"/>
            <a:ext cx="2019241" cy="1333462"/>
            <a:chOff x="4128" y="1104"/>
            <a:chExt cx="1152" cy="2592"/>
          </a:xfrm>
        </p:grpSpPr>
        <p:sp>
          <p:nvSpPr>
            <p:cNvPr id="18463" name="AutoShape 65"/>
            <p:cNvSpPr>
              <a:spLocks noChangeArrowheads="1"/>
            </p:cNvSpPr>
            <p:nvPr/>
          </p:nvSpPr>
          <p:spPr bwMode="auto">
            <a:xfrm>
              <a:off x="4128" y="1104"/>
              <a:ext cx="1152" cy="2592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999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4" name="AutoShape 66"/>
            <p:cNvSpPr>
              <a:spLocks noChangeArrowheads="1"/>
            </p:cNvSpPr>
            <p:nvPr/>
          </p:nvSpPr>
          <p:spPr bwMode="auto">
            <a:xfrm>
              <a:off x="4325" y="2021"/>
              <a:ext cx="640" cy="1440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999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3" name="TextBox 262"/>
          <p:cNvSpPr txBox="1">
            <a:spLocks noChangeArrowheads="1"/>
          </p:cNvSpPr>
          <p:nvPr/>
        </p:nvSpPr>
        <p:spPr bwMode="auto">
          <a:xfrm>
            <a:off x="6017810" y="4224441"/>
            <a:ext cx="533384" cy="4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99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8255585" y="4253160"/>
            <a:ext cx="609582" cy="4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99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0" name="TextBox 269"/>
          <p:cNvSpPr txBox="1">
            <a:spLocks noChangeArrowheads="1"/>
          </p:cNvSpPr>
          <p:nvPr/>
        </p:nvSpPr>
        <p:spPr bwMode="auto">
          <a:xfrm>
            <a:off x="77768" y="3005272"/>
            <a:ext cx="5088292" cy="13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99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cxnSp>
        <p:nvCxnSpPr>
          <p:cNvPr id="271" name="Straight Arrow Connector 270"/>
          <p:cNvCxnSpPr/>
          <p:nvPr/>
        </p:nvCxnSpPr>
        <p:spPr>
          <a:xfrm>
            <a:off x="4861267" y="3454520"/>
            <a:ext cx="1295363" cy="1588"/>
          </a:xfrm>
          <a:prstGeom prst="straightConnector1">
            <a:avLst/>
          </a:prstGeom>
          <a:ln w="28575"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115849" y="5315563"/>
            <a:ext cx="5393101" cy="13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99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9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cxnSp>
        <p:nvCxnSpPr>
          <p:cNvPr id="273" name="Straight Arrow Connector 272"/>
          <p:cNvCxnSpPr/>
          <p:nvPr/>
        </p:nvCxnSpPr>
        <p:spPr>
          <a:xfrm flipV="1">
            <a:off x="3462059" y="4521291"/>
            <a:ext cx="2618374" cy="92548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Oval 18"/>
          <p:cNvSpPr>
            <a:spLocks noChangeArrowheads="1"/>
          </p:cNvSpPr>
          <p:nvPr/>
        </p:nvSpPr>
        <p:spPr bwMode="auto">
          <a:xfrm>
            <a:off x="6232829" y="4172050"/>
            <a:ext cx="44448" cy="4444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8" name="Group 26"/>
          <p:cNvGrpSpPr>
            <a:grpSpLocks/>
          </p:cNvGrpSpPr>
          <p:nvPr/>
        </p:nvGrpSpPr>
        <p:grpSpPr bwMode="auto">
          <a:xfrm flipH="1">
            <a:off x="8290162" y="4216495"/>
            <a:ext cx="76189" cy="194497"/>
            <a:chOff x="6640204" y="3927295"/>
            <a:chExt cx="67143" cy="267899"/>
          </a:xfrm>
        </p:grpSpPr>
        <p:sp>
          <p:nvSpPr>
            <p:cNvPr id="18461" name="Rectangle 15"/>
            <p:cNvSpPr>
              <a:spLocks noChangeArrowheads="1"/>
            </p:cNvSpPr>
            <p:nvPr/>
          </p:nvSpPr>
          <p:spPr bwMode="auto">
            <a:xfrm>
              <a:off x="6640204" y="3983237"/>
              <a:ext cx="57" cy="21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00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2" name="Oval 19"/>
            <p:cNvSpPr>
              <a:spLocks noChangeArrowheads="1"/>
            </p:cNvSpPr>
            <p:nvPr/>
          </p:nvSpPr>
          <p:spPr bwMode="auto">
            <a:xfrm>
              <a:off x="6662592" y="3927295"/>
              <a:ext cx="44755" cy="447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2" name="Line 11"/>
          <p:cNvSpPr>
            <a:spLocks noChangeShapeType="1"/>
          </p:cNvSpPr>
          <p:nvPr/>
        </p:nvSpPr>
        <p:spPr bwMode="auto">
          <a:xfrm>
            <a:off x="6231243" y="2579834"/>
            <a:ext cx="2058928" cy="163666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1799"/>
          </a:p>
        </p:txBody>
      </p:sp>
      <p:sp>
        <p:nvSpPr>
          <p:cNvPr id="285" name="TextBox 284"/>
          <p:cNvSpPr txBox="1">
            <a:spLocks noChangeArrowheads="1"/>
          </p:cNvSpPr>
          <p:nvPr/>
        </p:nvSpPr>
        <p:spPr bwMode="auto">
          <a:xfrm>
            <a:off x="7234130" y="2019254"/>
            <a:ext cx="4803923" cy="13846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99" dirty="0">
                <a:solidFill>
                  <a:srgbClr val="0000C8"/>
                </a:solidFill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cxnSp>
        <p:nvCxnSpPr>
          <p:cNvPr id="286" name="Straight Arrow Connector 285"/>
          <p:cNvCxnSpPr>
            <a:cxnSpLocks/>
          </p:cNvCxnSpPr>
          <p:nvPr/>
        </p:nvCxnSpPr>
        <p:spPr>
          <a:xfrm flipH="1">
            <a:off x="7930415" y="3382300"/>
            <a:ext cx="1520099" cy="468791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>
            <a:spLocks noChangeArrowheads="1"/>
          </p:cNvSpPr>
          <p:nvPr/>
        </p:nvSpPr>
        <p:spPr bwMode="auto">
          <a:xfrm>
            <a:off x="5699443" y="5435665"/>
            <a:ext cx="6186249" cy="9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99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99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cxnSp>
        <p:nvCxnSpPr>
          <p:cNvPr id="288" name="Straight Arrow Connector 287"/>
          <p:cNvCxnSpPr/>
          <p:nvPr/>
        </p:nvCxnSpPr>
        <p:spPr>
          <a:xfrm flipH="1" flipV="1">
            <a:off x="6222335" y="3533544"/>
            <a:ext cx="1432147" cy="1902121"/>
          </a:xfrm>
          <a:prstGeom prst="straightConnector1">
            <a:avLst/>
          </a:prstGeom>
          <a:ln w="28575">
            <a:solidFill>
              <a:srgbClr val="08C8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669">
            <a:extLst>
              <a:ext uri="{FF2B5EF4-FFF2-40B4-BE49-F238E27FC236}">
                <a16:creationId xmlns:a16="http://schemas.microsoft.com/office/drawing/2014/main" id="{75D10986-813C-4F2B-ADFC-DDB8C51CE528}"/>
              </a:ext>
            </a:extLst>
          </p:cNvPr>
          <p:cNvGrpSpPr/>
          <p:nvPr/>
        </p:nvGrpSpPr>
        <p:grpSpPr>
          <a:xfrm>
            <a:off x="2782301" y="172934"/>
            <a:ext cx="5987019" cy="618059"/>
            <a:chOff x="0" y="177"/>
            <a:chExt cx="10439400" cy="530841"/>
          </a:xfrm>
          <a:scene3d>
            <a:camera prst="orthographicFront"/>
            <a:lightRig rig="flat" dir="t"/>
          </a:scene3d>
        </p:grpSpPr>
        <p:sp>
          <p:nvSpPr>
            <p:cNvPr id="275" name="Rounded Rectangle 670">
              <a:extLst>
                <a:ext uri="{FF2B5EF4-FFF2-40B4-BE49-F238E27FC236}">
                  <a16:creationId xmlns:a16="http://schemas.microsoft.com/office/drawing/2014/main" id="{6E79828A-2204-4063-A2DC-B4F2E7842C30}"/>
                </a:ext>
              </a:extLst>
            </p:cNvPr>
            <p:cNvSpPr/>
            <p:nvPr/>
          </p:nvSpPr>
          <p:spPr>
            <a:xfrm>
              <a:off x="0" y="177"/>
              <a:ext cx="10439400" cy="53084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6" name="Rounded Rectangle 4">
              <a:extLst>
                <a:ext uri="{FF2B5EF4-FFF2-40B4-BE49-F238E27FC236}">
                  <a16:creationId xmlns:a16="http://schemas.microsoft.com/office/drawing/2014/main" id="{905148FD-36E8-48BF-8534-7D3553E03808}"/>
                </a:ext>
              </a:extLst>
            </p:cNvPr>
            <p:cNvSpPr txBox="1"/>
            <p:nvPr/>
          </p:nvSpPr>
          <p:spPr>
            <a:xfrm>
              <a:off x="25913" y="26091"/>
              <a:ext cx="9677219" cy="4790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77" tIns="106677" rIns="106677" bIns="106677" spcCol="1270" anchor="ctr"/>
            <a:lstStyle/>
            <a:p>
              <a:pPr defTabSz="1244476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xiên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8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/>
      <p:bldP spid="21" grpId="1"/>
      <p:bldP spid="263" grpId="0"/>
      <p:bldP spid="263" grpId="1"/>
      <p:bldP spid="267" grpId="0"/>
      <p:bldP spid="267" grpId="1"/>
      <p:bldP spid="270" grpId="0"/>
      <p:bldP spid="270" grpId="1"/>
      <p:bldP spid="272" grpId="0"/>
      <p:bldP spid="272" grpId="1"/>
      <p:bldP spid="274" grpId="0" animBg="1"/>
      <p:bldP spid="274" grpId="1" animBg="1"/>
      <p:bldP spid="282" grpId="0" animBg="1"/>
      <p:bldP spid="282" grpId="1" animBg="1"/>
      <p:bldP spid="285" grpId="0" animBg="1"/>
      <p:bldP spid="285" grpId="1" animBg="1"/>
      <p:bldP spid="287" grpId="0"/>
      <p:bldP spid="2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5190" y="381794"/>
            <a:ext cx="10360502" cy="1904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196" indent="-514196" algn="just">
              <a:buAutoNum type="alphaLcParenR"/>
            </a:pP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514196" indent="-514196" algn="just">
              <a:buAutoNum type="alphaLcParenR"/>
            </a:pP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923" y="3292442"/>
            <a:ext cx="6094413" cy="1474635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OI = 4cm.</a:t>
            </a:r>
            <a:endParaRPr lang="en-US" sz="279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028" y="4963247"/>
            <a:ext cx="6170593" cy="147502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OA, OB, OC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279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2788" y="2524836"/>
            <a:ext cx="1371243" cy="549063"/>
          </a:xfrm>
          <a:prstGeom prst="rect">
            <a:avLst/>
          </a:prstGeom>
          <a:solidFill>
            <a:schemeClr val="bg1"/>
          </a:solidFill>
          <a:ln>
            <a:solidFill>
              <a:srgbClr val="7CD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469" y="2286298"/>
            <a:ext cx="4137223" cy="2784302"/>
          </a:xfrm>
          <a:prstGeom prst="rect">
            <a:avLst/>
          </a:prstGeom>
        </p:spPr>
      </p:pic>
      <p:pic>
        <p:nvPicPr>
          <p:cNvPr id="11" name="图片 15" descr="图片包含 矢量图形&#10;&#10;自动生成的说明">
            <a:extLst>
              <a:ext uri="{FF2B5EF4-FFF2-40B4-BE49-F238E27FC236}">
                <a16:creationId xmlns:a16="http://schemas.microsoft.com/office/drawing/2014/main" id="{4B1FD6B4-0207-4338-A601-1B04F288B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10" y="5189250"/>
            <a:ext cx="1449011" cy="16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832</Words>
  <PresentationFormat>Widescreen</PresentationFormat>
  <Paragraphs>85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Arial</vt:lpstr>
      <vt:lpstr>Calibri</vt:lpstr>
      <vt:lpstr>Calibri Light</vt:lpstr>
      <vt:lpstr>等线 Light</vt:lpstr>
      <vt:lpstr>OpenSans</vt:lpstr>
      <vt:lpstr>SimSun</vt:lpstr>
      <vt:lpstr>Times New Roman</vt:lpstr>
      <vt:lpstr>字魂17号-萌趣果冻体</vt:lpstr>
      <vt:lpstr>字魂27号-布丁体</vt:lpstr>
      <vt:lpstr>字魂36号-正文宋楷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2022-08-02T04:12:39Z</dcterms:created>
  <dcterms:modified xsi:type="dcterms:W3CDTF">2022-08-02T09:41:58Z</dcterms:modified>
</cp:coreProperties>
</file>