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2"/>
  </p:notesMasterIdLst>
  <p:sldIdLst>
    <p:sldId id="256" r:id="rId3"/>
    <p:sldId id="287" r:id="rId4"/>
    <p:sldId id="288" r:id="rId5"/>
    <p:sldId id="289" r:id="rId6"/>
    <p:sldId id="290" r:id="rId7"/>
    <p:sldId id="291" r:id="rId8"/>
    <p:sldId id="292" r:id="rId9"/>
    <p:sldId id="260" r:id="rId10"/>
    <p:sldId id="257" r:id="rId11"/>
    <p:sldId id="258" r:id="rId12"/>
    <p:sldId id="275" r:id="rId13"/>
    <p:sldId id="276" r:id="rId14"/>
    <p:sldId id="259" r:id="rId15"/>
    <p:sldId id="261" r:id="rId16"/>
    <p:sldId id="277" r:id="rId17"/>
    <p:sldId id="278" r:id="rId18"/>
    <p:sldId id="262" r:id="rId19"/>
    <p:sldId id="279" r:id="rId20"/>
    <p:sldId id="280" r:id="rId21"/>
    <p:sldId id="281" r:id="rId22"/>
    <p:sldId id="263" r:id="rId23"/>
    <p:sldId id="264" r:id="rId24"/>
    <p:sldId id="282" r:id="rId25"/>
    <p:sldId id="265" r:id="rId26"/>
    <p:sldId id="283" r:id="rId27"/>
    <p:sldId id="284" r:id="rId28"/>
    <p:sldId id="266" r:id="rId29"/>
    <p:sldId id="285" r:id="rId30"/>
    <p:sldId id="267"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59" autoAdjust="0"/>
    <p:restoredTop sz="94660"/>
  </p:normalViewPr>
  <p:slideViewPr>
    <p:cSldViewPr snapToGrid="0">
      <p:cViewPr varScale="1">
        <p:scale>
          <a:sx n="83" d="100"/>
          <a:sy n="83" d="100"/>
        </p:scale>
        <p:origin x="96"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B599F9-6F7C-4DDF-ADCD-C8EDC782133D}" type="datetimeFigureOut">
              <a:rPr lang="en-US" smtClean="0"/>
              <a:t>10/1/2022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73BBD9-F3A3-491A-8FE0-60F3FDA52B1C}" type="slidenum">
              <a:rPr lang="en-US" smtClean="0"/>
              <a:t>‹#›</a:t>
            </a:fld>
            <a:endParaRPr lang="en-US"/>
          </a:p>
        </p:txBody>
      </p:sp>
    </p:spTree>
    <p:extLst>
      <p:ext uri="{BB962C8B-B14F-4D97-AF65-F5344CB8AC3E}">
        <p14:creationId xmlns:p14="http://schemas.microsoft.com/office/powerpoint/2010/main" val="6637013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3761466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F4B3D-6A06-45CA-9B94-466DD0BC63C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BE85EC-FAD0-4AD3-AEF6-B48E96B809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704F69E-ADE3-4609-B4B6-058104A09462}"/>
              </a:ext>
            </a:extLst>
          </p:cNvPr>
          <p:cNvSpPr>
            <a:spLocks noGrp="1"/>
          </p:cNvSpPr>
          <p:nvPr>
            <p:ph type="dt" sz="half" idx="10"/>
          </p:nvPr>
        </p:nvSpPr>
        <p:spPr/>
        <p:txBody>
          <a:bodyPr/>
          <a:lstStyle/>
          <a:p>
            <a:fld id="{4DFB3F6F-ACA2-4024-A092-DA4E426CE6FC}" type="datetimeFigureOut">
              <a:rPr lang="en-US" smtClean="0"/>
              <a:t>10/1/2022</a:t>
            </a:fld>
            <a:endParaRPr lang="en-US"/>
          </a:p>
        </p:txBody>
      </p:sp>
      <p:sp>
        <p:nvSpPr>
          <p:cNvPr id="5" name="Footer Placeholder 4">
            <a:extLst>
              <a:ext uri="{FF2B5EF4-FFF2-40B4-BE49-F238E27FC236}">
                <a16:creationId xmlns:a16="http://schemas.microsoft.com/office/drawing/2014/main" id="{491C56BD-3A50-4C0F-9A71-9318497D35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6CDFB5-1E52-48B5-8E84-B023244EE456}"/>
              </a:ext>
            </a:extLst>
          </p:cNvPr>
          <p:cNvSpPr>
            <a:spLocks noGrp="1"/>
          </p:cNvSpPr>
          <p:nvPr>
            <p:ph type="sldNum" sz="quarter" idx="12"/>
          </p:nvPr>
        </p:nvSpPr>
        <p:spPr/>
        <p:txBody>
          <a:bodyPr/>
          <a:lstStyle/>
          <a:p>
            <a:fld id="{5CCC3B20-7F5D-499B-92D5-4C3A4B6D8036}" type="slidenum">
              <a:rPr lang="en-US" smtClean="0"/>
              <a:t>‹#›</a:t>
            </a:fld>
            <a:endParaRPr lang="en-US"/>
          </a:p>
        </p:txBody>
      </p:sp>
    </p:spTree>
    <p:extLst>
      <p:ext uri="{BB962C8B-B14F-4D97-AF65-F5344CB8AC3E}">
        <p14:creationId xmlns:p14="http://schemas.microsoft.com/office/powerpoint/2010/main" val="39482711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72C06-3C1B-43C1-88F2-CBBE9A93AA4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50431F-AF69-40CD-91C7-82D2191B976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52F7A2-AE56-46A3-9CB2-93843CE1DE8E}"/>
              </a:ext>
            </a:extLst>
          </p:cNvPr>
          <p:cNvSpPr>
            <a:spLocks noGrp="1"/>
          </p:cNvSpPr>
          <p:nvPr>
            <p:ph type="dt" sz="half" idx="10"/>
          </p:nvPr>
        </p:nvSpPr>
        <p:spPr/>
        <p:txBody>
          <a:bodyPr/>
          <a:lstStyle/>
          <a:p>
            <a:fld id="{4DFB3F6F-ACA2-4024-A092-DA4E426CE6FC}" type="datetimeFigureOut">
              <a:rPr lang="en-US" smtClean="0"/>
              <a:t>10/1/2022</a:t>
            </a:fld>
            <a:endParaRPr lang="en-US"/>
          </a:p>
        </p:txBody>
      </p:sp>
      <p:sp>
        <p:nvSpPr>
          <p:cNvPr id="5" name="Footer Placeholder 4">
            <a:extLst>
              <a:ext uri="{FF2B5EF4-FFF2-40B4-BE49-F238E27FC236}">
                <a16:creationId xmlns:a16="http://schemas.microsoft.com/office/drawing/2014/main" id="{55D406F7-2541-426A-8D0D-BEC1E763B4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2FF4CE-49CA-4F2A-AE2A-0DC715D95670}"/>
              </a:ext>
            </a:extLst>
          </p:cNvPr>
          <p:cNvSpPr>
            <a:spLocks noGrp="1"/>
          </p:cNvSpPr>
          <p:nvPr>
            <p:ph type="sldNum" sz="quarter" idx="12"/>
          </p:nvPr>
        </p:nvSpPr>
        <p:spPr/>
        <p:txBody>
          <a:bodyPr/>
          <a:lstStyle/>
          <a:p>
            <a:fld id="{5CCC3B20-7F5D-499B-92D5-4C3A4B6D8036}" type="slidenum">
              <a:rPr lang="en-US" smtClean="0"/>
              <a:t>‹#›</a:t>
            </a:fld>
            <a:endParaRPr lang="en-US"/>
          </a:p>
        </p:txBody>
      </p:sp>
    </p:spTree>
    <p:extLst>
      <p:ext uri="{BB962C8B-B14F-4D97-AF65-F5344CB8AC3E}">
        <p14:creationId xmlns:p14="http://schemas.microsoft.com/office/powerpoint/2010/main" val="38530702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D4A2683-1EE4-448E-907B-2BB36616F65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8775016-7763-49BD-8FD9-33A669E41E5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F9040E-015E-411C-A9CF-ABCF5A7AD99A}"/>
              </a:ext>
            </a:extLst>
          </p:cNvPr>
          <p:cNvSpPr>
            <a:spLocks noGrp="1"/>
          </p:cNvSpPr>
          <p:nvPr>
            <p:ph type="dt" sz="half" idx="10"/>
          </p:nvPr>
        </p:nvSpPr>
        <p:spPr/>
        <p:txBody>
          <a:bodyPr/>
          <a:lstStyle/>
          <a:p>
            <a:fld id="{4DFB3F6F-ACA2-4024-A092-DA4E426CE6FC}" type="datetimeFigureOut">
              <a:rPr lang="en-US" smtClean="0"/>
              <a:t>10/1/2022</a:t>
            </a:fld>
            <a:endParaRPr lang="en-US"/>
          </a:p>
        </p:txBody>
      </p:sp>
      <p:sp>
        <p:nvSpPr>
          <p:cNvPr id="5" name="Footer Placeholder 4">
            <a:extLst>
              <a:ext uri="{FF2B5EF4-FFF2-40B4-BE49-F238E27FC236}">
                <a16:creationId xmlns:a16="http://schemas.microsoft.com/office/drawing/2014/main" id="{8FD80B07-8698-4997-916F-A2D5B1F201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83B7D3-D0FA-4208-840C-92376BF10AD7}"/>
              </a:ext>
            </a:extLst>
          </p:cNvPr>
          <p:cNvSpPr>
            <a:spLocks noGrp="1"/>
          </p:cNvSpPr>
          <p:nvPr>
            <p:ph type="sldNum" sz="quarter" idx="12"/>
          </p:nvPr>
        </p:nvSpPr>
        <p:spPr/>
        <p:txBody>
          <a:bodyPr/>
          <a:lstStyle/>
          <a:p>
            <a:fld id="{5CCC3B20-7F5D-499B-92D5-4C3A4B6D8036}" type="slidenum">
              <a:rPr lang="en-US" smtClean="0"/>
              <a:t>‹#›</a:t>
            </a:fld>
            <a:endParaRPr lang="en-US"/>
          </a:p>
        </p:txBody>
      </p:sp>
    </p:spTree>
    <p:extLst>
      <p:ext uri="{BB962C8B-B14F-4D97-AF65-F5344CB8AC3E}">
        <p14:creationId xmlns:p14="http://schemas.microsoft.com/office/powerpoint/2010/main" val="1864210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p:nvPr/>
        </p:nvSpPr>
        <p:spPr>
          <a:xfrm>
            <a:off x="428201" y="366600"/>
            <a:ext cx="11335600" cy="6124800"/>
          </a:xfrm>
          <a:prstGeom prst="roundRect">
            <a:avLst>
              <a:gd name="adj" fmla="val 3448"/>
            </a:avLst>
          </a:pr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0" name="Google Shape;10;p2"/>
          <p:cNvSpPr txBox="1">
            <a:spLocks noGrp="1"/>
          </p:cNvSpPr>
          <p:nvPr>
            <p:ph type="ctrTitle"/>
          </p:nvPr>
        </p:nvSpPr>
        <p:spPr>
          <a:xfrm>
            <a:off x="1240600" y="2578533"/>
            <a:ext cx="6580800" cy="2163200"/>
          </a:xfrm>
          <a:prstGeom prst="rect">
            <a:avLst/>
          </a:prstGeom>
        </p:spPr>
        <p:txBody>
          <a:bodyPr spcFirstLastPara="1" wrap="square" lIns="121705" tIns="121705" rIns="121705" bIns="121705" anchor="ctr" anchorCtr="0">
            <a:noAutofit/>
          </a:bodyPr>
          <a:lstStyle>
            <a:lvl1pPr lvl="0" algn="ctr">
              <a:lnSpc>
                <a:spcPct val="80000"/>
              </a:lnSpc>
              <a:spcBef>
                <a:spcPts val="0"/>
              </a:spcBef>
              <a:spcAft>
                <a:spcPts val="0"/>
              </a:spcAft>
              <a:buClr>
                <a:srgbClr val="191919"/>
              </a:buClr>
              <a:buSzPts val="5200"/>
              <a:buNone/>
              <a:defRPr sz="5300">
                <a:solidFill>
                  <a:schemeClr val="accent2"/>
                </a:solidFill>
              </a:defRPr>
            </a:lvl1pPr>
            <a:lvl2pPr lvl="1" algn="ctr">
              <a:spcBef>
                <a:spcPts val="0"/>
              </a:spcBef>
              <a:spcAft>
                <a:spcPts val="0"/>
              </a:spcAft>
              <a:buClr>
                <a:srgbClr val="191919"/>
              </a:buClr>
              <a:buSzPts val="5200"/>
              <a:buNone/>
              <a:defRPr sz="6900">
                <a:solidFill>
                  <a:srgbClr val="191919"/>
                </a:solidFill>
              </a:defRPr>
            </a:lvl2pPr>
            <a:lvl3pPr lvl="2" algn="ctr">
              <a:spcBef>
                <a:spcPts val="0"/>
              </a:spcBef>
              <a:spcAft>
                <a:spcPts val="0"/>
              </a:spcAft>
              <a:buClr>
                <a:srgbClr val="191919"/>
              </a:buClr>
              <a:buSzPts val="5200"/>
              <a:buNone/>
              <a:defRPr sz="6900">
                <a:solidFill>
                  <a:srgbClr val="191919"/>
                </a:solidFill>
              </a:defRPr>
            </a:lvl3pPr>
            <a:lvl4pPr lvl="3" algn="ctr">
              <a:spcBef>
                <a:spcPts val="0"/>
              </a:spcBef>
              <a:spcAft>
                <a:spcPts val="0"/>
              </a:spcAft>
              <a:buClr>
                <a:srgbClr val="191919"/>
              </a:buClr>
              <a:buSzPts val="5200"/>
              <a:buNone/>
              <a:defRPr sz="6900">
                <a:solidFill>
                  <a:srgbClr val="191919"/>
                </a:solidFill>
              </a:defRPr>
            </a:lvl4pPr>
            <a:lvl5pPr lvl="4" algn="ctr">
              <a:spcBef>
                <a:spcPts val="0"/>
              </a:spcBef>
              <a:spcAft>
                <a:spcPts val="0"/>
              </a:spcAft>
              <a:buClr>
                <a:srgbClr val="191919"/>
              </a:buClr>
              <a:buSzPts val="5200"/>
              <a:buNone/>
              <a:defRPr sz="6900">
                <a:solidFill>
                  <a:srgbClr val="191919"/>
                </a:solidFill>
              </a:defRPr>
            </a:lvl5pPr>
            <a:lvl6pPr lvl="5" algn="ctr">
              <a:spcBef>
                <a:spcPts val="0"/>
              </a:spcBef>
              <a:spcAft>
                <a:spcPts val="0"/>
              </a:spcAft>
              <a:buClr>
                <a:srgbClr val="191919"/>
              </a:buClr>
              <a:buSzPts val="5200"/>
              <a:buNone/>
              <a:defRPr sz="6900">
                <a:solidFill>
                  <a:srgbClr val="191919"/>
                </a:solidFill>
              </a:defRPr>
            </a:lvl6pPr>
            <a:lvl7pPr lvl="6" algn="ctr">
              <a:spcBef>
                <a:spcPts val="0"/>
              </a:spcBef>
              <a:spcAft>
                <a:spcPts val="0"/>
              </a:spcAft>
              <a:buClr>
                <a:srgbClr val="191919"/>
              </a:buClr>
              <a:buSzPts val="5200"/>
              <a:buNone/>
              <a:defRPr sz="6900">
                <a:solidFill>
                  <a:srgbClr val="191919"/>
                </a:solidFill>
              </a:defRPr>
            </a:lvl7pPr>
            <a:lvl8pPr lvl="7" algn="ctr">
              <a:spcBef>
                <a:spcPts val="0"/>
              </a:spcBef>
              <a:spcAft>
                <a:spcPts val="0"/>
              </a:spcAft>
              <a:buClr>
                <a:srgbClr val="191919"/>
              </a:buClr>
              <a:buSzPts val="5200"/>
              <a:buNone/>
              <a:defRPr sz="6900">
                <a:solidFill>
                  <a:srgbClr val="191919"/>
                </a:solidFill>
              </a:defRPr>
            </a:lvl8pPr>
            <a:lvl9pPr lvl="8" algn="ctr">
              <a:spcBef>
                <a:spcPts val="0"/>
              </a:spcBef>
              <a:spcAft>
                <a:spcPts val="0"/>
              </a:spcAft>
              <a:buClr>
                <a:srgbClr val="191919"/>
              </a:buClr>
              <a:buSzPts val="5200"/>
              <a:buNone/>
              <a:defRPr sz="6900">
                <a:solidFill>
                  <a:srgbClr val="191919"/>
                </a:solidFill>
              </a:defRPr>
            </a:lvl9pPr>
          </a:lstStyle>
          <a:p>
            <a:endParaRPr/>
          </a:p>
        </p:txBody>
      </p:sp>
      <p:sp>
        <p:nvSpPr>
          <p:cNvPr id="11" name="Google Shape;11;p2"/>
          <p:cNvSpPr txBox="1">
            <a:spLocks noGrp="1"/>
          </p:cNvSpPr>
          <p:nvPr>
            <p:ph type="subTitle" idx="1"/>
          </p:nvPr>
        </p:nvSpPr>
        <p:spPr>
          <a:xfrm>
            <a:off x="1240600" y="4774100"/>
            <a:ext cx="6580800" cy="634400"/>
          </a:xfrm>
          <a:prstGeom prst="rect">
            <a:avLst/>
          </a:prstGeom>
        </p:spPr>
        <p:txBody>
          <a:bodyPr spcFirstLastPara="1" wrap="square" lIns="121705" tIns="121705" rIns="121705" bIns="121705" anchor="t" anchorCtr="0">
            <a:noAutofit/>
          </a:bodyPr>
          <a:lstStyle>
            <a:lvl1pPr lvl="0" algn="ctr">
              <a:lnSpc>
                <a:spcPct val="100000"/>
              </a:lnSpc>
              <a:spcBef>
                <a:spcPts val="0"/>
              </a:spcBef>
              <a:spcAft>
                <a:spcPts val="0"/>
              </a:spcAft>
              <a:buSzPts val="1400"/>
              <a:buNone/>
              <a:defRPr sz="2400"/>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
        <p:nvSpPr>
          <p:cNvPr id="12" name="Google Shape;12;p2"/>
          <p:cNvSpPr txBox="1">
            <a:spLocks noGrp="1"/>
          </p:cNvSpPr>
          <p:nvPr>
            <p:ph type="title" idx="2"/>
          </p:nvPr>
        </p:nvSpPr>
        <p:spPr>
          <a:xfrm>
            <a:off x="1375167" y="1437000"/>
            <a:ext cx="6317200" cy="634400"/>
          </a:xfrm>
          <a:prstGeom prst="rect">
            <a:avLst/>
          </a:prstGeom>
        </p:spPr>
        <p:txBody>
          <a:bodyPr spcFirstLastPara="1" wrap="square" lIns="121705" tIns="121705" rIns="121705" bIns="121705" anchor="t" anchorCtr="0">
            <a:noAutofit/>
          </a:bodyPr>
          <a:lstStyle>
            <a:lvl1pPr lvl="0" algn="ctr">
              <a:spcBef>
                <a:spcPts val="0"/>
              </a:spcBef>
              <a:spcAft>
                <a:spcPts val="0"/>
              </a:spcAft>
              <a:buSzPts val="1800"/>
              <a:buNone/>
              <a:defRPr sz="2400"/>
            </a:lvl1pPr>
            <a:lvl2pPr lvl="1">
              <a:spcBef>
                <a:spcPts val="0"/>
              </a:spcBef>
              <a:spcAft>
                <a:spcPts val="0"/>
              </a:spcAft>
              <a:buSzPts val="3500"/>
              <a:buNone/>
              <a:defRPr>
                <a:latin typeface="Dosis"/>
                <a:ea typeface="Dosis"/>
                <a:cs typeface="Dosis"/>
                <a:sym typeface="Dosis"/>
              </a:defRPr>
            </a:lvl2pPr>
            <a:lvl3pPr lvl="2">
              <a:spcBef>
                <a:spcPts val="0"/>
              </a:spcBef>
              <a:spcAft>
                <a:spcPts val="0"/>
              </a:spcAft>
              <a:buSzPts val="3500"/>
              <a:buNone/>
              <a:defRPr>
                <a:latin typeface="Dosis"/>
                <a:ea typeface="Dosis"/>
                <a:cs typeface="Dosis"/>
                <a:sym typeface="Dosis"/>
              </a:defRPr>
            </a:lvl3pPr>
            <a:lvl4pPr lvl="3">
              <a:spcBef>
                <a:spcPts val="0"/>
              </a:spcBef>
              <a:spcAft>
                <a:spcPts val="0"/>
              </a:spcAft>
              <a:buSzPts val="3500"/>
              <a:buNone/>
              <a:defRPr>
                <a:latin typeface="Dosis"/>
                <a:ea typeface="Dosis"/>
                <a:cs typeface="Dosis"/>
                <a:sym typeface="Dosis"/>
              </a:defRPr>
            </a:lvl4pPr>
            <a:lvl5pPr lvl="4">
              <a:spcBef>
                <a:spcPts val="0"/>
              </a:spcBef>
              <a:spcAft>
                <a:spcPts val="0"/>
              </a:spcAft>
              <a:buSzPts val="3500"/>
              <a:buNone/>
              <a:defRPr>
                <a:latin typeface="Dosis"/>
                <a:ea typeface="Dosis"/>
                <a:cs typeface="Dosis"/>
                <a:sym typeface="Dosis"/>
              </a:defRPr>
            </a:lvl5pPr>
            <a:lvl6pPr lvl="5">
              <a:spcBef>
                <a:spcPts val="0"/>
              </a:spcBef>
              <a:spcAft>
                <a:spcPts val="0"/>
              </a:spcAft>
              <a:buSzPts val="3500"/>
              <a:buNone/>
              <a:defRPr>
                <a:latin typeface="Dosis"/>
                <a:ea typeface="Dosis"/>
                <a:cs typeface="Dosis"/>
                <a:sym typeface="Dosis"/>
              </a:defRPr>
            </a:lvl6pPr>
            <a:lvl7pPr lvl="6">
              <a:spcBef>
                <a:spcPts val="0"/>
              </a:spcBef>
              <a:spcAft>
                <a:spcPts val="0"/>
              </a:spcAft>
              <a:buSzPts val="3500"/>
              <a:buNone/>
              <a:defRPr>
                <a:latin typeface="Dosis"/>
                <a:ea typeface="Dosis"/>
                <a:cs typeface="Dosis"/>
                <a:sym typeface="Dosis"/>
              </a:defRPr>
            </a:lvl7pPr>
            <a:lvl8pPr lvl="7">
              <a:spcBef>
                <a:spcPts val="0"/>
              </a:spcBef>
              <a:spcAft>
                <a:spcPts val="0"/>
              </a:spcAft>
              <a:buSzPts val="3500"/>
              <a:buNone/>
              <a:defRPr>
                <a:latin typeface="Dosis"/>
                <a:ea typeface="Dosis"/>
                <a:cs typeface="Dosis"/>
                <a:sym typeface="Dosis"/>
              </a:defRPr>
            </a:lvl8pPr>
            <a:lvl9pPr lvl="8">
              <a:spcBef>
                <a:spcPts val="0"/>
              </a:spcBef>
              <a:spcAft>
                <a:spcPts val="0"/>
              </a:spcAft>
              <a:buSzPts val="3500"/>
              <a:buNone/>
              <a:defRPr>
                <a:latin typeface="Dosis"/>
                <a:ea typeface="Dosis"/>
                <a:cs typeface="Dosis"/>
                <a:sym typeface="Dosis"/>
              </a:defRPr>
            </a:lvl9pPr>
          </a:lstStyle>
          <a:p>
            <a:endParaRPr/>
          </a:p>
        </p:txBody>
      </p:sp>
      <p:grpSp>
        <p:nvGrpSpPr>
          <p:cNvPr id="13" name="Google Shape;13;p2"/>
          <p:cNvGrpSpPr/>
          <p:nvPr/>
        </p:nvGrpSpPr>
        <p:grpSpPr>
          <a:xfrm>
            <a:off x="624422" y="490828"/>
            <a:ext cx="10869170" cy="1810607"/>
            <a:chOff x="468316" y="368120"/>
            <a:chExt cx="8151878" cy="1357955"/>
          </a:xfrm>
        </p:grpSpPr>
        <p:grpSp>
          <p:nvGrpSpPr>
            <p:cNvPr id="14" name="Google Shape;14;p2"/>
            <p:cNvGrpSpPr/>
            <p:nvPr/>
          </p:nvGrpSpPr>
          <p:grpSpPr>
            <a:xfrm>
              <a:off x="7935890" y="368120"/>
              <a:ext cx="684304" cy="634375"/>
              <a:chOff x="6408388" y="676125"/>
              <a:chExt cx="957068" cy="887238"/>
            </a:xfrm>
          </p:grpSpPr>
          <p:sp>
            <p:nvSpPr>
              <p:cNvPr id="15" name="Google Shape;15;p2"/>
              <p:cNvSpPr/>
              <p:nvPr/>
            </p:nvSpPr>
            <p:spPr>
              <a:xfrm>
                <a:off x="6408388" y="676125"/>
                <a:ext cx="957068" cy="887238"/>
              </a:xfrm>
              <a:custGeom>
                <a:avLst/>
                <a:gdLst/>
                <a:ahLst/>
                <a:cxnLst/>
                <a:rect l="l" t="t" r="r" b="b"/>
                <a:pathLst>
                  <a:path w="17694" h="16403" extrusionOk="0">
                    <a:moveTo>
                      <a:pt x="11121" y="0"/>
                    </a:moveTo>
                    <a:cubicBezTo>
                      <a:pt x="10889" y="0"/>
                      <a:pt x="10632" y="141"/>
                      <a:pt x="10384" y="423"/>
                    </a:cubicBezTo>
                    <a:cubicBezTo>
                      <a:pt x="9083" y="1940"/>
                      <a:pt x="7547" y="7950"/>
                      <a:pt x="7547" y="7950"/>
                    </a:cubicBezTo>
                    <a:cubicBezTo>
                      <a:pt x="6051" y="7484"/>
                      <a:pt x="6476" y="794"/>
                      <a:pt x="4635" y="794"/>
                    </a:cubicBezTo>
                    <a:cubicBezTo>
                      <a:pt x="4293" y="794"/>
                      <a:pt x="3874" y="1024"/>
                      <a:pt x="3350" y="1566"/>
                    </a:cubicBezTo>
                    <a:cubicBezTo>
                      <a:pt x="0" y="5034"/>
                      <a:pt x="0" y="16383"/>
                      <a:pt x="8729" y="16402"/>
                    </a:cubicBezTo>
                    <a:cubicBezTo>
                      <a:pt x="14521" y="16402"/>
                      <a:pt x="15802" y="11871"/>
                      <a:pt x="15802" y="11871"/>
                    </a:cubicBezTo>
                    <a:cubicBezTo>
                      <a:pt x="11310" y="10945"/>
                      <a:pt x="11270" y="9999"/>
                      <a:pt x="11270" y="9999"/>
                    </a:cubicBezTo>
                    <a:cubicBezTo>
                      <a:pt x="17102" y="8994"/>
                      <a:pt x="17694" y="4147"/>
                      <a:pt x="16334" y="3911"/>
                    </a:cubicBezTo>
                    <a:cubicBezTo>
                      <a:pt x="16281" y="3902"/>
                      <a:pt x="16227" y="3898"/>
                      <a:pt x="16172" y="3898"/>
                    </a:cubicBezTo>
                    <a:cubicBezTo>
                      <a:pt x="15478" y="3898"/>
                      <a:pt x="14691" y="4569"/>
                      <a:pt x="14101" y="5203"/>
                    </a:cubicBezTo>
                    <a:lnTo>
                      <a:pt x="14101" y="5203"/>
                    </a:lnTo>
                    <a:cubicBezTo>
                      <a:pt x="15113" y="3802"/>
                      <a:pt x="16392" y="1429"/>
                      <a:pt x="14561" y="226"/>
                    </a:cubicBezTo>
                    <a:cubicBezTo>
                      <a:pt x="14532" y="207"/>
                      <a:pt x="14500" y="198"/>
                      <a:pt x="14464" y="198"/>
                    </a:cubicBezTo>
                    <a:cubicBezTo>
                      <a:pt x="13639" y="198"/>
                      <a:pt x="11131" y="5213"/>
                      <a:pt x="11112" y="5213"/>
                    </a:cubicBezTo>
                    <a:cubicBezTo>
                      <a:pt x="11112" y="5213"/>
                      <a:pt x="11112" y="5212"/>
                      <a:pt x="11113" y="5211"/>
                    </a:cubicBezTo>
                    <a:cubicBezTo>
                      <a:pt x="12449" y="1756"/>
                      <a:pt x="11942" y="0"/>
                      <a:pt x="11121" y="0"/>
                    </a:cubicBezTo>
                    <a:close/>
                  </a:path>
                </a:pathLst>
              </a:custGeom>
              <a:solidFill>
                <a:schemeClr val="lt2"/>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 name="Google Shape;16;p2"/>
              <p:cNvSpPr/>
              <p:nvPr/>
            </p:nvSpPr>
            <p:spPr>
              <a:xfrm>
                <a:off x="6577853" y="807673"/>
                <a:ext cx="106611" cy="103691"/>
              </a:xfrm>
              <a:custGeom>
                <a:avLst/>
                <a:gdLst/>
                <a:ahLst/>
                <a:cxnLst/>
                <a:rect l="l" t="t" r="r" b="b"/>
                <a:pathLst>
                  <a:path w="1971" h="1917" extrusionOk="0">
                    <a:moveTo>
                      <a:pt x="749" y="1"/>
                    </a:moveTo>
                    <a:cubicBezTo>
                      <a:pt x="749" y="1"/>
                      <a:pt x="0" y="1656"/>
                      <a:pt x="867" y="1892"/>
                    </a:cubicBezTo>
                    <a:cubicBezTo>
                      <a:pt x="928" y="1909"/>
                      <a:pt x="986" y="1916"/>
                      <a:pt x="1041" y="1916"/>
                    </a:cubicBezTo>
                    <a:cubicBezTo>
                      <a:pt x="1783" y="1916"/>
                      <a:pt x="1970" y="533"/>
                      <a:pt x="1970" y="533"/>
                    </a:cubicBezTo>
                    <a:lnTo>
                      <a:pt x="1734" y="395"/>
                    </a:lnTo>
                    <a:cubicBezTo>
                      <a:pt x="1734" y="395"/>
                      <a:pt x="1466" y="1468"/>
                      <a:pt x="1071" y="1468"/>
                    </a:cubicBezTo>
                    <a:cubicBezTo>
                      <a:pt x="1024" y="1468"/>
                      <a:pt x="976" y="1453"/>
                      <a:pt x="926" y="1420"/>
                    </a:cubicBezTo>
                    <a:cubicBezTo>
                      <a:pt x="453" y="1085"/>
                      <a:pt x="1064" y="178"/>
                      <a:pt x="1064" y="178"/>
                    </a:cubicBezTo>
                    <a:lnTo>
                      <a:pt x="74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 name="Google Shape;17;p2"/>
              <p:cNvSpPr/>
              <p:nvPr/>
            </p:nvSpPr>
            <p:spPr>
              <a:xfrm>
                <a:off x="6413700" y="777875"/>
                <a:ext cx="167998" cy="133278"/>
              </a:xfrm>
              <a:custGeom>
                <a:avLst/>
                <a:gdLst/>
                <a:ahLst/>
                <a:cxnLst/>
                <a:rect l="l" t="t" r="r" b="b"/>
                <a:pathLst>
                  <a:path w="2582" h="2464" extrusionOk="0">
                    <a:moveTo>
                      <a:pt x="1" y="0"/>
                    </a:moveTo>
                    <a:lnTo>
                      <a:pt x="1715" y="2463"/>
                    </a:lnTo>
                    <a:cubicBezTo>
                      <a:pt x="1715" y="2463"/>
                      <a:pt x="1912" y="1419"/>
                      <a:pt x="2582" y="552"/>
                    </a:cubicBez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 name="Google Shape;18;p2"/>
              <p:cNvSpPr/>
              <p:nvPr/>
            </p:nvSpPr>
            <p:spPr>
              <a:xfrm>
                <a:off x="6611118" y="1260788"/>
                <a:ext cx="42461" cy="48302"/>
              </a:xfrm>
              <a:custGeom>
                <a:avLst/>
                <a:gdLst/>
                <a:ahLst/>
                <a:cxnLst/>
                <a:rect l="l" t="t" r="r" b="b"/>
                <a:pathLst>
                  <a:path w="785" h="893" extrusionOk="0">
                    <a:moveTo>
                      <a:pt x="253" y="1"/>
                    </a:moveTo>
                    <a:cubicBezTo>
                      <a:pt x="1" y="1"/>
                      <a:pt x="289" y="892"/>
                      <a:pt x="513" y="892"/>
                    </a:cubicBezTo>
                    <a:cubicBezTo>
                      <a:pt x="525" y="892"/>
                      <a:pt x="536" y="890"/>
                      <a:pt x="548" y="884"/>
                    </a:cubicBezTo>
                    <a:cubicBezTo>
                      <a:pt x="784" y="766"/>
                      <a:pt x="390" y="57"/>
                      <a:pt x="390" y="57"/>
                    </a:cubicBezTo>
                    <a:cubicBezTo>
                      <a:pt x="333" y="18"/>
                      <a:pt x="287" y="1"/>
                      <a:pt x="2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 name="Google Shape;19;p2"/>
              <p:cNvSpPr/>
              <p:nvPr/>
            </p:nvSpPr>
            <p:spPr>
              <a:xfrm>
                <a:off x="6755864" y="1437555"/>
                <a:ext cx="68207" cy="30290"/>
              </a:xfrm>
              <a:custGeom>
                <a:avLst/>
                <a:gdLst/>
                <a:ahLst/>
                <a:cxnLst/>
                <a:rect l="l" t="t" r="r" b="b"/>
                <a:pathLst>
                  <a:path w="1261" h="560" extrusionOk="0">
                    <a:moveTo>
                      <a:pt x="492" y="0"/>
                    </a:moveTo>
                    <a:lnTo>
                      <a:pt x="492" y="0"/>
                    </a:lnTo>
                    <a:cubicBezTo>
                      <a:pt x="1" y="82"/>
                      <a:pt x="735" y="559"/>
                      <a:pt x="1053" y="559"/>
                    </a:cubicBezTo>
                    <a:cubicBezTo>
                      <a:pt x="1118" y="559"/>
                      <a:pt x="1165" y="539"/>
                      <a:pt x="1182" y="493"/>
                    </a:cubicBezTo>
                    <a:cubicBezTo>
                      <a:pt x="1261" y="256"/>
                      <a:pt x="492" y="0"/>
                      <a:pt x="4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 name="Google Shape;20;p2"/>
              <p:cNvSpPr/>
              <p:nvPr/>
            </p:nvSpPr>
            <p:spPr>
              <a:xfrm>
                <a:off x="6914403" y="1510523"/>
                <a:ext cx="60851" cy="18282"/>
              </a:xfrm>
              <a:custGeom>
                <a:avLst/>
                <a:gdLst/>
                <a:ahLst/>
                <a:cxnLst/>
                <a:rect l="l" t="t" r="r" b="b"/>
                <a:pathLst>
                  <a:path w="1125" h="338" extrusionOk="0">
                    <a:moveTo>
                      <a:pt x="686" y="1"/>
                    </a:moveTo>
                    <a:cubicBezTo>
                      <a:pt x="482" y="1"/>
                      <a:pt x="280" y="31"/>
                      <a:pt x="280" y="31"/>
                    </a:cubicBezTo>
                    <a:cubicBezTo>
                      <a:pt x="0" y="232"/>
                      <a:pt x="318" y="338"/>
                      <a:pt x="637" y="338"/>
                    </a:cubicBezTo>
                    <a:cubicBezTo>
                      <a:pt x="880" y="338"/>
                      <a:pt x="1125" y="276"/>
                      <a:pt x="1108" y="149"/>
                    </a:cubicBezTo>
                    <a:cubicBezTo>
                      <a:pt x="1098" y="31"/>
                      <a:pt x="891" y="1"/>
                      <a:pt x="6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 name="Google Shape;21;p2"/>
              <p:cNvSpPr/>
              <p:nvPr/>
            </p:nvSpPr>
            <p:spPr>
              <a:xfrm>
                <a:off x="6802274" y="1503599"/>
                <a:ext cx="67613" cy="25422"/>
              </a:xfrm>
              <a:custGeom>
                <a:avLst/>
                <a:gdLst/>
                <a:ahLst/>
                <a:cxnLst/>
                <a:rect l="l" t="t" r="r" b="b"/>
                <a:pathLst>
                  <a:path w="1250" h="470" extrusionOk="0">
                    <a:moveTo>
                      <a:pt x="442" y="1"/>
                    </a:moveTo>
                    <a:cubicBezTo>
                      <a:pt x="1" y="153"/>
                      <a:pt x="653" y="470"/>
                      <a:pt x="999" y="470"/>
                    </a:cubicBezTo>
                    <a:cubicBezTo>
                      <a:pt x="1102" y="470"/>
                      <a:pt x="1177" y="442"/>
                      <a:pt x="1191" y="375"/>
                    </a:cubicBezTo>
                    <a:cubicBezTo>
                      <a:pt x="1250" y="139"/>
                      <a:pt x="442" y="1"/>
                      <a:pt x="4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 name="Google Shape;22;p2"/>
              <p:cNvSpPr/>
              <p:nvPr/>
            </p:nvSpPr>
            <p:spPr>
              <a:xfrm>
                <a:off x="6532363" y="1237367"/>
                <a:ext cx="42352" cy="47329"/>
              </a:xfrm>
              <a:custGeom>
                <a:avLst/>
                <a:gdLst/>
                <a:ahLst/>
                <a:cxnLst/>
                <a:rect l="l" t="t" r="r" b="b"/>
                <a:pathLst>
                  <a:path w="783" h="875" extrusionOk="0">
                    <a:moveTo>
                      <a:pt x="250" y="0"/>
                    </a:moveTo>
                    <a:cubicBezTo>
                      <a:pt x="1" y="0"/>
                      <a:pt x="282" y="875"/>
                      <a:pt x="505" y="875"/>
                    </a:cubicBezTo>
                    <a:cubicBezTo>
                      <a:pt x="519" y="875"/>
                      <a:pt x="532" y="871"/>
                      <a:pt x="546" y="864"/>
                    </a:cubicBezTo>
                    <a:cubicBezTo>
                      <a:pt x="782" y="766"/>
                      <a:pt x="388" y="56"/>
                      <a:pt x="388" y="56"/>
                    </a:cubicBezTo>
                    <a:cubicBezTo>
                      <a:pt x="331" y="17"/>
                      <a:pt x="285" y="0"/>
                      <a:pt x="2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 name="Google Shape;23;p2"/>
              <p:cNvSpPr/>
              <p:nvPr/>
            </p:nvSpPr>
            <p:spPr>
              <a:xfrm>
                <a:off x="6545128" y="1322667"/>
                <a:ext cx="42352" cy="48356"/>
              </a:xfrm>
              <a:custGeom>
                <a:avLst/>
                <a:gdLst/>
                <a:ahLst/>
                <a:cxnLst/>
                <a:rect l="l" t="t" r="r" b="b"/>
                <a:pathLst>
                  <a:path w="783" h="894" extrusionOk="0">
                    <a:moveTo>
                      <a:pt x="252" y="0"/>
                    </a:moveTo>
                    <a:cubicBezTo>
                      <a:pt x="0" y="0"/>
                      <a:pt x="285" y="893"/>
                      <a:pt x="523" y="893"/>
                    </a:cubicBezTo>
                    <a:cubicBezTo>
                      <a:pt x="537" y="893"/>
                      <a:pt x="552" y="890"/>
                      <a:pt x="566" y="883"/>
                    </a:cubicBezTo>
                    <a:cubicBezTo>
                      <a:pt x="782" y="785"/>
                      <a:pt x="388" y="56"/>
                      <a:pt x="388" y="56"/>
                    </a:cubicBezTo>
                    <a:cubicBezTo>
                      <a:pt x="332" y="17"/>
                      <a:pt x="287" y="0"/>
                      <a:pt x="2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 name="Google Shape;24;p2"/>
              <p:cNvSpPr/>
              <p:nvPr/>
            </p:nvSpPr>
            <p:spPr>
              <a:xfrm>
                <a:off x="6611118" y="1347116"/>
                <a:ext cx="42461" cy="48248"/>
              </a:xfrm>
              <a:custGeom>
                <a:avLst/>
                <a:gdLst/>
                <a:ahLst/>
                <a:cxnLst/>
                <a:rect l="l" t="t" r="r" b="b"/>
                <a:pathLst>
                  <a:path w="785" h="892" extrusionOk="0">
                    <a:moveTo>
                      <a:pt x="253" y="1"/>
                    </a:moveTo>
                    <a:cubicBezTo>
                      <a:pt x="1" y="1"/>
                      <a:pt x="289" y="892"/>
                      <a:pt x="513" y="892"/>
                    </a:cubicBezTo>
                    <a:cubicBezTo>
                      <a:pt x="525" y="892"/>
                      <a:pt x="536" y="889"/>
                      <a:pt x="548" y="884"/>
                    </a:cubicBezTo>
                    <a:cubicBezTo>
                      <a:pt x="784" y="766"/>
                      <a:pt x="390" y="57"/>
                      <a:pt x="390" y="57"/>
                    </a:cubicBezTo>
                    <a:cubicBezTo>
                      <a:pt x="333" y="18"/>
                      <a:pt x="287" y="1"/>
                      <a:pt x="2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 name="Google Shape;25;p2"/>
              <p:cNvSpPr/>
              <p:nvPr/>
            </p:nvSpPr>
            <p:spPr>
              <a:xfrm>
                <a:off x="6618150" y="1432795"/>
                <a:ext cx="58850" cy="39756"/>
              </a:xfrm>
              <a:custGeom>
                <a:avLst/>
                <a:gdLst/>
                <a:ahLst/>
                <a:cxnLst/>
                <a:rect l="l" t="t" r="r" b="b"/>
                <a:pathLst>
                  <a:path w="1088" h="735" extrusionOk="0">
                    <a:moveTo>
                      <a:pt x="374" y="0"/>
                    </a:moveTo>
                    <a:cubicBezTo>
                      <a:pt x="1" y="0"/>
                      <a:pt x="572" y="734"/>
                      <a:pt x="846" y="734"/>
                    </a:cubicBezTo>
                    <a:cubicBezTo>
                      <a:pt x="879" y="734"/>
                      <a:pt x="908" y="723"/>
                      <a:pt x="930" y="699"/>
                    </a:cubicBezTo>
                    <a:cubicBezTo>
                      <a:pt x="1088" y="522"/>
                      <a:pt x="457" y="10"/>
                      <a:pt x="457" y="10"/>
                    </a:cubicBezTo>
                    <a:cubicBezTo>
                      <a:pt x="425" y="3"/>
                      <a:pt x="397" y="0"/>
                      <a:pt x="3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 name="Google Shape;26;p2"/>
              <p:cNvSpPr/>
              <p:nvPr/>
            </p:nvSpPr>
            <p:spPr>
              <a:xfrm>
                <a:off x="6692849" y="1482288"/>
                <a:ext cx="67288" cy="26775"/>
              </a:xfrm>
              <a:custGeom>
                <a:avLst/>
                <a:gdLst/>
                <a:ahLst/>
                <a:cxnLst/>
                <a:rect l="l" t="t" r="r" b="b"/>
                <a:pathLst>
                  <a:path w="1244" h="495" extrusionOk="0">
                    <a:moveTo>
                      <a:pt x="455" y="1"/>
                    </a:moveTo>
                    <a:lnTo>
                      <a:pt x="455" y="1"/>
                    </a:lnTo>
                    <a:cubicBezTo>
                      <a:pt x="1" y="142"/>
                      <a:pt x="693" y="495"/>
                      <a:pt x="1025" y="495"/>
                    </a:cubicBezTo>
                    <a:cubicBezTo>
                      <a:pt x="1110" y="495"/>
                      <a:pt x="1172" y="471"/>
                      <a:pt x="1184" y="415"/>
                    </a:cubicBezTo>
                    <a:cubicBezTo>
                      <a:pt x="1243" y="158"/>
                      <a:pt x="455" y="1"/>
                      <a:pt x="4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 name="Google Shape;27;p2"/>
              <p:cNvSpPr/>
              <p:nvPr/>
            </p:nvSpPr>
            <p:spPr>
              <a:xfrm>
                <a:off x="6864315" y="1457893"/>
                <a:ext cx="60851" cy="18715"/>
              </a:xfrm>
              <a:custGeom>
                <a:avLst/>
                <a:gdLst/>
                <a:ahLst/>
                <a:cxnLst/>
                <a:rect l="l" t="t" r="r" b="b"/>
                <a:pathLst>
                  <a:path w="1125" h="346" extrusionOk="0">
                    <a:moveTo>
                      <a:pt x="701" y="1"/>
                    </a:moveTo>
                    <a:cubicBezTo>
                      <a:pt x="492" y="1"/>
                      <a:pt x="280" y="38"/>
                      <a:pt x="280" y="38"/>
                    </a:cubicBezTo>
                    <a:cubicBezTo>
                      <a:pt x="0" y="239"/>
                      <a:pt x="318" y="346"/>
                      <a:pt x="637" y="346"/>
                    </a:cubicBezTo>
                    <a:cubicBezTo>
                      <a:pt x="880" y="346"/>
                      <a:pt x="1125" y="284"/>
                      <a:pt x="1108" y="156"/>
                    </a:cubicBezTo>
                    <a:cubicBezTo>
                      <a:pt x="1089" y="33"/>
                      <a:pt x="896" y="1"/>
                      <a:pt x="7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 name="Google Shape;28;p2"/>
              <p:cNvSpPr/>
              <p:nvPr/>
            </p:nvSpPr>
            <p:spPr>
              <a:xfrm>
                <a:off x="6681111" y="1375243"/>
                <a:ext cx="58742" cy="39756"/>
              </a:xfrm>
              <a:custGeom>
                <a:avLst/>
                <a:gdLst/>
                <a:ahLst/>
                <a:cxnLst/>
                <a:rect l="l" t="t" r="r" b="b"/>
                <a:pathLst>
                  <a:path w="1086" h="735" extrusionOk="0">
                    <a:moveTo>
                      <a:pt x="372" y="0"/>
                    </a:moveTo>
                    <a:cubicBezTo>
                      <a:pt x="1" y="0"/>
                      <a:pt x="586" y="734"/>
                      <a:pt x="849" y="734"/>
                    </a:cubicBezTo>
                    <a:cubicBezTo>
                      <a:pt x="881" y="734"/>
                      <a:pt x="908" y="723"/>
                      <a:pt x="928" y="699"/>
                    </a:cubicBezTo>
                    <a:cubicBezTo>
                      <a:pt x="1086" y="502"/>
                      <a:pt x="456" y="10"/>
                      <a:pt x="456" y="10"/>
                    </a:cubicBezTo>
                    <a:cubicBezTo>
                      <a:pt x="424" y="3"/>
                      <a:pt x="396" y="0"/>
                      <a:pt x="3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9" name="Google Shape;29;p2"/>
            <p:cNvGrpSpPr/>
            <p:nvPr/>
          </p:nvGrpSpPr>
          <p:grpSpPr>
            <a:xfrm>
              <a:off x="468316" y="402231"/>
              <a:ext cx="684280" cy="566153"/>
              <a:chOff x="7558775" y="805000"/>
              <a:chExt cx="862247" cy="713399"/>
            </a:xfrm>
          </p:grpSpPr>
          <p:sp>
            <p:nvSpPr>
              <p:cNvPr id="30" name="Google Shape;30;p2"/>
              <p:cNvSpPr/>
              <p:nvPr/>
            </p:nvSpPr>
            <p:spPr>
              <a:xfrm>
                <a:off x="7558775" y="805000"/>
                <a:ext cx="861539" cy="713399"/>
              </a:xfrm>
              <a:custGeom>
                <a:avLst/>
                <a:gdLst/>
                <a:ahLst/>
                <a:cxnLst/>
                <a:rect l="l" t="t" r="r" b="b"/>
                <a:pathLst>
                  <a:path w="23920" h="19807" extrusionOk="0">
                    <a:moveTo>
                      <a:pt x="6252" y="0"/>
                    </a:moveTo>
                    <a:cubicBezTo>
                      <a:pt x="6112" y="0"/>
                      <a:pt x="5973" y="14"/>
                      <a:pt x="5833" y="44"/>
                    </a:cubicBezTo>
                    <a:cubicBezTo>
                      <a:pt x="4000" y="438"/>
                      <a:pt x="6601" y="3669"/>
                      <a:pt x="6601" y="3669"/>
                    </a:cubicBezTo>
                    <a:cubicBezTo>
                      <a:pt x="6601" y="3669"/>
                      <a:pt x="4590" y="1565"/>
                      <a:pt x="3213" y="1565"/>
                    </a:cubicBezTo>
                    <a:cubicBezTo>
                      <a:pt x="2910" y="1565"/>
                      <a:pt x="2638" y="1667"/>
                      <a:pt x="2424" y="1916"/>
                    </a:cubicBezTo>
                    <a:cubicBezTo>
                      <a:pt x="1163" y="3354"/>
                      <a:pt x="4592" y="5837"/>
                      <a:pt x="4592" y="5837"/>
                    </a:cubicBezTo>
                    <a:cubicBezTo>
                      <a:pt x="4592" y="5837"/>
                      <a:pt x="2636" y="4760"/>
                      <a:pt x="1416" y="4760"/>
                    </a:cubicBezTo>
                    <a:cubicBezTo>
                      <a:pt x="953" y="4760"/>
                      <a:pt x="596" y="4916"/>
                      <a:pt x="493" y="5344"/>
                    </a:cubicBezTo>
                    <a:cubicBezTo>
                      <a:pt x="1" y="7393"/>
                      <a:pt x="4119" y="10624"/>
                      <a:pt x="7961" y="11629"/>
                    </a:cubicBezTo>
                    <a:cubicBezTo>
                      <a:pt x="7961" y="11629"/>
                      <a:pt x="5401" y="13430"/>
                      <a:pt x="2896" y="13430"/>
                    </a:cubicBezTo>
                    <a:cubicBezTo>
                      <a:pt x="2436" y="13430"/>
                      <a:pt x="1978" y="13369"/>
                      <a:pt x="1538" y="13225"/>
                    </a:cubicBezTo>
                    <a:lnTo>
                      <a:pt x="1538" y="13225"/>
                    </a:lnTo>
                    <a:cubicBezTo>
                      <a:pt x="1538" y="13226"/>
                      <a:pt x="2025" y="19807"/>
                      <a:pt x="11322" y="19807"/>
                    </a:cubicBezTo>
                    <a:cubicBezTo>
                      <a:pt x="11377" y="19807"/>
                      <a:pt x="11432" y="19806"/>
                      <a:pt x="11488" y="19806"/>
                    </a:cubicBezTo>
                    <a:cubicBezTo>
                      <a:pt x="22029" y="19727"/>
                      <a:pt x="23920" y="1758"/>
                      <a:pt x="18482" y="1108"/>
                    </a:cubicBezTo>
                    <a:cubicBezTo>
                      <a:pt x="18193" y="1074"/>
                      <a:pt x="17922" y="1058"/>
                      <a:pt x="17669" y="1058"/>
                    </a:cubicBezTo>
                    <a:cubicBezTo>
                      <a:pt x="13957" y="1058"/>
                      <a:pt x="13821" y="4556"/>
                      <a:pt x="12512" y="7433"/>
                    </a:cubicBezTo>
                    <a:cubicBezTo>
                      <a:pt x="12512" y="7433"/>
                      <a:pt x="9438" y="0"/>
                      <a:pt x="6252" y="0"/>
                    </a:cubicBezTo>
                    <a:close/>
                  </a:path>
                </a:pathLst>
              </a:custGeom>
              <a:solidFill>
                <a:schemeClr val="lt2"/>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 name="Google Shape;31;p2"/>
              <p:cNvSpPr/>
              <p:nvPr/>
            </p:nvSpPr>
            <p:spPr>
              <a:xfrm>
                <a:off x="8020052" y="1100380"/>
                <a:ext cx="273625" cy="163952"/>
              </a:xfrm>
              <a:custGeom>
                <a:avLst/>
                <a:gdLst/>
                <a:ahLst/>
                <a:cxnLst/>
                <a:rect l="l" t="t" r="r" b="b"/>
                <a:pathLst>
                  <a:path w="7597" h="4552" extrusionOk="0">
                    <a:moveTo>
                      <a:pt x="2207" y="729"/>
                    </a:moveTo>
                    <a:lnTo>
                      <a:pt x="2207" y="729"/>
                    </a:lnTo>
                    <a:cubicBezTo>
                      <a:pt x="2207" y="729"/>
                      <a:pt x="2172" y="778"/>
                      <a:pt x="2124" y="861"/>
                    </a:cubicBezTo>
                    <a:lnTo>
                      <a:pt x="2124" y="861"/>
                    </a:lnTo>
                    <a:cubicBezTo>
                      <a:pt x="2176" y="781"/>
                      <a:pt x="2207" y="729"/>
                      <a:pt x="2207" y="729"/>
                    </a:cubicBezTo>
                    <a:close/>
                    <a:moveTo>
                      <a:pt x="907" y="0"/>
                    </a:moveTo>
                    <a:lnTo>
                      <a:pt x="907" y="0"/>
                    </a:lnTo>
                    <a:cubicBezTo>
                      <a:pt x="907" y="0"/>
                      <a:pt x="1" y="237"/>
                      <a:pt x="237" y="1497"/>
                    </a:cubicBezTo>
                    <a:cubicBezTo>
                      <a:pt x="344" y="2066"/>
                      <a:pt x="618" y="2222"/>
                      <a:pt x="888" y="2222"/>
                    </a:cubicBezTo>
                    <a:cubicBezTo>
                      <a:pt x="1216" y="2222"/>
                      <a:pt x="1537" y="1990"/>
                      <a:pt x="1537" y="1990"/>
                    </a:cubicBezTo>
                    <a:lnTo>
                      <a:pt x="1537" y="1990"/>
                    </a:lnTo>
                    <a:cubicBezTo>
                      <a:pt x="1537" y="1990"/>
                      <a:pt x="947" y="2601"/>
                      <a:pt x="1971" y="3054"/>
                    </a:cubicBezTo>
                    <a:cubicBezTo>
                      <a:pt x="2156" y="3132"/>
                      <a:pt x="2332" y="3164"/>
                      <a:pt x="2497" y="3164"/>
                    </a:cubicBezTo>
                    <a:cubicBezTo>
                      <a:pt x="3247" y="3164"/>
                      <a:pt x="3764" y="2503"/>
                      <a:pt x="3764" y="2502"/>
                    </a:cubicBezTo>
                    <a:lnTo>
                      <a:pt x="3764" y="2502"/>
                    </a:lnTo>
                    <a:cubicBezTo>
                      <a:pt x="3764" y="2503"/>
                      <a:pt x="2937" y="3960"/>
                      <a:pt x="4118" y="4256"/>
                    </a:cubicBezTo>
                    <a:cubicBezTo>
                      <a:pt x="4263" y="4292"/>
                      <a:pt x="4396" y="4308"/>
                      <a:pt x="4519" y="4308"/>
                    </a:cubicBezTo>
                    <a:cubicBezTo>
                      <a:pt x="5147" y="4308"/>
                      <a:pt x="5506" y="3895"/>
                      <a:pt x="5661" y="3655"/>
                    </a:cubicBezTo>
                    <a:lnTo>
                      <a:pt x="5661" y="3655"/>
                    </a:lnTo>
                    <a:cubicBezTo>
                      <a:pt x="5587" y="3860"/>
                      <a:pt x="5595" y="4216"/>
                      <a:pt x="6306" y="4492"/>
                    </a:cubicBezTo>
                    <a:cubicBezTo>
                      <a:pt x="6411" y="4533"/>
                      <a:pt x="6508" y="4552"/>
                      <a:pt x="6598" y="4552"/>
                    </a:cubicBezTo>
                    <a:cubicBezTo>
                      <a:pt x="7416" y="4552"/>
                      <a:pt x="7597" y="2992"/>
                      <a:pt x="7153" y="2423"/>
                    </a:cubicBezTo>
                    <a:lnTo>
                      <a:pt x="7153" y="2423"/>
                    </a:lnTo>
                    <a:cubicBezTo>
                      <a:pt x="7153" y="2424"/>
                      <a:pt x="7251" y="3684"/>
                      <a:pt x="6463" y="3960"/>
                    </a:cubicBezTo>
                    <a:cubicBezTo>
                      <a:pt x="6410" y="3980"/>
                      <a:pt x="6361" y="3990"/>
                      <a:pt x="6317" y="3990"/>
                    </a:cubicBezTo>
                    <a:cubicBezTo>
                      <a:pt x="5709" y="3990"/>
                      <a:pt x="5931" y="2227"/>
                      <a:pt x="5931" y="2226"/>
                    </a:cubicBezTo>
                    <a:lnTo>
                      <a:pt x="5931" y="2226"/>
                    </a:lnTo>
                    <a:cubicBezTo>
                      <a:pt x="5931" y="2227"/>
                      <a:pt x="5633" y="3602"/>
                      <a:pt x="4839" y="3602"/>
                    </a:cubicBezTo>
                    <a:cubicBezTo>
                      <a:pt x="4767" y="3602"/>
                      <a:pt x="4691" y="3591"/>
                      <a:pt x="4611" y="3566"/>
                    </a:cubicBezTo>
                    <a:cubicBezTo>
                      <a:pt x="3626" y="3290"/>
                      <a:pt x="4118" y="1400"/>
                      <a:pt x="4118" y="1399"/>
                    </a:cubicBezTo>
                    <a:lnTo>
                      <a:pt x="4118" y="1399"/>
                    </a:lnTo>
                    <a:cubicBezTo>
                      <a:pt x="4118" y="1399"/>
                      <a:pt x="3548" y="2627"/>
                      <a:pt x="2735" y="2627"/>
                    </a:cubicBezTo>
                    <a:cubicBezTo>
                      <a:pt x="2604" y="2627"/>
                      <a:pt x="2467" y="2596"/>
                      <a:pt x="2326" y="2522"/>
                    </a:cubicBezTo>
                    <a:cubicBezTo>
                      <a:pt x="1503" y="2095"/>
                      <a:pt x="1925" y="1198"/>
                      <a:pt x="2124" y="861"/>
                    </a:cubicBezTo>
                    <a:lnTo>
                      <a:pt x="2124" y="861"/>
                    </a:lnTo>
                    <a:cubicBezTo>
                      <a:pt x="1948" y="1124"/>
                      <a:pt x="1530" y="1693"/>
                      <a:pt x="1187" y="1693"/>
                    </a:cubicBezTo>
                    <a:cubicBezTo>
                      <a:pt x="1084" y="1693"/>
                      <a:pt x="988" y="1642"/>
                      <a:pt x="907" y="1517"/>
                    </a:cubicBezTo>
                    <a:cubicBezTo>
                      <a:pt x="493" y="867"/>
                      <a:pt x="907" y="0"/>
                      <a:pt x="9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 name="Google Shape;32;p2"/>
              <p:cNvSpPr/>
              <p:nvPr/>
            </p:nvSpPr>
            <p:spPr>
              <a:xfrm>
                <a:off x="7939373" y="1202958"/>
                <a:ext cx="234762" cy="243514"/>
              </a:xfrm>
              <a:custGeom>
                <a:avLst/>
                <a:gdLst/>
                <a:ahLst/>
                <a:cxnLst/>
                <a:rect l="l" t="t" r="r" b="b"/>
                <a:pathLst>
                  <a:path w="6518" h="6761" extrusionOk="0">
                    <a:moveTo>
                      <a:pt x="2418" y="1250"/>
                    </a:moveTo>
                    <a:cubicBezTo>
                      <a:pt x="2418" y="1250"/>
                      <a:pt x="2380" y="1273"/>
                      <a:pt x="2319" y="1314"/>
                    </a:cubicBezTo>
                    <a:lnTo>
                      <a:pt x="2319" y="1314"/>
                    </a:lnTo>
                    <a:cubicBezTo>
                      <a:pt x="2381" y="1275"/>
                      <a:pt x="2418" y="1250"/>
                      <a:pt x="2418" y="1250"/>
                    </a:cubicBezTo>
                    <a:close/>
                    <a:moveTo>
                      <a:pt x="1392" y="1"/>
                    </a:moveTo>
                    <a:cubicBezTo>
                      <a:pt x="1123" y="1"/>
                      <a:pt x="478" y="109"/>
                      <a:pt x="231" y="1112"/>
                    </a:cubicBezTo>
                    <a:cubicBezTo>
                      <a:pt x="1" y="2048"/>
                      <a:pt x="653" y="2174"/>
                      <a:pt x="1022" y="2174"/>
                    </a:cubicBezTo>
                    <a:cubicBezTo>
                      <a:pt x="1158" y="2174"/>
                      <a:pt x="1255" y="2157"/>
                      <a:pt x="1255" y="2157"/>
                    </a:cubicBezTo>
                    <a:lnTo>
                      <a:pt x="1255" y="2157"/>
                    </a:lnTo>
                    <a:cubicBezTo>
                      <a:pt x="1255" y="2157"/>
                      <a:pt x="428" y="2452"/>
                      <a:pt x="1196" y="3319"/>
                    </a:cubicBezTo>
                    <a:cubicBezTo>
                      <a:pt x="1525" y="3673"/>
                      <a:pt x="1920" y="3776"/>
                      <a:pt x="2267" y="3776"/>
                    </a:cubicBezTo>
                    <a:cubicBezTo>
                      <a:pt x="2752" y="3776"/>
                      <a:pt x="3147" y="3575"/>
                      <a:pt x="3147" y="3575"/>
                    </a:cubicBezTo>
                    <a:lnTo>
                      <a:pt x="3147" y="3575"/>
                    </a:lnTo>
                    <a:cubicBezTo>
                      <a:pt x="3147" y="3575"/>
                      <a:pt x="1728" y="4600"/>
                      <a:pt x="2713" y="5368"/>
                    </a:cubicBezTo>
                    <a:cubicBezTo>
                      <a:pt x="3043" y="5620"/>
                      <a:pt x="3357" y="5705"/>
                      <a:pt x="3631" y="5705"/>
                    </a:cubicBezTo>
                    <a:cubicBezTo>
                      <a:pt x="3984" y="5705"/>
                      <a:pt x="4269" y="5565"/>
                      <a:pt x="4433" y="5460"/>
                    </a:cubicBezTo>
                    <a:lnTo>
                      <a:pt x="4433" y="5460"/>
                    </a:lnTo>
                    <a:cubicBezTo>
                      <a:pt x="4276" y="5619"/>
                      <a:pt x="4125" y="5958"/>
                      <a:pt x="4684" y="6531"/>
                    </a:cubicBezTo>
                    <a:cubicBezTo>
                      <a:pt x="4845" y="6692"/>
                      <a:pt x="5014" y="6760"/>
                      <a:pt x="5181" y="6760"/>
                    </a:cubicBezTo>
                    <a:cubicBezTo>
                      <a:pt x="5871" y="6760"/>
                      <a:pt x="6517" y="5589"/>
                      <a:pt x="6358" y="4954"/>
                    </a:cubicBezTo>
                    <a:lnTo>
                      <a:pt x="6358" y="4954"/>
                    </a:lnTo>
                    <a:cubicBezTo>
                      <a:pt x="6358" y="4955"/>
                      <a:pt x="5933" y="6101"/>
                      <a:pt x="5136" y="6101"/>
                    </a:cubicBezTo>
                    <a:cubicBezTo>
                      <a:pt x="5111" y="6101"/>
                      <a:pt x="5085" y="6100"/>
                      <a:pt x="5058" y="6097"/>
                    </a:cubicBezTo>
                    <a:cubicBezTo>
                      <a:pt x="4191" y="6038"/>
                      <a:pt x="5294" y="4246"/>
                      <a:pt x="5295" y="4245"/>
                    </a:cubicBezTo>
                    <a:lnTo>
                      <a:pt x="5295" y="4245"/>
                    </a:lnTo>
                    <a:cubicBezTo>
                      <a:pt x="5294" y="4246"/>
                      <a:pt x="4639" y="5128"/>
                      <a:pt x="3963" y="5128"/>
                    </a:cubicBezTo>
                    <a:cubicBezTo>
                      <a:pt x="3794" y="5128"/>
                      <a:pt x="3624" y="5073"/>
                      <a:pt x="3462" y="4935"/>
                    </a:cubicBezTo>
                    <a:cubicBezTo>
                      <a:pt x="2654" y="4245"/>
                      <a:pt x="3935" y="2689"/>
                      <a:pt x="3935" y="2689"/>
                    </a:cubicBezTo>
                    <a:lnTo>
                      <a:pt x="3935" y="2689"/>
                    </a:lnTo>
                    <a:cubicBezTo>
                      <a:pt x="3935" y="2689"/>
                      <a:pt x="3189" y="3331"/>
                      <a:pt x="2494" y="3331"/>
                    </a:cubicBezTo>
                    <a:cubicBezTo>
                      <a:pt x="2230" y="3331"/>
                      <a:pt x="1974" y="3239"/>
                      <a:pt x="1768" y="2984"/>
                    </a:cubicBezTo>
                    <a:cubicBezTo>
                      <a:pt x="1160" y="2212"/>
                      <a:pt x="2017" y="1523"/>
                      <a:pt x="2319" y="1314"/>
                    </a:cubicBezTo>
                    <a:lnTo>
                      <a:pt x="2319" y="1314"/>
                    </a:lnTo>
                    <a:cubicBezTo>
                      <a:pt x="2103" y="1450"/>
                      <a:pt x="1581" y="1753"/>
                      <a:pt x="1222" y="1753"/>
                    </a:cubicBezTo>
                    <a:cubicBezTo>
                      <a:pt x="1037" y="1753"/>
                      <a:pt x="895" y="1672"/>
                      <a:pt x="861" y="1447"/>
                    </a:cubicBezTo>
                    <a:cubicBezTo>
                      <a:pt x="743" y="639"/>
                      <a:pt x="1512" y="9"/>
                      <a:pt x="1512" y="9"/>
                    </a:cubicBezTo>
                    <a:cubicBezTo>
                      <a:pt x="1512" y="9"/>
                      <a:pt x="1466" y="1"/>
                      <a:pt x="13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 name="Google Shape;33;p2"/>
              <p:cNvSpPr/>
              <p:nvPr/>
            </p:nvSpPr>
            <p:spPr>
              <a:xfrm>
                <a:off x="7796527" y="1263720"/>
                <a:ext cx="173172" cy="251222"/>
              </a:xfrm>
              <a:custGeom>
                <a:avLst/>
                <a:gdLst/>
                <a:ahLst/>
                <a:cxnLst/>
                <a:rect l="l" t="t" r="r" b="b"/>
                <a:pathLst>
                  <a:path w="4808" h="6975" extrusionOk="0">
                    <a:moveTo>
                      <a:pt x="2502" y="1376"/>
                    </a:moveTo>
                    <a:cubicBezTo>
                      <a:pt x="2502" y="1376"/>
                      <a:pt x="2456" y="1390"/>
                      <a:pt x="2382" y="1419"/>
                    </a:cubicBezTo>
                    <a:lnTo>
                      <a:pt x="2382" y="1419"/>
                    </a:lnTo>
                    <a:cubicBezTo>
                      <a:pt x="2457" y="1393"/>
                      <a:pt x="2502" y="1376"/>
                      <a:pt x="2502" y="1376"/>
                    </a:cubicBezTo>
                    <a:close/>
                    <a:moveTo>
                      <a:pt x="1776" y="0"/>
                    </a:moveTo>
                    <a:cubicBezTo>
                      <a:pt x="1487" y="0"/>
                      <a:pt x="1043" y="130"/>
                      <a:pt x="650" y="785"/>
                    </a:cubicBezTo>
                    <a:cubicBezTo>
                      <a:pt x="0" y="1888"/>
                      <a:pt x="1222" y="1947"/>
                      <a:pt x="1222" y="1947"/>
                    </a:cubicBezTo>
                    <a:cubicBezTo>
                      <a:pt x="1222" y="1947"/>
                      <a:pt x="414" y="2046"/>
                      <a:pt x="828" y="2992"/>
                    </a:cubicBezTo>
                    <a:cubicBezTo>
                      <a:pt x="1094" y="3573"/>
                      <a:pt x="1645" y="3685"/>
                      <a:pt x="2029" y="3685"/>
                    </a:cubicBezTo>
                    <a:cubicBezTo>
                      <a:pt x="2268" y="3685"/>
                      <a:pt x="2443" y="3642"/>
                      <a:pt x="2443" y="3642"/>
                    </a:cubicBezTo>
                    <a:lnTo>
                      <a:pt x="2443" y="3642"/>
                    </a:lnTo>
                    <a:cubicBezTo>
                      <a:pt x="2443" y="3642"/>
                      <a:pt x="907" y="4272"/>
                      <a:pt x="1537" y="5179"/>
                    </a:cubicBezTo>
                    <a:cubicBezTo>
                      <a:pt x="1827" y="5595"/>
                      <a:pt x="2192" y="5708"/>
                      <a:pt x="2502" y="5708"/>
                    </a:cubicBezTo>
                    <a:cubicBezTo>
                      <a:pt x="2699" y="5708"/>
                      <a:pt x="2874" y="5662"/>
                      <a:pt x="2993" y="5620"/>
                    </a:cubicBezTo>
                    <a:lnTo>
                      <a:pt x="2993" y="5620"/>
                    </a:lnTo>
                    <a:cubicBezTo>
                      <a:pt x="2808" y="5731"/>
                      <a:pt x="2568" y="6005"/>
                      <a:pt x="2877" y="6637"/>
                    </a:cubicBezTo>
                    <a:cubicBezTo>
                      <a:pt x="2997" y="6877"/>
                      <a:pt x="3177" y="6975"/>
                      <a:pt x="3379" y="6975"/>
                    </a:cubicBezTo>
                    <a:cubicBezTo>
                      <a:pt x="3974" y="6975"/>
                      <a:pt x="4764" y="6131"/>
                      <a:pt x="4808" y="5573"/>
                    </a:cubicBezTo>
                    <a:lnTo>
                      <a:pt x="4808" y="5573"/>
                    </a:lnTo>
                    <a:cubicBezTo>
                      <a:pt x="4808" y="5573"/>
                      <a:pt x="4208" y="6377"/>
                      <a:pt x="3560" y="6377"/>
                    </a:cubicBezTo>
                    <a:cubicBezTo>
                      <a:pt x="3484" y="6377"/>
                      <a:pt x="3407" y="6366"/>
                      <a:pt x="3330" y="6341"/>
                    </a:cubicBezTo>
                    <a:cubicBezTo>
                      <a:pt x="2601" y="6085"/>
                      <a:pt x="4098" y="4706"/>
                      <a:pt x="4098" y="4706"/>
                    </a:cubicBezTo>
                    <a:lnTo>
                      <a:pt x="4098" y="4706"/>
                    </a:lnTo>
                    <a:cubicBezTo>
                      <a:pt x="4098" y="4706"/>
                      <a:pt x="3422" y="5249"/>
                      <a:pt x="2860" y="5249"/>
                    </a:cubicBezTo>
                    <a:cubicBezTo>
                      <a:pt x="2643" y="5249"/>
                      <a:pt x="2443" y="5167"/>
                      <a:pt x="2305" y="4942"/>
                    </a:cubicBezTo>
                    <a:cubicBezTo>
                      <a:pt x="1813" y="4154"/>
                      <a:pt x="3389" y="2992"/>
                      <a:pt x="3389" y="2992"/>
                    </a:cubicBezTo>
                    <a:lnTo>
                      <a:pt x="3389" y="2992"/>
                    </a:lnTo>
                    <a:cubicBezTo>
                      <a:pt x="3389" y="2992"/>
                      <a:pt x="2771" y="3312"/>
                      <a:pt x="2219" y="3312"/>
                    </a:cubicBezTo>
                    <a:cubicBezTo>
                      <a:pt x="1884" y="3312"/>
                      <a:pt x="1573" y="3194"/>
                      <a:pt x="1439" y="2814"/>
                    </a:cubicBezTo>
                    <a:cubicBezTo>
                      <a:pt x="1131" y="1990"/>
                      <a:pt x="2045" y="1550"/>
                      <a:pt x="2382" y="1419"/>
                    </a:cubicBezTo>
                    <a:lnTo>
                      <a:pt x="2382" y="1419"/>
                    </a:lnTo>
                    <a:cubicBezTo>
                      <a:pt x="2191" y="1483"/>
                      <a:pt x="1810" y="1597"/>
                      <a:pt x="1511" y="1597"/>
                    </a:cubicBezTo>
                    <a:cubicBezTo>
                      <a:pt x="1248" y="1597"/>
                      <a:pt x="1050" y="1509"/>
                      <a:pt x="1104" y="1218"/>
                    </a:cubicBezTo>
                    <a:cubicBezTo>
                      <a:pt x="1241" y="470"/>
                      <a:pt x="2089" y="56"/>
                      <a:pt x="2089" y="56"/>
                    </a:cubicBezTo>
                    <a:cubicBezTo>
                      <a:pt x="2089" y="56"/>
                      <a:pt x="1965" y="0"/>
                      <a:pt x="17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 name="Google Shape;34;p2"/>
              <p:cNvSpPr/>
              <p:nvPr/>
            </p:nvSpPr>
            <p:spPr>
              <a:xfrm>
                <a:off x="8161637" y="887480"/>
                <a:ext cx="99012" cy="91737"/>
              </a:xfrm>
              <a:custGeom>
                <a:avLst/>
                <a:gdLst/>
                <a:ahLst/>
                <a:cxnLst/>
                <a:rect l="l" t="t" r="r" b="b"/>
                <a:pathLst>
                  <a:path w="2749" h="2547" extrusionOk="0">
                    <a:moveTo>
                      <a:pt x="2296" y="0"/>
                    </a:moveTo>
                    <a:lnTo>
                      <a:pt x="1724" y="158"/>
                    </a:lnTo>
                    <a:cubicBezTo>
                      <a:pt x="1724" y="158"/>
                      <a:pt x="2197" y="1636"/>
                      <a:pt x="1527" y="1951"/>
                    </a:cubicBezTo>
                    <a:cubicBezTo>
                      <a:pt x="1465" y="1979"/>
                      <a:pt x="1407" y="1992"/>
                      <a:pt x="1353" y="1992"/>
                    </a:cubicBezTo>
                    <a:cubicBezTo>
                      <a:pt x="721" y="1992"/>
                      <a:pt x="621" y="237"/>
                      <a:pt x="621" y="237"/>
                    </a:cubicBezTo>
                    <a:lnTo>
                      <a:pt x="207" y="276"/>
                    </a:lnTo>
                    <a:cubicBezTo>
                      <a:pt x="207" y="276"/>
                      <a:pt x="1" y="2546"/>
                      <a:pt x="1419" y="2546"/>
                    </a:cubicBezTo>
                    <a:cubicBezTo>
                      <a:pt x="1454" y="2546"/>
                      <a:pt x="1490" y="2545"/>
                      <a:pt x="1527" y="2542"/>
                    </a:cubicBezTo>
                    <a:cubicBezTo>
                      <a:pt x="2749" y="2443"/>
                      <a:pt x="2296" y="0"/>
                      <a:pt x="22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 name="Google Shape;35;p2"/>
              <p:cNvSpPr/>
              <p:nvPr/>
            </p:nvSpPr>
            <p:spPr>
              <a:xfrm>
                <a:off x="8278174" y="933575"/>
                <a:ext cx="142849" cy="80253"/>
              </a:xfrm>
              <a:custGeom>
                <a:avLst/>
                <a:gdLst/>
                <a:ahLst/>
                <a:cxnLst/>
                <a:rect l="l" t="t" r="r" b="b"/>
                <a:pathLst>
                  <a:path w="3074" h="2228" extrusionOk="0">
                    <a:moveTo>
                      <a:pt x="0" y="1"/>
                    </a:moveTo>
                    <a:cubicBezTo>
                      <a:pt x="118" y="316"/>
                      <a:pt x="414" y="2227"/>
                      <a:pt x="414" y="2227"/>
                    </a:cubicBezTo>
                    <a:lnTo>
                      <a:pt x="307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 name="Google Shape;36;p2"/>
              <p:cNvSpPr/>
              <p:nvPr/>
            </p:nvSpPr>
            <p:spPr>
              <a:xfrm>
                <a:off x="8125800" y="958435"/>
                <a:ext cx="60365" cy="59645"/>
              </a:xfrm>
              <a:custGeom>
                <a:avLst/>
                <a:gdLst/>
                <a:ahLst/>
                <a:cxnLst/>
                <a:rect l="l" t="t" r="r" b="b"/>
                <a:pathLst>
                  <a:path w="1676" h="1656" extrusionOk="0">
                    <a:moveTo>
                      <a:pt x="828" y="0"/>
                    </a:moveTo>
                    <a:cubicBezTo>
                      <a:pt x="375" y="0"/>
                      <a:pt x="0" y="375"/>
                      <a:pt x="0" y="828"/>
                    </a:cubicBezTo>
                    <a:cubicBezTo>
                      <a:pt x="0" y="1281"/>
                      <a:pt x="375" y="1656"/>
                      <a:pt x="828" y="1656"/>
                    </a:cubicBezTo>
                    <a:cubicBezTo>
                      <a:pt x="1301" y="1656"/>
                      <a:pt x="1675" y="1281"/>
                      <a:pt x="1675" y="828"/>
                    </a:cubicBezTo>
                    <a:cubicBezTo>
                      <a:pt x="1675" y="375"/>
                      <a:pt x="1301" y="0"/>
                      <a:pt x="8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37" name="Google Shape;37;p2"/>
            <p:cNvSpPr/>
            <p:nvPr/>
          </p:nvSpPr>
          <p:spPr>
            <a:xfrm>
              <a:off x="7571588" y="526075"/>
              <a:ext cx="363050" cy="704450"/>
            </a:xfrm>
            <a:custGeom>
              <a:avLst/>
              <a:gdLst/>
              <a:ahLst/>
              <a:cxnLst/>
              <a:rect l="l" t="t" r="r" b="b"/>
              <a:pathLst>
                <a:path w="14522" h="28178" extrusionOk="0">
                  <a:moveTo>
                    <a:pt x="1517" y="0"/>
                  </a:moveTo>
                  <a:cubicBezTo>
                    <a:pt x="1150" y="0"/>
                    <a:pt x="769" y="119"/>
                    <a:pt x="493" y="343"/>
                  </a:cubicBezTo>
                  <a:cubicBezTo>
                    <a:pt x="139" y="658"/>
                    <a:pt x="1" y="1131"/>
                    <a:pt x="60" y="1584"/>
                  </a:cubicBezTo>
                  <a:cubicBezTo>
                    <a:pt x="119" y="2116"/>
                    <a:pt x="414" y="2589"/>
                    <a:pt x="749" y="3003"/>
                  </a:cubicBezTo>
                  <a:cubicBezTo>
                    <a:pt x="1084" y="3436"/>
                    <a:pt x="1478" y="3830"/>
                    <a:pt x="1872" y="4205"/>
                  </a:cubicBezTo>
                  <a:cubicBezTo>
                    <a:pt x="2680" y="4953"/>
                    <a:pt x="3587" y="5584"/>
                    <a:pt x="4552" y="6096"/>
                  </a:cubicBezTo>
                  <a:cubicBezTo>
                    <a:pt x="4769" y="6510"/>
                    <a:pt x="4985" y="6923"/>
                    <a:pt x="5202" y="7337"/>
                  </a:cubicBezTo>
                  <a:cubicBezTo>
                    <a:pt x="5655" y="8283"/>
                    <a:pt x="6089" y="9229"/>
                    <a:pt x="6463" y="10194"/>
                  </a:cubicBezTo>
                  <a:cubicBezTo>
                    <a:pt x="5872" y="9583"/>
                    <a:pt x="5419" y="8835"/>
                    <a:pt x="4887" y="8165"/>
                  </a:cubicBezTo>
                  <a:cubicBezTo>
                    <a:pt x="4355" y="7495"/>
                    <a:pt x="3724" y="6884"/>
                    <a:pt x="2917" y="6589"/>
                  </a:cubicBezTo>
                  <a:cubicBezTo>
                    <a:pt x="2674" y="6497"/>
                    <a:pt x="2382" y="6440"/>
                    <a:pt x="2094" y="6440"/>
                  </a:cubicBezTo>
                  <a:cubicBezTo>
                    <a:pt x="1518" y="6440"/>
                    <a:pt x="953" y="6667"/>
                    <a:pt x="808" y="7298"/>
                  </a:cubicBezTo>
                  <a:cubicBezTo>
                    <a:pt x="572" y="8283"/>
                    <a:pt x="1695" y="8815"/>
                    <a:pt x="2424" y="9091"/>
                  </a:cubicBezTo>
                  <a:cubicBezTo>
                    <a:pt x="3370" y="9445"/>
                    <a:pt x="4394" y="9623"/>
                    <a:pt x="5399" y="9662"/>
                  </a:cubicBezTo>
                  <a:cubicBezTo>
                    <a:pt x="5411" y="9668"/>
                    <a:pt x="5422" y="9670"/>
                    <a:pt x="5434" y="9670"/>
                  </a:cubicBezTo>
                  <a:cubicBezTo>
                    <a:pt x="5462" y="9670"/>
                    <a:pt x="5490" y="9656"/>
                    <a:pt x="5517" y="9642"/>
                  </a:cubicBezTo>
                  <a:cubicBezTo>
                    <a:pt x="5892" y="10155"/>
                    <a:pt x="6286" y="10647"/>
                    <a:pt x="6778" y="11022"/>
                  </a:cubicBezTo>
                  <a:cubicBezTo>
                    <a:pt x="7054" y="11770"/>
                    <a:pt x="7310" y="12539"/>
                    <a:pt x="7547" y="13287"/>
                  </a:cubicBezTo>
                  <a:cubicBezTo>
                    <a:pt x="7409" y="13150"/>
                    <a:pt x="7251" y="12992"/>
                    <a:pt x="7113" y="12854"/>
                  </a:cubicBezTo>
                  <a:cubicBezTo>
                    <a:pt x="7094" y="12775"/>
                    <a:pt x="7035" y="12696"/>
                    <a:pt x="6936" y="12677"/>
                  </a:cubicBezTo>
                  <a:cubicBezTo>
                    <a:pt x="6424" y="12164"/>
                    <a:pt x="5892" y="11672"/>
                    <a:pt x="5281" y="11258"/>
                  </a:cubicBezTo>
                  <a:cubicBezTo>
                    <a:pt x="4564" y="10799"/>
                    <a:pt x="3710" y="10425"/>
                    <a:pt x="2847" y="10425"/>
                  </a:cubicBezTo>
                  <a:cubicBezTo>
                    <a:pt x="2785" y="10425"/>
                    <a:pt x="2723" y="10427"/>
                    <a:pt x="2661" y="10431"/>
                  </a:cubicBezTo>
                  <a:cubicBezTo>
                    <a:pt x="2227" y="10470"/>
                    <a:pt x="1754" y="10608"/>
                    <a:pt x="1478" y="10963"/>
                  </a:cubicBezTo>
                  <a:cubicBezTo>
                    <a:pt x="1222" y="11298"/>
                    <a:pt x="1222" y="11731"/>
                    <a:pt x="1400" y="12105"/>
                  </a:cubicBezTo>
                  <a:cubicBezTo>
                    <a:pt x="1813" y="12992"/>
                    <a:pt x="3074" y="13169"/>
                    <a:pt x="3921" y="13287"/>
                  </a:cubicBezTo>
                  <a:cubicBezTo>
                    <a:pt x="4249" y="13328"/>
                    <a:pt x="4580" y="13347"/>
                    <a:pt x="4910" y="13347"/>
                  </a:cubicBezTo>
                  <a:cubicBezTo>
                    <a:pt x="5552" y="13347"/>
                    <a:pt x="6193" y="13273"/>
                    <a:pt x="6818" y="13130"/>
                  </a:cubicBezTo>
                  <a:cubicBezTo>
                    <a:pt x="7113" y="13425"/>
                    <a:pt x="7409" y="13741"/>
                    <a:pt x="7724" y="14036"/>
                  </a:cubicBezTo>
                  <a:cubicBezTo>
                    <a:pt x="7744" y="14056"/>
                    <a:pt x="7764" y="14076"/>
                    <a:pt x="7783" y="14076"/>
                  </a:cubicBezTo>
                  <a:cubicBezTo>
                    <a:pt x="8039" y="15021"/>
                    <a:pt x="8276" y="15967"/>
                    <a:pt x="8493" y="16913"/>
                  </a:cubicBezTo>
                  <a:cubicBezTo>
                    <a:pt x="8118" y="16617"/>
                    <a:pt x="7823" y="16263"/>
                    <a:pt x="7507" y="15908"/>
                  </a:cubicBezTo>
                  <a:cubicBezTo>
                    <a:pt x="7153" y="15494"/>
                    <a:pt x="6759" y="15100"/>
                    <a:pt x="6286" y="14805"/>
                  </a:cubicBezTo>
                  <a:cubicBezTo>
                    <a:pt x="5615" y="14385"/>
                    <a:pt x="4801" y="14109"/>
                    <a:pt x="4003" y="14109"/>
                  </a:cubicBezTo>
                  <a:cubicBezTo>
                    <a:pt x="3863" y="14109"/>
                    <a:pt x="3724" y="14117"/>
                    <a:pt x="3587" y="14135"/>
                  </a:cubicBezTo>
                  <a:cubicBezTo>
                    <a:pt x="3114" y="14194"/>
                    <a:pt x="2661" y="14411"/>
                    <a:pt x="2385" y="14805"/>
                  </a:cubicBezTo>
                  <a:cubicBezTo>
                    <a:pt x="2129" y="15159"/>
                    <a:pt x="2050" y="15612"/>
                    <a:pt x="2247" y="16006"/>
                  </a:cubicBezTo>
                  <a:cubicBezTo>
                    <a:pt x="2661" y="16854"/>
                    <a:pt x="3862" y="17070"/>
                    <a:pt x="4710" y="17149"/>
                  </a:cubicBezTo>
                  <a:cubicBezTo>
                    <a:pt x="4868" y="17162"/>
                    <a:pt x="5028" y="17168"/>
                    <a:pt x="5188" y="17168"/>
                  </a:cubicBezTo>
                  <a:cubicBezTo>
                    <a:pt x="6003" y="17168"/>
                    <a:pt x="6835" y="17012"/>
                    <a:pt x="7626" y="16814"/>
                  </a:cubicBezTo>
                  <a:cubicBezTo>
                    <a:pt x="7665" y="16795"/>
                    <a:pt x="7704" y="16775"/>
                    <a:pt x="7724" y="16755"/>
                  </a:cubicBezTo>
                  <a:cubicBezTo>
                    <a:pt x="7980" y="17011"/>
                    <a:pt x="8256" y="17267"/>
                    <a:pt x="8552" y="17464"/>
                  </a:cubicBezTo>
                  <a:cubicBezTo>
                    <a:pt x="8571" y="17484"/>
                    <a:pt x="8591" y="17484"/>
                    <a:pt x="8611" y="17484"/>
                  </a:cubicBezTo>
                  <a:cubicBezTo>
                    <a:pt x="8808" y="18489"/>
                    <a:pt x="8985" y="19514"/>
                    <a:pt x="9143" y="20518"/>
                  </a:cubicBezTo>
                  <a:cubicBezTo>
                    <a:pt x="9084" y="20459"/>
                    <a:pt x="9025" y="20400"/>
                    <a:pt x="8946" y="20341"/>
                  </a:cubicBezTo>
                  <a:cubicBezTo>
                    <a:pt x="8788" y="20164"/>
                    <a:pt x="8611" y="19986"/>
                    <a:pt x="8414" y="19829"/>
                  </a:cubicBezTo>
                  <a:cubicBezTo>
                    <a:pt x="8059" y="19533"/>
                    <a:pt x="7704" y="19238"/>
                    <a:pt x="7291" y="19021"/>
                  </a:cubicBezTo>
                  <a:cubicBezTo>
                    <a:pt x="6834" y="18770"/>
                    <a:pt x="6299" y="18575"/>
                    <a:pt x="5762" y="18575"/>
                  </a:cubicBezTo>
                  <a:cubicBezTo>
                    <a:pt x="5582" y="18575"/>
                    <a:pt x="5400" y="18597"/>
                    <a:pt x="5222" y="18647"/>
                  </a:cubicBezTo>
                  <a:cubicBezTo>
                    <a:pt x="4828" y="18745"/>
                    <a:pt x="4552" y="18982"/>
                    <a:pt x="4473" y="19376"/>
                  </a:cubicBezTo>
                  <a:cubicBezTo>
                    <a:pt x="4414" y="19730"/>
                    <a:pt x="4493" y="20085"/>
                    <a:pt x="4670" y="20400"/>
                  </a:cubicBezTo>
                  <a:cubicBezTo>
                    <a:pt x="5084" y="21070"/>
                    <a:pt x="5813" y="21346"/>
                    <a:pt x="6562" y="21425"/>
                  </a:cubicBezTo>
                  <a:cubicBezTo>
                    <a:pt x="6677" y="21431"/>
                    <a:pt x="6794" y="21433"/>
                    <a:pt x="6912" y="21433"/>
                  </a:cubicBezTo>
                  <a:cubicBezTo>
                    <a:pt x="7196" y="21433"/>
                    <a:pt x="7485" y="21419"/>
                    <a:pt x="7764" y="21405"/>
                  </a:cubicBezTo>
                  <a:cubicBezTo>
                    <a:pt x="8236" y="21385"/>
                    <a:pt x="8690" y="21366"/>
                    <a:pt x="9162" y="21326"/>
                  </a:cubicBezTo>
                  <a:cubicBezTo>
                    <a:pt x="9182" y="21366"/>
                    <a:pt x="9222" y="21385"/>
                    <a:pt x="9261" y="21405"/>
                  </a:cubicBezTo>
                  <a:cubicBezTo>
                    <a:pt x="9340" y="21957"/>
                    <a:pt x="9399" y="22508"/>
                    <a:pt x="9458" y="23060"/>
                  </a:cubicBezTo>
                  <a:cubicBezTo>
                    <a:pt x="8847" y="22765"/>
                    <a:pt x="8197" y="22548"/>
                    <a:pt x="7547" y="22410"/>
                  </a:cubicBezTo>
                  <a:cubicBezTo>
                    <a:pt x="7261" y="22344"/>
                    <a:pt x="6913" y="22259"/>
                    <a:pt x="6584" y="22259"/>
                  </a:cubicBezTo>
                  <a:cubicBezTo>
                    <a:pt x="6322" y="22259"/>
                    <a:pt x="6072" y="22312"/>
                    <a:pt x="5872" y="22469"/>
                  </a:cubicBezTo>
                  <a:cubicBezTo>
                    <a:pt x="5399" y="22863"/>
                    <a:pt x="5636" y="23533"/>
                    <a:pt x="5990" y="23907"/>
                  </a:cubicBezTo>
                  <a:cubicBezTo>
                    <a:pt x="6264" y="24207"/>
                    <a:pt x="6640" y="24282"/>
                    <a:pt x="7028" y="24282"/>
                  </a:cubicBezTo>
                  <a:cubicBezTo>
                    <a:pt x="7228" y="24282"/>
                    <a:pt x="7432" y="24262"/>
                    <a:pt x="7626" y="24242"/>
                  </a:cubicBezTo>
                  <a:cubicBezTo>
                    <a:pt x="8256" y="24144"/>
                    <a:pt x="8887" y="23927"/>
                    <a:pt x="9458" y="23612"/>
                  </a:cubicBezTo>
                  <a:cubicBezTo>
                    <a:pt x="9478" y="23612"/>
                    <a:pt x="9497" y="23592"/>
                    <a:pt x="9497" y="23592"/>
                  </a:cubicBezTo>
                  <a:cubicBezTo>
                    <a:pt x="9635" y="25050"/>
                    <a:pt x="9714" y="26508"/>
                    <a:pt x="9754" y="27986"/>
                  </a:cubicBezTo>
                  <a:cubicBezTo>
                    <a:pt x="9763" y="28114"/>
                    <a:pt x="9867" y="28178"/>
                    <a:pt x="9968" y="28178"/>
                  </a:cubicBezTo>
                  <a:cubicBezTo>
                    <a:pt x="10069" y="28178"/>
                    <a:pt x="10167" y="28114"/>
                    <a:pt x="10167" y="27986"/>
                  </a:cubicBezTo>
                  <a:cubicBezTo>
                    <a:pt x="10128" y="26469"/>
                    <a:pt x="10029" y="24971"/>
                    <a:pt x="9891" y="23474"/>
                  </a:cubicBezTo>
                  <a:lnTo>
                    <a:pt x="9891" y="23474"/>
                  </a:lnTo>
                  <a:cubicBezTo>
                    <a:pt x="10522" y="23577"/>
                    <a:pt x="11164" y="23701"/>
                    <a:pt x="11800" y="23701"/>
                  </a:cubicBezTo>
                  <a:cubicBezTo>
                    <a:pt x="12019" y="23701"/>
                    <a:pt x="12236" y="23686"/>
                    <a:pt x="12453" y="23651"/>
                  </a:cubicBezTo>
                  <a:cubicBezTo>
                    <a:pt x="13202" y="23533"/>
                    <a:pt x="13950" y="23099"/>
                    <a:pt x="14246" y="22370"/>
                  </a:cubicBezTo>
                  <a:cubicBezTo>
                    <a:pt x="14522" y="21701"/>
                    <a:pt x="14029" y="21050"/>
                    <a:pt x="13359" y="20932"/>
                  </a:cubicBezTo>
                  <a:cubicBezTo>
                    <a:pt x="13263" y="20914"/>
                    <a:pt x="13167" y="20905"/>
                    <a:pt x="13072" y="20905"/>
                  </a:cubicBezTo>
                  <a:cubicBezTo>
                    <a:pt x="12350" y="20905"/>
                    <a:pt x="11668" y="21392"/>
                    <a:pt x="11093" y="21740"/>
                  </a:cubicBezTo>
                  <a:cubicBezTo>
                    <a:pt x="10739" y="21976"/>
                    <a:pt x="10364" y="22213"/>
                    <a:pt x="10029" y="22489"/>
                  </a:cubicBezTo>
                  <a:cubicBezTo>
                    <a:pt x="9951" y="22548"/>
                    <a:pt x="9891" y="22607"/>
                    <a:pt x="9813" y="22666"/>
                  </a:cubicBezTo>
                  <a:cubicBezTo>
                    <a:pt x="9793" y="22410"/>
                    <a:pt x="9754" y="22154"/>
                    <a:pt x="9734" y="21917"/>
                  </a:cubicBezTo>
                  <a:cubicBezTo>
                    <a:pt x="9694" y="21641"/>
                    <a:pt x="9655" y="21366"/>
                    <a:pt x="9635" y="21090"/>
                  </a:cubicBezTo>
                  <a:cubicBezTo>
                    <a:pt x="10167" y="20105"/>
                    <a:pt x="11566" y="19947"/>
                    <a:pt x="12453" y="19474"/>
                  </a:cubicBezTo>
                  <a:cubicBezTo>
                    <a:pt x="13280" y="19021"/>
                    <a:pt x="14049" y="18154"/>
                    <a:pt x="14049" y="17169"/>
                  </a:cubicBezTo>
                  <a:cubicBezTo>
                    <a:pt x="14066" y="16412"/>
                    <a:pt x="13493" y="15727"/>
                    <a:pt x="12761" y="15727"/>
                  </a:cubicBezTo>
                  <a:cubicBezTo>
                    <a:pt x="12636" y="15727"/>
                    <a:pt x="12506" y="15747"/>
                    <a:pt x="12374" y="15790"/>
                  </a:cubicBezTo>
                  <a:cubicBezTo>
                    <a:pt x="11941" y="15947"/>
                    <a:pt x="11586" y="16263"/>
                    <a:pt x="11271" y="16598"/>
                  </a:cubicBezTo>
                  <a:cubicBezTo>
                    <a:pt x="10955" y="16933"/>
                    <a:pt x="10660" y="17287"/>
                    <a:pt x="10443" y="17681"/>
                  </a:cubicBezTo>
                  <a:cubicBezTo>
                    <a:pt x="9951" y="18489"/>
                    <a:pt x="9655" y="19395"/>
                    <a:pt x="9576" y="20341"/>
                  </a:cubicBezTo>
                  <a:cubicBezTo>
                    <a:pt x="9557" y="20400"/>
                    <a:pt x="9576" y="20440"/>
                    <a:pt x="9596" y="20479"/>
                  </a:cubicBezTo>
                  <a:cubicBezTo>
                    <a:pt x="9576" y="20499"/>
                    <a:pt x="9557" y="20518"/>
                    <a:pt x="9557" y="20538"/>
                  </a:cubicBezTo>
                  <a:cubicBezTo>
                    <a:pt x="9379" y="19415"/>
                    <a:pt x="9182" y="18292"/>
                    <a:pt x="8965" y="17189"/>
                  </a:cubicBezTo>
                  <a:cubicBezTo>
                    <a:pt x="9025" y="17149"/>
                    <a:pt x="9064" y="17070"/>
                    <a:pt x="9044" y="16972"/>
                  </a:cubicBezTo>
                  <a:cubicBezTo>
                    <a:pt x="8709" y="15691"/>
                    <a:pt x="10069" y="14805"/>
                    <a:pt x="10955" y="14154"/>
                  </a:cubicBezTo>
                  <a:cubicBezTo>
                    <a:pt x="11803" y="13524"/>
                    <a:pt x="12729" y="12637"/>
                    <a:pt x="12926" y="11534"/>
                  </a:cubicBezTo>
                  <a:cubicBezTo>
                    <a:pt x="13004" y="11081"/>
                    <a:pt x="12945" y="10608"/>
                    <a:pt x="12630" y="10253"/>
                  </a:cubicBezTo>
                  <a:cubicBezTo>
                    <a:pt x="12371" y="9959"/>
                    <a:pt x="11975" y="9832"/>
                    <a:pt x="11602" y="9832"/>
                  </a:cubicBezTo>
                  <a:cubicBezTo>
                    <a:pt x="11550" y="9832"/>
                    <a:pt x="11499" y="9835"/>
                    <a:pt x="11448" y="9840"/>
                  </a:cubicBezTo>
                  <a:cubicBezTo>
                    <a:pt x="10384" y="9918"/>
                    <a:pt x="9793" y="10864"/>
                    <a:pt x="9497" y="11790"/>
                  </a:cubicBezTo>
                  <a:cubicBezTo>
                    <a:pt x="9162" y="12874"/>
                    <a:pt x="9025" y="14056"/>
                    <a:pt x="9044" y="15179"/>
                  </a:cubicBezTo>
                  <a:cubicBezTo>
                    <a:pt x="9044" y="15218"/>
                    <a:pt x="9064" y="15258"/>
                    <a:pt x="9064" y="15277"/>
                  </a:cubicBezTo>
                  <a:cubicBezTo>
                    <a:pt x="8906" y="15494"/>
                    <a:pt x="8788" y="15750"/>
                    <a:pt x="8690" y="16006"/>
                  </a:cubicBezTo>
                  <a:cubicBezTo>
                    <a:pt x="8473" y="15061"/>
                    <a:pt x="8217" y="14115"/>
                    <a:pt x="7941" y="13169"/>
                  </a:cubicBezTo>
                  <a:cubicBezTo>
                    <a:pt x="7980" y="13130"/>
                    <a:pt x="8020" y="13071"/>
                    <a:pt x="8000" y="12972"/>
                  </a:cubicBezTo>
                  <a:cubicBezTo>
                    <a:pt x="7803" y="11770"/>
                    <a:pt x="8847" y="10805"/>
                    <a:pt x="9517" y="9958"/>
                  </a:cubicBezTo>
                  <a:cubicBezTo>
                    <a:pt x="10148" y="9150"/>
                    <a:pt x="10620" y="8184"/>
                    <a:pt x="10778" y="7180"/>
                  </a:cubicBezTo>
                  <a:cubicBezTo>
                    <a:pt x="10837" y="6726"/>
                    <a:pt x="10817" y="6234"/>
                    <a:pt x="10542" y="5860"/>
                  </a:cubicBezTo>
                  <a:cubicBezTo>
                    <a:pt x="10350" y="5613"/>
                    <a:pt x="10073" y="5500"/>
                    <a:pt x="9789" y="5500"/>
                  </a:cubicBezTo>
                  <a:cubicBezTo>
                    <a:pt x="9665" y="5500"/>
                    <a:pt x="9539" y="5522"/>
                    <a:pt x="9419" y="5564"/>
                  </a:cubicBezTo>
                  <a:cubicBezTo>
                    <a:pt x="8512" y="5899"/>
                    <a:pt x="8177" y="6963"/>
                    <a:pt x="8059" y="7830"/>
                  </a:cubicBezTo>
                  <a:cubicBezTo>
                    <a:pt x="7901" y="8973"/>
                    <a:pt x="7941" y="10135"/>
                    <a:pt x="7980" y="11278"/>
                  </a:cubicBezTo>
                  <a:cubicBezTo>
                    <a:pt x="7980" y="11298"/>
                    <a:pt x="7980" y="11298"/>
                    <a:pt x="7980" y="11298"/>
                  </a:cubicBezTo>
                  <a:cubicBezTo>
                    <a:pt x="7823" y="11593"/>
                    <a:pt x="7685" y="11908"/>
                    <a:pt x="7626" y="12224"/>
                  </a:cubicBezTo>
                  <a:cubicBezTo>
                    <a:pt x="7527" y="11948"/>
                    <a:pt x="7448" y="11672"/>
                    <a:pt x="7350" y="11396"/>
                  </a:cubicBezTo>
                  <a:cubicBezTo>
                    <a:pt x="7291" y="11219"/>
                    <a:pt x="7212" y="11041"/>
                    <a:pt x="7153" y="10864"/>
                  </a:cubicBezTo>
                  <a:cubicBezTo>
                    <a:pt x="7153" y="10844"/>
                    <a:pt x="7153" y="10825"/>
                    <a:pt x="7133" y="10825"/>
                  </a:cubicBezTo>
                  <a:cubicBezTo>
                    <a:pt x="6995" y="10470"/>
                    <a:pt x="6857" y="10115"/>
                    <a:pt x="6719" y="9761"/>
                  </a:cubicBezTo>
                  <a:cubicBezTo>
                    <a:pt x="6719" y="9721"/>
                    <a:pt x="6719" y="9702"/>
                    <a:pt x="6719" y="9662"/>
                  </a:cubicBezTo>
                  <a:cubicBezTo>
                    <a:pt x="6384" y="8500"/>
                    <a:pt x="6818" y="7318"/>
                    <a:pt x="7251" y="6234"/>
                  </a:cubicBezTo>
                  <a:cubicBezTo>
                    <a:pt x="7626" y="5268"/>
                    <a:pt x="8059" y="4264"/>
                    <a:pt x="8039" y="3200"/>
                  </a:cubicBezTo>
                  <a:cubicBezTo>
                    <a:pt x="8020" y="2668"/>
                    <a:pt x="7882" y="2096"/>
                    <a:pt x="7488" y="1742"/>
                  </a:cubicBezTo>
                  <a:cubicBezTo>
                    <a:pt x="7240" y="1521"/>
                    <a:pt x="6934" y="1388"/>
                    <a:pt x="6618" y="1388"/>
                  </a:cubicBezTo>
                  <a:cubicBezTo>
                    <a:pt x="6482" y="1388"/>
                    <a:pt x="6343" y="1412"/>
                    <a:pt x="6207" y="1466"/>
                  </a:cubicBezTo>
                  <a:cubicBezTo>
                    <a:pt x="5104" y="1919"/>
                    <a:pt x="5320" y="3377"/>
                    <a:pt x="5439" y="4303"/>
                  </a:cubicBezTo>
                  <a:cubicBezTo>
                    <a:pt x="5577" y="5525"/>
                    <a:pt x="5833" y="6726"/>
                    <a:pt x="6187" y="7909"/>
                  </a:cubicBezTo>
                  <a:cubicBezTo>
                    <a:pt x="6207" y="7968"/>
                    <a:pt x="6227" y="7987"/>
                    <a:pt x="6266" y="8027"/>
                  </a:cubicBezTo>
                  <a:cubicBezTo>
                    <a:pt x="6227" y="8184"/>
                    <a:pt x="6207" y="8362"/>
                    <a:pt x="6207" y="8539"/>
                  </a:cubicBezTo>
                  <a:cubicBezTo>
                    <a:pt x="5813" y="7652"/>
                    <a:pt x="5380" y="6805"/>
                    <a:pt x="4926" y="5958"/>
                  </a:cubicBezTo>
                  <a:cubicBezTo>
                    <a:pt x="4926" y="5919"/>
                    <a:pt x="4926" y="5879"/>
                    <a:pt x="4887" y="5840"/>
                  </a:cubicBezTo>
                  <a:cubicBezTo>
                    <a:pt x="4710" y="5150"/>
                    <a:pt x="4532" y="4480"/>
                    <a:pt x="4335" y="3791"/>
                  </a:cubicBezTo>
                  <a:cubicBezTo>
                    <a:pt x="4158" y="3141"/>
                    <a:pt x="3981" y="2510"/>
                    <a:pt x="3705" y="1899"/>
                  </a:cubicBezTo>
                  <a:cubicBezTo>
                    <a:pt x="3330" y="1032"/>
                    <a:pt x="2700" y="106"/>
                    <a:pt x="1675" y="8"/>
                  </a:cubicBezTo>
                  <a:cubicBezTo>
                    <a:pt x="1623" y="3"/>
                    <a:pt x="1570" y="0"/>
                    <a:pt x="15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 name="Google Shape;38;p2"/>
            <p:cNvSpPr/>
            <p:nvPr/>
          </p:nvSpPr>
          <p:spPr>
            <a:xfrm>
              <a:off x="1346075" y="700400"/>
              <a:ext cx="184200" cy="184200"/>
            </a:xfrm>
            <a:prstGeom prst="plus">
              <a:avLst>
                <a:gd name="adj" fmla="val 25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39" name="Google Shape;39;p2"/>
            <p:cNvGrpSpPr/>
            <p:nvPr/>
          </p:nvGrpSpPr>
          <p:grpSpPr>
            <a:xfrm>
              <a:off x="8243225" y="1343850"/>
              <a:ext cx="375350" cy="382225"/>
              <a:chOff x="8090375" y="1459050"/>
              <a:chExt cx="375350" cy="382225"/>
            </a:xfrm>
          </p:grpSpPr>
          <p:sp>
            <p:nvSpPr>
              <p:cNvPr id="40" name="Google Shape;40;p2"/>
              <p:cNvSpPr/>
              <p:nvPr/>
            </p:nvSpPr>
            <p:spPr>
              <a:xfrm>
                <a:off x="8090375" y="1459050"/>
                <a:ext cx="375350" cy="382225"/>
              </a:xfrm>
              <a:custGeom>
                <a:avLst/>
                <a:gdLst/>
                <a:ahLst/>
                <a:cxnLst/>
                <a:rect l="l" t="t" r="r" b="b"/>
                <a:pathLst>
                  <a:path w="15014" h="15289" extrusionOk="0">
                    <a:moveTo>
                      <a:pt x="8861" y="1"/>
                    </a:moveTo>
                    <a:cubicBezTo>
                      <a:pt x="8250" y="1"/>
                      <a:pt x="7661" y="266"/>
                      <a:pt x="7271" y="768"/>
                    </a:cubicBezTo>
                    <a:cubicBezTo>
                      <a:pt x="6896" y="1241"/>
                      <a:pt x="6680" y="1852"/>
                      <a:pt x="6561" y="2463"/>
                    </a:cubicBezTo>
                    <a:cubicBezTo>
                      <a:pt x="6226" y="1852"/>
                      <a:pt x="5813" y="1281"/>
                      <a:pt x="5182" y="926"/>
                    </a:cubicBezTo>
                    <a:cubicBezTo>
                      <a:pt x="4824" y="718"/>
                      <a:pt x="4380" y="588"/>
                      <a:pt x="3947" y="588"/>
                    </a:cubicBezTo>
                    <a:cubicBezTo>
                      <a:pt x="3476" y="588"/>
                      <a:pt x="3018" y="743"/>
                      <a:pt x="2700" y="1123"/>
                    </a:cubicBezTo>
                    <a:cubicBezTo>
                      <a:pt x="2128" y="1832"/>
                      <a:pt x="2365" y="2995"/>
                      <a:pt x="2680" y="3743"/>
                    </a:cubicBezTo>
                    <a:cubicBezTo>
                      <a:pt x="2916" y="4295"/>
                      <a:pt x="3251" y="4788"/>
                      <a:pt x="3685" y="5182"/>
                    </a:cubicBezTo>
                    <a:cubicBezTo>
                      <a:pt x="3304" y="5115"/>
                      <a:pt x="2891" y="5069"/>
                      <a:pt x="2485" y="5069"/>
                    </a:cubicBezTo>
                    <a:cubicBezTo>
                      <a:pt x="1336" y="5069"/>
                      <a:pt x="244" y="5432"/>
                      <a:pt x="99" y="6699"/>
                    </a:cubicBezTo>
                    <a:cubicBezTo>
                      <a:pt x="0" y="7566"/>
                      <a:pt x="532" y="8374"/>
                      <a:pt x="1281" y="8807"/>
                    </a:cubicBezTo>
                    <a:cubicBezTo>
                      <a:pt x="1655" y="9043"/>
                      <a:pt x="2089" y="9162"/>
                      <a:pt x="2542" y="9201"/>
                    </a:cubicBezTo>
                    <a:cubicBezTo>
                      <a:pt x="2574" y="9203"/>
                      <a:pt x="2607" y="9204"/>
                      <a:pt x="2640" y="9204"/>
                    </a:cubicBezTo>
                    <a:cubicBezTo>
                      <a:pt x="2932" y="9204"/>
                      <a:pt x="3237" y="9139"/>
                      <a:pt x="3542" y="9139"/>
                    </a:cubicBezTo>
                    <a:cubicBezTo>
                      <a:pt x="3577" y="9139"/>
                      <a:pt x="3611" y="9140"/>
                      <a:pt x="3645" y="9142"/>
                    </a:cubicBezTo>
                    <a:cubicBezTo>
                      <a:pt x="2975" y="9595"/>
                      <a:pt x="2424" y="10206"/>
                      <a:pt x="2108" y="10935"/>
                    </a:cubicBezTo>
                    <a:cubicBezTo>
                      <a:pt x="1754" y="11723"/>
                      <a:pt x="1774" y="12728"/>
                      <a:pt x="2443" y="13358"/>
                    </a:cubicBezTo>
                    <a:cubicBezTo>
                      <a:pt x="2779" y="13665"/>
                      <a:pt x="3199" y="13799"/>
                      <a:pt x="3626" y="13799"/>
                    </a:cubicBezTo>
                    <a:cubicBezTo>
                      <a:pt x="4075" y="13799"/>
                      <a:pt x="4532" y="13650"/>
                      <a:pt x="4906" y="13398"/>
                    </a:cubicBezTo>
                    <a:cubicBezTo>
                      <a:pt x="5320" y="13102"/>
                      <a:pt x="5694" y="12688"/>
                      <a:pt x="5990" y="12216"/>
                    </a:cubicBezTo>
                    <a:cubicBezTo>
                      <a:pt x="6010" y="12511"/>
                      <a:pt x="6049" y="12787"/>
                      <a:pt x="6108" y="13083"/>
                    </a:cubicBezTo>
                    <a:cubicBezTo>
                      <a:pt x="6207" y="13516"/>
                      <a:pt x="6285" y="14009"/>
                      <a:pt x="6502" y="14403"/>
                    </a:cubicBezTo>
                    <a:cubicBezTo>
                      <a:pt x="6856" y="15029"/>
                      <a:pt x="7562" y="15289"/>
                      <a:pt x="8249" y="15289"/>
                    </a:cubicBezTo>
                    <a:cubicBezTo>
                      <a:pt x="8405" y="15289"/>
                      <a:pt x="8560" y="15275"/>
                      <a:pt x="8709" y="15250"/>
                    </a:cubicBezTo>
                    <a:cubicBezTo>
                      <a:pt x="9576" y="15092"/>
                      <a:pt x="10167" y="14403"/>
                      <a:pt x="10285" y="13555"/>
                    </a:cubicBezTo>
                    <a:cubicBezTo>
                      <a:pt x="10364" y="13023"/>
                      <a:pt x="10285" y="12531"/>
                      <a:pt x="10128" y="12058"/>
                    </a:cubicBezTo>
                    <a:lnTo>
                      <a:pt x="10128" y="12058"/>
                    </a:lnTo>
                    <a:cubicBezTo>
                      <a:pt x="10640" y="12452"/>
                      <a:pt x="11231" y="12728"/>
                      <a:pt x="11881" y="12807"/>
                    </a:cubicBezTo>
                    <a:cubicBezTo>
                      <a:pt x="11982" y="12817"/>
                      <a:pt x="12083" y="12823"/>
                      <a:pt x="12183" y="12823"/>
                    </a:cubicBezTo>
                    <a:cubicBezTo>
                      <a:pt x="13007" y="12823"/>
                      <a:pt x="13806" y="12463"/>
                      <a:pt x="14245" y="11743"/>
                    </a:cubicBezTo>
                    <a:cubicBezTo>
                      <a:pt x="14718" y="10955"/>
                      <a:pt x="14541" y="9969"/>
                      <a:pt x="13989" y="9260"/>
                    </a:cubicBezTo>
                    <a:cubicBezTo>
                      <a:pt x="13713" y="8886"/>
                      <a:pt x="13339" y="8610"/>
                      <a:pt x="12925" y="8413"/>
                    </a:cubicBezTo>
                    <a:cubicBezTo>
                      <a:pt x="12945" y="8413"/>
                      <a:pt x="12945" y="8413"/>
                      <a:pt x="12965" y="8393"/>
                    </a:cubicBezTo>
                    <a:cubicBezTo>
                      <a:pt x="13359" y="8216"/>
                      <a:pt x="13773" y="8019"/>
                      <a:pt x="14108" y="7723"/>
                    </a:cubicBezTo>
                    <a:cubicBezTo>
                      <a:pt x="14718" y="7172"/>
                      <a:pt x="15014" y="6068"/>
                      <a:pt x="14797" y="5280"/>
                    </a:cubicBezTo>
                    <a:cubicBezTo>
                      <a:pt x="14580" y="4453"/>
                      <a:pt x="13753" y="4019"/>
                      <a:pt x="12945" y="3960"/>
                    </a:cubicBezTo>
                    <a:cubicBezTo>
                      <a:pt x="12837" y="3951"/>
                      <a:pt x="12729" y="3948"/>
                      <a:pt x="12621" y="3948"/>
                    </a:cubicBezTo>
                    <a:cubicBezTo>
                      <a:pt x="12237" y="3948"/>
                      <a:pt x="11856" y="3997"/>
                      <a:pt x="11487" y="4059"/>
                    </a:cubicBezTo>
                    <a:cubicBezTo>
                      <a:pt x="11231" y="4118"/>
                      <a:pt x="10975" y="4177"/>
                      <a:pt x="10738" y="4256"/>
                    </a:cubicBezTo>
                    <a:cubicBezTo>
                      <a:pt x="11113" y="3566"/>
                      <a:pt x="11290" y="2798"/>
                      <a:pt x="11132" y="2029"/>
                    </a:cubicBezTo>
                    <a:cubicBezTo>
                      <a:pt x="10975" y="1202"/>
                      <a:pt x="10423" y="433"/>
                      <a:pt x="9615" y="138"/>
                    </a:cubicBezTo>
                    <a:cubicBezTo>
                      <a:pt x="9368" y="46"/>
                      <a:pt x="9112" y="1"/>
                      <a:pt x="8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 name="Google Shape;41;p2"/>
              <p:cNvSpPr/>
              <p:nvPr/>
            </p:nvSpPr>
            <p:spPr>
              <a:xfrm>
                <a:off x="8224500" y="1572325"/>
                <a:ext cx="53575" cy="41875"/>
              </a:xfrm>
              <a:custGeom>
                <a:avLst/>
                <a:gdLst/>
                <a:ahLst/>
                <a:cxnLst/>
                <a:rect l="l" t="t" r="r" b="b"/>
                <a:pathLst>
                  <a:path w="2143" h="1675" extrusionOk="0">
                    <a:moveTo>
                      <a:pt x="1203" y="701"/>
                    </a:moveTo>
                    <a:cubicBezTo>
                      <a:pt x="1217" y="701"/>
                      <a:pt x="1156" y="835"/>
                      <a:pt x="1149" y="835"/>
                    </a:cubicBezTo>
                    <a:cubicBezTo>
                      <a:pt x="1146" y="835"/>
                      <a:pt x="1152" y="812"/>
                      <a:pt x="1177" y="749"/>
                    </a:cubicBezTo>
                    <a:cubicBezTo>
                      <a:pt x="1177" y="729"/>
                      <a:pt x="1177" y="729"/>
                      <a:pt x="1177" y="729"/>
                    </a:cubicBezTo>
                    <a:cubicBezTo>
                      <a:pt x="1191" y="709"/>
                      <a:pt x="1200" y="701"/>
                      <a:pt x="1203" y="701"/>
                    </a:cubicBezTo>
                    <a:close/>
                    <a:moveTo>
                      <a:pt x="1114" y="0"/>
                    </a:moveTo>
                    <a:cubicBezTo>
                      <a:pt x="916" y="0"/>
                      <a:pt x="720" y="64"/>
                      <a:pt x="566" y="198"/>
                    </a:cubicBezTo>
                    <a:cubicBezTo>
                      <a:pt x="0" y="708"/>
                      <a:pt x="431" y="1675"/>
                      <a:pt x="1108" y="1675"/>
                    </a:cubicBezTo>
                    <a:cubicBezTo>
                      <a:pt x="1162" y="1675"/>
                      <a:pt x="1218" y="1669"/>
                      <a:pt x="1275" y="1656"/>
                    </a:cubicBezTo>
                    <a:cubicBezTo>
                      <a:pt x="1512" y="1636"/>
                      <a:pt x="1748" y="1498"/>
                      <a:pt x="1886" y="1301"/>
                    </a:cubicBezTo>
                    <a:cubicBezTo>
                      <a:pt x="2142" y="907"/>
                      <a:pt x="2004" y="395"/>
                      <a:pt x="1630" y="158"/>
                    </a:cubicBezTo>
                    <a:cubicBezTo>
                      <a:pt x="1479" y="54"/>
                      <a:pt x="1296" y="0"/>
                      <a:pt x="11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2" name="Google Shape;42;p2"/>
              <p:cNvSpPr/>
              <p:nvPr/>
            </p:nvSpPr>
            <p:spPr>
              <a:xfrm>
                <a:off x="8191850" y="1627050"/>
                <a:ext cx="53200" cy="42225"/>
              </a:xfrm>
              <a:custGeom>
                <a:avLst/>
                <a:gdLst/>
                <a:ahLst/>
                <a:cxnLst/>
                <a:rect l="l" t="t" r="r" b="b"/>
                <a:pathLst>
                  <a:path w="2128" h="1689" extrusionOk="0">
                    <a:moveTo>
                      <a:pt x="1187" y="706"/>
                    </a:moveTo>
                    <a:lnTo>
                      <a:pt x="1187" y="706"/>
                    </a:lnTo>
                    <a:cubicBezTo>
                      <a:pt x="1206" y="706"/>
                      <a:pt x="1144" y="844"/>
                      <a:pt x="1135" y="844"/>
                    </a:cubicBezTo>
                    <a:cubicBezTo>
                      <a:pt x="1131" y="844"/>
                      <a:pt x="1137" y="819"/>
                      <a:pt x="1163" y="747"/>
                    </a:cubicBezTo>
                    <a:cubicBezTo>
                      <a:pt x="1163" y="747"/>
                      <a:pt x="1163" y="747"/>
                      <a:pt x="1163" y="728"/>
                    </a:cubicBezTo>
                    <a:cubicBezTo>
                      <a:pt x="1175" y="712"/>
                      <a:pt x="1183" y="706"/>
                      <a:pt x="1187" y="706"/>
                    </a:cubicBezTo>
                    <a:close/>
                    <a:moveTo>
                      <a:pt x="1111" y="0"/>
                    </a:moveTo>
                    <a:cubicBezTo>
                      <a:pt x="909" y="0"/>
                      <a:pt x="708" y="69"/>
                      <a:pt x="552" y="215"/>
                    </a:cubicBezTo>
                    <a:cubicBezTo>
                      <a:pt x="1" y="730"/>
                      <a:pt x="426" y="1689"/>
                      <a:pt x="1108" y="1689"/>
                    </a:cubicBezTo>
                    <a:cubicBezTo>
                      <a:pt x="1158" y="1689"/>
                      <a:pt x="1209" y="1684"/>
                      <a:pt x="1261" y="1673"/>
                    </a:cubicBezTo>
                    <a:cubicBezTo>
                      <a:pt x="1497" y="1634"/>
                      <a:pt x="1734" y="1516"/>
                      <a:pt x="1872" y="1299"/>
                    </a:cubicBezTo>
                    <a:cubicBezTo>
                      <a:pt x="2128" y="925"/>
                      <a:pt x="1990" y="412"/>
                      <a:pt x="1616" y="156"/>
                    </a:cubicBezTo>
                    <a:cubicBezTo>
                      <a:pt x="1468" y="54"/>
                      <a:pt x="1289" y="0"/>
                      <a:pt x="11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3" name="Google Shape;43;p2"/>
              <p:cNvSpPr/>
              <p:nvPr/>
            </p:nvSpPr>
            <p:spPr>
              <a:xfrm>
                <a:off x="8213175" y="1679700"/>
                <a:ext cx="53075" cy="41900"/>
              </a:xfrm>
              <a:custGeom>
                <a:avLst/>
                <a:gdLst/>
                <a:ahLst/>
                <a:cxnLst/>
                <a:rect l="l" t="t" r="r" b="b"/>
                <a:pathLst>
                  <a:path w="2123" h="1676" extrusionOk="0">
                    <a:moveTo>
                      <a:pt x="1195" y="707"/>
                    </a:moveTo>
                    <a:cubicBezTo>
                      <a:pt x="1203" y="707"/>
                      <a:pt x="1139" y="838"/>
                      <a:pt x="1130" y="838"/>
                    </a:cubicBezTo>
                    <a:cubicBezTo>
                      <a:pt x="1126" y="838"/>
                      <a:pt x="1132" y="815"/>
                      <a:pt x="1157" y="749"/>
                    </a:cubicBezTo>
                    <a:cubicBezTo>
                      <a:pt x="1157" y="749"/>
                      <a:pt x="1157" y="730"/>
                      <a:pt x="1176" y="730"/>
                    </a:cubicBezTo>
                    <a:cubicBezTo>
                      <a:pt x="1187" y="714"/>
                      <a:pt x="1193" y="707"/>
                      <a:pt x="1195" y="707"/>
                    </a:cubicBezTo>
                    <a:close/>
                    <a:moveTo>
                      <a:pt x="1107" y="0"/>
                    </a:moveTo>
                    <a:cubicBezTo>
                      <a:pt x="906" y="0"/>
                      <a:pt x="709" y="64"/>
                      <a:pt x="566" y="198"/>
                    </a:cubicBezTo>
                    <a:cubicBezTo>
                      <a:pt x="1" y="726"/>
                      <a:pt x="413" y="1675"/>
                      <a:pt x="1086" y="1675"/>
                    </a:cubicBezTo>
                    <a:cubicBezTo>
                      <a:pt x="1141" y="1675"/>
                      <a:pt x="1197" y="1669"/>
                      <a:pt x="1255" y="1656"/>
                    </a:cubicBezTo>
                    <a:cubicBezTo>
                      <a:pt x="1511" y="1636"/>
                      <a:pt x="1748" y="1498"/>
                      <a:pt x="1886" y="1301"/>
                    </a:cubicBezTo>
                    <a:cubicBezTo>
                      <a:pt x="2122" y="907"/>
                      <a:pt x="2004" y="395"/>
                      <a:pt x="1630" y="158"/>
                    </a:cubicBezTo>
                    <a:cubicBezTo>
                      <a:pt x="1479" y="54"/>
                      <a:pt x="1291" y="0"/>
                      <a:pt x="1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4" name="Google Shape;44;p2"/>
              <p:cNvSpPr/>
              <p:nvPr/>
            </p:nvSpPr>
            <p:spPr>
              <a:xfrm>
                <a:off x="8247050" y="1627050"/>
                <a:ext cx="53175" cy="42225"/>
              </a:xfrm>
              <a:custGeom>
                <a:avLst/>
                <a:gdLst/>
                <a:ahLst/>
                <a:cxnLst/>
                <a:rect l="l" t="t" r="r" b="b"/>
                <a:pathLst>
                  <a:path w="2127" h="1689" extrusionOk="0">
                    <a:moveTo>
                      <a:pt x="1186" y="706"/>
                    </a:moveTo>
                    <a:lnTo>
                      <a:pt x="1186" y="706"/>
                    </a:lnTo>
                    <a:cubicBezTo>
                      <a:pt x="1205" y="706"/>
                      <a:pt x="1143" y="844"/>
                      <a:pt x="1134" y="844"/>
                    </a:cubicBezTo>
                    <a:cubicBezTo>
                      <a:pt x="1130" y="844"/>
                      <a:pt x="1136" y="819"/>
                      <a:pt x="1161" y="747"/>
                    </a:cubicBezTo>
                    <a:cubicBezTo>
                      <a:pt x="1161" y="747"/>
                      <a:pt x="1161" y="747"/>
                      <a:pt x="1161" y="728"/>
                    </a:cubicBezTo>
                    <a:cubicBezTo>
                      <a:pt x="1174" y="712"/>
                      <a:pt x="1182" y="706"/>
                      <a:pt x="1186" y="706"/>
                    </a:cubicBezTo>
                    <a:close/>
                    <a:moveTo>
                      <a:pt x="1122" y="0"/>
                    </a:moveTo>
                    <a:cubicBezTo>
                      <a:pt x="918" y="0"/>
                      <a:pt x="716" y="69"/>
                      <a:pt x="570" y="215"/>
                    </a:cubicBezTo>
                    <a:cubicBezTo>
                      <a:pt x="1" y="730"/>
                      <a:pt x="425" y="1689"/>
                      <a:pt x="1107" y="1689"/>
                    </a:cubicBezTo>
                    <a:cubicBezTo>
                      <a:pt x="1157" y="1689"/>
                      <a:pt x="1208" y="1684"/>
                      <a:pt x="1260" y="1673"/>
                    </a:cubicBezTo>
                    <a:cubicBezTo>
                      <a:pt x="1516" y="1634"/>
                      <a:pt x="1752" y="1516"/>
                      <a:pt x="1890" y="1299"/>
                    </a:cubicBezTo>
                    <a:cubicBezTo>
                      <a:pt x="2127" y="925"/>
                      <a:pt x="2008" y="412"/>
                      <a:pt x="1634" y="156"/>
                    </a:cubicBezTo>
                    <a:cubicBezTo>
                      <a:pt x="1486" y="54"/>
                      <a:pt x="1303" y="0"/>
                      <a:pt x="1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5" name="Google Shape;45;p2"/>
              <p:cNvSpPr/>
              <p:nvPr/>
            </p:nvSpPr>
            <p:spPr>
              <a:xfrm>
                <a:off x="8289875" y="1591575"/>
                <a:ext cx="53200" cy="42250"/>
              </a:xfrm>
              <a:custGeom>
                <a:avLst/>
                <a:gdLst/>
                <a:ahLst/>
                <a:cxnLst/>
                <a:rect l="l" t="t" r="r" b="b"/>
                <a:pathLst>
                  <a:path w="2128" h="1690" extrusionOk="0">
                    <a:moveTo>
                      <a:pt x="1187" y="706"/>
                    </a:moveTo>
                    <a:lnTo>
                      <a:pt x="1187" y="706"/>
                    </a:lnTo>
                    <a:cubicBezTo>
                      <a:pt x="1206" y="706"/>
                      <a:pt x="1144" y="844"/>
                      <a:pt x="1135" y="844"/>
                    </a:cubicBezTo>
                    <a:cubicBezTo>
                      <a:pt x="1131" y="844"/>
                      <a:pt x="1137" y="819"/>
                      <a:pt x="1162" y="748"/>
                    </a:cubicBezTo>
                    <a:cubicBezTo>
                      <a:pt x="1162" y="748"/>
                      <a:pt x="1162" y="748"/>
                      <a:pt x="1162" y="728"/>
                    </a:cubicBezTo>
                    <a:cubicBezTo>
                      <a:pt x="1175" y="712"/>
                      <a:pt x="1183" y="706"/>
                      <a:pt x="1187" y="706"/>
                    </a:cubicBezTo>
                    <a:close/>
                    <a:moveTo>
                      <a:pt x="1110" y="1"/>
                    </a:moveTo>
                    <a:cubicBezTo>
                      <a:pt x="909" y="1"/>
                      <a:pt x="708" y="69"/>
                      <a:pt x="552" y="216"/>
                    </a:cubicBezTo>
                    <a:cubicBezTo>
                      <a:pt x="1" y="730"/>
                      <a:pt x="426" y="1689"/>
                      <a:pt x="1108" y="1689"/>
                    </a:cubicBezTo>
                    <a:cubicBezTo>
                      <a:pt x="1158" y="1689"/>
                      <a:pt x="1209" y="1684"/>
                      <a:pt x="1261" y="1674"/>
                    </a:cubicBezTo>
                    <a:cubicBezTo>
                      <a:pt x="1497" y="1634"/>
                      <a:pt x="1734" y="1516"/>
                      <a:pt x="1872" y="1299"/>
                    </a:cubicBezTo>
                    <a:cubicBezTo>
                      <a:pt x="2128" y="925"/>
                      <a:pt x="1990" y="393"/>
                      <a:pt x="1616" y="157"/>
                    </a:cubicBezTo>
                    <a:cubicBezTo>
                      <a:pt x="1467" y="55"/>
                      <a:pt x="1289" y="1"/>
                      <a:pt x="11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6" name="Google Shape;46;p2"/>
              <p:cNvSpPr/>
              <p:nvPr/>
            </p:nvSpPr>
            <p:spPr>
              <a:xfrm>
                <a:off x="8311100" y="1643800"/>
                <a:ext cx="53175" cy="42225"/>
              </a:xfrm>
              <a:custGeom>
                <a:avLst/>
                <a:gdLst/>
                <a:ahLst/>
                <a:cxnLst/>
                <a:rect l="l" t="t" r="r" b="b"/>
                <a:pathLst>
                  <a:path w="2127" h="1689" extrusionOk="0">
                    <a:moveTo>
                      <a:pt x="1199" y="705"/>
                    </a:moveTo>
                    <a:cubicBezTo>
                      <a:pt x="1207" y="705"/>
                      <a:pt x="1143" y="835"/>
                      <a:pt x="1133" y="835"/>
                    </a:cubicBezTo>
                    <a:cubicBezTo>
                      <a:pt x="1130" y="835"/>
                      <a:pt x="1135" y="812"/>
                      <a:pt x="1161" y="747"/>
                    </a:cubicBezTo>
                    <a:cubicBezTo>
                      <a:pt x="1161" y="747"/>
                      <a:pt x="1161" y="727"/>
                      <a:pt x="1180" y="727"/>
                    </a:cubicBezTo>
                    <a:cubicBezTo>
                      <a:pt x="1191" y="711"/>
                      <a:pt x="1197" y="705"/>
                      <a:pt x="1199" y="705"/>
                    </a:cubicBezTo>
                    <a:close/>
                    <a:moveTo>
                      <a:pt x="1121" y="0"/>
                    </a:moveTo>
                    <a:cubicBezTo>
                      <a:pt x="917" y="0"/>
                      <a:pt x="716" y="69"/>
                      <a:pt x="570" y="215"/>
                    </a:cubicBezTo>
                    <a:cubicBezTo>
                      <a:pt x="0" y="729"/>
                      <a:pt x="424" y="1689"/>
                      <a:pt x="1106" y="1689"/>
                    </a:cubicBezTo>
                    <a:cubicBezTo>
                      <a:pt x="1156" y="1689"/>
                      <a:pt x="1207" y="1684"/>
                      <a:pt x="1259" y="1673"/>
                    </a:cubicBezTo>
                    <a:cubicBezTo>
                      <a:pt x="1515" y="1634"/>
                      <a:pt x="1752" y="1516"/>
                      <a:pt x="1890" y="1299"/>
                    </a:cubicBezTo>
                    <a:cubicBezTo>
                      <a:pt x="2126" y="905"/>
                      <a:pt x="2008" y="392"/>
                      <a:pt x="1633" y="156"/>
                    </a:cubicBezTo>
                    <a:cubicBezTo>
                      <a:pt x="1485" y="54"/>
                      <a:pt x="1302" y="0"/>
                      <a:pt x="1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7" name="Google Shape;47;p2"/>
              <p:cNvSpPr/>
              <p:nvPr/>
            </p:nvSpPr>
            <p:spPr>
              <a:xfrm>
                <a:off x="8268250" y="1685850"/>
                <a:ext cx="53150" cy="42050"/>
              </a:xfrm>
              <a:custGeom>
                <a:avLst/>
                <a:gdLst/>
                <a:ahLst/>
                <a:cxnLst/>
                <a:rect l="l" t="t" r="r" b="b"/>
                <a:pathLst>
                  <a:path w="2126" h="1682" extrusionOk="0">
                    <a:moveTo>
                      <a:pt x="1205" y="711"/>
                    </a:moveTo>
                    <a:cubicBezTo>
                      <a:pt x="1216" y="711"/>
                      <a:pt x="1152" y="837"/>
                      <a:pt x="1145" y="837"/>
                    </a:cubicBezTo>
                    <a:cubicBezTo>
                      <a:pt x="1141" y="837"/>
                      <a:pt x="1149" y="812"/>
                      <a:pt x="1180" y="740"/>
                    </a:cubicBezTo>
                    <a:cubicBezTo>
                      <a:pt x="1195" y="719"/>
                      <a:pt x="1203" y="711"/>
                      <a:pt x="1205" y="711"/>
                    </a:cubicBezTo>
                    <a:close/>
                    <a:moveTo>
                      <a:pt x="1118" y="1"/>
                    </a:moveTo>
                    <a:cubicBezTo>
                      <a:pt x="920" y="1"/>
                      <a:pt x="723" y="64"/>
                      <a:pt x="569" y="208"/>
                    </a:cubicBezTo>
                    <a:cubicBezTo>
                      <a:pt x="0" y="722"/>
                      <a:pt x="424" y="1682"/>
                      <a:pt x="1122" y="1682"/>
                    </a:cubicBezTo>
                    <a:cubicBezTo>
                      <a:pt x="1173" y="1682"/>
                      <a:pt x="1225" y="1677"/>
                      <a:pt x="1279" y="1666"/>
                    </a:cubicBezTo>
                    <a:cubicBezTo>
                      <a:pt x="1515" y="1626"/>
                      <a:pt x="1752" y="1508"/>
                      <a:pt x="1889" y="1292"/>
                    </a:cubicBezTo>
                    <a:cubicBezTo>
                      <a:pt x="2126" y="917"/>
                      <a:pt x="2008" y="405"/>
                      <a:pt x="1633" y="149"/>
                    </a:cubicBezTo>
                    <a:cubicBezTo>
                      <a:pt x="1482" y="54"/>
                      <a:pt x="1300" y="1"/>
                      <a:pt x="1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spTree>
    <p:extLst>
      <p:ext uri="{BB962C8B-B14F-4D97-AF65-F5344CB8AC3E}">
        <p14:creationId xmlns:p14="http://schemas.microsoft.com/office/powerpoint/2010/main" val="20427612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85"/>
        <p:cNvGrpSpPr/>
        <p:nvPr/>
      </p:nvGrpSpPr>
      <p:grpSpPr>
        <a:xfrm>
          <a:off x="0" y="0"/>
          <a:ext cx="0" cy="0"/>
          <a:chOff x="0" y="0"/>
          <a:chExt cx="0" cy="0"/>
        </a:xfrm>
      </p:grpSpPr>
    </p:spTree>
    <p:extLst>
      <p:ext uri="{BB962C8B-B14F-4D97-AF65-F5344CB8AC3E}">
        <p14:creationId xmlns:p14="http://schemas.microsoft.com/office/powerpoint/2010/main" val="12972831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288"/>
        <p:cNvGrpSpPr/>
        <p:nvPr/>
      </p:nvGrpSpPr>
      <p:grpSpPr>
        <a:xfrm>
          <a:off x="0" y="0"/>
          <a:ext cx="0" cy="0"/>
          <a:chOff x="0" y="0"/>
          <a:chExt cx="0" cy="0"/>
        </a:xfrm>
      </p:grpSpPr>
      <p:sp>
        <p:nvSpPr>
          <p:cNvPr id="289" name="Google Shape;289;p18"/>
          <p:cNvSpPr/>
          <p:nvPr/>
        </p:nvSpPr>
        <p:spPr>
          <a:xfrm>
            <a:off x="428201" y="366600"/>
            <a:ext cx="11335600" cy="6124800"/>
          </a:xfrm>
          <a:prstGeom prst="roundRect">
            <a:avLst>
              <a:gd name="adj" fmla="val 3448"/>
            </a:avLst>
          </a:pr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90" name="Google Shape;290;p18"/>
          <p:cNvSpPr txBox="1">
            <a:spLocks noGrp="1"/>
          </p:cNvSpPr>
          <p:nvPr>
            <p:ph type="title"/>
          </p:nvPr>
        </p:nvSpPr>
        <p:spPr>
          <a:xfrm>
            <a:off x="960000" y="719200"/>
            <a:ext cx="10281200" cy="710800"/>
          </a:xfrm>
          <a:prstGeom prst="rect">
            <a:avLst/>
          </a:prstGeom>
        </p:spPr>
        <p:txBody>
          <a:bodyPr spcFirstLastPara="1" wrap="square" lIns="121705" tIns="121705" rIns="121705" bIns="121705" anchor="t" anchorCtr="0">
            <a:noAutofit/>
          </a:bodyPr>
          <a:lstStyle>
            <a:lvl1pPr lvl="0" rtl="0">
              <a:spcBef>
                <a:spcPts val="0"/>
              </a:spcBef>
              <a:spcAft>
                <a:spcPts val="0"/>
              </a:spcAft>
              <a:buSzPts val="36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41588001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359"/>
        <p:cNvGrpSpPr/>
        <p:nvPr/>
      </p:nvGrpSpPr>
      <p:grpSpPr>
        <a:xfrm>
          <a:off x="0" y="0"/>
          <a:ext cx="0" cy="0"/>
          <a:chOff x="0" y="0"/>
          <a:chExt cx="0" cy="0"/>
        </a:xfrm>
      </p:grpSpPr>
      <p:sp>
        <p:nvSpPr>
          <p:cNvPr id="360" name="Google Shape;360;p23"/>
          <p:cNvSpPr/>
          <p:nvPr/>
        </p:nvSpPr>
        <p:spPr>
          <a:xfrm>
            <a:off x="428201" y="366600"/>
            <a:ext cx="11335600" cy="6124800"/>
          </a:xfrm>
          <a:prstGeom prst="roundRect">
            <a:avLst>
              <a:gd name="adj" fmla="val 3448"/>
            </a:avLst>
          </a:pr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61" name="Google Shape;361;p23"/>
          <p:cNvSpPr txBox="1">
            <a:spLocks noGrp="1"/>
          </p:cNvSpPr>
          <p:nvPr>
            <p:ph type="title"/>
          </p:nvPr>
        </p:nvSpPr>
        <p:spPr>
          <a:xfrm>
            <a:off x="950800" y="2119000"/>
            <a:ext cx="4346000" cy="825600"/>
          </a:xfrm>
          <a:prstGeom prst="rect">
            <a:avLst/>
          </a:prstGeom>
        </p:spPr>
        <p:txBody>
          <a:bodyPr spcFirstLastPara="1" wrap="square" lIns="121705" tIns="121705" rIns="121705" bIns="121705" anchor="t" anchorCtr="0">
            <a:noAutofit/>
          </a:bodyPr>
          <a:lstStyle>
            <a:lvl1pPr lvl="0" rtl="0">
              <a:spcBef>
                <a:spcPts val="0"/>
              </a:spcBef>
              <a:spcAft>
                <a:spcPts val="0"/>
              </a:spcAft>
              <a:buSzPts val="36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62" name="Google Shape;362;p23"/>
          <p:cNvSpPr txBox="1">
            <a:spLocks noGrp="1"/>
          </p:cNvSpPr>
          <p:nvPr>
            <p:ph type="subTitle" idx="1"/>
          </p:nvPr>
        </p:nvSpPr>
        <p:spPr>
          <a:xfrm>
            <a:off x="950800" y="2944600"/>
            <a:ext cx="4346000" cy="1794400"/>
          </a:xfrm>
          <a:prstGeom prst="rect">
            <a:avLst/>
          </a:prstGeom>
        </p:spPr>
        <p:txBody>
          <a:bodyPr spcFirstLastPara="1" wrap="square" lIns="121705" tIns="121705" rIns="121705" bIns="12170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2130"/>
              </a:spcBef>
              <a:spcAft>
                <a:spcPts val="0"/>
              </a:spcAft>
              <a:buSzPts val="1400"/>
              <a:buNone/>
              <a:defRPr/>
            </a:lvl3pPr>
            <a:lvl4pPr lvl="3" algn="ctr" rtl="0">
              <a:lnSpc>
                <a:spcPct val="100000"/>
              </a:lnSpc>
              <a:spcBef>
                <a:spcPts val="2130"/>
              </a:spcBef>
              <a:spcAft>
                <a:spcPts val="0"/>
              </a:spcAft>
              <a:buSzPts val="1400"/>
              <a:buNone/>
              <a:defRPr/>
            </a:lvl4pPr>
            <a:lvl5pPr lvl="4" algn="ctr" rtl="0">
              <a:lnSpc>
                <a:spcPct val="100000"/>
              </a:lnSpc>
              <a:spcBef>
                <a:spcPts val="2130"/>
              </a:spcBef>
              <a:spcAft>
                <a:spcPts val="0"/>
              </a:spcAft>
              <a:buSzPts val="1400"/>
              <a:buNone/>
              <a:defRPr/>
            </a:lvl5pPr>
            <a:lvl6pPr lvl="5" algn="ctr" rtl="0">
              <a:lnSpc>
                <a:spcPct val="100000"/>
              </a:lnSpc>
              <a:spcBef>
                <a:spcPts val="2130"/>
              </a:spcBef>
              <a:spcAft>
                <a:spcPts val="0"/>
              </a:spcAft>
              <a:buSzPts val="1400"/>
              <a:buNone/>
              <a:defRPr/>
            </a:lvl6pPr>
            <a:lvl7pPr lvl="6" algn="ctr" rtl="0">
              <a:lnSpc>
                <a:spcPct val="100000"/>
              </a:lnSpc>
              <a:spcBef>
                <a:spcPts val="2130"/>
              </a:spcBef>
              <a:spcAft>
                <a:spcPts val="0"/>
              </a:spcAft>
              <a:buSzPts val="1400"/>
              <a:buNone/>
              <a:defRPr/>
            </a:lvl7pPr>
            <a:lvl8pPr lvl="7" algn="ctr" rtl="0">
              <a:lnSpc>
                <a:spcPct val="100000"/>
              </a:lnSpc>
              <a:spcBef>
                <a:spcPts val="2130"/>
              </a:spcBef>
              <a:spcAft>
                <a:spcPts val="0"/>
              </a:spcAft>
              <a:buSzPts val="1400"/>
              <a:buNone/>
              <a:defRPr/>
            </a:lvl8pPr>
            <a:lvl9pPr lvl="8" algn="ctr" rtl="0">
              <a:lnSpc>
                <a:spcPct val="100000"/>
              </a:lnSpc>
              <a:spcBef>
                <a:spcPts val="2130"/>
              </a:spcBef>
              <a:spcAft>
                <a:spcPts val="2130"/>
              </a:spcAft>
              <a:buSzPts val="1400"/>
              <a:buNone/>
              <a:defRPr/>
            </a:lvl9pPr>
          </a:lstStyle>
          <a:p>
            <a:endParaRPr/>
          </a:p>
        </p:txBody>
      </p:sp>
    </p:spTree>
    <p:extLst>
      <p:ext uri="{BB962C8B-B14F-4D97-AF65-F5344CB8AC3E}">
        <p14:creationId xmlns:p14="http://schemas.microsoft.com/office/powerpoint/2010/main" val="26884919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501"/>
        <p:cNvGrpSpPr/>
        <p:nvPr/>
      </p:nvGrpSpPr>
      <p:grpSpPr>
        <a:xfrm>
          <a:off x="0" y="0"/>
          <a:ext cx="0" cy="0"/>
          <a:chOff x="0" y="0"/>
          <a:chExt cx="0" cy="0"/>
        </a:xfrm>
      </p:grpSpPr>
      <p:sp>
        <p:nvSpPr>
          <p:cNvPr id="502" name="Google Shape;502;p36"/>
          <p:cNvSpPr/>
          <p:nvPr/>
        </p:nvSpPr>
        <p:spPr>
          <a:xfrm>
            <a:off x="428201" y="366600"/>
            <a:ext cx="11335600" cy="6124800"/>
          </a:xfrm>
          <a:prstGeom prst="roundRect">
            <a:avLst>
              <a:gd name="adj" fmla="val 3448"/>
            </a:avLst>
          </a:pr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grpSp>
        <p:nvGrpSpPr>
          <p:cNvPr id="503" name="Google Shape;503;p36"/>
          <p:cNvGrpSpPr/>
          <p:nvPr/>
        </p:nvGrpSpPr>
        <p:grpSpPr>
          <a:xfrm>
            <a:off x="624422" y="490828"/>
            <a:ext cx="10869170" cy="1810607"/>
            <a:chOff x="468316" y="368120"/>
            <a:chExt cx="8151878" cy="1357955"/>
          </a:xfrm>
        </p:grpSpPr>
        <p:grpSp>
          <p:nvGrpSpPr>
            <p:cNvPr id="504" name="Google Shape;504;p36"/>
            <p:cNvGrpSpPr/>
            <p:nvPr/>
          </p:nvGrpSpPr>
          <p:grpSpPr>
            <a:xfrm>
              <a:off x="7935890" y="368120"/>
              <a:ext cx="684304" cy="634375"/>
              <a:chOff x="6408388" y="676125"/>
              <a:chExt cx="957068" cy="887238"/>
            </a:xfrm>
          </p:grpSpPr>
          <p:sp>
            <p:nvSpPr>
              <p:cNvPr id="505" name="Google Shape;505;p36"/>
              <p:cNvSpPr/>
              <p:nvPr/>
            </p:nvSpPr>
            <p:spPr>
              <a:xfrm>
                <a:off x="6408388" y="676125"/>
                <a:ext cx="957068" cy="887238"/>
              </a:xfrm>
              <a:custGeom>
                <a:avLst/>
                <a:gdLst/>
                <a:ahLst/>
                <a:cxnLst/>
                <a:rect l="l" t="t" r="r" b="b"/>
                <a:pathLst>
                  <a:path w="17694" h="16403" extrusionOk="0">
                    <a:moveTo>
                      <a:pt x="11121" y="0"/>
                    </a:moveTo>
                    <a:cubicBezTo>
                      <a:pt x="10889" y="0"/>
                      <a:pt x="10632" y="141"/>
                      <a:pt x="10384" y="423"/>
                    </a:cubicBezTo>
                    <a:cubicBezTo>
                      <a:pt x="9083" y="1940"/>
                      <a:pt x="7547" y="7950"/>
                      <a:pt x="7547" y="7950"/>
                    </a:cubicBezTo>
                    <a:cubicBezTo>
                      <a:pt x="6051" y="7484"/>
                      <a:pt x="6476" y="794"/>
                      <a:pt x="4635" y="794"/>
                    </a:cubicBezTo>
                    <a:cubicBezTo>
                      <a:pt x="4293" y="794"/>
                      <a:pt x="3874" y="1024"/>
                      <a:pt x="3350" y="1566"/>
                    </a:cubicBezTo>
                    <a:cubicBezTo>
                      <a:pt x="0" y="5034"/>
                      <a:pt x="0" y="16383"/>
                      <a:pt x="8729" y="16402"/>
                    </a:cubicBezTo>
                    <a:cubicBezTo>
                      <a:pt x="14521" y="16402"/>
                      <a:pt x="15802" y="11871"/>
                      <a:pt x="15802" y="11871"/>
                    </a:cubicBezTo>
                    <a:cubicBezTo>
                      <a:pt x="11310" y="10945"/>
                      <a:pt x="11270" y="9999"/>
                      <a:pt x="11270" y="9999"/>
                    </a:cubicBezTo>
                    <a:cubicBezTo>
                      <a:pt x="17102" y="8994"/>
                      <a:pt x="17694" y="4147"/>
                      <a:pt x="16334" y="3911"/>
                    </a:cubicBezTo>
                    <a:cubicBezTo>
                      <a:pt x="16281" y="3902"/>
                      <a:pt x="16227" y="3898"/>
                      <a:pt x="16172" y="3898"/>
                    </a:cubicBezTo>
                    <a:cubicBezTo>
                      <a:pt x="15478" y="3898"/>
                      <a:pt x="14691" y="4569"/>
                      <a:pt x="14101" y="5203"/>
                    </a:cubicBezTo>
                    <a:lnTo>
                      <a:pt x="14101" y="5203"/>
                    </a:lnTo>
                    <a:cubicBezTo>
                      <a:pt x="15113" y="3802"/>
                      <a:pt x="16392" y="1429"/>
                      <a:pt x="14561" y="226"/>
                    </a:cubicBezTo>
                    <a:cubicBezTo>
                      <a:pt x="14532" y="207"/>
                      <a:pt x="14500" y="198"/>
                      <a:pt x="14464" y="198"/>
                    </a:cubicBezTo>
                    <a:cubicBezTo>
                      <a:pt x="13639" y="198"/>
                      <a:pt x="11131" y="5213"/>
                      <a:pt x="11112" y="5213"/>
                    </a:cubicBezTo>
                    <a:cubicBezTo>
                      <a:pt x="11112" y="5213"/>
                      <a:pt x="11112" y="5212"/>
                      <a:pt x="11113" y="5211"/>
                    </a:cubicBezTo>
                    <a:cubicBezTo>
                      <a:pt x="12449" y="1756"/>
                      <a:pt x="11942" y="0"/>
                      <a:pt x="11121" y="0"/>
                    </a:cubicBezTo>
                    <a:close/>
                  </a:path>
                </a:pathLst>
              </a:custGeom>
              <a:solidFill>
                <a:schemeClr val="lt2"/>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06" name="Google Shape;506;p36"/>
              <p:cNvSpPr/>
              <p:nvPr/>
            </p:nvSpPr>
            <p:spPr>
              <a:xfrm>
                <a:off x="6577853" y="807673"/>
                <a:ext cx="106611" cy="103691"/>
              </a:xfrm>
              <a:custGeom>
                <a:avLst/>
                <a:gdLst/>
                <a:ahLst/>
                <a:cxnLst/>
                <a:rect l="l" t="t" r="r" b="b"/>
                <a:pathLst>
                  <a:path w="1971" h="1917" extrusionOk="0">
                    <a:moveTo>
                      <a:pt x="749" y="1"/>
                    </a:moveTo>
                    <a:cubicBezTo>
                      <a:pt x="749" y="1"/>
                      <a:pt x="0" y="1656"/>
                      <a:pt x="867" y="1892"/>
                    </a:cubicBezTo>
                    <a:cubicBezTo>
                      <a:pt x="928" y="1909"/>
                      <a:pt x="986" y="1916"/>
                      <a:pt x="1041" y="1916"/>
                    </a:cubicBezTo>
                    <a:cubicBezTo>
                      <a:pt x="1783" y="1916"/>
                      <a:pt x="1970" y="533"/>
                      <a:pt x="1970" y="533"/>
                    </a:cubicBezTo>
                    <a:lnTo>
                      <a:pt x="1734" y="395"/>
                    </a:lnTo>
                    <a:cubicBezTo>
                      <a:pt x="1734" y="395"/>
                      <a:pt x="1466" y="1468"/>
                      <a:pt x="1071" y="1468"/>
                    </a:cubicBezTo>
                    <a:cubicBezTo>
                      <a:pt x="1024" y="1468"/>
                      <a:pt x="976" y="1453"/>
                      <a:pt x="926" y="1420"/>
                    </a:cubicBezTo>
                    <a:cubicBezTo>
                      <a:pt x="453" y="1085"/>
                      <a:pt x="1064" y="178"/>
                      <a:pt x="1064" y="178"/>
                    </a:cubicBezTo>
                    <a:lnTo>
                      <a:pt x="74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07" name="Google Shape;507;p36"/>
              <p:cNvSpPr/>
              <p:nvPr/>
            </p:nvSpPr>
            <p:spPr>
              <a:xfrm>
                <a:off x="6413700" y="777875"/>
                <a:ext cx="167998" cy="133278"/>
              </a:xfrm>
              <a:custGeom>
                <a:avLst/>
                <a:gdLst/>
                <a:ahLst/>
                <a:cxnLst/>
                <a:rect l="l" t="t" r="r" b="b"/>
                <a:pathLst>
                  <a:path w="2582" h="2464" extrusionOk="0">
                    <a:moveTo>
                      <a:pt x="1" y="0"/>
                    </a:moveTo>
                    <a:lnTo>
                      <a:pt x="1715" y="2463"/>
                    </a:lnTo>
                    <a:cubicBezTo>
                      <a:pt x="1715" y="2463"/>
                      <a:pt x="1912" y="1419"/>
                      <a:pt x="2582" y="552"/>
                    </a:cubicBez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08" name="Google Shape;508;p36"/>
              <p:cNvSpPr/>
              <p:nvPr/>
            </p:nvSpPr>
            <p:spPr>
              <a:xfrm>
                <a:off x="6611118" y="1260788"/>
                <a:ext cx="42461" cy="48302"/>
              </a:xfrm>
              <a:custGeom>
                <a:avLst/>
                <a:gdLst/>
                <a:ahLst/>
                <a:cxnLst/>
                <a:rect l="l" t="t" r="r" b="b"/>
                <a:pathLst>
                  <a:path w="785" h="893" extrusionOk="0">
                    <a:moveTo>
                      <a:pt x="253" y="1"/>
                    </a:moveTo>
                    <a:cubicBezTo>
                      <a:pt x="1" y="1"/>
                      <a:pt x="289" y="892"/>
                      <a:pt x="513" y="892"/>
                    </a:cubicBezTo>
                    <a:cubicBezTo>
                      <a:pt x="525" y="892"/>
                      <a:pt x="536" y="890"/>
                      <a:pt x="548" y="884"/>
                    </a:cubicBezTo>
                    <a:cubicBezTo>
                      <a:pt x="784" y="766"/>
                      <a:pt x="390" y="57"/>
                      <a:pt x="390" y="57"/>
                    </a:cubicBezTo>
                    <a:cubicBezTo>
                      <a:pt x="333" y="18"/>
                      <a:pt x="287" y="1"/>
                      <a:pt x="2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09" name="Google Shape;509;p36"/>
              <p:cNvSpPr/>
              <p:nvPr/>
            </p:nvSpPr>
            <p:spPr>
              <a:xfrm>
                <a:off x="6755864" y="1437555"/>
                <a:ext cx="68207" cy="30290"/>
              </a:xfrm>
              <a:custGeom>
                <a:avLst/>
                <a:gdLst/>
                <a:ahLst/>
                <a:cxnLst/>
                <a:rect l="l" t="t" r="r" b="b"/>
                <a:pathLst>
                  <a:path w="1261" h="560" extrusionOk="0">
                    <a:moveTo>
                      <a:pt x="492" y="0"/>
                    </a:moveTo>
                    <a:lnTo>
                      <a:pt x="492" y="0"/>
                    </a:lnTo>
                    <a:cubicBezTo>
                      <a:pt x="1" y="82"/>
                      <a:pt x="735" y="559"/>
                      <a:pt x="1053" y="559"/>
                    </a:cubicBezTo>
                    <a:cubicBezTo>
                      <a:pt x="1118" y="559"/>
                      <a:pt x="1165" y="539"/>
                      <a:pt x="1182" y="493"/>
                    </a:cubicBezTo>
                    <a:cubicBezTo>
                      <a:pt x="1261" y="256"/>
                      <a:pt x="492" y="0"/>
                      <a:pt x="4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10" name="Google Shape;510;p36"/>
              <p:cNvSpPr/>
              <p:nvPr/>
            </p:nvSpPr>
            <p:spPr>
              <a:xfrm>
                <a:off x="6914403" y="1510523"/>
                <a:ext cx="60851" cy="18282"/>
              </a:xfrm>
              <a:custGeom>
                <a:avLst/>
                <a:gdLst/>
                <a:ahLst/>
                <a:cxnLst/>
                <a:rect l="l" t="t" r="r" b="b"/>
                <a:pathLst>
                  <a:path w="1125" h="338" extrusionOk="0">
                    <a:moveTo>
                      <a:pt x="686" y="1"/>
                    </a:moveTo>
                    <a:cubicBezTo>
                      <a:pt x="482" y="1"/>
                      <a:pt x="280" y="31"/>
                      <a:pt x="280" y="31"/>
                    </a:cubicBezTo>
                    <a:cubicBezTo>
                      <a:pt x="0" y="232"/>
                      <a:pt x="318" y="338"/>
                      <a:pt x="637" y="338"/>
                    </a:cubicBezTo>
                    <a:cubicBezTo>
                      <a:pt x="880" y="338"/>
                      <a:pt x="1125" y="276"/>
                      <a:pt x="1108" y="149"/>
                    </a:cubicBezTo>
                    <a:cubicBezTo>
                      <a:pt x="1098" y="31"/>
                      <a:pt x="891" y="1"/>
                      <a:pt x="6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11" name="Google Shape;511;p36"/>
              <p:cNvSpPr/>
              <p:nvPr/>
            </p:nvSpPr>
            <p:spPr>
              <a:xfrm>
                <a:off x="6802274" y="1503599"/>
                <a:ext cx="67613" cy="25422"/>
              </a:xfrm>
              <a:custGeom>
                <a:avLst/>
                <a:gdLst/>
                <a:ahLst/>
                <a:cxnLst/>
                <a:rect l="l" t="t" r="r" b="b"/>
                <a:pathLst>
                  <a:path w="1250" h="470" extrusionOk="0">
                    <a:moveTo>
                      <a:pt x="442" y="1"/>
                    </a:moveTo>
                    <a:cubicBezTo>
                      <a:pt x="1" y="153"/>
                      <a:pt x="653" y="470"/>
                      <a:pt x="999" y="470"/>
                    </a:cubicBezTo>
                    <a:cubicBezTo>
                      <a:pt x="1102" y="470"/>
                      <a:pt x="1177" y="442"/>
                      <a:pt x="1191" y="375"/>
                    </a:cubicBezTo>
                    <a:cubicBezTo>
                      <a:pt x="1250" y="139"/>
                      <a:pt x="442" y="1"/>
                      <a:pt x="4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12" name="Google Shape;512;p36"/>
              <p:cNvSpPr/>
              <p:nvPr/>
            </p:nvSpPr>
            <p:spPr>
              <a:xfrm>
                <a:off x="6532363" y="1237367"/>
                <a:ext cx="42352" cy="47329"/>
              </a:xfrm>
              <a:custGeom>
                <a:avLst/>
                <a:gdLst/>
                <a:ahLst/>
                <a:cxnLst/>
                <a:rect l="l" t="t" r="r" b="b"/>
                <a:pathLst>
                  <a:path w="783" h="875" extrusionOk="0">
                    <a:moveTo>
                      <a:pt x="250" y="0"/>
                    </a:moveTo>
                    <a:cubicBezTo>
                      <a:pt x="1" y="0"/>
                      <a:pt x="282" y="875"/>
                      <a:pt x="505" y="875"/>
                    </a:cubicBezTo>
                    <a:cubicBezTo>
                      <a:pt x="519" y="875"/>
                      <a:pt x="532" y="871"/>
                      <a:pt x="546" y="864"/>
                    </a:cubicBezTo>
                    <a:cubicBezTo>
                      <a:pt x="782" y="766"/>
                      <a:pt x="388" y="56"/>
                      <a:pt x="388" y="56"/>
                    </a:cubicBezTo>
                    <a:cubicBezTo>
                      <a:pt x="331" y="17"/>
                      <a:pt x="285" y="0"/>
                      <a:pt x="2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13" name="Google Shape;513;p36"/>
              <p:cNvSpPr/>
              <p:nvPr/>
            </p:nvSpPr>
            <p:spPr>
              <a:xfrm>
                <a:off x="6545128" y="1322667"/>
                <a:ext cx="42352" cy="48356"/>
              </a:xfrm>
              <a:custGeom>
                <a:avLst/>
                <a:gdLst/>
                <a:ahLst/>
                <a:cxnLst/>
                <a:rect l="l" t="t" r="r" b="b"/>
                <a:pathLst>
                  <a:path w="783" h="894" extrusionOk="0">
                    <a:moveTo>
                      <a:pt x="252" y="0"/>
                    </a:moveTo>
                    <a:cubicBezTo>
                      <a:pt x="0" y="0"/>
                      <a:pt x="285" y="893"/>
                      <a:pt x="523" y="893"/>
                    </a:cubicBezTo>
                    <a:cubicBezTo>
                      <a:pt x="537" y="893"/>
                      <a:pt x="552" y="890"/>
                      <a:pt x="566" y="883"/>
                    </a:cubicBezTo>
                    <a:cubicBezTo>
                      <a:pt x="782" y="785"/>
                      <a:pt x="388" y="56"/>
                      <a:pt x="388" y="56"/>
                    </a:cubicBezTo>
                    <a:cubicBezTo>
                      <a:pt x="332" y="17"/>
                      <a:pt x="287" y="0"/>
                      <a:pt x="2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14" name="Google Shape;514;p36"/>
              <p:cNvSpPr/>
              <p:nvPr/>
            </p:nvSpPr>
            <p:spPr>
              <a:xfrm>
                <a:off x="6611118" y="1347116"/>
                <a:ext cx="42461" cy="48248"/>
              </a:xfrm>
              <a:custGeom>
                <a:avLst/>
                <a:gdLst/>
                <a:ahLst/>
                <a:cxnLst/>
                <a:rect l="l" t="t" r="r" b="b"/>
                <a:pathLst>
                  <a:path w="785" h="892" extrusionOk="0">
                    <a:moveTo>
                      <a:pt x="253" y="1"/>
                    </a:moveTo>
                    <a:cubicBezTo>
                      <a:pt x="1" y="1"/>
                      <a:pt x="289" y="892"/>
                      <a:pt x="513" y="892"/>
                    </a:cubicBezTo>
                    <a:cubicBezTo>
                      <a:pt x="525" y="892"/>
                      <a:pt x="536" y="889"/>
                      <a:pt x="548" y="884"/>
                    </a:cubicBezTo>
                    <a:cubicBezTo>
                      <a:pt x="784" y="766"/>
                      <a:pt x="390" y="57"/>
                      <a:pt x="390" y="57"/>
                    </a:cubicBezTo>
                    <a:cubicBezTo>
                      <a:pt x="333" y="18"/>
                      <a:pt x="287" y="1"/>
                      <a:pt x="2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15" name="Google Shape;515;p36"/>
              <p:cNvSpPr/>
              <p:nvPr/>
            </p:nvSpPr>
            <p:spPr>
              <a:xfrm>
                <a:off x="6618150" y="1432795"/>
                <a:ext cx="58850" cy="39756"/>
              </a:xfrm>
              <a:custGeom>
                <a:avLst/>
                <a:gdLst/>
                <a:ahLst/>
                <a:cxnLst/>
                <a:rect l="l" t="t" r="r" b="b"/>
                <a:pathLst>
                  <a:path w="1088" h="735" extrusionOk="0">
                    <a:moveTo>
                      <a:pt x="374" y="0"/>
                    </a:moveTo>
                    <a:cubicBezTo>
                      <a:pt x="1" y="0"/>
                      <a:pt x="572" y="734"/>
                      <a:pt x="846" y="734"/>
                    </a:cubicBezTo>
                    <a:cubicBezTo>
                      <a:pt x="879" y="734"/>
                      <a:pt x="908" y="723"/>
                      <a:pt x="930" y="699"/>
                    </a:cubicBezTo>
                    <a:cubicBezTo>
                      <a:pt x="1088" y="522"/>
                      <a:pt x="457" y="10"/>
                      <a:pt x="457" y="10"/>
                    </a:cubicBezTo>
                    <a:cubicBezTo>
                      <a:pt x="425" y="3"/>
                      <a:pt x="397" y="0"/>
                      <a:pt x="3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16" name="Google Shape;516;p36"/>
              <p:cNvSpPr/>
              <p:nvPr/>
            </p:nvSpPr>
            <p:spPr>
              <a:xfrm>
                <a:off x="6692849" y="1482288"/>
                <a:ext cx="67288" cy="26775"/>
              </a:xfrm>
              <a:custGeom>
                <a:avLst/>
                <a:gdLst/>
                <a:ahLst/>
                <a:cxnLst/>
                <a:rect l="l" t="t" r="r" b="b"/>
                <a:pathLst>
                  <a:path w="1244" h="495" extrusionOk="0">
                    <a:moveTo>
                      <a:pt x="455" y="1"/>
                    </a:moveTo>
                    <a:lnTo>
                      <a:pt x="455" y="1"/>
                    </a:lnTo>
                    <a:cubicBezTo>
                      <a:pt x="1" y="142"/>
                      <a:pt x="693" y="495"/>
                      <a:pt x="1025" y="495"/>
                    </a:cubicBezTo>
                    <a:cubicBezTo>
                      <a:pt x="1110" y="495"/>
                      <a:pt x="1172" y="471"/>
                      <a:pt x="1184" y="415"/>
                    </a:cubicBezTo>
                    <a:cubicBezTo>
                      <a:pt x="1243" y="158"/>
                      <a:pt x="455" y="1"/>
                      <a:pt x="4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17" name="Google Shape;517;p36"/>
              <p:cNvSpPr/>
              <p:nvPr/>
            </p:nvSpPr>
            <p:spPr>
              <a:xfrm>
                <a:off x="6864315" y="1457893"/>
                <a:ext cx="60851" cy="18715"/>
              </a:xfrm>
              <a:custGeom>
                <a:avLst/>
                <a:gdLst/>
                <a:ahLst/>
                <a:cxnLst/>
                <a:rect l="l" t="t" r="r" b="b"/>
                <a:pathLst>
                  <a:path w="1125" h="346" extrusionOk="0">
                    <a:moveTo>
                      <a:pt x="701" y="1"/>
                    </a:moveTo>
                    <a:cubicBezTo>
                      <a:pt x="492" y="1"/>
                      <a:pt x="280" y="38"/>
                      <a:pt x="280" y="38"/>
                    </a:cubicBezTo>
                    <a:cubicBezTo>
                      <a:pt x="0" y="239"/>
                      <a:pt x="318" y="346"/>
                      <a:pt x="637" y="346"/>
                    </a:cubicBezTo>
                    <a:cubicBezTo>
                      <a:pt x="880" y="346"/>
                      <a:pt x="1125" y="284"/>
                      <a:pt x="1108" y="156"/>
                    </a:cubicBezTo>
                    <a:cubicBezTo>
                      <a:pt x="1089" y="33"/>
                      <a:pt x="896" y="1"/>
                      <a:pt x="7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18" name="Google Shape;518;p36"/>
              <p:cNvSpPr/>
              <p:nvPr/>
            </p:nvSpPr>
            <p:spPr>
              <a:xfrm>
                <a:off x="6681111" y="1375243"/>
                <a:ext cx="58742" cy="39756"/>
              </a:xfrm>
              <a:custGeom>
                <a:avLst/>
                <a:gdLst/>
                <a:ahLst/>
                <a:cxnLst/>
                <a:rect l="l" t="t" r="r" b="b"/>
                <a:pathLst>
                  <a:path w="1086" h="735" extrusionOk="0">
                    <a:moveTo>
                      <a:pt x="372" y="0"/>
                    </a:moveTo>
                    <a:cubicBezTo>
                      <a:pt x="1" y="0"/>
                      <a:pt x="586" y="734"/>
                      <a:pt x="849" y="734"/>
                    </a:cubicBezTo>
                    <a:cubicBezTo>
                      <a:pt x="881" y="734"/>
                      <a:pt x="908" y="723"/>
                      <a:pt x="928" y="699"/>
                    </a:cubicBezTo>
                    <a:cubicBezTo>
                      <a:pt x="1086" y="502"/>
                      <a:pt x="456" y="10"/>
                      <a:pt x="456" y="10"/>
                    </a:cubicBezTo>
                    <a:cubicBezTo>
                      <a:pt x="424" y="3"/>
                      <a:pt x="396" y="0"/>
                      <a:pt x="3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519" name="Google Shape;519;p36"/>
            <p:cNvGrpSpPr/>
            <p:nvPr/>
          </p:nvGrpSpPr>
          <p:grpSpPr>
            <a:xfrm>
              <a:off x="468316" y="402231"/>
              <a:ext cx="684280" cy="566153"/>
              <a:chOff x="7558775" y="805000"/>
              <a:chExt cx="862247" cy="713399"/>
            </a:xfrm>
          </p:grpSpPr>
          <p:sp>
            <p:nvSpPr>
              <p:cNvPr id="520" name="Google Shape;520;p36"/>
              <p:cNvSpPr/>
              <p:nvPr/>
            </p:nvSpPr>
            <p:spPr>
              <a:xfrm>
                <a:off x="7558775" y="805000"/>
                <a:ext cx="861539" cy="713399"/>
              </a:xfrm>
              <a:custGeom>
                <a:avLst/>
                <a:gdLst/>
                <a:ahLst/>
                <a:cxnLst/>
                <a:rect l="l" t="t" r="r" b="b"/>
                <a:pathLst>
                  <a:path w="23920" h="19807" extrusionOk="0">
                    <a:moveTo>
                      <a:pt x="6252" y="0"/>
                    </a:moveTo>
                    <a:cubicBezTo>
                      <a:pt x="6112" y="0"/>
                      <a:pt x="5973" y="14"/>
                      <a:pt x="5833" y="44"/>
                    </a:cubicBezTo>
                    <a:cubicBezTo>
                      <a:pt x="4000" y="438"/>
                      <a:pt x="6601" y="3669"/>
                      <a:pt x="6601" y="3669"/>
                    </a:cubicBezTo>
                    <a:cubicBezTo>
                      <a:pt x="6601" y="3669"/>
                      <a:pt x="4590" y="1565"/>
                      <a:pt x="3213" y="1565"/>
                    </a:cubicBezTo>
                    <a:cubicBezTo>
                      <a:pt x="2910" y="1565"/>
                      <a:pt x="2638" y="1667"/>
                      <a:pt x="2424" y="1916"/>
                    </a:cubicBezTo>
                    <a:cubicBezTo>
                      <a:pt x="1163" y="3354"/>
                      <a:pt x="4592" y="5837"/>
                      <a:pt x="4592" y="5837"/>
                    </a:cubicBezTo>
                    <a:cubicBezTo>
                      <a:pt x="4592" y="5837"/>
                      <a:pt x="2636" y="4760"/>
                      <a:pt x="1416" y="4760"/>
                    </a:cubicBezTo>
                    <a:cubicBezTo>
                      <a:pt x="953" y="4760"/>
                      <a:pt x="596" y="4916"/>
                      <a:pt x="493" y="5344"/>
                    </a:cubicBezTo>
                    <a:cubicBezTo>
                      <a:pt x="1" y="7393"/>
                      <a:pt x="4119" y="10624"/>
                      <a:pt x="7961" y="11629"/>
                    </a:cubicBezTo>
                    <a:cubicBezTo>
                      <a:pt x="7961" y="11629"/>
                      <a:pt x="5401" y="13430"/>
                      <a:pt x="2896" y="13430"/>
                    </a:cubicBezTo>
                    <a:cubicBezTo>
                      <a:pt x="2436" y="13430"/>
                      <a:pt x="1978" y="13369"/>
                      <a:pt x="1538" y="13225"/>
                    </a:cubicBezTo>
                    <a:lnTo>
                      <a:pt x="1538" y="13225"/>
                    </a:lnTo>
                    <a:cubicBezTo>
                      <a:pt x="1538" y="13226"/>
                      <a:pt x="2025" y="19807"/>
                      <a:pt x="11322" y="19807"/>
                    </a:cubicBezTo>
                    <a:cubicBezTo>
                      <a:pt x="11377" y="19807"/>
                      <a:pt x="11432" y="19806"/>
                      <a:pt x="11488" y="19806"/>
                    </a:cubicBezTo>
                    <a:cubicBezTo>
                      <a:pt x="22029" y="19727"/>
                      <a:pt x="23920" y="1758"/>
                      <a:pt x="18482" y="1108"/>
                    </a:cubicBezTo>
                    <a:cubicBezTo>
                      <a:pt x="18193" y="1074"/>
                      <a:pt x="17922" y="1058"/>
                      <a:pt x="17669" y="1058"/>
                    </a:cubicBezTo>
                    <a:cubicBezTo>
                      <a:pt x="13957" y="1058"/>
                      <a:pt x="13821" y="4556"/>
                      <a:pt x="12512" y="7433"/>
                    </a:cubicBezTo>
                    <a:cubicBezTo>
                      <a:pt x="12512" y="7433"/>
                      <a:pt x="9438" y="0"/>
                      <a:pt x="6252" y="0"/>
                    </a:cubicBezTo>
                    <a:close/>
                  </a:path>
                </a:pathLst>
              </a:custGeom>
              <a:solidFill>
                <a:schemeClr val="lt2"/>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21" name="Google Shape;521;p36"/>
              <p:cNvSpPr/>
              <p:nvPr/>
            </p:nvSpPr>
            <p:spPr>
              <a:xfrm>
                <a:off x="8020052" y="1100380"/>
                <a:ext cx="273625" cy="163952"/>
              </a:xfrm>
              <a:custGeom>
                <a:avLst/>
                <a:gdLst/>
                <a:ahLst/>
                <a:cxnLst/>
                <a:rect l="l" t="t" r="r" b="b"/>
                <a:pathLst>
                  <a:path w="7597" h="4552" extrusionOk="0">
                    <a:moveTo>
                      <a:pt x="2207" y="729"/>
                    </a:moveTo>
                    <a:lnTo>
                      <a:pt x="2207" y="729"/>
                    </a:lnTo>
                    <a:cubicBezTo>
                      <a:pt x="2207" y="729"/>
                      <a:pt x="2172" y="778"/>
                      <a:pt x="2124" y="861"/>
                    </a:cubicBezTo>
                    <a:lnTo>
                      <a:pt x="2124" y="861"/>
                    </a:lnTo>
                    <a:cubicBezTo>
                      <a:pt x="2176" y="781"/>
                      <a:pt x="2207" y="729"/>
                      <a:pt x="2207" y="729"/>
                    </a:cubicBezTo>
                    <a:close/>
                    <a:moveTo>
                      <a:pt x="907" y="0"/>
                    </a:moveTo>
                    <a:lnTo>
                      <a:pt x="907" y="0"/>
                    </a:lnTo>
                    <a:cubicBezTo>
                      <a:pt x="907" y="0"/>
                      <a:pt x="1" y="237"/>
                      <a:pt x="237" y="1497"/>
                    </a:cubicBezTo>
                    <a:cubicBezTo>
                      <a:pt x="344" y="2066"/>
                      <a:pt x="618" y="2222"/>
                      <a:pt x="888" y="2222"/>
                    </a:cubicBezTo>
                    <a:cubicBezTo>
                      <a:pt x="1216" y="2222"/>
                      <a:pt x="1537" y="1990"/>
                      <a:pt x="1537" y="1990"/>
                    </a:cubicBezTo>
                    <a:lnTo>
                      <a:pt x="1537" y="1990"/>
                    </a:lnTo>
                    <a:cubicBezTo>
                      <a:pt x="1537" y="1990"/>
                      <a:pt x="947" y="2601"/>
                      <a:pt x="1971" y="3054"/>
                    </a:cubicBezTo>
                    <a:cubicBezTo>
                      <a:pt x="2156" y="3132"/>
                      <a:pt x="2332" y="3164"/>
                      <a:pt x="2497" y="3164"/>
                    </a:cubicBezTo>
                    <a:cubicBezTo>
                      <a:pt x="3247" y="3164"/>
                      <a:pt x="3764" y="2503"/>
                      <a:pt x="3764" y="2502"/>
                    </a:cubicBezTo>
                    <a:lnTo>
                      <a:pt x="3764" y="2502"/>
                    </a:lnTo>
                    <a:cubicBezTo>
                      <a:pt x="3764" y="2503"/>
                      <a:pt x="2937" y="3960"/>
                      <a:pt x="4118" y="4256"/>
                    </a:cubicBezTo>
                    <a:cubicBezTo>
                      <a:pt x="4263" y="4292"/>
                      <a:pt x="4396" y="4308"/>
                      <a:pt x="4519" y="4308"/>
                    </a:cubicBezTo>
                    <a:cubicBezTo>
                      <a:pt x="5147" y="4308"/>
                      <a:pt x="5506" y="3895"/>
                      <a:pt x="5661" y="3655"/>
                    </a:cubicBezTo>
                    <a:lnTo>
                      <a:pt x="5661" y="3655"/>
                    </a:lnTo>
                    <a:cubicBezTo>
                      <a:pt x="5587" y="3860"/>
                      <a:pt x="5595" y="4216"/>
                      <a:pt x="6306" y="4492"/>
                    </a:cubicBezTo>
                    <a:cubicBezTo>
                      <a:pt x="6411" y="4533"/>
                      <a:pt x="6508" y="4552"/>
                      <a:pt x="6598" y="4552"/>
                    </a:cubicBezTo>
                    <a:cubicBezTo>
                      <a:pt x="7416" y="4552"/>
                      <a:pt x="7597" y="2992"/>
                      <a:pt x="7153" y="2423"/>
                    </a:cubicBezTo>
                    <a:lnTo>
                      <a:pt x="7153" y="2423"/>
                    </a:lnTo>
                    <a:cubicBezTo>
                      <a:pt x="7153" y="2424"/>
                      <a:pt x="7251" y="3684"/>
                      <a:pt x="6463" y="3960"/>
                    </a:cubicBezTo>
                    <a:cubicBezTo>
                      <a:pt x="6410" y="3980"/>
                      <a:pt x="6361" y="3990"/>
                      <a:pt x="6317" y="3990"/>
                    </a:cubicBezTo>
                    <a:cubicBezTo>
                      <a:pt x="5709" y="3990"/>
                      <a:pt x="5931" y="2227"/>
                      <a:pt x="5931" y="2226"/>
                    </a:cubicBezTo>
                    <a:lnTo>
                      <a:pt x="5931" y="2226"/>
                    </a:lnTo>
                    <a:cubicBezTo>
                      <a:pt x="5931" y="2227"/>
                      <a:pt x="5633" y="3602"/>
                      <a:pt x="4839" y="3602"/>
                    </a:cubicBezTo>
                    <a:cubicBezTo>
                      <a:pt x="4767" y="3602"/>
                      <a:pt x="4691" y="3591"/>
                      <a:pt x="4611" y="3566"/>
                    </a:cubicBezTo>
                    <a:cubicBezTo>
                      <a:pt x="3626" y="3290"/>
                      <a:pt x="4118" y="1400"/>
                      <a:pt x="4118" y="1399"/>
                    </a:cubicBezTo>
                    <a:lnTo>
                      <a:pt x="4118" y="1399"/>
                    </a:lnTo>
                    <a:cubicBezTo>
                      <a:pt x="4118" y="1399"/>
                      <a:pt x="3548" y="2627"/>
                      <a:pt x="2735" y="2627"/>
                    </a:cubicBezTo>
                    <a:cubicBezTo>
                      <a:pt x="2604" y="2627"/>
                      <a:pt x="2467" y="2596"/>
                      <a:pt x="2326" y="2522"/>
                    </a:cubicBezTo>
                    <a:cubicBezTo>
                      <a:pt x="1503" y="2095"/>
                      <a:pt x="1925" y="1198"/>
                      <a:pt x="2124" y="861"/>
                    </a:cubicBezTo>
                    <a:lnTo>
                      <a:pt x="2124" y="861"/>
                    </a:lnTo>
                    <a:cubicBezTo>
                      <a:pt x="1948" y="1124"/>
                      <a:pt x="1530" y="1693"/>
                      <a:pt x="1187" y="1693"/>
                    </a:cubicBezTo>
                    <a:cubicBezTo>
                      <a:pt x="1084" y="1693"/>
                      <a:pt x="988" y="1642"/>
                      <a:pt x="907" y="1517"/>
                    </a:cubicBezTo>
                    <a:cubicBezTo>
                      <a:pt x="493" y="867"/>
                      <a:pt x="907" y="0"/>
                      <a:pt x="9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22" name="Google Shape;522;p36"/>
              <p:cNvSpPr/>
              <p:nvPr/>
            </p:nvSpPr>
            <p:spPr>
              <a:xfrm>
                <a:off x="7939373" y="1202958"/>
                <a:ext cx="234762" cy="243514"/>
              </a:xfrm>
              <a:custGeom>
                <a:avLst/>
                <a:gdLst/>
                <a:ahLst/>
                <a:cxnLst/>
                <a:rect l="l" t="t" r="r" b="b"/>
                <a:pathLst>
                  <a:path w="6518" h="6761" extrusionOk="0">
                    <a:moveTo>
                      <a:pt x="2418" y="1250"/>
                    </a:moveTo>
                    <a:cubicBezTo>
                      <a:pt x="2418" y="1250"/>
                      <a:pt x="2380" y="1273"/>
                      <a:pt x="2319" y="1314"/>
                    </a:cubicBezTo>
                    <a:lnTo>
                      <a:pt x="2319" y="1314"/>
                    </a:lnTo>
                    <a:cubicBezTo>
                      <a:pt x="2381" y="1275"/>
                      <a:pt x="2418" y="1250"/>
                      <a:pt x="2418" y="1250"/>
                    </a:cubicBezTo>
                    <a:close/>
                    <a:moveTo>
                      <a:pt x="1392" y="1"/>
                    </a:moveTo>
                    <a:cubicBezTo>
                      <a:pt x="1123" y="1"/>
                      <a:pt x="478" y="109"/>
                      <a:pt x="231" y="1112"/>
                    </a:cubicBezTo>
                    <a:cubicBezTo>
                      <a:pt x="1" y="2048"/>
                      <a:pt x="653" y="2174"/>
                      <a:pt x="1022" y="2174"/>
                    </a:cubicBezTo>
                    <a:cubicBezTo>
                      <a:pt x="1158" y="2174"/>
                      <a:pt x="1255" y="2157"/>
                      <a:pt x="1255" y="2157"/>
                    </a:cubicBezTo>
                    <a:lnTo>
                      <a:pt x="1255" y="2157"/>
                    </a:lnTo>
                    <a:cubicBezTo>
                      <a:pt x="1255" y="2157"/>
                      <a:pt x="428" y="2452"/>
                      <a:pt x="1196" y="3319"/>
                    </a:cubicBezTo>
                    <a:cubicBezTo>
                      <a:pt x="1525" y="3673"/>
                      <a:pt x="1920" y="3776"/>
                      <a:pt x="2267" y="3776"/>
                    </a:cubicBezTo>
                    <a:cubicBezTo>
                      <a:pt x="2752" y="3776"/>
                      <a:pt x="3147" y="3575"/>
                      <a:pt x="3147" y="3575"/>
                    </a:cubicBezTo>
                    <a:lnTo>
                      <a:pt x="3147" y="3575"/>
                    </a:lnTo>
                    <a:cubicBezTo>
                      <a:pt x="3147" y="3575"/>
                      <a:pt x="1728" y="4600"/>
                      <a:pt x="2713" y="5368"/>
                    </a:cubicBezTo>
                    <a:cubicBezTo>
                      <a:pt x="3043" y="5620"/>
                      <a:pt x="3357" y="5705"/>
                      <a:pt x="3631" y="5705"/>
                    </a:cubicBezTo>
                    <a:cubicBezTo>
                      <a:pt x="3984" y="5705"/>
                      <a:pt x="4269" y="5565"/>
                      <a:pt x="4433" y="5460"/>
                    </a:cubicBezTo>
                    <a:lnTo>
                      <a:pt x="4433" y="5460"/>
                    </a:lnTo>
                    <a:cubicBezTo>
                      <a:pt x="4276" y="5619"/>
                      <a:pt x="4125" y="5958"/>
                      <a:pt x="4684" y="6531"/>
                    </a:cubicBezTo>
                    <a:cubicBezTo>
                      <a:pt x="4845" y="6692"/>
                      <a:pt x="5014" y="6760"/>
                      <a:pt x="5181" y="6760"/>
                    </a:cubicBezTo>
                    <a:cubicBezTo>
                      <a:pt x="5871" y="6760"/>
                      <a:pt x="6517" y="5589"/>
                      <a:pt x="6358" y="4954"/>
                    </a:cubicBezTo>
                    <a:lnTo>
                      <a:pt x="6358" y="4954"/>
                    </a:lnTo>
                    <a:cubicBezTo>
                      <a:pt x="6358" y="4955"/>
                      <a:pt x="5933" y="6101"/>
                      <a:pt x="5136" y="6101"/>
                    </a:cubicBezTo>
                    <a:cubicBezTo>
                      <a:pt x="5111" y="6101"/>
                      <a:pt x="5085" y="6100"/>
                      <a:pt x="5058" y="6097"/>
                    </a:cubicBezTo>
                    <a:cubicBezTo>
                      <a:pt x="4191" y="6038"/>
                      <a:pt x="5294" y="4246"/>
                      <a:pt x="5295" y="4245"/>
                    </a:cubicBezTo>
                    <a:lnTo>
                      <a:pt x="5295" y="4245"/>
                    </a:lnTo>
                    <a:cubicBezTo>
                      <a:pt x="5294" y="4246"/>
                      <a:pt x="4639" y="5128"/>
                      <a:pt x="3963" y="5128"/>
                    </a:cubicBezTo>
                    <a:cubicBezTo>
                      <a:pt x="3794" y="5128"/>
                      <a:pt x="3624" y="5073"/>
                      <a:pt x="3462" y="4935"/>
                    </a:cubicBezTo>
                    <a:cubicBezTo>
                      <a:pt x="2654" y="4245"/>
                      <a:pt x="3935" y="2689"/>
                      <a:pt x="3935" y="2689"/>
                    </a:cubicBezTo>
                    <a:lnTo>
                      <a:pt x="3935" y="2689"/>
                    </a:lnTo>
                    <a:cubicBezTo>
                      <a:pt x="3935" y="2689"/>
                      <a:pt x="3189" y="3331"/>
                      <a:pt x="2494" y="3331"/>
                    </a:cubicBezTo>
                    <a:cubicBezTo>
                      <a:pt x="2230" y="3331"/>
                      <a:pt x="1974" y="3239"/>
                      <a:pt x="1768" y="2984"/>
                    </a:cubicBezTo>
                    <a:cubicBezTo>
                      <a:pt x="1160" y="2212"/>
                      <a:pt x="2017" y="1523"/>
                      <a:pt x="2319" y="1314"/>
                    </a:cubicBezTo>
                    <a:lnTo>
                      <a:pt x="2319" y="1314"/>
                    </a:lnTo>
                    <a:cubicBezTo>
                      <a:pt x="2103" y="1450"/>
                      <a:pt x="1581" y="1753"/>
                      <a:pt x="1222" y="1753"/>
                    </a:cubicBezTo>
                    <a:cubicBezTo>
                      <a:pt x="1037" y="1753"/>
                      <a:pt x="895" y="1672"/>
                      <a:pt x="861" y="1447"/>
                    </a:cubicBezTo>
                    <a:cubicBezTo>
                      <a:pt x="743" y="639"/>
                      <a:pt x="1512" y="9"/>
                      <a:pt x="1512" y="9"/>
                    </a:cubicBezTo>
                    <a:cubicBezTo>
                      <a:pt x="1512" y="9"/>
                      <a:pt x="1466" y="1"/>
                      <a:pt x="13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23" name="Google Shape;523;p36"/>
              <p:cNvSpPr/>
              <p:nvPr/>
            </p:nvSpPr>
            <p:spPr>
              <a:xfrm>
                <a:off x="7796527" y="1263720"/>
                <a:ext cx="173172" cy="251222"/>
              </a:xfrm>
              <a:custGeom>
                <a:avLst/>
                <a:gdLst/>
                <a:ahLst/>
                <a:cxnLst/>
                <a:rect l="l" t="t" r="r" b="b"/>
                <a:pathLst>
                  <a:path w="4808" h="6975" extrusionOk="0">
                    <a:moveTo>
                      <a:pt x="2502" y="1376"/>
                    </a:moveTo>
                    <a:cubicBezTo>
                      <a:pt x="2502" y="1376"/>
                      <a:pt x="2456" y="1390"/>
                      <a:pt x="2382" y="1419"/>
                    </a:cubicBezTo>
                    <a:lnTo>
                      <a:pt x="2382" y="1419"/>
                    </a:lnTo>
                    <a:cubicBezTo>
                      <a:pt x="2457" y="1393"/>
                      <a:pt x="2502" y="1376"/>
                      <a:pt x="2502" y="1376"/>
                    </a:cubicBezTo>
                    <a:close/>
                    <a:moveTo>
                      <a:pt x="1776" y="0"/>
                    </a:moveTo>
                    <a:cubicBezTo>
                      <a:pt x="1487" y="0"/>
                      <a:pt x="1043" y="130"/>
                      <a:pt x="650" y="785"/>
                    </a:cubicBezTo>
                    <a:cubicBezTo>
                      <a:pt x="0" y="1888"/>
                      <a:pt x="1222" y="1947"/>
                      <a:pt x="1222" y="1947"/>
                    </a:cubicBezTo>
                    <a:cubicBezTo>
                      <a:pt x="1222" y="1947"/>
                      <a:pt x="414" y="2046"/>
                      <a:pt x="828" y="2992"/>
                    </a:cubicBezTo>
                    <a:cubicBezTo>
                      <a:pt x="1094" y="3573"/>
                      <a:pt x="1645" y="3685"/>
                      <a:pt x="2029" y="3685"/>
                    </a:cubicBezTo>
                    <a:cubicBezTo>
                      <a:pt x="2268" y="3685"/>
                      <a:pt x="2443" y="3642"/>
                      <a:pt x="2443" y="3642"/>
                    </a:cubicBezTo>
                    <a:lnTo>
                      <a:pt x="2443" y="3642"/>
                    </a:lnTo>
                    <a:cubicBezTo>
                      <a:pt x="2443" y="3642"/>
                      <a:pt x="907" y="4272"/>
                      <a:pt x="1537" y="5179"/>
                    </a:cubicBezTo>
                    <a:cubicBezTo>
                      <a:pt x="1827" y="5595"/>
                      <a:pt x="2192" y="5708"/>
                      <a:pt x="2502" y="5708"/>
                    </a:cubicBezTo>
                    <a:cubicBezTo>
                      <a:pt x="2699" y="5708"/>
                      <a:pt x="2874" y="5662"/>
                      <a:pt x="2993" y="5620"/>
                    </a:cubicBezTo>
                    <a:lnTo>
                      <a:pt x="2993" y="5620"/>
                    </a:lnTo>
                    <a:cubicBezTo>
                      <a:pt x="2808" y="5731"/>
                      <a:pt x="2568" y="6005"/>
                      <a:pt x="2877" y="6637"/>
                    </a:cubicBezTo>
                    <a:cubicBezTo>
                      <a:pt x="2997" y="6877"/>
                      <a:pt x="3177" y="6975"/>
                      <a:pt x="3379" y="6975"/>
                    </a:cubicBezTo>
                    <a:cubicBezTo>
                      <a:pt x="3974" y="6975"/>
                      <a:pt x="4764" y="6131"/>
                      <a:pt x="4808" y="5573"/>
                    </a:cubicBezTo>
                    <a:lnTo>
                      <a:pt x="4808" y="5573"/>
                    </a:lnTo>
                    <a:cubicBezTo>
                      <a:pt x="4808" y="5573"/>
                      <a:pt x="4208" y="6377"/>
                      <a:pt x="3560" y="6377"/>
                    </a:cubicBezTo>
                    <a:cubicBezTo>
                      <a:pt x="3484" y="6377"/>
                      <a:pt x="3407" y="6366"/>
                      <a:pt x="3330" y="6341"/>
                    </a:cubicBezTo>
                    <a:cubicBezTo>
                      <a:pt x="2601" y="6085"/>
                      <a:pt x="4098" y="4706"/>
                      <a:pt x="4098" y="4706"/>
                    </a:cubicBezTo>
                    <a:lnTo>
                      <a:pt x="4098" y="4706"/>
                    </a:lnTo>
                    <a:cubicBezTo>
                      <a:pt x="4098" y="4706"/>
                      <a:pt x="3422" y="5249"/>
                      <a:pt x="2860" y="5249"/>
                    </a:cubicBezTo>
                    <a:cubicBezTo>
                      <a:pt x="2643" y="5249"/>
                      <a:pt x="2443" y="5167"/>
                      <a:pt x="2305" y="4942"/>
                    </a:cubicBezTo>
                    <a:cubicBezTo>
                      <a:pt x="1813" y="4154"/>
                      <a:pt x="3389" y="2992"/>
                      <a:pt x="3389" y="2992"/>
                    </a:cubicBezTo>
                    <a:lnTo>
                      <a:pt x="3389" y="2992"/>
                    </a:lnTo>
                    <a:cubicBezTo>
                      <a:pt x="3389" y="2992"/>
                      <a:pt x="2771" y="3312"/>
                      <a:pt x="2219" y="3312"/>
                    </a:cubicBezTo>
                    <a:cubicBezTo>
                      <a:pt x="1884" y="3312"/>
                      <a:pt x="1573" y="3194"/>
                      <a:pt x="1439" y="2814"/>
                    </a:cubicBezTo>
                    <a:cubicBezTo>
                      <a:pt x="1131" y="1990"/>
                      <a:pt x="2045" y="1550"/>
                      <a:pt x="2382" y="1419"/>
                    </a:cubicBezTo>
                    <a:lnTo>
                      <a:pt x="2382" y="1419"/>
                    </a:lnTo>
                    <a:cubicBezTo>
                      <a:pt x="2191" y="1483"/>
                      <a:pt x="1810" y="1597"/>
                      <a:pt x="1511" y="1597"/>
                    </a:cubicBezTo>
                    <a:cubicBezTo>
                      <a:pt x="1248" y="1597"/>
                      <a:pt x="1050" y="1509"/>
                      <a:pt x="1104" y="1218"/>
                    </a:cubicBezTo>
                    <a:cubicBezTo>
                      <a:pt x="1241" y="470"/>
                      <a:pt x="2089" y="56"/>
                      <a:pt x="2089" y="56"/>
                    </a:cubicBezTo>
                    <a:cubicBezTo>
                      <a:pt x="2089" y="56"/>
                      <a:pt x="1965" y="0"/>
                      <a:pt x="17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24" name="Google Shape;524;p36"/>
              <p:cNvSpPr/>
              <p:nvPr/>
            </p:nvSpPr>
            <p:spPr>
              <a:xfrm>
                <a:off x="8161637" y="887480"/>
                <a:ext cx="99012" cy="91737"/>
              </a:xfrm>
              <a:custGeom>
                <a:avLst/>
                <a:gdLst/>
                <a:ahLst/>
                <a:cxnLst/>
                <a:rect l="l" t="t" r="r" b="b"/>
                <a:pathLst>
                  <a:path w="2749" h="2547" extrusionOk="0">
                    <a:moveTo>
                      <a:pt x="2296" y="0"/>
                    </a:moveTo>
                    <a:lnTo>
                      <a:pt x="1724" y="158"/>
                    </a:lnTo>
                    <a:cubicBezTo>
                      <a:pt x="1724" y="158"/>
                      <a:pt x="2197" y="1636"/>
                      <a:pt x="1527" y="1951"/>
                    </a:cubicBezTo>
                    <a:cubicBezTo>
                      <a:pt x="1465" y="1979"/>
                      <a:pt x="1407" y="1992"/>
                      <a:pt x="1353" y="1992"/>
                    </a:cubicBezTo>
                    <a:cubicBezTo>
                      <a:pt x="721" y="1992"/>
                      <a:pt x="621" y="237"/>
                      <a:pt x="621" y="237"/>
                    </a:cubicBezTo>
                    <a:lnTo>
                      <a:pt x="207" y="276"/>
                    </a:lnTo>
                    <a:cubicBezTo>
                      <a:pt x="207" y="276"/>
                      <a:pt x="1" y="2546"/>
                      <a:pt x="1419" y="2546"/>
                    </a:cubicBezTo>
                    <a:cubicBezTo>
                      <a:pt x="1454" y="2546"/>
                      <a:pt x="1490" y="2545"/>
                      <a:pt x="1527" y="2542"/>
                    </a:cubicBezTo>
                    <a:cubicBezTo>
                      <a:pt x="2749" y="2443"/>
                      <a:pt x="2296" y="0"/>
                      <a:pt x="22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25" name="Google Shape;525;p36"/>
              <p:cNvSpPr/>
              <p:nvPr/>
            </p:nvSpPr>
            <p:spPr>
              <a:xfrm>
                <a:off x="8278174" y="933575"/>
                <a:ext cx="142849" cy="80253"/>
              </a:xfrm>
              <a:custGeom>
                <a:avLst/>
                <a:gdLst/>
                <a:ahLst/>
                <a:cxnLst/>
                <a:rect l="l" t="t" r="r" b="b"/>
                <a:pathLst>
                  <a:path w="3074" h="2228" extrusionOk="0">
                    <a:moveTo>
                      <a:pt x="0" y="1"/>
                    </a:moveTo>
                    <a:cubicBezTo>
                      <a:pt x="118" y="316"/>
                      <a:pt x="414" y="2227"/>
                      <a:pt x="414" y="2227"/>
                    </a:cubicBezTo>
                    <a:lnTo>
                      <a:pt x="307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26" name="Google Shape;526;p36"/>
              <p:cNvSpPr/>
              <p:nvPr/>
            </p:nvSpPr>
            <p:spPr>
              <a:xfrm>
                <a:off x="8125800" y="958435"/>
                <a:ext cx="60365" cy="59645"/>
              </a:xfrm>
              <a:custGeom>
                <a:avLst/>
                <a:gdLst/>
                <a:ahLst/>
                <a:cxnLst/>
                <a:rect l="l" t="t" r="r" b="b"/>
                <a:pathLst>
                  <a:path w="1676" h="1656" extrusionOk="0">
                    <a:moveTo>
                      <a:pt x="828" y="0"/>
                    </a:moveTo>
                    <a:cubicBezTo>
                      <a:pt x="375" y="0"/>
                      <a:pt x="0" y="375"/>
                      <a:pt x="0" y="828"/>
                    </a:cubicBezTo>
                    <a:cubicBezTo>
                      <a:pt x="0" y="1281"/>
                      <a:pt x="375" y="1656"/>
                      <a:pt x="828" y="1656"/>
                    </a:cubicBezTo>
                    <a:cubicBezTo>
                      <a:pt x="1301" y="1656"/>
                      <a:pt x="1675" y="1281"/>
                      <a:pt x="1675" y="828"/>
                    </a:cubicBezTo>
                    <a:cubicBezTo>
                      <a:pt x="1675" y="375"/>
                      <a:pt x="1301" y="0"/>
                      <a:pt x="8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527" name="Google Shape;527;p36"/>
            <p:cNvSpPr/>
            <p:nvPr/>
          </p:nvSpPr>
          <p:spPr>
            <a:xfrm>
              <a:off x="7571588" y="526075"/>
              <a:ext cx="363050" cy="704450"/>
            </a:xfrm>
            <a:custGeom>
              <a:avLst/>
              <a:gdLst/>
              <a:ahLst/>
              <a:cxnLst/>
              <a:rect l="l" t="t" r="r" b="b"/>
              <a:pathLst>
                <a:path w="14522" h="28178" extrusionOk="0">
                  <a:moveTo>
                    <a:pt x="1517" y="0"/>
                  </a:moveTo>
                  <a:cubicBezTo>
                    <a:pt x="1150" y="0"/>
                    <a:pt x="769" y="119"/>
                    <a:pt x="493" y="343"/>
                  </a:cubicBezTo>
                  <a:cubicBezTo>
                    <a:pt x="139" y="658"/>
                    <a:pt x="1" y="1131"/>
                    <a:pt x="60" y="1584"/>
                  </a:cubicBezTo>
                  <a:cubicBezTo>
                    <a:pt x="119" y="2116"/>
                    <a:pt x="414" y="2589"/>
                    <a:pt x="749" y="3003"/>
                  </a:cubicBezTo>
                  <a:cubicBezTo>
                    <a:pt x="1084" y="3436"/>
                    <a:pt x="1478" y="3830"/>
                    <a:pt x="1872" y="4205"/>
                  </a:cubicBezTo>
                  <a:cubicBezTo>
                    <a:pt x="2680" y="4953"/>
                    <a:pt x="3587" y="5584"/>
                    <a:pt x="4552" y="6096"/>
                  </a:cubicBezTo>
                  <a:cubicBezTo>
                    <a:pt x="4769" y="6510"/>
                    <a:pt x="4985" y="6923"/>
                    <a:pt x="5202" y="7337"/>
                  </a:cubicBezTo>
                  <a:cubicBezTo>
                    <a:pt x="5655" y="8283"/>
                    <a:pt x="6089" y="9229"/>
                    <a:pt x="6463" y="10194"/>
                  </a:cubicBezTo>
                  <a:cubicBezTo>
                    <a:pt x="5872" y="9583"/>
                    <a:pt x="5419" y="8835"/>
                    <a:pt x="4887" y="8165"/>
                  </a:cubicBezTo>
                  <a:cubicBezTo>
                    <a:pt x="4355" y="7495"/>
                    <a:pt x="3724" y="6884"/>
                    <a:pt x="2917" y="6589"/>
                  </a:cubicBezTo>
                  <a:cubicBezTo>
                    <a:pt x="2674" y="6497"/>
                    <a:pt x="2382" y="6440"/>
                    <a:pt x="2094" y="6440"/>
                  </a:cubicBezTo>
                  <a:cubicBezTo>
                    <a:pt x="1518" y="6440"/>
                    <a:pt x="953" y="6667"/>
                    <a:pt x="808" y="7298"/>
                  </a:cubicBezTo>
                  <a:cubicBezTo>
                    <a:pt x="572" y="8283"/>
                    <a:pt x="1695" y="8815"/>
                    <a:pt x="2424" y="9091"/>
                  </a:cubicBezTo>
                  <a:cubicBezTo>
                    <a:pt x="3370" y="9445"/>
                    <a:pt x="4394" y="9623"/>
                    <a:pt x="5399" y="9662"/>
                  </a:cubicBezTo>
                  <a:cubicBezTo>
                    <a:pt x="5411" y="9668"/>
                    <a:pt x="5422" y="9670"/>
                    <a:pt x="5434" y="9670"/>
                  </a:cubicBezTo>
                  <a:cubicBezTo>
                    <a:pt x="5462" y="9670"/>
                    <a:pt x="5490" y="9656"/>
                    <a:pt x="5517" y="9642"/>
                  </a:cubicBezTo>
                  <a:cubicBezTo>
                    <a:pt x="5892" y="10155"/>
                    <a:pt x="6286" y="10647"/>
                    <a:pt x="6778" y="11022"/>
                  </a:cubicBezTo>
                  <a:cubicBezTo>
                    <a:pt x="7054" y="11770"/>
                    <a:pt x="7310" y="12539"/>
                    <a:pt x="7547" y="13287"/>
                  </a:cubicBezTo>
                  <a:cubicBezTo>
                    <a:pt x="7409" y="13150"/>
                    <a:pt x="7251" y="12992"/>
                    <a:pt x="7113" y="12854"/>
                  </a:cubicBezTo>
                  <a:cubicBezTo>
                    <a:pt x="7094" y="12775"/>
                    <a:pt x="7035" y="12696"/>
                    <a:pt x="6936" y="12677"/>
                  </a:cubicBezTo>
                  <a:cubicBezTo>
                    <a:pt x="6424" y="12164"/>
                    <a:pt x="5892" y="11672"/>
                    <a:pt x="5281" y="11258"/>
                  </a:cubicBezTo>
                  <a:cubicBezTo>
                    <a:pt x="4564" y="10799"/>
                    <a:pt x="3710" y="10425"/>
                    <a:pt x="2847" y="10425"/>
                  </a:cubicBezTo>
                  <a:cubicBezTo>
                    <a:pt x="2785" y="10425"/>
                    <a:pt x="2723" y="10427"/>
                    <a:pt x="2661" y="10431"/>
                  </a:cubicBezTo>
                  <a:cubicBezTo>
                    <a:pt x="2227" y="10470"/>
                    <a:pt x="1754" y="10608"/>
                    <a:pt x="1478" y="10963"/>
                  </a:cubicBezTo>
                  <a:cubicBezTo>
                    <a:pt x="1222" y="11298"/>
                    <a:pt x="1222" y="11731"/>
                    <a:pt x="1400" y="12105"/>
                  </a:cubicBezTo>
                  <a:cubicBezTo>
                    <a:pt x="1813" y="12992"/>
                    <a:pt x="3074" y="13169"/>
                    <a:pt x="3921" y="13287"/>
                  </a:cubicBezTo>
                  <a:cubicBezTo>
                    <a:pt x="4249" y="13328"/>
                    <a:pt x="4580" y="13347"/>
                    <a:pt x="4910" y="13347"/>
                  </a:cubicBezTo>
                  <a:cubicBezTo>
                    <a:pt x="5552" y="13347"/>
                    <a:pt x="6193" y="13273"/>
                    <a:pt x="6818" y="13130"/>
                  </a:cubicBezTo>
                  <a:cubicBezTo>
                    <a:pt x="7113" y="13425"/>
                    <a:pt x="7409" y="13741"/>
                    <a:pt x="7724" y="14036"/>
                  </a:cubicBezTo>
                  <a:cubicBezTo>
                    <a:pt x="7744" y="14056"/>
                    <a:pt x="7764" y="14076"/>
                    <a:pt x="7783" y="14076"/>
                  </a:cubicBezTo>
                  <a:cubicBezTo>
                    <a:pt x="8039" y="15021"/>
                    <a:pt x="8276" y="15967"/>
                    <a:pt x="8493" y="16913"/>
                  </a:cubicBezTo>
                  <a:cubicBezTo>
                    <a:pt x="8118" y="16617"/>
                    <a:pt x="7823" y="16263"/>
                    <a:pt x="7507" y="15908"/>
                  </a:cubicBezTo>
                  <a:cubicBezTo>
                    <a:pt x="7153" y="15494"/>
                    <a:pt x="6759" y="15100"/>
                    <a:pt x="6286" y="14805"/>
                  </a:cubicBezTo>
                  <a:cubicBezTo>
                    <a:pt x="5615" y="14385"/>
                    <a:pt x="4801" y="14109"/>
                    <a:pt x="4003" y="14109"/>
                  </a:cubicBezTo>
                  <a:cubicBezTo>
                    <a:pt x="3863" y="14109"/>
                    <a:pt x="3724" y="14117"/>
                    <a:pt x="3587" y="14135"/>
                  </a:cubicBezTo>
                  <a:cubicBezTo>
                    <a:pt x="3114" y="14194"/>
                    <a:pt x="2661" y="14411"/>
                    <a:pt x="2385" y="14805"/>
                  </a:cubicBezTo>
                  <a:cubicBezTo>
                    <a:pt x="2129" y="15159"/>
                    <a:pt x="2050" y="15612"/>
                    <a:pt x="2247" y="16006"/>
                  </a:cubicBezTo>
                  <a:cubicBezTo>
                    <a:pt x="2661" y="16854"/>
                    <a:pt x="3862" y="17070"/>
                    <a:pt x="4710" y="17149"/>
                  </a:cubicBezTo>
                  <a:cubicBezTo>
                    <a:pt x="4868" y="17162"/>
                    <a:pt x="5028" y="17168"/>
                    <a:pt x="5188" y="17168"/>
                  </a:cubicBezTo>
                  <a:cubicBezTo>
                    <a:pt x="6003" y="17168"/>
                    <a:pt x="6835" y="17012"/>
                    <a:pt x="7626" y="16814"/>
                  </a:cubicBezTo>
                  <a:cubicBezTo>
                    <a:pt x="7665" y="16795"/>
                    <a:pt x="7704" y="16775"/>
                    <a:pt x="7724" y="16755"/>
                  </a:cubicBezTo>
                  <a:cubicBezTo>
                    <a:pt x="7980" y="17011"/>
                    <a:pt x="8256" y="17267"/>
                    <a:pt x="8552" y="17464"/>
                  </a:cubicBezTo>
                  <a:cubicBezTo>
                    <a:pt x="8571" y="17484"/>
                    <a:pt x="8591" y="17484"/>
                    <a:pt x="8611" y="17484"/>
                  </a:cubicBezTo>
                  <a:cubicBezTo>
                    <a:pt x="8808" y="18489"/>
                    <a:pt x="8985" y="19514"/>
                    <a:pt x="9143" y="20518"/>
                  </a:cubicBezTo>
                  <a:cubicBezTo>
                    <a:pt x="9084" y="20459"/>
                    <a:pt x="9025" y="20400"/>
                    <a:pt x="8946" y="20341"/>
                  </a:cubicBezTo>
                  <a:cubicBezTo>
                    <a:pt x="8788" y="20164"/>
                    <a:pt x="8611" y="19986"/>
                    <a:pt x="8414" y="19829"/>
                  </a:cubicBezTo>
                  <a:cubicBezTo>
                    <a:pt x="8059" y="19533"/>
                    <a:pt x="7704" y="19238"/>
                    <a:pt x="7291" y="19021"/>
                  </a:cubicBezTo>
                  <a:cubicBezTo>
                    <a:pt x="6834" y="18770"/>
                    <a:pt x="6299" y="18575"/>
                    <a:pt x="5762" y="18575"/>
                  </a:cubicBezTo>
                  <a:cubicBezTo>
                    <a:pt x="5582" y="18575"/>
                    <a:pt x="5400" y="18597"/>
                    <a:pt x="5222" y="18647"/>
                  </a:cubicBezTo>
                  <a:cubicBezTo>
                    <a:pt x="4828" y="18745"/>
                    <a:pt x="4552" y="18982"/>
                    <a:pt x="4473" y="19376"/>
                  </a:cubicBezTo>
                  <a:cubicBezTo>
                    <a:pt x="4414" y="19730"/>
                    <a:pt x="4493" y="20085"/>
                    <a:pt x="4670" y="20400"/>
                  </a:cubicBezTo>
                  <a:cubicBezTo>
                    <a:pt x="5084" y="21070"/>
                    <a:pt x="5813" y="21346"/>
                    <a:pt x="6562" y="21425"/>
                  </a:cubicBezTo>
                  <a:cubicBezTo>
                    <a:pt x="6677" y="21431"/>
                    <a:pt x="6794" y="21433"/>
                    <a:pt x="6912" y="21433"/>
                  </a:cubicBezTo>
                  <a:cubicBezTo>
                    <a:pt x="7196" y="21433"/>
                    <a:pt x="7485" y="21419"/>
                    <a:pt x="7764" y="21405"/>
                  </a:cubicBezTo>
                  <a:cubicBezTo>
                    <a:pt x="8236" y="21385"/>
                    <a:pt x="8690" y="21366"/>
                    <a:pt x="9162" y="21326"/>
                  </a:cubicBezTo>
                  <a:cubicBezTo>
                    <a:pt x="9182" y="21366"/>
                    <a:pt x="9222" y="21385"/>
                    <a:pt x="9261" y="21405"/>
                  </a:cubicBezTo>
                  <a:cubicBezTo>
                    <a:pt x="9340" y="21957"/>
                    <a:pt x="9399" y="22508"/>
                    <a:pt x="9458" y="23060"/>
                  </a:cubicBezTo>
                  <a:cubicBezTo>
                    <a:pt x="8847" y="22765"/>
                    <a:pt x="8197" y="22548"/>
                    <a:pt x="7547" y="22410"/>
                  </a:cubicBezTo>
                  <a:cubicBezTo>
                    <a:pt x="7261" y="22344"/>
                    <a:pt x="6913" y="22259"/>
                    <a:pt x="6584" y="22259"/>
                  </a:cubicBezTo>
                  <a:cubicBezTo>
                    <a:pt x="6322" y="22259"/>
                    <a:pt x="6072" y="22312"/>
                    <a:pt x="5872" y="22469"/>
                  </a:cubicBezTo>
                  <a:cubicBezTo>
                    <a:pt x="5399" y="22863"/>
                    <a:pt x="5636" y="23533"/>
                    <a:pt x="5990" y="23907"/>
                  </a:cubicBezTo>
                  <a:cubicBezTo>
                    <a:pt x="6264" y="24207"/>
                    <a:pt x="6640" y="24282"/>
                    <a:pt x="7028" y="24282"/>
                  </a:cubicBezTo>
                  <a:cubicBezTo>
                    <a:pt x="7228" y="24282"/>
                    <a:pt x="7432" y="24262"/>
                    <a:pt x="7626" y="24242"/>
                  </a:cubicBezTo>
                  <a:cubicBezTo>
                    <a:pt x="8256" y="24144"/>
                    <a:pt x="8887" y="23927"/>
                    <a:pt x="9458" y="23612"/>
                  </a:cubicBezTo>
                  <a:cubicBezTo>
                    <a:pt x="9478" y="23612"/>
                    <a:pt x="9497" y="23592"/>
                    <a:pt x="9497" y="23592"/>
                  </a:cubicBezTo>
                  <a:cubicBezTo>
                    <a:pt x="9635" y="25050"/>
                    <a:pt x="9714" y="26508"/>
                    <a:pt x="9754" y="27986"/>
                  </a:cubicBezTo>
                  <a:cubicBezTo>
                    <a:pt x="9763" y="28114"/>
                    <a:pt x="9867" y="28178"/>
                    <a:pt x="9968" y="28178"/>
                  </a:cubicBezTo>
                  <a:cubicBezTo>
                    <a:pt x="10069" y="28178"/>
                    <a:pt x="10167" y="28114"/>
                    <a:pt x="10167" y="27986"/>
                  </a:cubicBezTo>
                  <a:cubicBezTo>
                    <a:pt x="10128" y="26469"/>
                    <a:pt x="10029" y="24971"/>
                    <a:pt x="9891" y="23474"/>
                  </a:cubicBezTo>
                  <a:lnTo>
                    <a:pt x="9891" y="23474"/>
                  </a:lnTo>
                  <a:cubicBezTo>
                    <a:pt x="10522" y="23577"/>
                    <a:pt x="11164" y="23701"/>
                    <a:pt x="11800" y="23701"/>
                  </a:cubicBezTo>
                  <a:cubicBezTo>
                    <a:pt x="12019" y="23701"/>
                    <a:pt x="12236" y="23686"/>
                    <a:pt x="12453" y="23651"/>
                  </a:cubicBezTo>
                  <a:cubicBezTo>
                    <a:pt x="13202" y="23533"/>
                    <a:pt x="13950" y="23099"/>
                    <a:pt x="14246" y="22370"/>
                  </a:cubicBezTo>
                  <a:cubicBezTo>
                    <a:pt x="14522" y="21701"/>
                    <a:pt x="14029" y="21050"/>
                    <a:pt x="13359" y="20932"/>
                  </a:cubicBezTo>
                  <a:cubicBezTo>
                    <a:pt x="13263" y="20914"/>
                    <a:pt x="13167" y="20905"/>
                    <a:pt x="13072" y="20905"/>
                  </a:cubicBezTo>
                  <a:cubicBezTo>
                    <a:pt x="12350" y="20905"/>
                    <a:pt x="11668" y="21392"/>
                    <a:pt x="11093" y="21740"/>
                  </a:cubicBezTo>
                  <a:cubicBezTo>
                    <a:pt x="10739" y="21976"/>
                    <a:pt x="10364" y="22213"/>
                    <a:pt x="10029" y="22489"/>
                  </a:cubicBezTo>
                  <a:cubicBezTo>
                    <a:pt x="9951" y="22548"/>
                    <a:pt x="9891" y="22607"/>
                    <a:pt x="9813" y="22666"/>
                  </a:cubicBezTo>
                  <a:cubicBezTo>
                    <a:pt x="9793" y="22410"/>
                    <a:pt x="9754" y="22154"/>
                    <a:pt x="9734" y="21917"/>
                  </a:cubicBezTo>
                  <a:cubicBezTo>
                    <a:pt x="9694" y="21641"/>
                    <a:pt x="9655" y="21366"/>
                    <a:pt x="9635" y="21090"/>
                  </a:cubicBezTo>
                  <a:cubicBezTo>
                    <a:pt x="10167" y="20105"/>
                    <a:pt x="11566" y="19947"/>
                    <a:pt x="12453" y="19474"/>
                  </a:cubicBezTo>
                  <a:cubicBezTo>
                    <a:pt x="13280" y="19021"/>
                    <a:pt x="14049" y="18154"/>
                    <a:pt x="14049" y="17169"/>
                  </a:cubicBezTo>
                  <a:cubicBezTo>
                    <a:pt x="14066" y="16412"/>
                    <a:pt x="13493" y="15727"/>
                    <a:pt x="12761" y="15727"/>
                  </a:cubicBezTo>
                  <a:cubicBezTo>
                    <a:pt x="12636" y="15727"/>
                    <a:pt x="12506" y="15747"/>
                    <a:pt x="12374" y="15790"/>
                  </a:cubicBezTo>
                  <a:cubicBezTo>
                    <a:pt x="11941" y="15947"/>
                    <a:pt x="11586" y="16263"/>
                    <a:pt x="11271" y="16598"/>
                  </a:cubicBezTo>
                  <a:cubicBezTo>
                    <a:pt x="10955" y="16933"/>
                    <a:pt x="10660" y="17287"/>
                    <a:pt x="10443" y="17681"/>
                  </a:cubicBezTo>
                  <a:cubicBezTo>
                    <a:pt x="9951" y="18489"/>
                    <a:pt x="9655" y="19395"/>
                    <a:pt x="9576" y="20341"/>
                  </a:cubicBezTo>
                  <a:cubicBezTo>
                    <a:pt x="9557" y="20400"/>
                    <a:pt x="9576" y="20440"/>
                    <a:pt x="9596" y="20479"/>
                  </a:cubicBezTo>
                  <a:cubicBezTo>
                    <a:pt x="9576" y="20499"/>
                    <a:pt x="9557" y="20518"/>
                    <a:pt x="9557" y="20538"/>
                  </a:cubicBezTo>
                  <a:cubicBezTo>
                    <a:pt x="9379" y="19415"/>
                    <a:pt x="9182" y="18292"/>
                    <a:pt x="8965" y="17189"/>
                  </a:cubicBezTo>
                  <a:cubicBezTo>
                    <a:pt x="9025" y="17149"/>
                    <a:pt x="9064" y="17070"/>
                    <a:pt x="9044" y="16972"/>
                  </a:cubicBezTo>
                  <a:cubicBezTo>
                    <a:pt x="8709" y="15691"/>
                    <a:pt x="10069" y="14805"/>
                    <a:pt x="10955" y="14154"/>
                  </a:cubicBezTo>
                  <a:cubicBezTo>
                    <a:pt x="11803" y="13524"/>
                    <a:pt x="12729" y="12637"/>
                    <a:pt x="12926" y="11534"/>
                  </a:cubicBezTo>
                  <a:cubicBezTo>
                    <a:pt x="13004" y="11081"/>
                    <a:pt x="12945" y="10608"/>
                    <a:pt x="12630" y="10253"/>
                  </a:cubicBezTo>
                  <a:cubicBezTo>
                    <a:pt x="12371" y="9959"/>
                    <a:pt x="11975" y="9832"/>
                    <a:pt x="11602" y="9832"/>
                  </a:cubicBezTo>
                  <a:cubicBezTo>
                    <a:pt x="11550" y="9832"/>
                    <a:pt x="11499" y="9835"/>
                    <a:pt x="11448" y="9840"/>
                  </a:cubicBezTo>
                  <a:cubicBezTo>
                    <a:pt x="10384" y="9918"/>
                    <a:pt x="9793" y="10864"/>
                    <a:pt x="9497" y="11790"/>
                  </a:cubicBezTo>
                  <a:cubicBezTo>
                    <a:pt x="9162" y="12874"/>
                    <a:pt x="9025" y="14056"/>
                    <a:pt x="9044" y="15179"/>
                  </a:cubicBezTo>
                  <a:cubicBezTo>
                    <a:pt x="9044" y="15218"/>
                    <a:pt x="9064" y="15258"/>
                    <a:pt x="9064" y="15277"/>
                  </a:cubicBezTo>
                  <a:cubicBezTo>
                    <a:pt x="8906" y="15494"/>
                    <a:pt x="8788" y="15750"/>
                    <a:pt x="8690" y="16006"/>
                  </a:cubicBezTo>
                  <a:cubicBezTo>
                    <a:pt x="8473" y="15061"/>
                    <a:pt x="8217" y="14115"/>
                    <a:pt x="7941" y="13169"/>
                  </a:cubicBezTo>
                  <a:cubicBezTo>
                    <a:pt x="7980" y="13130"/>
                    <a:pt x="8020" y="13071"/>
                    <a:pt x="8000" y="12972"/>
                  </a:cubicBezTo>
                  <a:cubicBezTo>
                    <a:pt x="7803" y="11770"/>
                    <a:pt x="8847" y="10805"/>
                    <a:pt x="9517" y="9958"/>
                  </a:cubicBezTo>
                  <a:cubicBezTo>
                    <a:pt x="10148" y="9150"/>
                    <a:pt x="10620" y="8184"/>
                    <a:pt x="10778" y="7180"/>
                  </a:cubicBezTo>
                  <a:cubicBezTo>
                    <a:pt x="10837" y="6726"/>
                    <a:pt x="10817" y="6234"/>
                    <a:pt x="10542" y="5860"/>
                  </a:cubicBezTo>
                  <a:cubicBezTo>
                    <a:pt x="10350" y="5613"/>
                    <a:pt x="10073" y="5500"/>
                    <a:pt x="9789" y="5500"/>
                  </a:cubicBezTo>
                  <a:cubicBezTo>
                    <a:pt x="9665" y="5500"/>
                    <a:pt x="9539" y="5522"/>
                    <a:pt x="9419" y="5564"/>
                  </a:cubicBezTo>
                  <a:cubicBezTo>
                    <a:pt x="8512" y="5899"/>
                    <a:pt x="8177" y="6963"/>
                    <a:pt x="8059" y="7830"/>
                  </a:cubicBezTo>
                  <a:cubicBezTo>
                    <a:pt x="7901" y="8973"/>
                    <a:pt x="7941" y="10135"/>
                    <a:pt x="7980" y="11278"/>
                  </a:cubicBezTo>
                  <a:cubicBezTo>
                    <a:pt x="7980" y="11298"/>
                    <a:pt x="7980" y="11298"/>
                    <a:pt x="7980" y="11298"/>
                  </a:cubicBezTo>
                  <a:cubicBezTo>
                    <a:pt x="7823" y="11593"/>
                    <a:pt x="7685" y="11908"/>
                    <a:pt x="7626" y="12224"/>
                  </a:cubicBezTo>
                  <a:cubicBezTo>
                    <a:pt x="7527" y="11948"/>
                    <a:pt x="7448" y="11672"/>
                    <a:pt x="7350" y="11396"/>
                  </a:cubicBezTo>
                  <a:cubicBezTo>
                    <a:pt x="7291" y="11219"/>
                    <a:pt x="7212" y="11041"/>
                    <a:pt x="7153" y="10864"/>
                  </a:cubicBezTo>
                  <a:cubicBezTo>
                    <a:pt x="7153" y="10844"/>
                    <a:pt x="7153" y="10825"/>
                    <a:pt x="7133" y="10825"/>
                  </a:cubicBezTo>
                  <a:cubicBezTo>
                    <a:pt x="6995" y="10470"/>
                    <a:pt x="6857" y="10115"/>
                    <a:pt x="6719" y="9761"/>
                  </a:cubicBezTo>
                  <a:cubicBezTo>
                    <a:pt x="6719" y="9721"/>
                    <a:pt x="6719" y="9702"/>
                    <a:pt x="6719" y="9662"/>
                  </a:cubicBezTo>
                  <a:cubicBezTo>
                    <a:pt x="6384" y="8500"/>
                    <a:pt x="6818" y="7318"/>
                    <a:pt x="7251" y="6234"/>
                  </a:cubicBezTo>
                  <a:cubicBezTo>
                    <a:pt x="7626" y="5268"/>
                    <a:pt x="8059" y="4264"/>
                    <a:pt x="8039" y="3200"/>
                  </a:cubicBezTo>
                  <a:cubicBezTo>
                    <a:pt x="8020" y="2668"/>
                    <a:pt x="7882" y="2096"/>
                    <a:pt x="7488" y="1742"/>
                  </a:cubicBezTo>
                  <a:cubicBezTo>
                    <a:pt x="7240" y="1521"/>
                    <a:pt x="6934" y="1388"/>
                    <a:pt x="6618" y="1388"/>
                  </a:cubicBezTo>
                  <a:cubicBezTo>
                    <a:pt x="6482" y="1388"/>
                    <a:pt x="6343" y="1412"/>
                    <a:pt x="6207" y="1466"/>
                  </a:cubicBezTo>
                  <a:cubicBezTo>
                    <a:pt x="5104" y="1919"/>
                    <a:pt x="5320" y="3377"/>
                    <a:pt x="5439" y="4303"/>
                  </a:cubicBezTo>
                  <a:cubicBezTo>
                    <a:pt x="5577" y="5525"/>
                    <a:pt x="5833" y="6726"/>
                    <a:pt x="6187" y="7909"/>
                  </a:cubicBezTo>
                  <a:cubicBezTo>
                    <a:pt x="6207" y="7968"/>
                    <a:pt x="6227" y="7987"/>
                    <a:pt x="6266" y="8027"/>
                  </a:cubicBezTo>
                  <a:cubicBezTo>
                    <a:pt x="6227" y="8184"/>
                    <a:pt x="6207" y="8362"/>
                    <a:pt x="6207" y="8539"/>
                  </a:cubicBezTo>
                  <a:cubicBezTo>
                    <a:pt x="5813" y="7652"/>
                    <a:pt x="5380" y="6805"/>
                    <a:pt x="4926" y="5958"/>
                  </a:cubicBezTo>
                  <a:cubicBezTo>
                    <a:pt x="4926" y="5919"/>
                    <a:pt x="4926" y="5879"/>
                    <a:pt x="4887" y="5840"/>
                  </a:cubicBezTo>
                  <a:cubicBezTo>
                    <a:pt x="4710" y="5150"/>
                    <a:pt x="4532" y="4480"/>
                    <a:pt x="4335" y="3791"/>
                  </a:cubicBezTo>
                  <a:cubicBezTo>
                    <a:pt x="4158" y="3141"/>
                    <a:pt x="3981" y="2510"/>
                    <a:pt x="3705" y="1899"/>
                  </a:cubicBezTo>
                  <a:cubicBezTo>
                    <a:pt x="3330" y="1032"/>
                    <a:pt x="2700" y="106"/>
                    <a:pt x="1675" y="8"/>
                  </a:cubicBezTo>
                  <a:cubicBezTo>
                    <a:pt x="1623" y="3"/>
                    <a:pt x="1570" y="0"/>
                    <a:pt x="15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28" name="Google Shape;528;p36"/>
            <p:cNvSpPr/>
            <p:nvPr/>
          </p:nvSpPr>
          <p:spPr>
            <a:xfrm>
              <a:off x="1346075" y="700400"/>
              <a:ext cx="184200" cy="184200"/>
            </a:xfrm>
            <a:prstGeom prst="plus">
              <a:avLst>
                <a:gd name="adj" fmla="val 25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529" name="Google Shape;529;p36"/>
            <p:cNvGrpSpPr/>
            <p:nvPr/>
          </p:nvGrpSpPr>
          <p:grpSpPr>
            <a:xfrm>
              <a:off x="8243225" y="1343850"/>
              <a:ext cx="375350" cy="382225"/>
              <a:chOff x="8090375" y="1459050"/>
              <a:chExt cx="375350" cy="382225"/>
            </a:xfrm>
          </p:grpSpPr>
          <p:sp>
            <p:nvSpPr>
              <p:cNvPr id="530" name="Google Shape;530;p36"/>
              <p:cNvSpPr/>
              <p:nvPr/>
            </p:nvSpPr>
            <p:spPr>
              <a:xfrm>
                <a:off x="8090375" y="1459050"/>
                <a:ext cx="375350" cy="382225"/>
              </a:xfrm>
              <a:custGeom>
                <a:avLst/>
                <a:gdLst/>
                <a:ahLst/>
                <a:cxnLst/>
                <a:rect l="l" t="t" r="r" b="b"/>
                <a:pathLst>
                  <a:path w="15014" h="15289" extrusionOk="0">
                    <a:moveTo>
                      <a:pt x="8861" y="1"/>
                    </a:moveTo>
                    <a:cubicBezTo>
                      <a:pt x="8250" y="1"/>
                      <a:pt x="7661" y="266"/>
                      <a:pt x="7271" y="768"/>
                    </a:cubicBezTo>
                    <a:cubicBezTo>
                      <a:pt x="6896" y="1241"/>
                      <a:pt x="6680" y="1852"/>
                      <a:pt x="6561" y="2463"/>
                    </a:cubicBezTo>
                    <a:cubicBezTo>
                      <a:pt x="6226" y="1852"/>
                      <a:pt x="5813" y="1281"/>
                      <a:pt x="5182" y="926"/>
                    </a:cubicBezTo>
                    <a:cubicBezTo>
                      <a:pt x="4824" y="718"/>
                      <a:pt x="4380" y="588"/>
                      <a:pt x="3947" y="588"/>
                    </a:cubicBezTo>
                    <a:cubicBezTo>
                      <a:pt x="3476" y="588"/>
                      <a:pt x="3018" y="743"/>
                      <a:pt x="2700" y="1123"/>
                    </a:cubicBezTo>
                    <a:cubicBezTo>
                      <a:pt x="2128" y="1832"/>
                      <a:pt x="2365" y="2995"/>
                      <a:pt x="2680" y="3743"/>
                    </a:cubicBezTo>
                    <a:cubicBezTo>
                      <a:pt x="2916" y="4295"/>
                      <a:pt x="3251" y="4788"/>
                      <a:pt x="3685" y="5182"/>
                    </a:cubicBezTo>
                    <a:cubicBezTo>
                      <a:pt x="3304" y="5115"/>
                      <a:pt x="2891" y="5069"/>
                      <a:pt x="2485" y="5069"/>
                    </a:cubicBezTo>
                    <a:cubicBezTo>
                      <a:pt x="1336" y="5069"/>
                      <a:pt x="244" y="5432"/>
                      <a:pt x="99" y="6699"/>
                    </a:cubicBezTo>
                    <a:cubicBezTo>
                      <a:pt x="0" y="7566"/>
                      <a:pt x="532" y="8374"/>
                      <a:pt x="1281" y="8807"/>
                    </a:cubicBezTo>
                    <a:cubicBezTo>
                      <a:pt x="1655" y="9043"/>
                      <a:pt x="2089" y="9162"/>
                      <a:pt x="2542" y="9201"/>
                    </a:cubicBezTo>
                    <a:cubicBezTo>
                      <a:pt x="2574" y="9203"/>
                      <a:pt x="2607" y="9204"/>
                      <a:pt x="2640" y="9204"/>
                    </a:cubicBezTo>
                    <a:cubicBezTo>
                      <a:pt x="2932" y="9204"/>
                      <a:pt x="3237" y="9139"/>
                      <a:pt x="3542" y="9139"/>
                    </a:cubicBezTo>
                    <a:cubicBezTo>
                      <a:pt x="3577" y="9139"/>
                      <a:pt x="3611" y="9140"/>
                      <a:pt x="3645" y="9142"/>
                    </a:cubicBezTo>
                    <a:cubicBezTo>
                      <a:pt x="2975" y="9595"/>
                      <a:pt x="2424" y="10206"/>
                      <a:pt x="2108" y="10935"/>
                    </a:cubicBezTo>
                    <a:cubicBezTo>
                      <a:pt x="1754" y="11723"/>
                      <a:pt x="1774" y="12728"/>
                      <a:pt x="2443" y="13358"/>
                    </a:cubicBezTo>
                    <a:cubicBezTo>
                      <a:pt x="2779" y="13665"/>
                      <a:pt x="3199" y="13799"/>
                      <a:pt x="3626" y="13799"/>
                    </a:cubicBezTo>
                    <a:cubicBezTo>
                      <a:pt x="4075" y="13799"/>
                      <a:pt x="4532" y="13650"/>
                      <a:pt x="4906" y="13398"/>
                    </a:cubicBezTo>
                    <a:cubicBezTo>
                      <a:pt x="5320" y="13102"/>
                      <a:pt x="5694" y="12688"/>
                      <a:pt x="5990" y="12216"/>
                    </a:cubicBezTo>
                    <a:cubicBezTo>
                      <a:pt x="6010" y="12511"/>
                      <a:pt x="6049" y="12787"/>
                      <a:pt x="6108" y="13083"/>
                    </a:cubicBezTo>
                    <a:cubicBezTo>
                      <a:pt x="6207" y="13516"/>
                      <a:pt x="6285" y="14009"/>
                      <a:pt x="6502" y="14403"/>
                    </a:cubicBezTo>
                    <a:cubicBezTo>
                      <a:pt x="6856" y="15029"/>
                      <a:pt x="7562" y="15289"/>
                      <a:pt x="8249" y="15289"/>
                    </a:cubicBezTo>
                    <a:cubicBezTo>
                      <a:pt x="8405" y="15289"/>
                      <a:pt x="8560" y="15275"/>
                      <a:pt x="8709" y="15250"/>
                    </a:cubicBezTo>
                    <a:cubicBezTo>
                      <a:pt x="9576" y="15092"/>
                      <a:pt x="10167" y="14403"/>
                      <a:pt x="10285" y="13555"/>
                    </a:cubicBezTo>
                    <a:cubicBezTo>
                      <a:pt x="10364" y="13023"/>
                      <a:pt x="10285" y="12531"/>
                      <a:pt x="10128" y="12058"/>
                    </a:cubicBezTo>
                    <a:lnTo>
                      <a:pt x="10128" y="12058"/>
                    </a:lnTo>
                    <a:cubicBezTo>
                      <a:pt x="10640" y="12452"/>
                      <a:pt x="11231" y="12728"/>
                      <a:pt x="11881" y="12807"/>
                    </a:cubicBezTo>
                    <a:cubicBezTo>
                      <a:pt x="11982" y="12817"/>
                      <a:pt x="12083" y="12823"/>
                      <a:pt x="12183" y="12823"/>
                    </a:cubicBezTo>
                    <a:cubicBezTo>
                      <a:pt x="13007" y="12823"/>
                      <a:pt x="13806" y="12463"/>
                      <a:pt x="14245" y="11743"/>
                    </a:cubicBezTo>
                    <a:cubicBezTo>
                      <a:pt x="14718" y="10955"/>
                      <a:pt x="14541" y="9969"/>
                      <a:pt x="13989" y="9260"/>
                    </a:cubicBezTo>
                    <a:cubicBezTo>
                      <a:pt x="13713" y="8886"/>
                      <a:pt x="13339" y="8610"/>
                      <a:pt x="12925" y="8413"/>
                    </a:cubicBezTo>
                    <a:cubicBezTo>
                      <a:pt x="12945" y="8413"/>
                      <a:pt x="12945" y="8413"/>
                      <a:pt x="12965" y="8393"/>
                    </a:cubicBezTo>
                    <a:cubicBezTo>
                      <a:pt x="13359" y="8216"/>
                      <a:pt x="13773" y="8019"/>
                      <a:pt x="14108" y="7723"/>
                    </a:cubicBezTo>
                    <a:cubicBezTo>
                      <a:pt x="14718" y="7172"/>
                      <a:pt x="15014" y="6068"/>
                      <a:pt x="14797" y="5280"/>
                    </a:cubicBezTo>
                    <a:cubicBezTo>
                      <a:pt x="14580" y="4453"/>
                      <a:pt x="13753" y="4019"/>
                      <a:pt x="12945" y="3960"/>
                    </a:cubicBezTo>
                    <a:cubicBezTo>
                      <a:pt x="12837" y="3951"/>
                      <a:pt x="12729" y="3948"/>
                      <a:pt x="12621" y="3948"/>
                    </a:cubicBezTo>
                    <a:cubicBezTo>
                      <a:pt x="12237" y="3948"/>
                      <a:pt x="11856" y="3997"/>
                      <a:pt x="11487" y="4059"/>
                    </a:cubicBezTo>
                    <a:cubicBezTo>
                      <a:pt x="11231" y="4118"/>
                      <a:pt x="10975" y="4177"/>
                      <a:pt x="10738" y="4256"/>
                    </a:cubicBezTo>
                    <a:cubicBezTo>
                      <a:pt x="11113" y="3566"/>
                      <a:pt x="11290" y="2798"/>
                      <a:pt x="11132" y="2029"/>
                    </a:cubicBezTo>
                    <a:cubicBezTo>
                      <a:pt x="10975" y="1202"/>
                      <a:pt x="10423" y="433"/>
                      <a:pt x="9615" y="138"/>
                    </a:cubicBezTo>
                    <a:cubicBezTo>
                      <a:pt x="9368" y="46"/>
                      <a:pt x="9112" y="1"/>
                      <a:pt x="8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31" name="Google Shape;531;p36"/>
              <p:cNvSpPr/>
              <p:nvPr/>
            </p:nvSpPr>
            <p:spPr>
              <a:xfrm>
                <a:off x="8224500" y="1572325"/>
                <a:ext cx="53575" cy="41875"/>
              </a:xfrm>
              <a:custGeom>
                <a:avLst/>
                <a:gdLst/>
                <a:ahLst/>
                <a:cxnLst/>
                <a:rect l="l" t="t" r="r" b="b"/>
                <a:pathLst>
                  <a:path w="2143" h="1675" extrusionOk="0">
                    <a:moveTo>
                      <a:pt x="1203" y="701"/>
                    </a:moveTo>
                    <a:cubicBezTo>
                      <a:pt x="1217" y="701"/>
                      <a:pt x="1156" y="835"/>
                      <a:pt x="1149" y="835"/>
                    </a:cubicBezTo>
                    <a:cubicBezTo>
                      <a:pt x="1146" y="835"/>
                      <a:pt x="1152" y="812"/>
                      <a:pt x="1177" y="749"/>
                    </a:cubicBezTo>
                    <a:cubicBezTo>
                      <a:pt x="1177" y="729"/>
                      <a:pt x="1177" y="729"/>
                      <a:pt x="1177" y="729"/>
                    </a:cubicBezTo>
                    <a:cubicBezTo>
                      <a:pt x="1191" y="709"/>
                      <a:pt x="1200" y="701"/>
                      <a:pt x="1203" y="701"/>
                    </a:cubicBezTo>
                    <a:close/>
                    <a:moveTo>
                      <a:pt x="1114" y="0"/>
                    </a:moveTo>
                    <a:cubicBezTo>
                      <a:pt x="916" y="0"/>
                      <a:pt x="720" y="64"/>
                      <a:pt x="566" y="198"/>
                    </a:cubicBezTo>
                    <a:cubicBezTo>
                      <a:pt x="0" y="708"/>
                      <a:pt x="431" y="1675"/>
                      <a:pt x="1108" y="1675"/>
                    </a:cubicBezTo>
                    <a:cubicBezTo>
                      <a:pt x="1162" y="1675"/>
                      <a:pt x="1218" y="1669"/>
                      <a:pt x="1275" y="1656"/>
                    </a:cubicBezTo>
                    <a:cubicBezTo>
                      <a:pt x="1512" y="1636"/>
                      <a:pt x="1748" y="1498"/>
                      <a:pt x="1886" y="1301"/>
                    </a:cubicBezTo>
                    <a:cubicBezTo>
                      <a:pt x="2142" y="907"/>
                      <a:pt x="2004" y="395"/>
                      <a:pt x="1630" y="158"/>
                    </a:cubicBezTo>
                    <a:cubicBezTo>
                      <a:pt x="1479" y="54"/>
                      <a:pt x="1296" y="0"/>
                      <a:pt x="11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32" name="Google Shape;532;p36"/>
              <p:cNvSpPr/>
              <p:nvPr/>
            </p:nvSpPr>
            <p:spPr>
              <a:xfrm>
                <a:off x="8191850" y="1627050"/>
                <a:ext cx="53200" cy="42225"/>
              </a:xfrm>
              <a:custGeom>
                <a:avLst/>
                <a:gdLst/>
                <a:ahLst/>
                <a:cxnLst/>
                <a:rect l="l" t="t" r="r" b="b"/>
                <a:pathLst>
                  <a:path w="2128" h="1689" extrusionOk="0">
                    <a:moveTo>
                      <a:pt x="1187" y="706"/>
                    </a:moveTo>
                    <a:lnTo>
                      <a:pt x="1187" y="706"/>
                    </a:lnTo>
                    <a:cubicBezTo>
                      <a:pt x="1206" y="706"/>
                      <a:pt x="1144" y="844"/>
                      <a:pt x="1135" y="844"/>
                    </a:cubicBezTo>
                    <a:cubicBezTo>
                      <a:pt x="1131" y="844"/>
                      <a:pt x="1137" y="819"/>
                      <a:pt x="1163" y="747"/>
                    </a:cubicBezTo>
                    <a:cubicBezTo>
                      <a:pt x="1163" y="747"/>
                      <a:pt x="1163" y="747"/>
                      <a:pt x="1163" y="728"/>
                    </a:cubicBezTo>
                    <a:cubicBezTo>
                      <a:pt x="1175" y="712"/>
                      <a:pt x="1183" y="706"/>
                      <a:pt x="1187" y="706"/>
                    </a:cubicBezTo>
                    <a:close/>
                    <a:moveTo>
                      <a:pt x="1111" y="0"/>
                    </a:moveTo>
                    <a:cubicBezTo>
                      <a:pt x="909" y="0"/>
                      <a:pt x="708" y="69"/>
                      <a:pt x="552" y="215"/>
                    </a:cubicBezTo>
                    <a:cubicBezTo>
                      <a:pt x="1" y="730"/>
                      <a:pt x="426" y="1689"/>
                      <a:pt x="1108" y="1689"/>
                    </a:cubicBezTo>
                    <a:cubicBezTo>
                      <a:pt x="1158" y="1689"/>
                      <a:pt x="1209" y="1684"/>
                      <a:pt x="1261" y="1673"/>
                    </a:cubicBezTo>
                    <a:cubicBezTo>
                      <a:pt x="1497" y="1634"/>
                      <a:pt x="1734" y="1516"/>
                      <a:pt x="1872" y="1299"/>
                    </a:cubicBezTo>
                    <a:cubicBezTo>
                      <a:pt x="2128" y="925"/>
                      <a:pt x="1990" y="412"/>
                      <a:pt x="1616" y="156"/>
                    </a:cubicBezTo>
                    <a:cubicBezTo>
                      <a:pt x="1468" y="54"/>
                      <a:pt x="1289" y="0"/>
                      <a:pt x="11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33" name="Google Shape;533;p36"/>
              <p:cNvSpPr/>
              <p:nvPr/>
            </p:nvSpPr>
            <p:spPr>
              <a:xfrm>
                <a:off x="8213175" y="1679700"/>
                <a:ext cx="53075" cy="41900"/>
              </a:xfrm>
              <a:custGeom>
                <a:avLst/>
                <a:gdLst/>
                <a:ahLst/>
                <a:cxnLst/>
                <a:rect l="l" t="t" r="r" b="b"/>
                <a:pathLst>
                  <a:path w="2123" h="1676" extrusionOk="0">
                    <a:moveTo>
                      <a:pt x="1195" y="707"/>
                    </a:moveTo>
                    <a:cubicBezTo>
                      <a:pt x="1203" y="707"/>
                      <a:pt x="1139" y="838"/>
                      <a:pt x="1130" y="838"/>
                    </a:cubicBezTo>
                    <a:cubicBezTo>
                      <a:pt x="1126" y="838"/>
                      <a:pt x="1132" y="815"/>
                      <a:pt x="1157" y="749"/>
                    </a:cubicBezTo>
                    <a:cubicBezTo>
                      <a:pt x="1157" y="749"/>
                      <a:pt x="1157" y="730"/>
                      <a:pt x="1176" y="730"/>
                    </a:cubicBezTo>
                    <a:cubicBezTo>
                      <a:pt x="1187" y="714"/>
                      <a:pt x="1193" y="707"/>
                      <a:pt x="1195" y="707"/>
                    </a:cubicBezTo>
                    <a:close/>
                    <a:moveTo>
                      <a:pt x="1107" y="0"/>
                    </a:moveTo>
                    <a:cubicBezTo>
                      <a:pt x="906" y="0"/>
                      <a:pt x="709" y="64"/>
                      <a:pt x="566" y="198"/>
                    </a:cubicBezTo>
                    <a:cubicBezTo>
                      <a:pt x="1" y="726"/>
                      <a:pt x="413" y="1675"/>
                      <a:pt x="1086" y="1675"/>
                    </a:cubicBezTo>
                    <a:cubicBezTo>
                      <a:pt x="1141" y="1675"/>
                      <a:pt x="1197" y="1669"/>
                      <a:pt x="1255" y="1656"/>
                    </a:cubicBezTo>
                    <a:cubicBezTo>
                      <a:pt x="1511" y="1636"/>
                      <a:pt x="1748" y="1498"/>
                      <a:pt x="1886" y="1301"/>
                    </a:cubicBezTo>
                    <a:cubicBezTo>
                      <a:pt x="2122" y="907"/>
                      <a:pt x="2004" y="395"/>
                      <a:pt x="1630" y="158"/>
                    </a:cubicBezTo>
                    <a:cubicBezTo>
                      <a:pt x="1479" y="54"/>
                      <a:pt x="1291" y="0"/>
                      <a:pt x="1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34" name="Google Shape;534;p36"/>
              <p:cNvSpPr/>
              <p:nvPr/>
            </p:nvSpPr>
            <p:spPr>
              <a:xfrm>
                <a:off x="8247050" y="1627050"/>
                <a:ext cx="53175" cy="42225"/>
              </a:xfrm>
              <a:custGeom>
                <a:avLst/>
                <a:gdLst/>
                <a:ahLst/>
                <a:cxnLst/>
                <a:rect l="l" t="t" r="r" b="b"/>
                <a:pathLst>
                  <a:path w="2127" h="1689" extrusionOk="0">
                    <a:moveTo>
                      <a:pt x="1186" y="706"/>
                    </a:moveTo>
                    <a:lnTo>
                      <a:pt x="1186" y="706"/>
                    </a:lnTo>
                    <a:cubicBezTo>
                      <a:pt x="1205" y="706"/>
                      <a:pt x="1143" y="844"/>
                      <a:pt x="1134" y="844"/>
                    </a:cubicBezTo>
                    <a:cubicBezTo>
                      <a:pt x="1130" y="844"/>
                      <a:pt x="1136" y="819"/>
                      <a:pt x="1161" y="747"/>
                    </a:cubicBezTo>
                    <a:cubicBezTo>
                      <a:pt x="1161" y="747"/>
                      <a:pt x="1161" y="747"/>
                      <a:pt x="1161" y="728"/>
                    </a:cubicBezTo>
                    <a:cubicBezTo>
                      <a:pt x="1174" y="712"/>
                      <a:pt x="1182" y="706"/>
                      <a:pt x="1186" y="706"/>
                    </a:cubicBezTo>
                    <a:close/>
                    <a:moveTo>
                      <a:pt x="1122" y="0"/>
                    </a:moveTo>
                    <a:cubicBezTo>
                      <a:pt x="918" y="0"/>
                      <a:pt x="716" y="69"/>
                      <a:pt x="570" y="215"/>
                    </a:cubicBezTo>
                    <a:cubicBezTo>
                      <a:pt x="1" y="730"/>
                      <a:pt x="425" y="1689"/>
                      <a:pt x="1107" y="1689"/>
                    </a:cubicBezTo>
                    <a:cubicBezTo>
                      <a:pt x="1157" y="1689"/>
                      <a:pt x="1208" y="1684"/>
                      <a:pt x="1260" y="1673"/>
                    </a:cubicBezTo>
                    <a:cubicBezTo>
                      <a:pt x="1516" y="1634"/>
                      <a:pt x="1752" y="1516"/>
                      <a:pt x="1890" y="1299"/>
                    </a:cubicBezTo>
                    <a:cubicBezTo>
                      <a:pt x="2127" y="925"/>
                      <a:pt x="2008" y="412"/>
                      <a:pt x="1634" y="156"/>
                    </a:cubicBezTo>
                    <a:cubicBezTo>
                      <a:pt x="1486" y="54"/>
                      <a:pt x="1303" y="0"/>
                      <a:pt x="1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35" name="Google Shape;535;p36"/>
              <p:cNvSpPr/>
              <p:nvPr/>
            </p:nvSpPr>
            <p:spPr>
              <a:xfrm>
                <a:off x="8289875" y="1591575"/>
                <a:ext cx="53200" cy="42250"/>
              </a:xfrm>
              <a:custGeom>
                <a:avLst/>
                <a:gdLst/>
                <a:ahLst/>
                <a:cxnLst/>
                <a:rect l="l" t="t" r="r" b="b"/>
                <a:pathLst>
                  <a:path w="2128" h="1690" extrusionOk="0">
                    <a:moveTo>
                      <a:pt x="1187" y="706"/>
                    </a:moveTo>
                    <a:lnTo>
                      <a:pt x="1187" y="706"/>
                    </a:lnTo>
                    <a:cubicBezTo>
                      <a:pt x="1206" y="706"/>
                      <a:pt x="1144" y="844"/>
                      <a:pt x="1135" y="844"/>
                    </a:cubicBezTo>
                    <a:cubicBezTo>
                      <a:pt x="1131" y="844"/>
                      <a:pt x="1137" y="819"/>
                      <a:pt x="1162" y="748"/>
                    </a:cubicBezTo>
                    <a:cubicBezTo>
                      <a:pt x="1162" y="748"/>
                      <a:pt x="1162" y="748"/>
                      <a:pt x="1162" y="728"/>
                    </a:cubicBezTo>
                    <a:cubicBezTo>
                      <a:pt x="1175" y="712"/>
                      <a:pt x="1183" y="706"/>
                      <a:pt x="1187" y="706"/>
                    </a:cubicBezTo>
                    <a:close/>
                    <a:moveTo>
                      <a:pt x="1110" y="1"/>
                    </a:moveTo>
                    <a:cubicBezTo>
                      <a:pt x="909" y="1"/>
                      <a:pt x="708" y="69"/>
                      <a:pt x="552" y="216"/>
                    </a:cubicBezTo>
                    <a:cubicBezTo>
                      <a:pt x="1" y="730"/>
                      <a:pt x="426" y="1689"/>
                      <a:pt x="1108" y="1689"/>
                    </a:cubicBezTo>
                    <a:cubicBezTo>
                      <a:pt x="1158" y="1689"/>
                      <a:pt x="1209" y="1684"/>
                      <a:pt x="1261" y="1674"/>
                    </a:cubicBezTo>
                    <a:cubicBezTo>
                      <a:pt x="1497" y="1634"/>
                      <a:pt x="1734" y="1516"/>
                      <a:pt x="1872" y="1299"/>
                    </a:cubicBezTo>
                    <a:cubicBezTo>
                      <a:pt x="2128" y="925"/>
                      <a:pt x="1990" y="393"/>
                      <a:pt x="1616" y="157"/>
                    </a:cubicBezTo>
                    <a:cubicBezTo>
                      <a:pt x="1467" y="55"/>
                      <a:pt x="1289" y="1"/>
                      <a:pt x="11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36" name="Google Shape;536;p36"/>
              <p:cNvSpPr/>
              <p:nvPr/>
            </p:nvSpPr>
            <p:spPr>
              <a:xfrm>
                <a:off x="8311100" y="1643800"/>
                <a:ext cx="53175" cy="42225"/>
              </a:xfrm>
              <a:custGeom>
                <a:avLst/>
                <a:gdLst/>
                <a:ahLst/>
                <a:cxnLst/>
                <a:rect l="l" t="t" r="r" b="b"/>
                <a:pathLst>
                  <a:path w="2127" h="1689" extrusionOk="0">
                    <a:moveTo>
                      <a:pt x="1199" y="705"/>
                    </a:moveTo>
                    <a:cubicBezTo>
                      <a:pt x="1207" y="705"/>
                      <a:pt x="1143" y="835"/>
                      <a:pt x="1133" y="835"/>
                    </a:cubicBezTo>
                    <a:cubicBezTo>
                      <a:pt x="1130" y="835"/>
                      <a:pt x="1135" y="812"/>
                      <a:pt x="1161" y="747"/>
                    </a:cubicBezTo>
                    <a:cubicBezTo>
                      <a:pt x="1161" y="747"/>
                      <a:pt x="1161" y="727"/>
                      <a:pt x="1180" y="727"/>
                    </a:cubicBezTo>
                    <a:cubicBezTo>
                      <a:pt x="1191" y="711"/>
                      <a:pt x="1197" y="705"/>
                      <a:pt x="1199" y="705"/>
                    </a:cubicBezTo>
                    <a:close/>
                    <a:moveTo>
                      <a:pt x="1121" y="0"/>
                    </a:moveTo>
                    <a:cubicBezTo>
                      <a:pt x="917" y="0"/>
                      <a:pt x="716" y="69"/>
                      <a:pt x="570" y="215"/>
                    </a:cubicBezTo>
                    <a:cubicBezTo>
                      <a:pt x="0" y="729"/>
                      <a:pt x="424" y="1689"/>
                      <a:pt x="1106" y="1689"/>
                    </a:cubicBezTo>
                    <a:cubicBezTo>
                      <a:pt x="1156" y="1689"/>
                      <a:pt x="1207" y="1684"/>
                      <a:pt x="1259" y="1673"/>
                    </a:cubicBezTo>
                    <a:cubicBezTo>
                      <a:pt x="1515" y="1634"/>
                      <a:pt x="1752" y="1516"/>
                      <a:pt x="1890" y="1299"/>
                    </a:cubicBezTo>
                    <a:cubicBezTo>
                      <a:pt x="2126" y="905"/>
                      <a:pt x="2008" y="392"/>
                      <a:pt x="1633" y="156"/>
                    </a:cubicBezTo>
                    <a:cubicBezTo>
                      <a:pt x="1485" y="54"/>
                      <a:pt x="1302" y="0"/>
                      <a:pt x="1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37" name="Google Shape;537;p36"/>
              <p:cNvSpPr/>
              <p:nvPr/>
            </p:nvSpPr>
            <p:spPr>
              <a:xfrm>
                <a:off x="8268250" y="1685850"/>
                <a:ext cx="53150" cy="42050"/>
              </a:xfrm>
              <a:custGeom>
                <a:avLst/>
                <a:gdLst/>
                <a:ahLst/>
                <a:cxnLst/>
                <a:rect l="l" t="t" r="r" b="b"/>
                <a:pathLst>
                  <a:path w="2126" h="1682" extrusionOk="0">
                    <a:moveTo>
                      <a:pt x="1205" y="711"/>
                    </a:moveTo>
                    <a:cubicBezTo>
                      <a:pt x="1216" y="711"/>
                      <a:pt x="1152" y="837"/>
                      <a:pt x="1145" y="837"/>
                    </a:cubicBezTo>
                    <a:cubicBezTo>
                      <a:pt x="1141" y="837"/>
                      <a:pt x="1149" y="812"/>
                      <a:pt x="1180" y="740"/>
                    </a:cubicBezTo>
                    <a:cubicBezTo>
                      <a:pt x="1195" y="719"/>
                      <a:pt x="1203" y="711"/>
                      <a:pt x="1205" y="711"/>
                    </a:cubicBezTo>
                    <a:close/>
                    <a:moveTo>
                      <a:pt x="1118" y="1"/>
                    </a:moveTo>
                    <a:cubicBezTo>
                      <a:pt x="920" y="1"/>
                      <a:pt x="723" y="64"/>
                      <a:pt x="569" y="208"/>
                    </a:cubicBezTo>
                    <a:cubicBezTo>
                      <a:pt x="0" y="722"/>
                      <a:pt x="424" y="1682"/>
                      <a:pt x="1122" y="1682"/>
                    </a:cubicBezTo>
                    <a:cubicBezTo>
                      <a:pt x="1173" y="1682"/>
                      <a:pt x="1225" y="1677"/>
                      <a:pt x="1279" y="1666"/>
                    </a:cubicBezTo>
                    <a:cubicBezTo>
                      <a:pt x="1515" y="1626"/>
                      <a:pt x="1752" y="1508"/>
                      <a:pt x="1889" y="1292"/>
                    </a:cubicBezTo>
                    <a:cubicBezTo>
                      <a:pt x="2126" y="917"/>
                      <a:pt x="2008" y="405"/>
                      <a:pt x="1633" y="149"/>
                    </a:cubicBezTo>
                    <a:cubicBezTo>
                      <a:pt x="1482" y="54"/>
                      <a:pt x="1300" y="1"/>
                      <a:pt x="1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538" name="Google Shape;538;p36"/>
          <p:cNvGrpSpPr/>
          <p:nvPr/>
        </p:nvGrpSpPr>
        <p:grpSpPr>
          <a:xfrm>
            <a:off x="624434" y="3132934"/>
            <a:ext cx="5925908" cy="3106267"/>
            <a:chOff x="468325" y="2349700"/>
            <a:chExt cx="4444431" cy="2329700"/>
          </a:xfrm>
        </p:grpSpPr>
        <p:sp>
          <p:nvSpPr>
            <p:cNvPr id="539" name="Google Shape;539;p36"/>
            <p:cNvSpPr/>
            <p:nvPr/>
          </p:nvSpPr>
          <p:spPr>
            <a:xfrm>
              <a:off x="468325" y="4080650"/>
              <a:ext cx="522650" cy="598750"/>
            </a:xfrm>
            <a:custGeom>
              <a:avLst/>
              <a:gdLst/>
              <a:ahLst/>
              <a:cxnLst/>
              <a:rect l="l" t="t" r="r" b="b"/>
              <a:pathLst>
                <a:path w="20906" h="23950" extrusionOk="0">
                  <a:moveTo>
                    <a:pt x="14158" y="1"/>
                  </a:moveTo>
                  <a:cubicBezTo>
                    <a:pt x="13988" y="1"/>
                    <a:pt x="13816" y="32"/>
                    <a:pt x="13654" y="91"/>
                  </a:cubicBezTo>
                  <a:cubicBezTo>
                    <a:pt x="13142" y="288"/>
                    <a:pt x="12807" y="780"/>
                    <a:pt x="12610" y="1253"/>
                  </a:cubicBezTo>
                  <a:cubicBezTo>
                    <a:pt x="12216" y="2258"/>
                    <a:pt x="12256" y="3342"/>
                    <a:pt x="12275" y="4386"/>
                  </a:cubicBezTo>
                  <a:cubicBezTo>
                    <a:pt x="12295" y="5548"/>
                    <a:pt x="12275" y="6809"/>
                    <a:pt x="11566" y="7794"/>
                  </a:cubicBezTo>
                  <a:cubicBezTo>
                    <a:pt x="11546" y="7814"/>
                    <a:pt x="11527" y="7834"/>
                    <a:pt x="11527" y="7873"/>
                  </a:cubicBezTo>
                  <a:cubicBezTo>
                    <a:pt x="11270" y="8149"/>
                    <a:pt x="11014" y="8425"/>
                    <a:pt x="10758" y="8701"/>
                  </a:cubicBezTo>
                  <a:cubicBezTo>
                    <a:pt x="10738" y="8720"/>
                    <a:pt x="10738" y="8740"/>
                    <a:pt x="10719" y="8760"/>
                  </a:cubicBezTo>
                  <a:cubicBezTo>
                    <a:pt x="10600" y="8898"/>
                    <a:pt x="10482" y="9036"/>
                    <a:pt x="10364" y="9174"/>
                  </a:cubicBezTo>
                  <a:cubicBezTo>
                    <a:pt x="10167" y="9390"/>
                    <a:pt x="9990" y="9627"/>
                    <a:pt x="9793" y="9843"/>
                  </a:cubicBezTo>
                  <a:cubicBezTo>
                    <a:pt x="9852" y="9528"/>
                    <a:pt x="9852" y="9193"/>
                    <a:pt x="9793" y="8858"/>
                  </a:cubicBezTo>
                  <a:cubicBezTo>
                    <a:pt x="9793" y="8858"/>
                    <a:pt x="9793" y="8858"/>
                    <a:pt x="9812" y="8839"/>
                  </a:cubicBezTo>
                  <a:cubicBezTo>
                    <a:pt x="10246" y="7794"/>
                    <a:pt x="10699" y="6711"/>
                    <a:pt x="10955" y="5588"/>
                  </a:cubicBezTo>
                  <a:cubicBezTo>
                    <a:pt x="11152" y="4740"/>
                    <a:pt x="11231" y="3637"/>
                    <a:pt x="10482" y="2987"/>
                  </a:cubicBezTo>
                  <a:cubicBezTo>
                    <a:pt x="10295" y="2823"/>
                    <a:pt x="10059" y="2729"/>
                    <a:pt x="9820" y="2729"/>
                  </a:cubicBezTo>
                  <a:cubicBezTo>
                    <a:pt x="9656" y="2729"/>
                    <a:pt x="9491" y="2773"/>
                    <a:pt x="9340" y="2869"/>
                  </a:cubicBezTo>
                  <a:cubicBezTo>
                    <a:pt x="8945" y="3105"/>
                    <a:pt x="8748" y="3578"/>
                    <a:pt x="8650" y="4011"/>
                  </a:cubicBezTo>
                  <a:cubicBezTo>
                    <a:pt x="8433" y="5016"/>
                    <a:pt x="8532" y="6080"/>
                    <a:pt x="8847" y="7046"/>
                  </a:cubicBezTo>
                  <a:cubicBezTo>
                    <a:pt x="9162" y="8090"/>
                    <a:pt x="9812" y="9371"/>
                    <a:pt x="9182" y="10415"/>
                  </a:cubicBezTo>
                  <a:cubicBezTo>
                    <a:pt x="9123" y="10494"/>
                    <a:pt x="9142" y="10572"/>
                    <a:pt x="9182" y="10632"/>
                  </a:cubicBezTo>
                  <a:cubicBezTo>
                    <a:pt x="8571" y="11400"/>
                    <a:pt x="8000" y="12208"/>
                    <a:pt x="7468" y="13016"/>
                  </a:cubicBezTo>
                  <a:cubicBezTo>
                    <a:pt x="7468" y="12740"/>
                    <a:pt x="7428" y="12464"/>
                    <a:pt x="7369" y="12188"/>
                  </a:cubicBezTo>
                  <a:cubicBezTo>
                    <a:pt x="7389" y="12168"/>
                    <a:pt x="7409" y="12149"/>
                    <a:pt x="7428" y="12109"/>
                  </a:cubicBezTo>
                  <a:cubicBezTo>
                    <a:pt x="7842" y="11065"/>
                    <a:pt x="8138" y="9922"/>
                    <a:pt x="8197" y="8779"/>
                  </a:cubicBezTo>
                  <a:cubicBezTo>
                    <a:pt x="8256" y="7814"/>
                    <a:pt x="8039" y="6730"/>
                    <a:pt x="7074" y="6258"/>
                  </a:cubicBezTo>
                  <a:cubicBezTo>
                    <a:pt x="6872" y="6162"/>
                    <a:pt x="6641" y="6106"/>
                    <a:pt x="6410" y="6106"/>
                  </a:cubicBezTo>
                  <a:cubicBezTo>
                    <a:pt x="6212" y="6106"/>
                    <a:pt x="6014" y="6147"/>
                    <a:pt x="5832" y="6238"/>
                  </a:cubicBezTo>
                  <a:cubicBezTo>
                    <a:pt x="5399" y="6455"/>
                    <a:pt x="5163" y="6868"/>
                    <a:pt x="5084" y="7341"/>
                  </a:cubicBezTo>
                  <a:cubicBezTo>
                    <a:pt x="4887" y="8425"/>
                    <a:pt x="5438" y="9587"/>
                    <a:pt x="6010" y="10474"/>
                  </a:cubicBezTo>
                  <a:cubicBezTo>
                    <a:pt x="6581" y="11400"/>
                    <a:pt x="7547" y="12700"/>
                    <a:pt x="6798" y="13804"/>
                  </a:cubicBezTo>
                  <a:cubicBezTo>
                    <a:pt x="6739" y="13883"/>
                    <a:pt x="6758" y="13961"/>
                    <a:pt x="6798" y="14020"/>
                  </a:cubicBezTo>
                  <a:cubicBezTo>
                    <a:pt x="6187" y="14966"/>
                    <a:pt x="5596" y="15951"/>
                    <a:pt x="5064" y="16936"/>
                  </a:cubicBezTo>
                  <a:cubicBezTo>
                    <a:pt x="5044" y="16917"/>
                    <a:pt x="5044" y="16877"/>
                    <a:pt x="5025" y="16858"/>
                  </a:cubicBezTo>
                  <a:cubicBezTo>
                    <a:pt x="5064" y="16838"/>
                    <a:pt x="5084" y="16799"/>
                    <a:pt x="5103" y="16739"/>
                  </a:cubicBezTo>
                  <a:cubicBezTo>
                    <a:pt x="5360" y="15833"/>
                    <a:pt x="5399" y="14887"/>
                    <a:pt x="5241" y="13961"/>
                  </a:cubicBezTo>
                  <a:cubicBezTo>
                    <a:pt x="5163" y="13508"/>
                    <a:pt x="5025" y="13075"/>
                    <a:pt x="4847" y="12641"/>
                  </a:cubicBezTo>
                  <a:cubicBezTo>
                    <a:pt x="4670" y="12227"/>
                    <a:pt x="4453" y="11794"/>
                    <a:pt x="4099" y="11498"/>
                  </a:cubicBezTo>
                  <a:cubicBezTo>
                    <a:pt x="3863" y="11312"/>
                    <a:pt x="3602" y="11230"/>
                    <a:pt x="3345" y="11230"/>
                  </a:cubicBezTo>
                  <a:cubicBezTo>
                    <a:pt x="2786" y="11230"/>
                    <a:pt x="2246" y="11621"/>
                    <a:pt x="2030" y="12188"/>
                  </a:cubicBezTo>
                  <a:cubicBezTo>
                    <a:pt x="1695" y="13114"/>
                    <a:pt x="2109" y="14198"/>
                    <a:pt x="2719" y="14907"/>
                  </a:cubicBezTo>
                  <a:cubicBezTo>
                    <a:pt x="3389" y="15675"/>
                    <a:pt x="4631" y="16326"/>
                    <a:pt x="4788" y="17429"/>
                  </a:cubicBezTo>
                  <a:cubicBezTo>
                    <a:pt x="4650" y="17665"/>
                    <a:pt x="4532" y="17922"/>
                    <a:pt x="4394" y="18158"/>
                  </a:cubicBezTo>
                  <a:cubicBezTo>
                    <a:pt x="4276" y="18375"/>
                    <a:pt x="4158" y="18611"/>
                    <a:pt x="4039" y="18828"/>
                  </a:cubicBezTo>
                  <a:cubicBezTo>
                    <a:pt x="4000" y="18749"/>
                    <a:pt x="3961" y="18670"/>
                    <a:pt x="3921" y="18591"/>
                  </a:cubicBezTo>
                  <a:cubicBezTo>
                    <a:pt x="3685" y="18217"/>
                    <a:pt x="3429" y="17862"/>
                    <a:pt x="3173" y="17528"/>
                  </a:cubicBezTo>
                  <a:cubicBezTo>
                    <a:pt x="2719" y="16917"/>
                    <a:pt x="2168" y="16109"/>
                    <a:pt x="1360" y="15951"/>
                  </a:cubicBezTo>
                  <a:cubicBezTo>
                    <a:pt x="1286" y="15938"/>
                    <a:pt x="1212" y="15932"/>
                    <a:pt x="1139" y="15932"/>
                  </a:cubicBezTo>
                  <a:cubicBezTo>
                    <a:pt x="547" y="15932"/>
                    <a:pt x="0" y="16347"/>
                    <a:pt x="0" y="16996"/>
                  </a:cubicBezTo>
                  <a:cubicBezTo>
                    <a:pt x="20" y="17764"/>
                    <a:pt x="572" y="18434"/>
                    <a:pt x="1222" y="18808"/>
                  </a:cubicBezTo>
                  <a:cubicBezTo>
                    <a:pt x="1971" y="19242"/>
                    <a:pt x="2838" y="19399"/>
                    <a:pt x="3685" y="19557"/>
                  </a:cubicBezTo>
                  <a:cubicBezTo>
                    <a:pt x="3015" y="20916"/>
                    <a:pt x="2404" y="22296"/>
                    <a:pt x="1833" y="23675"/>
                  </a:cubicBezTo>
                  <a:cubicBezTo>
                    <a:pt x="1771" y="23835"/>
                    <a:pt x="1895" y="23949"/>
                    <a:pt x="2020" y="23949"/>
                  </a:cubicBezTo>
                  <a:cubicBezTo>
                    <a:pt x="2095" y="23949"/>
                    <a:pt x="2170" y="23908"/>
                    <a:pt x="2207" y="23813"/>
                  </a:cubicBezTo>
                  <a:cubicBezTo>
                    <a:pt x="2778" y="22473"/>
                    <a:pt x="3370" y="21133"/>
                    <a:pt x="4020" y="19813"/>
                  </a:cubicBezTo>
                  <a:cubicBezTo>
                    <a:pt x="4020" y="19833"/>
                    <a:pt x="4039" y="19833"/>
                    <a:pt x="4039" y="19852"/>
                  </a:cubicBezTo>
                  <a:cubicBezTo>
                    <a:pt x="4473" y="20345"/>
                    <a:pt x="4965" y="20778"/>
                    <a:pt x="5537" y="21074"/>
                  </a:cubicBezTo>
                  <a:cubicBezTo>
                    <a:pt x="5899" y="21269"/>
                    <a:pt x="6291" y="21464"/>
                    <a:pt x="6691" y="21464"/>
                  </a:cubicBezTo>
                  <a:cubicBezTo>
                    <a:pt x="6857" y="21464"/>
                    <a:pt x="7025" y="21431"/>
                    <a:pt x="7192" y="21350"/>
                  </a:cubicBezTo>
                  <a:cubicBezTo>
                    <a:pt x="7645" y="21113"/>
                    <a:pt x="8118" y="20581"/>
                    <a:pt x="7803" y="20049"/>
                  </a:cubicBezTo>
                  <a:cubicBezTo>
                    <a:pt x="7507" y="19557"/>
                    <a:pt x="6778" y="19478"/>
                    <a:pt x="6266" y="19399"/>
                  </a:cubicBezTo>
                  <a:cubicBezTo>
                    <a:pt x="5808" y="19332"/>
                    <a:pt x="5350" y="19301"/>
                    <a:pt x="4893" y="19301"/>
                  </a:cubicBezTo>
                  <a:cubicBezTo>
                    <a:pt x="4680" y="19301"/>
                    <a:pt x="4468" y="19308"/>
                    <a:pt x="4256" y="19320"/>
                  </a:cubicBezTo>
                  <a:cubicBezTo>
                    <a:pt x="4493" y="18828"/>
                    <a:pt x="4749" y="18335"/>
                    <a:pt x="5005" y="17862"/>
                  </a:cubicBezTo>
                  <a:cubicBezTo>
                    <a:pt x="5064" y="17862"/>
                    <a:pt x="5103" y="17843"/>
                    <a:pt x="5123" y="17823"/>
                  </a:cubicBezTo>
                  <a:cubicBezTo>
                    <a:pt x="5557" y="18020"/>
                    <a:pt x="5990" y="18197"/>
                    <a:pt x="6404" y="18394"/>
                  </a:cubicBezTo>
                  <a:cubicBezTo>
                    <a:pt x="6778" y="18552"/>
                    <a:pt x="7152" y="18710"/>
                    <a:pt x="7527" y="18828"/>
                  </a:cubicBezTo>
                  <a:cubicBezTo>
                    <a:pt x="7809" y="18904"/>
                    <a:pt x="8101" y="18951"/>
                    <a:pt x="8387" y="18951"/>
                  </a:cubicBezTo>
                  <a:cubicBezTo>
                    <a:pt x="8840" y="18951"/>
                    <a:pt x="9281" y="18834"/>
                    <a:pt x="9655" y="18532"/>
                  </a:cubicBezTo>
                  <a:cubicBezTo>
                    <a:pt x="9931" y="18316"/>
                    <a:pt x="10147" y="18000"/>
                    <a:pt x="10206" y="17646"/>
                  </a:cubicBezTo>
                  <a:cubicBezTo>
                    <a:pt x="10266" y="17252"/>
                    <a:pt x="10088" y="16936"/>
                    <a:pt x="9773" y="16700"/>
                  </a:cubicBezTo>
                  <a:cubicBezTo>
                    <a:pt x="9326" y="16397"/>
                    <a:pt x="8794" y="16284"/>
                    <a:pt x="8263" y="16284"/>
                  </a:cubicBezTo>
                  <a:cubicBezTo>
                    <a:pt x="8068" y="16284"/>
                    <a:pt x="7874" y="16299"/>
                    <a:pt x="7684" y="16326"/>
                  </a:cubicBezTo>
                  <a:cubicBezTo>
                    <a:pt x="7231" y="16385"/>
                    <a:pt x="6798" y="16523"/>
                    <a:pt x="6364" y="16680"/>
                  </a:cubicBezTo>
                  <a:cubicBezTo>
                    <a:pt x="6128" y="16759"/>
                    <a:pt x="5911" y="16858"/>
                    <a:pt x="5675" y="16956"/>
                  </a:cubicBezTo>
                  <a:cubicBezTo>
                    <a:pt x="5596" y="16996"/>
                    <a:pt x="5517" y="17035"/>
                    <a:pt x="5438" y="17074"/>
                  </a:cubicBezTo>
                  <a:cubicBezTo>
                    <a:pt x="5931" y="16188"/>
                    <a:pt x="6463" y="15301"/>
                    <a:pt x="7015" y="14434"/>
                  </a:cubicBezTo>
                  <a:cubicBezTo>
                    <a:pt x="7034" y="14434"/>
                    <a:pt x="7054" y="14434"/>
                    <a:pt x="7074" y="14414"/>
                  </a:cubicBezTo>
                  <a:cubicBezTo>
                    <a:pt x="7428" y="14355"/>
                    <a:pt x="7763" y="14198"/>
                    <a:pt x="8098" y="14040"/>
                  </a:cubicBezTo>
                  <a:cubicBezTo>
                    <a:pt x="8118" y="14080"/>
                    <a:pt x="8138" y="14119"/>
                    <a:pt x="8177" y="14139"/>
                  </a:cubicBezTo>
                  <a:cubicBezTo>
                    <a:pt x="8965" y="14710"/>
                    <a:pt x="9852" y="15222"/>
                    <a:pt x="10798" y="15498"/>
                  </a:cubicBezTo>
                  <a:cubicBezTo>
                    <a:pt x="11206" y="15618"/>
                    <a:pt x="11715" y="15732"/>
                    <a:pt x="12208" y="15732"/>
                  </a:cubicBezTo>
                  <a:cubicBezTo>
                    <a:pt x="12690" y="15732"/>
                    <a:pt x="13156" y="15623"/>
                    <a:pt x="13497" y="15301"/>
                  </a:cubicBezTo>
                  <a:cubicBezTo>
                    <a:pt x="13812" y="14986"/>
                    <a:pt x="13911" y="14552"/>
                    <a:pt x="13792" y="14139"/>
                  </a:cubicBezTo>
                  <a:cubicBezTo>
                    <a:pt x="13674" y="13666"/>
                    <a:pt x="13319" y="13291"/>
                    <a:pt x="12906" y="13075"/>
                  </a:cubicBezTo>
                  <a:cubicBezTo>
                    <a:pt x="12348" y="12782"/>
                    <a:pt x="11691" y="12651"/>
                    <a:pt x="11045" y="12651"/>
                  </a:cubicBezTo>
                  <a:cubicBezTo>
                    <a:pt x="10733" y="12651"/>
                    <a:pt x="10423" y="12682"/>
                    <a:pt x="10128" y="12740"/>
                  </a:cubicBezTo>
                  <a:cubicBezTo>
                    <a:pt x="9596" y="12858"/>
                    <a:pt x="9083" y="13075"/>
                    <a:pt x="8591" y="13331"/>
                  </a:cubicBezTo>
                  <a:cubicBezTo>
                    <a:pt x="8177" y="13548"/>
                    <a:pt x="7783" y="13784"/>
                    <a:pt x="7330" y="13942"/>
                  </a:cubicBezTo>
                  <a:cubicBezTo>
                    <a:pt x="7862" y="13114"/>
                    <a:pt x="8413" y="12306"/>
                    <a:pt x="9005" y="11538"/>
                  </a:cubicBezTo>
                  <a:cubicBezTo>
                    <a:pt x="9024" y="11518"/>
                    <a:pt x="9044" y="11518"/>
                    <a:pt x="9064" y="11518"/>
                  </a:cubicBezTo>
                  <a:cubicBezTo>
                    <a:pt x="9458" y="11341"/>
                    <a:pt x="9852" y="11164"/>
                    <a:pt x="10246" y="10986"/>
                  </a:cubicBezTo>
                  <a:cubicBezTo>
                    <a:pt x="11054" y="11518"/>
                    <a:pt x="11940" y="11932"/>
                    <a:pt x="12886" y="12149"/>
                  </a:cubicBezTo>
                  <a:cubicBezTo>
                    <a:pt x="13328" y="12262"/>
                    <a:pt x="13871" y="12391"/>
                    <a:pt x="14390" y="12391"/>
                  </a:cubicBezTo>
                  <a:cubicBezTo>
                    <a:pt x="14868" y="12391"/>
                    <a:pt x="15325" y="12282"/>
                    <a:pt x="15664" y="11952"/>
                  </a:cubicBezTo>
                  <a:cubicBezTo>
                    <a:pt x="15960" y="11676"/>
                    <a:pt x="16117" y="11262"/>
                    <a:pt x="15999" y="10848"/>
                  </a:cubicBezTo>
                  <a:cubicBezTo>
                    <a:pt x="15861" y="10415"/>
                    <a:pt x="15467" y="10119"/>
                    <a:pt x="15073" y="9942"/>
                  </a:cubicBezTo>
                  <a:cubicBezTo>
                    <a:pt x="14608" y="9732"/>
                    <a:pt x="14081" y="9646"/>
                    <a:pt x="13551" y="9646"/>
                  </a:cubicBezTo>
                  <a:cubicBezTo>
                    <a:pt x="13138" y="9646"/>
                    <a:pt x="12723" y="9698"/>
                    <a:pt x="12334" y="9784"/>
                  </a:cubicBezTo>
                  <a:cubicBezTo>
                    <a:pt x="11625" y="9942"/>
                    <a:pt x="10935" y="10218"/>
                    <a:pt x="10266" y="10533"/>
                  </a:cubicBezTo>
                  <a:cubicBezTo>
                    <a:pt x="10248" y="10524"/>
                    <a:pt x="10231" y="10520"/>
                    <a:pt x="10214" y="10520"/>
                  </a:cubicBezTo>
                  <a:cubicBezTo>
                    <a:pt x="10153" y="10520"/>
                    <a:pt x="10095" y="10570"/>
                    <a:pt x="10049" y="10632"/>
                  </a:cubicBezTo>
                  <a:cubicBezTo>
                    <a:pt x="9871" y="10710"/>
                    <a:pt x="9694" y="10789"/>
                    <a:pt x="9497" y="10868"/>
                  </a:cubicBezTo>
                  <a:cubicBezTo>
                    <a:pt x="9990" y="10257"/>
                    <a:pt x="10482" y="9627"/>
                    <a:pt x="11014" y="9036"/>
                  </a:cubicBezTo>
                  <a:cubicBezTo>
                    <a:pt x="11625" y="8839"/>
                    <a:pt x="12157" y="8543"/>
                    <a:pt x="12689" y="8188"/>
                  </a:cubicBezTo>
                  <a:cubicBezTo>
                    <a:pt x="12709" y="8228"/>
                    <a:pt x="12748" y="8248"/>
                    <a:pt x="12788" y="8248"/>
                  </a:cubicBezTo>
                  <a:cubicBezTo>
                    <a:pt x="13753" y="8563"/>
                    <a:pt x="14758" y="8760"/>
                    <a:pt x="15782" y="8779"/>
                  </a:cubicBezTo>
                  <a:cubicBezTo>
                    <a:pt x="16551" y="8779"/>
                    <a:pt x="17792" y="8661"/>
                    <a:pt x="17930" y="7656"/>
                  </a:cubicBezTo>
                  <a:cubicBezTo>
                    <a:pt x="18048" y="6711"/>
                    <a:pt x="16984" y="6258"/>
                    <a:pt x="16196" y="6258"/>
                  </a:cubicBezTo>
                  <a:cubicBezTo>
                    <a:pt x="15329" y="6258"/>
                    <a:pt x="14521" y="6592"/>
                    <a:pt x="13792" y="7026"/>
                  </a:cubicBezTo>
                  <a:cubicBezTo>
                    <a:pt x="13063" y="7459"/>
                    <a:pt x="12374" y="7991"/>
                    <a:pt x="11605" y="8366"/>
                  </a:cubicBezTo>
                  <a:cubicBezTo>
                    <a:pt x="12295" y="7597"/>
                    <a:pt x="13044" y="6868"/>
                    <a:pt x="13792" y="6159"/>
                  </a:cubicBezTo>
                  <a:cubicBezTo>
                    <a:pt x="14147" y="5824"/>
                    <a:pt x="14502" y="5529"/>
                    <a:pt x="14856" y="5213"/>
                  </a:cubicBezTo>
                  <a:cubicBezTo>
                    <a:pt x="15940" y="5075"/>
                    <a:pt x="17004" y="4800"/>
                    <a:pt x="18009" y="4405"/>
                  </a:cubicBezTo>
                  <a:cubicBezTo>
                    <a:pt x="18521" y="4189"/>
                    <a:pt x="19033" y="3952"/>
                    <a:pt x="19506" y="3657"/>
                  </a:cubicBezTo>
                  <a:cubicBezTo>
                    <a:pt x="19959" y="3401"/>
                    <a:pt x="20412" y="3066"/>
                    <a:pt x="20649" y="2593"/>
                  </a:cubicBezTo>
                  <a:cubicBezTo>
                    <a:pt x="20866" y="2179"/>
                    <a:pt x="20905" y="1686"/>
                    <a:pt x="20688" y="1273"/>
                  </a:cubicBezTo>
                  <a:cubicBezTo>
                    <a:pt x="20472" y="918"/>
                    <a:pt x="20117" y="662"/>
                    <a:pt x="19703" y="544"/>
                  </a:cubicBezTo>
                  <a:cubicBezTo>
                    <a:pt x="19546" y="503"/>
                    <a:pt x="19391" y="484"/>
                    <a:pt x="19238" y="484"/>
                  </a:cubicBezTo>
                  <a:cubicBezTo>
                    <a:pt x="18430" y="484"/>
                    <a:pt x="17685" y="1008"/>
                    <a:pt x="17122" y="1588"/>
                  </a:cubicBezTo>
                  <a:cubicBezTo>
                    <a:pt x="16669" y="2061"/>
                    <a:pt x="16255" y="2593"/>
                    <a:pt x="15861" y="3125"/>
                  </a:cubicBezTo>
                  <a:cubicBezTo>
                    <a:pt x="15447" y="3696"/>
                    <a:pt x="15034" y="4287"/>
                    <a:pt x="14620" y="4859"/>
                  </a:cubicBezTo>
                  <a:cubicBezTo>
                    <a:pt x="14580" y="4878"/>
                    <a:pt x="14561" y="4918"/>
                    <a:pt x="14541" y="4957"/>
                  </a:cubicBezTo>
                  <a:cubicBezTo>
                    <a:pt x="13812" y="5568"/>
                    <a:pt x="13122" y="6238"/>
                    <a:pt x="12453" y="6908"/>
                  </a:cubicBezTo>
                  <a:cubicBezTo>
                    <a:pt x="12492" y="6730"/>
                    <a:pt x="12531" y="6573"/>
                    <a:pt x="12571" y="6395"/>
                  </a:cubicBezTo>
                  <a:cubicBezTo>
                    <a:pt x="12610" y="6395"/>
                    <a:pt x="12650" y="6376"/>
                    <a:pt x="12669" y="6336"/>
                  </a:cubicBezTo>
                  <a:cubicBezTo>
                    <a:pt x="13438" y="5351"/>
                    <a:pt x="14088" y="4307"/>
                    <a:pt x="14659" y="3223"/>
                  </a:cubicBezTo>
                  <a:cubicBezTo>
                    <a:pt x="15093" y="2396"/>
                    <a:pt x="15802" y="1095"/>
                    <a:pt x="14935" y="288"/>
                  </a:cubicBezTo>
                  <a:cubicBezTo>
                    <a:pt x="14725" y="90"/>
                    <a:pt x="14445" y="1"/>
                    <a:pt x="141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40" name="Google Shape;540;p36"/>
            <p:cNvSpPr/>
            <p:nvPr/>
          </p:nvSpPr>
          <p:spPr>
            <a:xfrm>
              <a:off x="2127150" y="4419900"/>
              <a:ext cx="184200" cy="184200"/>
            </a:xfrm>
            <a:prstGeom prst="plus">
              <a:avLst>
                <a:gd name="adj" fmla="val 25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41" name="Google Shape;541;p36"/>
            <p:cNvSpPr/>
            <p:nvPr/>
          </p:nvSpPr>
          <p:spPr>
            <a:xfrm>
              <a:off x="526475" y="2349700"/>
              <a:ext cx="184200" cy="184200"/>
            </a:xfrm>
            <a:prstGeom prst="plus">
              <a:avLst>
                <a:gd name="adj" fmla="val 25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542" name="Google Shape;542;p36"/>
            <p:cNvGrpSpPr/>
            <p:nvPr/>
          </p:nvGrpSpPr>
          <p:grpSpPr>
            <a:xfrm>
              <a:off x="4633458" y="4369780"/>
              <a:ext cx="279298" cy="284452"/>
              <a:chOff x="8090375" y="1459050"/>
              <a:chExt cx="375350" cy="382225"/>
            </a:xfrm>
          </p:grpSpPr>
          <p:sp>
            <p:nvSpPr>
              <p:cNvPr id="543" name="Google Shape;543;p36"/>
              <p:cNvSpPr/>
              <p:nvPr/>
            </p:nvSpPr>
            <p:spPr>
              <a:xfrm>
                <a:off x="8090375" y="1459050"/>
                <a:ext cx="375350" cy="382225"/>
              </a:xfrm>
              <a:custGeom>
                <a:avLst/>
                <a:gdLst/>
                <a:ahLst/>
                <a:cxnLst/>
                <a:rect l="l" t="t" r="r" b="b"/>
                <a:pathLst>
                  <a:path w="15014" h="15289" extrusionOk="0">
                    <a:moveTo>
                      <a:pt x="8861" y="1"/>
                    </a:moveTo>
                    <a:cubicBezTo>
                      <a:pt x="8250" y="1"/>
                      <a:pt x="7661" y="266"/>
                      <a:pt x="7271" y="768"/>
                    </a:cubicBezTo>
                    <a:cubicBezTo>
                      <a:pt x="6896" y="1241"/>
                      <a:pt x="6680" y="1852"/>
                      <a:pt x="6561" y="2463"/>
                    </a:cubicBezTo>
                    <a:cubicBezTo>
                      <a:pt x="6226" y="1852"/>
                      <a:pt x="5813" y="1281"/>
                      <a:pt x="5182" y="926"/>
                    </a:cubicBezTo>
                    <a:cubicBezTo>
                      <a:pt x="4824" y="718"/>
                      <a:pt x="4380" y="588"/>
                      <a:pt x="3947" y="588"/>
                    </a:cubicBezTo>
                    <a:cubicBezTo>
                      <a:pt x="3476" y="588"/>
                      <a:pt x="3018" y="743"/>
                      <a:pt x="2700" y="1123"/>
                    </a:cubicBezTo>
                    <a:cubicBezTo>
                      <a:pt x="2128" y="1832"/>
                      <a:pt x="2365" y="2995"/>
                      <a:pt x="2680" y="3743"/>
                    </a:cubicBezTo>
                    <a:cubicBezTo>
                      <a:pt x="2916" y="4295"/>
                      <a:pt x="3251" y="4788"/>
                      <a:pt x="3685" y="5182"/>
                    </a:cubicBezTo>
                    <a:cubicBezTo>
                      <a:pt x="3304" y="5115"/>
                      <a:pt x="2891" y="5069"/>
                      <a:pt x="2485" y="5069"/>
                    </a:cubicBezTo>
                    <a:cubicBezTo>
                      <a:pt x="1336" y="5069"/>
                      <a:pt x="244" y="5432"/>
                      <a:pt x="99" y="6699"/>
                    </a:cubicBezTo>
                    <a:cubicBezTo>
                      <a:pt x="0" y="7566"/>
                      <a:pt x="532" y="8374"/>
                      <a:pt x="1281" y="8807"/>
                    </a:cubicBezTo>
                    <a:cubicBezTo>
                      <a:pt x="1655" y="9043"/>
                      <a:pt x="2089" y="9162"/>
                      <a:pt x="2542" y="9201"/>
                    </a:cubicBezTo>
                    <a:cubicBezTo>
                      <a:pt x="2574" y="9203"/>
                      <a:pt x="2607" y="9204"/>
                      <a:pt x="2640" y="9204"/>
                    </a:cubicBezTo>
                    <a:cubicBezTo>
                      <a:pt x="2932" y="9204"/>
                      <a:pt x="3237" y="9139"/>
                      <a:pt x="3542" y="9139"/>
                    </a:cubicBezTo>
                    <a:cubicBezTo>
                      <a:pt x="3577" y="9139"/>
                      <a:pt x="3611" y="9140"/>
                      <a:pt x="3645" y="9142"/>
                    </a:cubicBezTo>
                    <a:cubicBezTo>
                      <a:pt x="2975" y="9595"/>
                      <a:pt x="2424" y="10206"/>
                      <a:pt x="2108" y="10935"/>
                    </a:cubicBezTo>
                    <a:cubicBezTo>
                      <a:pt x="1754" y="11723"/>
                      <a:pt x="1774" y="12728"/>
                      <a:pt x="2443" y="13358"/>
                    </a:cubicBezTo>
                    <a:cubicBezTo>
                      <a:pt x="2779" y="13665"/>
                      <a:pt x="3199" y="13799"/>
                      <a:pt x="3626" y="13799"/>
                    </a:cubicBezTo>
                    <a:cubicBezTo>
                      <a:pt x="4075" y="13799"/>
                      <a:pt x="4532" y="13650"/>
                      <a:pt x="4906" y="13398"/>
                    </a:cubicBezTo>
                    <a:cubicBezTo>
                      <a:pt x="5320" y="13102"/>
                      <a:pt x="5694" y="12688"/>
                      <a:pt x="5990" y="12216"/>
                    </a:cubicBezTo>
                    <a:cubicBezTo>
                      <a:pt x="6010" y="12511"/>
                      <a:pt x="6049" y="12787"/>
                      <a:pt x="6108" y="13083"/>
                    </a:cubicBezTo>
                    <a:cubicBezTo>
                      <a:pt x="6207" y="13516"/>
                      <a:pt x="6285" y="14009"/>
                      <a:pt x="6502" y="14403"/>
                    </a:cubicBezTo>
                    <a:cubicBezTo>
                      <a:pt x="6856" y="15029"/>
                      <a:pt x="7562" y="15289"/>
                      <a:pt x="8249" y="15289"/>
                    </a:cubicBezTo>
                    <a:cubicBezTo>
                      <a:pt x="8405" y="15289"/>
                      <a:pt x="8560" y="15275"/>
                      <a:pt x="8709" y="15250"/>
                    </a:cubicBezTo>
                    <a:cubicBezTo>
                      <a:pt x="9576" y="15092"/>
                      <a:pt x="10167" y="14403"/>
                      <a:pt x="10285" y="13555"/>
                    </a:cubicBezTo>
                    <a:cubicBezTo>
                      <a:pt x="10364" y="13023"/>
                      <a:pt x="10285" y="12531"/>
                      <a:pt x="10128" y="12058"/>
                    </a:cubicBezTo>
                    <a:lnTo>
                      <a:pt x="10128" y="12058"/>
                    </a:lnTo>
                    <a:cubicBezTo>
                      <a:pt x="10640" y="12452"/>
                      <a:pt x="11231" y="12728"/>
                      <a:pt x="11881" y="12807"/>
                    </a:cubicBezTo>
                    <a:cubicBezTo>
                      <a:pt x="11982" y="12817"/>
                      <a:pt x="12083" y="12823"/>
                      <a:pt x="12183" y="12823"/>
                    </a:cubicBezTo>
                    <a:cubicBezTo>
                      <a:pt x="13007" y="12823"/>
                      <a:pt x="13806" y="12463"/>
                      <a:pt x="14245" y="11743"/>
                    </a:cubicBezTo>
                    <a:cubicBezTo>
                      <a:pt x="14718" y="10955"/>
                      <a:pt x="14541" y="9969"/>
                      <a:pt x="13989" y="9260"/>
                    </a:cubicBezTo>
                    <a:cubicBezTo>
                      <a:pt x="13713" y="8886"/>
                      <a:pt x="13339" y="8610"/>
                      <a:pt x="12925" y="8413"/>
                    </a:cubicBezTo>
                    <a:cubicBezTo>
                      <a:pt x="12945" y="8413"/>
                      <a:pt x="12945" y="8413"/>
                      <a:pt x="12965" y="8393"/>
                    </a:cubicBezTo>
                    <a:cubicBezTo>
                      <a:pt x="13359" y="8216"/>
                      <a:pt x="13773" y="8019"/>
                      <a:pt x="14108" y="7723"/>
                    </a:cubicBezTo>
                    <a:cubicBezTo>
                      <a:pt x="14718" y="7172"/>
                      <a:pt x="15014" y="6068"/>
                      <a:pt x="14797" y="5280"/>
                    </a:cubicBezTo>
                    <a:cubicBezTo>
                      <a:pt x="14580" y="4453"/>
                      <a:pt x="13753" y="4019"/>
                      <a:pt x="12945" y="3960"/>
                    </a:cubicBezTo>
                    <a:cubicBezTo>
                      <a:pt x="12837" y="3951"/>
                      <a:pt x="12729" y="3948"/>
                      <a:pt x="12621" y="3948"/>
                    </a:cubicBezTo>
                    <a:cubicBezTo>
                      <a:pt x="12237" y="3948"/>
                      <a:pt x="11856" y="3997"/>
                      <a:pt x="11487" y="4059"/>
                    </a:cubicBezTo>
                    <a:cubicBezTo>
                      <a:pt x="11231" y="4118"/>
                      <a:pt x="10975" y="4177"/>
                      <a:pt x="10738" y="4256"/>
                    </a:cubicBezTo>
                    <a:cubicBezTo>
                      <a:pt x="11113" y="3566"/>
                      <a:pt x="11290" y="2798"/>
                      <a:pt x="11132" y="2029"/>
                    </a:cubicBezTo>
                    <a:cubicBezTo>
                      <a:pt x="10975" y="1202"/>
                      <a:pt x="10423" y="433"/>
                      <a:pt x="9615" y="138"/>
                    </a:cubicBezTo>
                    <a:cubicBezTo>
                      <a:pt x="9368" y="46"/>
                      <a:pt x="9112" y="1"/>
                      <a:pt x="8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44" name="Google Shape;544;p36"/>
              <p:cNvSpPr/>
              <p:nvPr/>
            </p:nvSpPr>
            <p:spPr>
              <a:xfrm>
                <a:off x="8224500" y="1572325"/>
                <a:ext cx="53575" cy="41875"/>
              </a:xfrm>
              <a:custGeom>
                <a:avLst/>
                <a:gdLst/>
                <a:ahLst/>
                <a:cxnLst/>
                <a:rect l="l" t="t" r="r" b="b"/>
                <a:pathLst>
                  <a:path w="2143" h="1675" extrusionOk="0">
                    <a:moveTo>
                      <a:pt x="1203" y="701"/>
                    </a:moveTo>
                    <a:cubicBezTo>
                      <a:pt x="1217" y="701"/>
                      <a:pt x="1156" y="835"/>
                      <a:pt x="1149" y="835"/>
                    </a:cubicBezTo>
                    <a:cubicBezTo>
                      <a:pt x="1146" y="835"/>
                      <a:pt x="1152" y="812"/>
                      <a:pt x="1177" y="749"/>
                    </a:cubicBezTo>
                    <a:cubicBezTo>
                      <a:pt x="1177" y="729"/>
                      <a:pt x="1177" y="729"/>
                      <a:pt x="1177" y="729"/>
                    </a:cubicBezTo>
                    <a:cubicBezTo>
                      <a:pt x="1191" y="709"/>
                      <a:pt x="1200" y="701"/>
                      <a:pt x="1203" y="701"/>
                    </a:cubicBezTo>
                    <a:close/>
                    <a:moveTo>
                      <a:pt x="1114" y="0"/>
                    </a:moveTo>
                    <a:cubicBezTo>
                      <a:pt x="916" y="0"/>
                      <a:pt x="720" y="64"/>
                      <a:pt x="566" y="198"/>
                    </a:cubicBezTo>
                    <a:cubicBezTo>
                      <a:pt x="0" y="708"/>
                      <a:pt x="431" y="1675"/>
                      <a:pt x="1108" y="1675"/>
                    </a:cubicBezTo>
                    <a:cubicBezTo>
                      <a:pt x="1162" y="1675"/>
                      <a:pt x="1218" y="1669"/>
                      <a:pt x="1275" y="1656"/>
                    </a:cubicBezTo>
                    <a:cubicBezTo>
                      <a:pt x="1512" y="1636"/>
                      <a:pt x="1748" y="1498"/>
                      <a:pt x="1886" y="1301"/>
                    </a:cubicBezTo>
                    <a:cubicBezTo>
                      <a:pt x="2142" y="907"/>
                      <a:pt x="2004" y="395"/>
                      <a:pt x="1630" y="158"/>
                    </a:cubicBezTo>
                    <a:cubicBezTo>
                      <a:pt x="1479" y="54"/>
                      <a:pt x="1296" y="0"/>
                      <a:pt x="11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45" name="Google Shape;545;p36"/>
              <p:cNvSpPr/>
              <p:nvPr/>
            </p:nvSpPr>
            <p:spPr>
              <a:xfrm>
                <a:off x="8191850" y="1627050"/>
                <a:ext cx="53200" cy="42225"/>
              </a:xfrm>
              <a:custGeom>
                <a:avLst/>
                <a:gdLst/>
                <a:ahLst/>
                <a:cxnLst/>
                <a:rect l="l" t="t" r="r" b="b"/>
                <a:pathLst>
                  <a:path w="2128" h="1689" extrusionOk="0">
                    <a:moveTo>
                      <a:pt x="1187" y="706"/>
                    </a:moveTo>
                    <a:lnTo>
                      <a:pt x="1187" y="706"/>
                    </a:lnTo>
                    <a:cubicBezTo>
                      <a:pt x="1206" y="706"/>
                      <a:pt x="1144" y="844"/>
                      <a:pt x="1135" y="844"/>
                    </a:cubicBezTo>
                    <a:cubicBezTo>
                      <a:pt x="1131" y="844"/>
                      <a:pt x="1137" y="819"/>
                      <a:pt x="1163" y="747"/>
                    </a:cubicBezTo>
                    <a:cubicBezTo>
                      <a:pt x="1163" y="747"/>
                      <a:pt x="1163" y="747"/>
                      <a:pt x="1163" y="728"/>
                    </a:cubicBezTo>
                    <a:cubicBezTo>
                      <a:pt x="1175" y="712"/>
                      <a:pt x="1183" y="706"/>
                      <a:pt x="1187" y="706"/>
                    </a:cubicBezTo>
                    <a:close/>
                    <a:moveTo>
                      <a:pt x="1111" y="0"/>
                    </a:moveTo>
                    <a:cubicBezTo>
                      <a:pt x="909" y="0"/>
                      <a:pt x="708" y="69"/>
                      <a:pt x="552" y="215"/>
                    </a:cubicBezTo>
                    <a:cubicBezTo>
                      <a:pt x="1" y="730"/>
                      <a:pt x="426" y="1689"/>
                      <a:pt x="1108" y="1689"/>
                    </a:cubicBezTo>
                    <a:cubicBezTo>
                      <a:pt x="1158" y="1689"/>
                      <a:pt x="1209" y="1684"/>
                      <a:pt x="1261" y="1673"/>
                    </a:cubicBezTo>
                    <a:cubicBezTo>
                      <a:pt x="1497" y="1634"/>
                      <a:pt x="1734" y="1516"/>
                      <a:pt x="1872" y="1299"/>
                    </a:cubicBezTo>
                    <a:cubicBezTo>
                      <a:pt x="2128" y="925"/>
                      <a:pt x="1990" y="412"/>
                      <a:pt x="1616" y="156"/>
                    </a:cubicBezTo>
                    <a:cubicBezTo>
                      <a:pt x="1468" y="54"/>
                      <a:pt x="1289" y="0"/>
                      <a:pt x="11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46" name="Google Shape;546;p36"/>
              <p:cNvSpPr/>
              <p:nvPr/>
            </p:nvSpPr>
            <p:spPr>
              <a:xfrm>
                <a:off x="8213175" y="1679700"/>
                <a:ext cx="53075" cy="41900"/>
              </a:xfrm>
              <a:custGeom>
                <a:avLst/>
                <a:gdLst/>
                <a:ahLst/>
                <a:cxnLst/>
                <a:rect l="l" t="t" r="r" b="b"/>
                <a:pathLst>
                  <a:path w="2123" h="1676" extrusionOk="0">
                    <a:moveTo>
                      <a:pt x="1195" y="707"/>
                    </a:moveTo>
                    <a:cubicBezTo>
                      <a:pt x="1203" y="707"/>
                      <a:pt x="1139" y="838"/>
                      <a:pt x="1130" y="838"/>
                    </a:cubicBezTo>
                    <a:cubicBezTo>
                      <a:pt x="1126" y="838"/>
                      <a:pt x="1132" y="815"/>
                      <a:pt x="1157" y="749"/>
                    </a:cubicBezTo>
                    <a:cubicBezTo>
                      <a:pt x="1157" y="749"/>
                      <a:pt x="1157" y="730"/>
                      <a:pt x="1176" y="730"/>
                    </a:cubicBezTo>
                    <a:cubicBezTo>
                      <a:pt x="1187" y="714"/>
                      <a:pt x="1193" y="707"/>
                      <a:pt x="1195" y="707"/>
                    </a:cubicBezTo>
                    <a:close/>
                    <a:moveTo>
                      <a:pt x="1107" y="0"/>
                    </a:moveTo>
                    <a:cubicBezTo>
                      <a:pt x="906" y="0"/>
                      <a:pt x="709" y="64"/>
                      <a:pt x="566" y="198"/>
                    </a:cubicBezTo>
                    <a:cubicBezTo>
                      <a:pt x="1" y="726"/>
                      <a:pt x="413" y="1675"/>
                      <a:pt x="1086" y="1675"/>
                    </a:cubicBezTo>
                    <a:cubicBezTo>
                      <a:pt x="1141" y="1675"/>
                      <a:pt x="1197" y="1669"/>
                      <a:pt x="1255" y="1656"/>
                    </a:cubicBezTo>
                    <a:cubicBezTo>
                      <a:pt x="1511" y="1636"/>
                      <a:pt x="1748" y="1498"/>
                      <a:pt x="1886" y="1301"/>
                    </a:cubicBezTo>
                    <a:cubicBezTo>
                      <a:pt x="2122" y="907"/>
                      <a:pt x="2004" y="395"/>
                      <a:pt x="1630" y="158"/>
                    </a:cubicBezTo>
                    <a:cubicBezTo>
                      <a:pt x="1479" y="54"/>
                      <a:pt x="1291" y="0"/>
                      <a:pt x="1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47" name="Google Shape;547;p36"/>
              <p:cNvSpPr/>
              <p:nvPr/>
            </p:nvSpPr>
            <p:spPr>
              <a:xfrm>
                <a:off x="8247050" y="1627050"/>
                <a:ext cx="53175" cy="42225"/>
              </a:xfrm>
              <a:custGeom>
                <a:avLst/>
                <a:gdLst/>
                <a:ahLst/>
                <a:cxnLst/>
                <a:rect l="l" t="t" r="r" b="b"/>
                <a:pathLst>
                  <a:path w="2127" h="1689" extrusionOk="0">
                    <a:moveTo>
                      <a:pt x="1186" y="706"/>
                    </a:moveTo>
                    <a:lnTo>
                      <a:pt x="1186" y="706"/>
                    </a:lnTo>
                    <a:cubicBezTo>
                      <a:pt x="1205" y="706"/>
                      <a:pt x="1143" y="844"/>
                      <a:pt x="1134" y="844"/>
                    </a:cubicBezTo>
                    <a:cubicBezTo>
                      <a:pt x="1130" y="844"/>
                      <a:pt x="1136" y="819"/>
                      <a:pt x="1161" y="747"/>
                    </a:cubicBezTo>
                    <a:cubicBezTo>
                      <a:pt x="1161" y="747"/>
                      <a:pt x="1161" y="747"/>
                      <a:pt x="1161" y="728"/>
                    </a:cubicBezTo>
                    <a:cubicBezTo>
                      <a:pt x="1174" y="712"/>
                      <a:pt x="1182" y="706"/>
                      <a:pt x="1186" y="706"/>
                    </a:cubicBezTo>
                    <a:close/>
                    <a:moveTo>
                      <a:pt x="1122" y="0"/>
                    </a:moveTo>
                    <a:cubicBezTo>
                      <a:pt x="918" y="0"/>
                      <a:pt x="716" y="69"/>
                      <a:pt x="570" y="215"/>
                    </a:cubicBezTo>
                    <a:cubicBezTo>
                      <a:pt x="1" y="730"/>
                      <a:pt x="425" y="1689"/>
                      <a:pt x="1107" y="1689"/>
                    </a:cubicBezTo>
                    <a:cubicBezTo>
                      <a:pt x="1157" y="1689"/>
                      <a:pt x="1208" y="1684"/>
                      <a:pt x="1260" y="1673"/>
                    </a:cubicBezTo>
                    <a:cubicBezTo>
                      <a:pt x="1516" y="1634"/>
                      <a:pt x="1752" y="1516"/>
                      <a:pt x="1890" y="1299"/>
                    </a:cubicBezTo>
                    <a:cubicBezTo>
                      <a:pt x="2127" y="925"/>
                      <a:pt x="2008" y="412"/>
                      <a:pt x="1634" y="156"/>
                    </a:cubicBezTo>
                    <a:cubicBezTo>
                      <a:pt x="1486" y="54"/>
                      <a:pt x="1303" y="0"/>
                      <a:pt x="1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48" name="Google Shape;548;p36"/>
              <p:cNvSpPr/>
              <p:nvPr/>
            </p:nvSpPr>
            <p:spPr>
              <a:xfrm>
                <a:off x="8289875" y="1591575"/>
                <a:ext cx="53200" cy="42250"/>
              </a:xfrm>
              <a:custGeom>
                <a:avLst/>
                <a:gdLst/>
                <a:ahLst/>
                <a:cxnLst/>
                <a:rect l="l" t="t" r="r" b="b"/>
                <a:pathLst>
                  <a:path w="2128" h="1690" extrusionOk="0">
                    <a:moveTo>
                      <a:pt x="1187" y="706"/>
                    </a:moveTo>
                    <a:lnTo>
                      <a:pt x="1187" y="706"/>
                    </a:lnTo>
                    <a:cubicBezTo>
                      <a:pt x="1206" y="706"/>
                      <a:pt x="1144" y="844"/>
                      <a:pt x="1135" y="844"/>
                    </a:cubicBezTo>
                    <a:cubicBezTo>
                      <a:pt x="1131" y="844"/>
                      <a:pt x="1137" y="819"/>
                      <a:pt x="1162" y="748"/>
                    </a:cubicBezTo>
                    <a:cubicBezTo>
                      <a:pt x="1162" y="748"/>
                      <a:pt x="1162" y="748"/>
                      <a:pt x="1162" y="728"/>
                    </a:cubicBezTo>
                    <a:cubicBezTo>
                      <a:pt x="1175" y="712"/>
                      <a:pt x="1183" y="706"/>
                      <a:pt x="1187" y="706"/>
                    </a:cubicBezTo>
                    <a:close/>
                    <a:moveTo>
                      <a:pt x="1110" y="1"/>
                    </a:moveTo>
                    <a:cubicBezTo>
                      <a:pt x="909" y="1"/>
                      <a:pt x="708" y="69"/>
                      <a:pt x="552" y="216"/>
                    </a:cubicBezTo>
                    <a:cubicBezTo>
                      <a:pt x="1" y="730"/>
                      <a:pt x="426" y="1689"/>
                      <a:pt x="1108" y="1689"/>
                    </a:cubicBezTo>
                    <a:cubicBezTo>
                      <a:pt x="1158" y="1689"/>
                      <a:pt x="1209" y="1684"/>
                      <a:pt x="1261" y="1674"/>
                    </a:cubicBezTo>
                    <a:cubicBezTo>
                      <a:pt x="1497" y="1634"/>
                      <a:pt x="1734" y="1516"/>
                      <a:pt x="1872" y="1299"/>
                    </a:cubicBezTo>
                    <a:cubicBezTo>
                      <a:pt x="2128" y="925"/>
                      <a:pt x="1990" y="393"/>
                      <a:pt x="1616" y="157"/>
                    </a:cubicBezTo>
                    <a:cubicBezTo>
                      <a:pt x="1467" y="55"/>
                      <a:pt x="1289" y="1"/>
                      <a:pt x="11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49" name="Google Shape;549;p36"/>
              <p:cNvSpPr/>
              <p:nvPr/>
            </p:nvSpPr>
            <p:spPr>
              <a:xfrm>
                <a:off x="8311100" y="1643800"/>
                <a:ext cx="53175" cy="42225"/>
              </a:xfrm>
              <a:custGeom>
                <a:avLst/>
                <a:gdLst/>
                <a:ahLst/>
                <a:cxnLst/>
                <a:rect l="l" t="t" r="r" b="b"/>
                <a:pathLst>
                  <a:path w="2127" h="1689" extrusionOk="0">
                    <a:moveTo>
                      <a:pt x="1199" y="705"/>
                    </a:moveTo>
                    <a:cubicBezTo>
                      <a:pt x="1207" y="705"/>
                      <a:pt x="1143" y="835"/>
                      <a:pt x="1133" y="835"/>
                    </a:cubicBezTo>
                    <a:cubicBezTo>
                      <a:pt x="1130" y="835"/>
                      <a:pt x="1135" y="812"/>
                      <a:pt x="1161" y="747"/>
                    </a:cubicBezTo>
                    <a:cubicBezTo>
                      <a:pt x="1161" y="747"/>
                      <a:pt x="1161" y="727"/>
                      <a:pt x="1180" y="727"/>
                    </a:cubicBezTo>
                    <a:cubicBezTo>
                      <a:pt x="1191" y="711"/>
                      <a:pt x="1197" y="705"/>
                      <a:pt x="1199" y="705"/>
                    </a:cubicBezTo>
                    <a:close/>
                    <a:moveTo>
                      <a:pt x="1121" y="0"/>
                    </a:moveTo>
                    <a:cubicBezTo>
                      <a:pt x="917" y="0"/>
                      <a:pt x="716" y="69"/>
                      <a:pt x="570" y="215"/>
                    </a:cubicBezTo>
                    <a:cubicBezTo>
                      <a:pt x="0" y="729"/>
                      <a:pt x="424" y="1689"/>
                      <a:pt x="1106" y="1689"/>
                    </a:cubicBezTo>
                    <a:cubicBezTo>
                      <a:pt x="1156" y="1689"/>
                      <a:pt x="1207" y="1684"/>
                      <a:pt x="1259" y="1673"/>
                    </a:cubicBezTo>
                    <a:cubicBezTo>
                      <a:pt x="1515" y="1634"/>
                      <a:pt x="1752" y="1516"/>
                      <a:pt x="1890" y="1299"/>
                    </a:cubicBezTo>
                    <a:cubicBezTo>
                      <a:pt x="2126" y="905"/>
                      <a:pt x="2008" y="392"/>
                      <a:pt x="1633" y="156"/>
                    </a:cubicBezTo>
                    <a:cubicBezTo>
                      <a:pt x="1485" y="54"/>
                      <a:pt x="1302" y="0"/>
                      <a:pt x="1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50" name="Google Shape;550;p36"/>
              <p:cNvSpPr/>
              <p:nvPr/>
            </p:nvSpPr>
            <p:spPr>
              <a:xfrm>
                <a:off x="8268250" y="1685850"/>
                <a:ext cx="53150" cy="42050"/>
              </a:xfrm>
              <a:custGeom>
                <a:avLst/>
                <a:gdLst/>
                <a:ahLst/>
                <a:cxnLst/>
                <a:rect l="l" t="t" r="r" b="b"/>
                <a:pathLst>
                  <a:path w="2126" h="1682" extrusionOk="0">
                    <a:moveTo>
                      <a:pt x="1205" y="711"/>
                    </a:moveTo>
                    <a:cubicBezTo>
                      <a:pt x="1216" y="711"/>
                      <a:pt x="1152" y="837"/>
                      <a:pt x="1145" y="837"/>
                    </a:cubicBezTo>
                    <a:cubicBezTo>
                      <a:pt x="1141" y="837"/>
                      <a:pt x="1149" y="812"/>
                      <a:pt x="1180" y="740"/>
                    </a:cubicBezTo>
                    <a:cubicBezTo>
                      <a:pt x="1195" y="719"/>
                      <a:pt x="1203" y="711"/>
                      <a:pt x="1205" y="711"/>
                    </a:cubicBezTo>
                    <a:close/>
                    <a:moveTo>
                      <a:pt x="1118" y="1"/>
                    </a:moveTo>
                    <a:cubicBezTo>
                      <a:pt x="920" y="1"/>
                      <a:pt x="723" y="64"/>
                      <a:pt x="569" y="208"/>
                    </a:cubicBezTo>
                    <a:cubicBezTo>
                      <a:pt x="0" y="722"/>
                      <a:pt x="424" y="1682"/>
                      <a:pt x="1122" y="1682"/>
                    </a:cubicBezTo>
                    <a:cubicBezTo>
                      <a:pt x="1173" y="1682"/>
                      <a:pt x="1225" y="1677"/>
                      <a:pt x="1279" y="1666"/>
                    </a:cubicBezTo>
                    <a:cubicBezTo>
                      <a:pt x="1515" y="1626"/>
                      <a:pt x="1752" y="1508"/>
                      <a:pt x="1889" y="1292"/>
                    </a:cubicBezTo>
                    <a:cubicBezTo>
                      <a:pt x="2126" y="917"/>
                      <a:pt x="2008" y="405"/>
                      <a:pt x="1633" y="149"/>
                    </a:cubicBezTo>
                    <a:cubicBezTo>
                      <a:pt x="1482" y="54"/>
                      <a:pt x="1300" y="1"/>
                      <a:pt x="1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551" name="Google Shape;551;p36"/>
            <p:cNvSpPr/>
            <p:nvPr/>
          </p:nvSpPr>
          <p:spPr>
            <a:xfrm>
              <a:off x="562850" y="3129650"/>
              <a:ext cx="300500" cy="355225"/>
            </a:xfrm>
            <a:custGeom>
              <a:avLst/>
              <a:gdLst/>
              <a:ahLst/>
              <a:cxnLst/>
              <a:rect l="l" t="t" r="r" b="b"/>
              <a:pathLst>
                <a:path w="12020" h="14209" extrusionOk="0">
                  <a:moveTo>
                    <a:pt x="3122" y="1"/>
                  </a:moveTo>
                  <a:cubicBezTo>
                    <a:pt x="3027" y="1"/>
                    <a:pt x="2932" y="6"/>
                    <a:pt x="2838" y="19"/>
                  </a:cubicBezTo>
                  <a:cubicBezTo>
                    <a:pt x="1222" y="216"/>
                    <a:pt x="375" y="1811"/>
                    <a:pt x="158" y="3269"/>
                  </a:cubicBezTo>
                  <a:cubicBezTo>
                    <a:pt x="40" y="4097"/>
                    <a:pt x="20" y="4944"/>
                    <a:pt x="20" y="5772"/>
                  </a:cubicBezTo>
                  <a:cubicBezTo>
                    <a:pt x="0" y="6580"/>
                    <a:pt x="0" y="7387"/>
                    <a:pt x="40" y="8215"/>
                  </a:cubicBezTo>
                  <a:cubicBezTo>
                    <a:pt x="119" y="10067"/>
                    <a:pt x="355" y="11919"/>
                    <a:pt x="710" y="13732"/>
                  </a:cubicBezTo>
                  <a:cubicBezTo>
                    <a:pt x="765" y="13970"/>
                    <a:pt x="956" y="14209"/>
                    <a:pt x="1221" y="14209"/>
                  </a:cubicBezTo>
                  <a:cubicBezTo>
                    <a:pt x="1241" y="14209"/>
                    <a:pt x="1261" y="14207"/>
                    <a:pt x="1281" y="14205"/>
                  </a:cubicBezTo>
                  <a:cubicBezTo>
                    <a:pt x="3212" y="13889"/>
                    <a:pt x="5064" y="13239"/>
                    <a:pt x="6778" y="12293"/>
                  </a:cubicBezTo>
                  <a:cubicBezTo>
                    <a:pt x="7606" y="11840"/>
                    <a:pt x="8414" y="11308"/>
                    <a:pt x="9143" y="10697"/>
                  </a:cubicBezTo>
                  <a:cubicBezTo>
                    <a:pt x="9970" y="10028"/>
                    <a:pt x="10798" y="9279"/>
                    <a:pt x="11330" y="8353"/>
                  </a:cubicBezTo>
                  <a:cubicBezTo>
                    <a:pt x="11822" y="7525"/>
                    <a:pt x="12019" y="6501"/>
                    <a:pt x="11704" y="5575"/>
                  </a:cubicBezTo>
                  <a:cubicBezTo>
                    <a:pt x="11389" y="4649"/>
                    <a:pt x="10581" y="4058"/>
                    <a:pt x="9655" y="3861"/>
                  </a:cubicBezTo>
                  <a:cubicBezTo>
                    <a:pt x="9425" y="3815"/>
                    <a:pt x="9200" y="3794"/>
                    <a:pt x="8982" y="3794"/>
                  </a:cubicBezTo>
                  <a:cubicBezTo>
                    <a:pt x="7872" y="3794"/>
                    <a:pt x="6912" y="4345"/>
                    <a:pt x="6089" y="5102"/>
                  </a:cubicBezTo>
                  <a:cubicBezTo>
                    <a:pt x="6187" y="4314"/>
                    <a:pt x="6167" y="3526"/>
                    <a:pt x="6010" y="2757"/>
                  </a:cubicBezTo>
                  <a:cubicBezTo>
                    <a:pt x="5852" y="2009"/>
                    <a:pt x="5537" y="1319"/>
                    <a:pt x="4966" y="767"/>
                  </a:cubicBezTo>
                  <a:cubicBezTo>
                    <a:pt x="4481" y="300"/>
                    <a:pt x="3800" y="1"/>
                    <a:pt x="31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14364631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552"/>
        <p:cNvGrpSpPr/>
        <p:nvPr/>
      </p:nvGrpSpPr>
      <p:grpSpPr>
        <a:xfrm>
          <a:off x="0" y="0"/>
          <a:ext cx="0" cy="0"/>
          <a:chOff x="0" y="0"/>
          <a:chExt cx="0" cy="0"/>
        </a:xfrm>
      </p:grpSpPr>
      <p:sp>
        <p:nvSpPr>
          <p:cNvPr id="553" name="Google Shape;553;p37"/>
          <p:cNvSpPr/>
          <p:nvPr/>
        </p:nvSpPr>
        <p:spPr>
          <a:xfrm>
            <a:off x="428201" y="366600"/>
            <a:ext cx="11335600" cy="6124800"/>
          </a:xfrm>
          <a:prstGeom prst="roundRect">
            <a:avLst>
              <a:gd name="adj" fmla="val 3448"/>
            </a:avLst>
          </a:pr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grpSp>
        <p:nvGrpSpPr>
          <p:cNvPr id="554" name="Google Shape;554;p37"/>
          <p:cNvGrpSpPr/>
          <p:nvPr/>
        </p:nvGrpSpPr>
        <p:grpSpPr>
          <a:xfrm>
            <a:off x="983967" y="757469"/>
            <a:ext cx="10249647" cy="5381337"/>
            <a:chOff x="737975" y="568100"/>
            <a:chExt cx="7687235" cy="4036003"/>
          </a:xfrm>
        </p:grpSpPr>
        <p:sp>
          <p:nvSpPr>
            <p:cNvPr id="555" name="Google Shape;555;p37"/>
            <p:cNvSpPr/>
            <p:nvPr/>
          </p:nvSpPr>
          <p:spPr>
            <a:xfrm>
              <a:off x="7604632" y="3727884"/>
              <a:ext cx="820578" cy="876218"/>
            </a:xfrm>
            <a:custGeom>
              <a:avLst/>
              <a:gdLst/>
              <a:ahLst/>
              <a:cxnLst/>
              <a:rect l="l" t="t" r="r" b="b"/>
              <a:pathLst>
                <a:path w="21753" h="23228" extrusionOk="0">
                  <a:moveTo>
                    <a:pt x="20092" y="0"/>
                  </a:moveTo>
                  <a:cubicBezTo>
                    <a:pt x="20022" y="0"/>
                    <a:pt x="19954" y="35"/>
                    <a:pt x="19920" y="117"/>
                  </a:cubicBezTo>
                  <a:cubicBezTo>
                    <a:pt x="19290" y="1437"/>
                    <a:pt x="18600" y="2738"/>
                    <a:pt x="17891" y="4018"/>
                  </a:cubicBezTo>
                  <a:cubicBezTo>
                    <a:pt x="17891" y="3999"/>
                    <a:pt x="17871" y="3979"/>
                    <a:pt x="17871" y="3959"/>
                  </a:cubicBezTo>
                  <a:cubicBezTo>
                    <a:pt x="17477" y="3447"/>
                    <a:pt x="16984" y="2994"/>
                    <a:pt x="16433" y="2659"/>
                  </a:cubicBezTo>
                  <a:cubicBezTo>
                    <a:pt x="16068" y="2440"/>
                    <a:pt x="15670" y="2210"/>
                    <a:pt x="15256" y="2210"/>
                  </a:cubicBezTo>
                  <a:cubicBezTo>
                    <a:pt x="15111" y="2210"/>
                    <a:pt x="14965" y="2238"/>
                    <a:pt x="14817" y="2304"/>
                  </a:cubicBezTo>
                  <a:cubicBezTo>
                    <a:pt x="14325" y="2501"/>
                    <a:pt x="13852" y="3014"/>
                    <a:pt x="14127" y="3565"/>
                  </a:cubicBezTo>
                  <a:cubicBezTo>
                    <a:pt x="14384" y="4077"/>
                    <a:pt x="15113" y="4196"/>
                    <a:pt x="15625" y="4294"/>
                  </a:cubicBezTo>
                  <a:cubicBezTo>
                    <a:pt x="16275" y="4452"/>
                    <a:pt x="16945" y="4491"/>
                    <a:pt x="17635" y="4491"/>
                  </a:cubicBezTo>
                  <a:cubicBezTo>
                    <a:pt x="17359" y="4964"/>
                    <a:pt x="17063" y="5437"/>
                    <a:pt x="16787" y="5910"/>
                  </a:cubicBezTo>
                  <a:cubicBezTo>
                    <a:pt x="16748" y="5910"/>
                    <a:pt x="16689" y="5910"/>
                    <a:pt x="16669" y="5930"/>
                  </a:cubicBezTo>
                  <a:cubicBezTo>
                    <a:pt x="16255" y="5733"/>
                    <a:pt x="15822" y="5516"/>
                    <a:pt x="15408" y="5299"/>
                  </a:cubicBezTo>
                  <a:cubicBezTo>
                    <a:pt x="15054" y="5122"/>
                    <a:pt x="14699" y="4944"/>
                    <a:pt x="14325" y="4806"/>
                  </a:cubicBezTo>
                  <a:cubicBezTo>
                    <a:pt x="14006" y="4691"/>
                    <a:pt x="13671" y="4624"/>
                    <a:pt x="13341" y="4624"/>
                  </a:cubicBezTo>
                  <a:cubicBezTo>
                    <a:pt x="12935" y="4624"/>
                    <a:pt x="12535" y="4725"/>
                    <a:pt x="12177" y="4964"/>
                  </a:cubicBezTo>
                  <a:cubicBezTo>
                    <a:pt x="11881" y="5181"/>
                    <a:pt x="11665" y="5476"/>
                    <a:pt x="11586" y="5831"/>
                  </a:cubicBezTo>
                  <a:cubicBezTo>
                    <a:pt x="11507" y="6225"/>
                    <a:pt x="11665" y="6540"/>
                    <a:pt x="11960" y="6796"/>
                  </a:cubicBezTo>
                  <a:cubicBezTo>
                    <a:pt x="12451" y="7173"/>
                    <a:pt x="13064" y="7305"/>
                    <a:pt x="13664" y="7305"/>
                  </a:cubicBezTo>
                  <a:cubicBezTo>
                    <a:pt x="13787" y="7305"/>
                    <a:pt x="13909" y="7299"/>
                    <a:pt x="14029" y="7289"/>
                  </a:cubicBezTo>
                  <a:cubicBezTo>
                    <a:pt x="14482" y="7250"/>
                    <a:pt x="14935" y="7151"/>
                    <a:pt x="15369" y="7013"/>
                  </a:cubicBezTo>
                  <a:cubicBezTo>
                    <a:pt x="15605" y="6934"/>
                    <a:pt x="15842" y="6856"/>
                    <a:pt x="16058" y="6777"/>
                  </a:cubicBezTo>
                  <a:cubicBezTo>
                    <a:pt x="16157" y="6737"/>
                    <a:pt x="16236" y="6698"/>
                    <a:pt x="16314" y="6659"/>
                  </a:cubicBezTo>
                  <a:lnTo>
                    <a:pt x="16314" y="6659"/>
                  </a:lnTo>
                  <a:cubicBezTo>
                    <a:pt x="15763" y="7525"/>
                    <a:pt x="15191" y="8392"/>
                    <a:pt x="14600" y="9220"/>
                  </a:cubicBezTo>
                  <a:lnTo>
                    <a:pt x="14541" y="9220"/>
                  </a:lnTo>
                  <a:cubicBezTo>
                    <a:pt x="14167" y="9279"/>
                    <a:pt x="13832" y="9397"/>
                    <a:pt x="13497" y="9535"/>
                  </a:cubicBezTo>
                  <a:cubicBezTo>
                    <a:pt x="13477" y="9515"/>
                    <a:pt x="13458" y="9476"/>
                    <a:pt x="13418" y="9437"/>
                  </a:cubicBezTo>
                  <a:cubicBezTo>
                    <a:pt x="12650" y="8826"/>
                    <a:pt x="11822" y="8274"/>
                    <a:pt x="10877" y="7959"/>
                  </a:cubicBezTo>
                  <a:cubicBezTo>
                    <a:pt x="10434" y="7793"/>
                    <a:pt x="9861" y="7633"/>
                    <a:pt x="9318" y="7633"/>
                  </a:cubicBezTo>
                  <a:cubicBezTo>
                    <a:pt x="8894" y="7633"/>
                    <a:pt x="8488" y="7731"/>
                    <a:pt x="8177" y="7998"/>
                  </a:cubicBezTo>
                  <a:cubicBezTo>
                    <a:pt x="7842" y="8274"/>
                    <a:pt x="7724" y="8708"/>
                    <a:pt x="7803" y="9141"/>
                  </a:cubicBezTo>
                  <a:cubicBezTo>
                    <a:pt x="7901" y="9614"/>
                    <a:pt x="8236" y="9988"/>
                    <a:pt x="8630" y="10244"/>
                  </a:cubicBezTo>
                  <a:cubicBezTo>
                    <a:pt x="9243" y="10618"/>
                    <a:pt x="9980" y="10788"/>
                    <a:pt x="10705" y="10788"/>
                  </a:cubicBezTo>
                  <a:cubicBezTo>
                    <a:pt x="10935" y="10788"/>
                    <a:pt x="11165" y="10770"/>
                    <a:pt x="11389" y="10737"/>
                  </a:cubicBezTo>
                  <a:cubicBezTo>
                    <a:pt x="11940" y="10658"/>
                    <a:pt x="12453" y="10461"/>
                    <a:pt x="12945" y="10225"/>
                  </a:cubicBezTo>
                  <a:cubicBezTo>
                    <a:pt x="13379" y="10028"/>
                    <a:pt x="13793" y="9831"/>
                    <a:pt x="14246" y="9693"/>
                  </a:cubicBezTo>
                  <a:lnTo>
                    <a:pt x="14246" y="9693"/>
                  </a:lnTo>
                  <a:cubicBezTo>
                    <a:pt x="13674" y="10481"/>
                    <a:pt x="13064" y="11249"/>
                    <a:pt x="12433" y="11998"/>
                  </a:cubicBezTo>
                  <a:cubicBezTo>
                    <a:pt x="12413" y="11998"/>
                    <a:pt x="12394" y="12018"/>
                    <a:pt x="12374" y="12018"/>
                  </a:cubicBezTo>
                  <a:cubicBezTo>
                    <a:pt x="11980" y="12156"/>
                    <a:pt x="11586" y="12333"/>
                    <a:pt x="11172" y="12471"/>
                  </a:cubicBezTo>
                  <a:cubicBezTo>
                    <a:pt x="10404" y="11899"/>
                    <a:pt x="9537" y="11446"/>
                    <a:pt x="8611" y="11170"/>
                  </a:cubicBezTo>
                  <a:cubicBezTo>
                    <a:pt x="8131" y="11022"/>
                    <a:pt x="7520" y="10841"/>
                    <a:pt x="6944" y="10841"/>
                  </a:cubicBezTo>
                  <a:cubicBezTo>
                    <a:pt x="6527" y="10841"/>
                    <a:pt x="6128" y="10936"/>
                    <a:pt x="5813" y="11210"/>
                  </a:cubicBezTo>
                  <a:cubicBezTo>
                    <a:pt x="5498" y="11466"/>
                    <a:pt x="5320" y="11880"/>
                    <a:pt x="5419" y="12294"/>
                  </a:cubicBezTo>
                  <a:cubicBezTo>
                    <a:pt x="5537" y="12727"/>
                    <a:pt x="5911" y="13042"/>
                    <a:pt x="6286" y="13239"/>
                  </a:cubicBezTo>
                  <a:cubicBezTo>
                    <a:pt x="6830" y="13524"/>
                    <a:pt x="7451" y="13630"/>
                    <a:pt x="8070" y="13630"/>
                  </a:cubicBezTo>
                  <a:cubicBezTo>
                    <a:pt x="8392" y="13630"/>
                    <a:pt x="8714" y="13602"/>
                    <a:pt x="9024" y="13555"/>
                  </a:cubicBezTo>
                  <a:cubicBezTo>
                    <a:pt x="9734" y="13436"/>
                    <a:pt x="10443" y="13200"/>
                    <a:pt x="11113" y="12944"/>
                  </a:cubicBezTo>
                  <a:cubicBezTo>
                    <a:pt x="11130" y="12947"/>
                    <a:pt x="11146" y="12949"/>
                    <a:pt x="11162" y="12949"/>
                  </a:cubicBezTo>
                  <a:cubicBezTo>
                    <a:pt x="11238" y="12949"/>
                    <a:pt x="11300" y="12911"/>
                    <a:pt x="11349" y="12845"/>
                  </a:cubicBezTo>
                  <a:cubicBezTo>
                    <a:pt x="11527" y="12766"/>
                    <a:pt x="11724" y="12707"/>
                    <a:pt x="11921" y="12628"/>
                  </a:cubicBezTo>
                  <a:lnTo>
                    <a:pt x="11921" y="12628"/>
                  </a:lnTo>
                  <a:cubicBezTo>
                    <a:pt x="11389" y="13220"/>
                    <a:pt x="10857" y="13811"/>
                    <a:pt x="10305" y="14382"/>
                  </a:cubicBezTo>
                  <a:cubicBezTo>
                    <a:pt x="9675" y="14540"/>
                    <a:pt x="9123" y="14816"/>
                    <a:pt x="8571" y="15131"/>
                  </a:cubicBezTo>
                  <a:cubicBezTo>
                    <a:pt x="8552" y="15091"/>
                    <a:pt x="8532" y="15072"/>
                    <a:pt x="8492" y="15072"/>
                  </a:cubicBezTo>
                  <a:cubicBezTo>
                    <a:pt x="7547" y="14697"/>
                    <a:pt x="6542" y="14441"/>
                    <a:pt x="5537" y="14382"/>
                  </a:cubicBezTo>
                  <a:cubicBezTo>
                    <a:pt x="5410" y="14373"/>
                    <a:pt x="5271" y="14366"/>
                    <a:pt x="5127" y="14366"/>
                  </a:cubicBezTo>
                  <a:cubicBezTo>
                    <a:pt x="4376" y="14366"/>
                    <a:pt x="3479" y="14541"/>
                    <a:pt x="3330" y="15367"/>
                  </a:cubicBezTo>
                  <a:cubicBezTo>
                    <a:pt x="3153" y="16313"/>
                    <a:pt x="4178" y="16825"/>
                    <a:pt x="4966" y="16865"/>
                  </a:cubicBezTo>
                  <a:cubicBezTo>
                    <a:pt x="5040" y="16870"/>
                    <a:pt x="5114" y="16872"/>
                    <a:pt x="5188" y="16872"/>
                  </a:cubicBezTo>
                  <a:cubicBezTo>
                    <a:pt x="5974" y="16872"/>
                    <a:pt x="6725" y="16594"/>
                    <a:pt x="7409" y="16234"/>
                  </a:cubicBezTo>
                  <a:cubicBezTo>
                    <a:pt x="8158" y="15840"/>
                    <a:pt x="8887" y="15347"/>
                    <a:pt x="9675" y="15013"/>
                  </a:cubicBezTo>
                  <a:lnTo>
                    <a:pt x="9675" y="15013"/>
                  </a:lnTo>
                  <a:cubicBezTo>
                    <a:pt x="8926" y="15742"/>
                    <a:pt x="8158" y="16431"/>
                    <a:pt x="7350" y="17101"/>
                  </a:cubicBezTo>
                  <a:cubicBezTo>
                    <a:pt x="6995" y="17397"/>
                    <a:pt x="6621" y="17692"/>
                    <a:pt x="6246" y="17988"/>
                  </a:cubicBezTo>
                  <a:cubicBezTo>
                    <a:pt x="5163" y="18047"/>
                    <a:pt x="4079" y="18263"/>
                    <a:pt x="3054" y="18618"/>
                  </a:cubicBezTo>
                  <a:cubicBezTo>
                    <a:pt x="2523" y="18795"/>
                    <a:pt x="2010" y="19012"/>
                    <a:pt x="1518" y="19268"/>
                  </a:cubicBezTo>
                  <a:cubicBezTo>
                    <a:pt x="1045" y="19505"/>
                    <a:pt x="572" y="19800"/>
                    <a:pt x="316" y="20273"/>
                  </a:cubicBezTo>
                  <a:cubicBezTo>
                    <a:pt x="79" y="20667"/>
                    <a:pt x="1" y="21160"/>
                    <a:pt x="198" y="21574"/>
                  </a:cubicBezTo>
                  <a:cubicBezTo>
                    <a:pt x="395" y="21968"/>
                    <a:pt x="749" y="22243"/>
                    <a:pt x="1143" y="22362"/>
                  </a:cubicBezTo>
                  <a:cubicBezTo>
                    <a:pt x="1344" y="22430"/>
                    <a:pt x="1543" y="22461"/>
                    <a:pt x="1739" y="22461"/>
                  </a:cubicBezTo>
                  <a:cubicBezTo>
                    <a:pt x="2503" y="22461"/>
                    <a:pt x="3215" y="21993"/>
                    <a:pt x="3764" y="21475"/>
                  </a:cubicBezTo>
                  <a:cubicBezTo>
                    <a:pt x="4256" y="21022"/>
                    <a:pt x="4690" y="20510"/>
                    <a:pt x="5123" y="19997"/>
                  </a:cubicBezTo>
                  <a:cubicBezTo>
                    <a:pt x="5576" y="19446"/>
                    <a:pt x="6010" y="18914"/>
                    <a:pt x="6463" y="18362"/>
                  </a:cubicBezTo>
                  <a:cubicBezTo>
                    <a:pt x="6502" y="18323"/>
                    <a:pt x="6522" y="18303"/>
                    <a:pt x="6542" y="18263"/>
                  </a:cubicBezTo>
                  <a:cubicBezTo>
                    <a:pt x="7310" y="17672"/>
                    <a:pt x="8039" y="17062"/>
                    <a:pt x="8749" y="16431"/>
                  </a:cubicBezTo>
                  <a:lnTo>
                    <a:pt x="8749" y="16431"/>
                  </a:lnTo>
                  <a:cubicBezTo>
                    <a:pt x="8690" y="16589"/>
                    <a:pt x="8650" y="16746"/>
                    <a:pt x="8591" y="16924"/>
                  </a:cubicBezTo>
                  <a:cubicBezTo>
                    <a:pt x="8552" y="16924"/>
                    <a:pt x="8512" y="16943"/>
                    <a:pt x="8492" y="16983"/>
                  </a:cubicBezTo>
                  <a:cubicBezTo>
                    <a:pt x="7685" y="17929"/>
                    <a:pt x="6956" y="18933"/>
                    <a:pt x="6325" y="19978"/>
                  </a:cubicBezTo>
                  <a:cubicBezTo>
                    <a:pt x="5852" y="20785"/>
                    <a:pt x="5064" y="22027"/>
                    <a:pt x="5892" y="22894"/>
                  </a:cubicBezTo>
                  <a:cubicBezTo>
                    <a:pt x="6103" y="23118"/>
                    <a:pt x="6404" y="23228"/>
                    <a:pt x="6709" y="23228"/>
                  </a:cubicBezTo>
                  <a:cubicBezTo>
                    <a:pt x="6859" y="23228"/>
                    <a:pt x="7010" y="23202"/>
                    <a:pt x="7153" y="23150"/>
                  </a:cubicBezTo>
                  <a:cubicBezTo>
                    <a:pt x="7685" y="22992"/>
                    <a:pt x="8039" y="22539"/>
                    <a:pt x="8256" y="22046"/>
                  </a:cubicBezTo>
                  <a:cubicBezTo>
                    <a:pt x="8709" y="21101"/>
                    <a:pt x="8729" y="19997"/>
                    <a:pt x="8768" y="18953"/>
                  </a:cubicBezTo>
                  <a:cubicBezTo>
                    <a:pt x="8827" y="17791"/>
                    <a:pt x="8906" y="16530"/>
                    <a:pt x="9675" y="15604"/>
                  </a:cubicBezTo>
                  <a:cubicBezTo>
                    <a:pt x="9714" y="15584"/>
                    <a:pt x="9714" y="15545"/>
                    <a:pt x="9734" y="15525"/>
                  </a:cubicBezTo>
                  <a:cubicBezTo>
                    <a:pt x="9990" y="15269"/>
                    <a:pt x="10266" y="14993"/>
                    <a:pt x="10542" y="14717"/>
                  </a:cubicBezTo>
                  <a:cubicBezTo>
                    <a:pt x="10542" y="14717"/>
                    <a:pt x="10561" y="14697"/>
                    <a:pt x="10581" y="14678"/>
                  </a:cubicBezTo>
                  <a:cubicBezTo>
                    <a:pt x="10699" y="14540"/>
                    <a:pt x="10837" y="14421"/>
                    <a:pt x="10955" y="14284"/>
                  </a:cubicBezTo>
                  <a:cubicBezTo>
                    <a:pt x="11152" y="14067"/>
                    <a:pt x="11349" y="13850"/>
                    <a:pt x="11546" y="13633"/>
                  </a:cubicBezTo>
                  <a:lnTo>
                    <a:pt x="11546" y="13633"/>
                  </a:lnTo>
                  <a:cubicBezTo>
                    <a:pt x="11487" y="13949"/>
                    <a:pt x="11468" y="14284"/>
                    <a:pt x="11507" y="14618"/>
                  </a:cubicBezTo>
                  <a:cubicBezTo>
                    <a:pt x="11507" y="14618"/>
                    <a:pt x="11507" y="14638"/>
                    <a:pt x="11487" y="14638"/>
                  </a:cubicBezTo>
                  <a:cubicBezTo>
                    <a:pt x="10995" y="15682"/>
                    <a:pt x="10482" y="16727"/>
                    <a:pt x="10148" y="17830"/>
                  </a:cubicBezTo>
                  <a:cubicBezTo>
                    <a:pt x="9911" y="18658"/>
                    <a:pt x="9793" y="19761"/>
                    <a:pt x="10482" y="20450"/>
                  </a:cubicBezTo>
                  <a:cubicBezTo>
                    <a:pt x="10669" y="20637"/>
                    <a:pt x="10918" y="20745"/>
                    <a:pt x="11175" y="20745"/>
                  </a:cubicBezTo>
                  <a:cubicBezTo>
                    <a:pt x="11326" y="20745"/>
                    <a:pt x="11480" y="20708"/>
                    <a:pt x="11625" y="20628"/>
                  </a:cubicBezTo>
                  <a:cubicBezTo>
                    <a:pt x="12039" y="20411"/>
                    <a:pt x="12256" y="19958"/>
                    <a:pt x="12374" y="19524"/>
                  </a:cubicBezTo>
                  <a:cubicBezTo>
                    <a:pt x="12650" y="18539"/>
                    <a:pt x="12610" y="17475"/>
                    <a:pt x="12354" y="16490"/>
                  </a:cubicBezTo>
                  <a:cubicBezTo>
                    <a:pt x="12098" y="15426"/>
                    <a:pt x="11527" y="14126"/>
                    <a:pt x="12216" y="13101"/>
                  </a:cubicBezTo>
                  <a:cubicBezTo>
                    <a:pt x="12256" y="13023"/>
                    <a:pt x="12256" y="12944"/>
                    <a:pt x="12216" y="12885"/>
                  </a:cubicBezTo>
                  <a:cubicBezTo>
                    <a:pt x="12866" y="12156"/>
                    <a:pt x="13477" y="11387"/>
                    <a:pt x="14068" y="10619"/>
                  </a:cubicBezTo>
                  <a:lnTo>
                    <a:pt x="14068" y="10619"/>
                  </a:lnTo>
                  <a:cubicBezTo>
                    <a:pt x="14049" y="10895"/>
                    <a:pt x="14068" y="11170"/>
                    <a:pt x="14108" y="11427"/>
                  </a:cubicBezTo>
                  <a:cubicBezTo>
                    <a:pt x="14088" y="11446"/>
                    <a:pt x="14068" y="11486"/>
                    <a:pt x="14049" y="11505"/>
                  </a:cubicBezTo>
                  <a:cubicBezTo>
                    <a:pt x="13576" y="12550"/>
                    <a:pt x="13221" y="13653"/>
                    <a:pt x="13083" y="14796"/>
                  </a:cubicBezTo>
                  <a:cubicBezTo>
                    <a:pt x="12985" y="15761"/>
                    <a:pt x="13142" y="16865"/>
                    <a:pt x="14068" y="17377"/>
                  </a:cubicBezTo>
                  <a:cubicBezTo>
                    <a:pt x="14298" y="17498"/>
                    <a:pt x="14565" y="17574"/>
                    <a:pt x="14828" y="17574"/>
                  </a:cubicBezTo>
                  <a:cubicBezTo>
                    <a:pt x="14993" y="17574"/>
                    <a:pt x="15157" y="17544"/>
                    <a:pt x="15310" y="17475"/>
                  </a:cubicBezTo>
                  <a:cubicBezTo>
                    <a:pt x="15743" y="17278"/>
                    <a:pt x="16019" y="16865"/>
                    <a:pt x="16117" y="16411"/>
                  </a:cubicBezTo>
                  <a:cubicBezTo>
                    <a:pt x="16374" y="15328"/>
                    <a:pt x="15901" y="14146"/>
                    <a:pt x="15388" y="13220"/>
                  </a:cubicBezTo>
                  <a:cubicBezTo>
                    <a:pt x="14837" y="12274"/>
                    <a:pt x="13950" y="10914"/>
                    <a:pt x="14778" y="9870"/>
                  </a:cubicBezTo>
                  <a:cubicBezTo>
                    <a:pt x="14837" y="9791"/>
                    <a:pt x="14837" y="9712"/>
                    <a:pt x="14797" y="9634"/>
                  </a:cubicBezTo>
                  <a:cubicBezTo>
                    <a:pt x="15448" y="8727"/>
                    <a:pt x="16078" y="7782"/>
                    <a:pt x="16689" y="6836"/>
                  </a:cubicBezTo>
                  <a:cubicBezTo>
                    <a:pt x="16689" y="6856"/>
                    <a:pt x="16709" y="6875"/>
                    <a:pt x="16709" y="6915"/>
                  </a:cubicBezTo>
                  <a:cubicBezTo>
                    <a:pt x="16669" y="6934"/>
                    <a:pt x="16649" y="6954"/>
                    <a:pt x="16630" y="7013"/>
                  </a:cubicBezTo>
                  <a:cubicBezTo>
                    <a:pt x="16334" y="7900"/>
                    <a:pt x="16236" y="8846"/>
                    <a:pt x="16334" y="9791"/>
                  </a:cubicBezTo>
                  <a:cubicBezTo>
                    <a:pt x="16393" y="10244"/>
                    <a:pt x="16492" y="10698"/>
                    <a:pt x="16649" y="11131"/>
                  </a:cubicBezTo>
                  <a:cubicBezTo>
                    <a:pt x="16807" y="11565"/>
                    <a:pt x="17004" y="11998"/>
                    <a:pt x="17339" y="12313"/>
                  </a:cubicBezTo>
                  <a:cubicBezTo>
                    <a:pt x="17579" y="12527"/>
                    <a:pt x="17858" y="12621"/>
                    <a:pt x="18135" y="12621"/>
                  </a:cubicBezTo>
                  <a:cubicBezTo>
                    <a:pt x="18677" y="12621"/>
                    <a:pt x="19213" y="12263"/>
                    <a:pt x="19447" y="11742"/>
                  </a:cubicBezTo>
                  <a:cubicBezTo>
                    <a:pt x="19841" y="10836"/>
                    <a:pt x="19487" y="9712"/>
                    <a:pt x="18915" y="8983"/>
                  </a:cubicBezTo>
                  <a:cubicBezTo>
                    <a:pt x="18285" y="8176"/>
                    <a:pt x="17083" y="7466"/>
                    <a:pt x="16984" y="6343"/>
                  </a:cubicBezTo>
                  <a:cubicBezTo>
                    <a:pt x="17142" y="6107"/>
                    <a:pt x="17280" y="5870"/>
                    <a:pt x="17418" y="5654"/>
                  </a:cubicBezTo>
                  <a:cubicBezTo>
                    <a:pt x="17556" y="5417"/>
                    <a:pt x="17674" y="5201"/>
                    <a:pt x="17812" y="4984"/>
                  </a:cubicBezTo>
                  <a:cubicBezTo>
                    <a:pt x="17832" y="5082"/>
                    <a:pt x="17871" y="5161"/>
                    <a:pt x="17930" y="5240"/>
                  </a:cubicBezTo>
                  <a:cubicBezTo>
                    <a:pt x="18127" y="5634"/>
                    <a:pt x="18364" y="5989"/>
                    <a:pt x="18600" y="6343"/>
                  </a:cubicBezTo>
                  <a:cubicBezTo>
                    <a:pt x="19033" y="6993"/>
                    <a:pt x="19526" y="7821"/>
                    <a:pt x="20334" y="8018"/>
                  </a:cubicBezTo>
                  <a:cubicBezTo>
                    <a:pt x="20432" y="8041"/>
                    <a:pt x="20532" y="8052"/>
                    <a:pt x="20630" y="8052"/>
                  </a:cubicBezTo>
                  <a:cubicBezTo>
                    <a:pt x="21198" y="8052"/>
                    <a:pt x="21716" y="7674"/>
                    <a:pt x="21733" y="7053"/>
                  </a:cubicBezTo>
                  <a:cubicBezTo>
                    <a:pt x="21752" y="6284"/>
                    <a:pt x="21240" y="5575"/>
                    <a:pt x="20610" y="5161"/>
                  </a:cubicBezTo>
                  <a:cubicBezTo>
                    <a:pt x="19900" y="4688"/>
                    <a:pt x="19033" y="4491"/>
                    <a:pt x="18206" y="4294"/>
                  </a:cubicBezTo>
                  <a:cubicBezTo>
                    <a:pt x="18935" y="2974"/>
                    <a:pt x="19644" y="1634"/>
                    <a:pt x="20294" y="275"/>
                  </a:cubicBezTo>
                  <a:cubicBezTo>
                    <a:pt x="20359" y="121"/>
                    <a:pt x="20222" y="0"/>
                    <a:pt x="200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56" name="Google Shape;556;p37"/>
            <p:cNvSpPr/>
            <p:nvPr/>
          </p:nvSpPr>
          <p:spPr>
            <a:xfrm>
              <a:off x="737975" y="568100"/>
              <a:ext cx="764846" cy="876211"/>
            </a:xfrm>
            <a:custGeom>
              <a:avLst/>
              <a:gdLst/>
              <a:ahLst/>
              <a:cxnLst/>
              <a:rect l="l" t="t" r="r" b="b"/>
              <a:pathLst>
                <a:path w="20906" h="23950" extrusionOk="0">
                  <a:moveTo>
                    <a:pt x="14158" y="1"/>
                  </a:moveTo>
                  <a:cubicBezTo>
                    <a:pt x="13988" y="1"/>
                    <a:pt x="13816" y="32"/>
                    <a:pt x="13654" y="91"/>
                  </a:cubicBezTo>
                  <a:cubicBezTo>
                    <a:pt x="13142" y="288"/>
                    <a:pt x="12807" y="780"/>
                    <a:pt x="12610" y="1253"/>
                  </a:cubicBezTo>
                  <a:cubicBezTo>
                    <a:pt x="12216" y="2258"/>
                    <a:pt x="12256" y="3342"/>
                    <a:pt x="12275" y="4386"/>
                  </a:cubicBezTo>
                  <a:cubicBezTo>
                    <a:pt x="12295" y="5548"/>
                    <a:pt x="12275" y="6809"/>
                    <a:pt x="11566" y="7794"/>
                  </a:cubicBezTo>
                  <a:cubicBezTo>
                    <a:pt x="11546" y="7814"/>
                    <a:pt x="11527" y="7834"/>
                    <a:pt x="11527" y="7873"/>
                  </a:cubicBezTo>
                  <a:cubicBezTo>
                    <a:pt x="11270" y="8149"/>
                    <a:pt x="11014" y="8425"/>
                    <a:pt x="10758" y="8701"/>
                  </a:cubicBezTo>
                  <a:cubicBezTo>
                    <a:pt x="10738" y="8720"/>
                    <a:pt x="10738" y="8740"/>
                    <a:pt x="10719" y="8760"/>
                  </a:cubicBezTo>
                  <a:cubicBezTo>
                    <a:pt x="10600" y="8898"/>
                    <a:pt x="10482" y="9036"/>
                    <a:pt x="10364" y="9174"/>
                  </a:cubicBezTo>
                  <a:cubicBezTo>
                    <a:pt x="10167" y="9390"/>
                    <a:pt x="9990" y="9627"/>
                    <a:pt x="9793" y="9843"/>
                  </a:cubicBezTo>
                  <a:cubicBezTo>
                    <a:pt x="9852" y="9528"/>
                    <a:pt x="9852" y="9193"/>
                    <a:pt x="9793" y="8858"/>
                  </a:cubicBezTo>
                  <a:cubicBezTo>
                    <a:pt x="9793" y="8858"/>
                    <a:pt x="9793" y="8858"/>
                    <a:pt x="9812" y="8839"/>
                  </a:cubicBezTo>
                  <a:cubicBezTo>
                    <a:pt x="10246" y="7794"/>
                    <a:pt x="10699" y="6711"/>
                    <a:pt x="10955" y="5588"/>
                  </a:cubicBezTo>
                  <a:cubicBezTo>
                    <a:pt x="11152" y="4740"/>
                    <a:pt x="11231" y="3637"/>
                    <a:pt x="10482" y="2987"/>
                  </a:cubicBezTo>
                  <a:cubicBezTo>
                    <a:pt x="10295" y="2823"/>
                    <a:pt x="10059" y="2729"/>
                    <a:pt x="9820" y="2729"/>
                  </a:cubicBezTo>
                  <a:cubicBezTo>
                    <a:pt x="9656" y="2729"/>
                    <a:pt x="9491" y="2773"/>
                    <a:pt x="9340" y="2869"/>
                  </a:cubicBezTo>
                  <a:cubicBezTo>
                    <a:pt x="8945" y="3105"/>
                    <a:pt x="8748" y="3578"/>
                    <a:pt x="8650" y="4011"/>
                  </a:cubicBezTo>
                  <a:cubicBezTo>
                    <a:pt x="8433" y="5016"/>
                    <a:pt x="8532" y="6080"/>
                    <a:pt x="8847" y="7046"/>
                  </a:cubicBezTo>
                  <a:cubicBezTo>
                    <a:pt x="9162" y="8090"/>
                    <a:pt x="9812" y="9371"/>
                    <a:pt x="9182" y="10415"/>
                  </a:cubicBezTo>
                  <a:cubicBezTo>
                    <a:pt x="9123" y="10494"/>
                    <a:pt x="9142" y="10572"/>
                    <a:pt x="9182" y="10632"/>
                  </a:cubicBezTo>
                  <a:cubicBezTo>
                    <a:pt x="8571" y="11400"/>
                    <a:pt x="8000" y="12208"/>
                    <a:pt x="7468" y="13016"/>
                  </a:cubicBezTo>
                  <a:cubicBezTo>
                    <a:pt x="7468" y="12740"/>
                    <a:pt x="7428" y="12464"/>
                    <a:pt x="7369" y="12188"/>
                  </a:cubicBezTo>
                  <a:cubicBezTo>
                    <a:pt x="7389" y="12168"/>
                    <a:pt x="7409" y="12149"/>
                    <a:pt x="7428" y="12109"/>
                  </a:cubicBezTo>
                  <a:cubicBezTo>
                    <a:pt x="7842" y="11065"/>
                    <a:pt x="8138" y="9922"/>
                    <a:pt x="8197" y="8779"/>
                  </a:cubicBezTo>
                  <a:cubicBezTo>
                    <a:pt x="8256" y="7814"/>
                    <a:pt x="8039" y="6730"/>
                    <a:pt x="7074" y="6258"/>
                  </a:cubicBezTo>
                  <a:cubicBezTo>
                    <a:pt x="6872" y="6162"/>
                    <a:pt x="6641" y="6106"/>
                    <a:pt x="6410" y="6106"/>
                  </a:cubicBezTo>
                  <a:cubicBezTo>
                    <a:pt x="6212" y="6106"/>
                    <a:pt x="6014" y="6147"/>
                    <a:pt x="5832" y="6238"/>
                  </a:cubicBezTo>
                  <a:cubicBezTo>
                    <a:pt x="5399" y="6455"/>
                    <a:pt x="5163" y="6868"/>
                    <a:pt x="5084" y="7341"/>
                  </a:cubicBezTo>
                  <a:cubicBezTo>
                    <a:pt x="4887" y="8425"/>
                    <a:pt x="5438" y="9587"/>
                    <a:pt x="6010" y="10474"/>
                  </a:cubicBezTo>
                  <a:cubicBezTo>
                    <a:pt x="6581" y="11400"/>
                    <a:pt x="7547" y="12700"/>
                    <a:pt x="6798" y="13804"/>
                  </a:cubicBezTo>
                  <a:cubicBezTo>
                    <a:pt x="6739" y="13883"/>
                    <a:pt x="6758" y="13961"/>
                    <a:pt x="6798" y="14020"/>
                  </a:cubicBezTo>
                  <a:cubicBezTo>
                    <a:pt x="6187" y="14966"/>
                    <a:pt x="5596" y="15951"/>
                    <a:pt x="5064" y="16936"/>
                  </a:cubicBezTo>
                  <a:cubicBezTo>
                    <a:pt x="5044" y="16917"/>
                    <a:pt x="5044" y="16877"/>
                    <a:pt x="5025" y="16858"/>
                  </a:cubicBezTo>
                  <a:cubicBezTo>
                    <a:pt x="5064" y="16838"/>
                    <a:pt x="5084" y="16799"/>
                    <a:pt x="5103" y="16739"/>
                  </a:cubicBezTo>
                  <a:cubicBezTo>
                    <a:pt x="5360" y="15833"/>
                    <a:pt x="5399" y="14887"/>
                    <a:pt x="5241" y="13961"/>
                  </a:cubicBezTo>
                  <a:cubicBezTo>
                    <a:pt x="5163" y="13508"/>
                    <a:pt x="5025" y="13075"/>
                    <a:pt x="4847" y="12641"/>
                  </a:cubicBezTo>
                  <a:cubicBezTo>
                    <a:pt x="4670" y="12227"/>
                    <a:pt x="4453" y="11794"/>
                    <a:pt x="4099" y="11498"/>
                  </a:cubicBezTo>
                  <a:cubicBezTo>
                    <a:pt x="3863" y="11312"/>
                    <a:pt x="3602" y="11230"/>
                    <a:pt x="3345" y="11230"/>
                  </a:cubicBezTo>
                  <a:cubicBezTo>
                    <a:pt x="2786" y="11230"/>
                    <a:pt x="2246" y="11621"/>
                    <a:pt x="2030" y="12188"/>
                  </a:cubicBezTo>
                  <a:cubicBezTo>
                    <a:pt x="1695" y="13114"/>
                    <a:pt x="2109" y="14198"/>
                    <a:pt x="2719" y="14907"/>
                  </a:cubicBezTo>
                  <a:cubicBezTo>
                    <a:pt x="3389" y="15675"/>
                    <a:pt x="4631" y="16326"/>
                    <a:pt x="4788" y="17429"/>
                  </a:cubicBezTo>
                  <a:cubicBezTo>
                    <a:pt x="4650" y="17665"/>
                    <a:pt x="4532" y="17922"/>
                    <a:pt x="4394" y="18158"/>
                  </a:cubicBezTo>
                  <a:cubicBezTo>
                    <a:pt x="4276" y="18375"/>
                    <a:pt x="4158" y="18611"/>
                    <a:pt x="4039" y="18828"/>
                  </a:cubicBezTo>
                  <a:cubicBezTo>
                    <a:pt x="4000" y="18749"/>
                    <a:pt x="3961" y="18670"/>
                    <a:pt x="3921" y="18591"/>
                  </a:cubicBezTo>
                  <a:cubicBezTo>
                    <a:pt x="3685" y="18217"/>
                    <a:pt x="3429" y="17862"/>
                    <a:pt x="3173" y="17528"/>
                  </a:cubicBezTo>
                  <a:cubicBezTo>
                    <a:pt x="2719" y="16917"/>
                    <a:pt x="2168" y="16109"/>
                    <a:pt x="1360" y="15951"/>
                  </a:cubicBezTo>
                  <a:cubicBezTo>
                    <a:pt x="1286" y="15938"/>
                    <a:pt x="1212" y="15932"/>
                    <a:pt x="1139" y="15932"/>
                  </a:cubicBezTo>
                  <a:cubicBezTo>
                    <a:pt x="547" y="15932"/>
                    <a:pt x="0" y="16347"/>
                    <a:pt x="0" y="16996"/>
                  </a:cubicBezTo>
                  <a:cubicBezTo>
                    <a:pt x="20" y="17764"/>
                    <a:pt x="572" y="18434"/>
                    <a:pt x="1222" y="18808"/>
                  </a:cubicBezTo>
                  <a:cubicBezTo>
                    <a:pt x="1971" y="19242"/>
                    <a:pt x="2838" y="19399"/>
                    <a:pt x="3685" y="19557"/>
                  </a:cubicBezTo>
                  <a:cubicBezTo>
                    <a:pt x="3015" y="20916"/>
                    <a:pt x="2404" y="22296"/>
                    <a:pt x="1833" y="23675"/>
                  </a:cubicBezTo>
                  <a:cubicBezTo>
                    <a:pt x="1771" y="23835"/>
                    <a:pt x="1895" y="23949"/>
                    <a:pt x="2020" y="23949"/>
                  </a:cubicBezTo>
                  <a:cubicBezTo>
                    <a:pt x="2095" y="23949"/>
                    <a:pt x="2170" y="23908"/>
                    <a:pt x="2207" y="23813"/>
                  </a:cubicBezTo>
                  <a:cubicBezTo>
                    <a:pt x="2778" y="22473"/>
                    <a:pt x="3370" y="21133"/>
                    <a:pt x="4020" y="19813"/>
                  </a:cubicBezTo>
                  <a:cubicBezTo>
                    <a:pt x="4020" y="19833"/>
                    <a:pt x="4039" y="19833"/>
                    <a:pt x="4039" y="19852"/>
                  </a:cubicBezTo>
                  <a:cubicBezTo>
                    <a:pt x="4473" y="20345"/>
                    <a:pt x="4965" y="20778"/>
                    <a:pt x="5537" y="21074"/>
                  </a:cubicBezTo>
                  <a:cubicBezTo>
                    <a:pt x="5899" y="21269"/>
                    <a:pt x="6291" y="21464"/>
                    <a:pt x="6691" y="21464"/>
                  </a:cubicBezTo>
                  <a:cubicBezTo>
                    <a:pt x="6857" y="21464"/>
                    <a:pt x="7025" y="21431"/>
                    <a:pt x="7192" y="21350"/>
                  </a:cubicBezTo>
                  <a:cubicBezTo>
                    <a:pt x="7645" y="21113"/>
                    <a:pt x="8118" y="20581"/>
                    <a:pt x="7803" y="20049"/>
                  </a:cubicBezTo>
                  <a:cubicBezTo>
                    <a:pt x="7507" y="19557"/>
                    <a:pt x="6778" y="19478"/>
                    <a:pt x="6266" y="19399"/>
                  </a:cubicBezTo>
                  <a:cubicBezTo>
                    <a:pt x="5808" y="19332"/>
                    <a:pt x="5350" y="19301"/>
                    <a:pt x="4893" y="19301"/>
                  </a:cubicBezTo>
                  <a:cubicBezTo>
                    <a:pt x="4680" y="19301"/>
                    <a:pt x="4468" y="19308"/>
                    <a:pt x="4256" y="19320"/>
                  </a:cubicBezTo>
                  <a:cubicBezTo>
                    <a:pt x="4493" y="18828"/>
                    <a:pt x="4749" y="18335"/>
                    <a:pt x="5005" y="17862"/>
                  </a:cubicBezTo>
                  <a:cubicBezTo>
                    <a:pt x="5064" y="17862"/>
                    <a:pt x="5103" y="17843"/>
                    <a:pt x="5123" y="17823"/>
                  </a:cubicBezTo>
                  <a:cubicBezTo>
                    <a:pt x="5557" y="18020"/>
                    <a:pt x="5990" y="18197"/>
                    <a:pt x="6404" y="18394"/>
                  </a:cubicBezTo>
                  <a:cubicBezTo>
                    <a:pt x="6778" y="18552"/>
                    <a:pt x="7152" y="18710"/>
                    <a:pt x="7527" y="18828"/>
                  </a:cubicBezTo>
                  <a:cubicBezTo>
                    <a:pt x="7809" y="18904"/>
                    <a:pt x="8101" y="18951"/>
                    <a:pt x="8387" y="18951"/>
                  </a:cubicBezTo>
                  <a:cubicBezTo>
                    <a:pt x="8840" y="18951"/>
                    <a:pt x="9281" y="18834"/>
                    <a:pt x="9655" y="18532"/>
                  </a:cubicBezTo>
                  <a:cubicBezTo>
                    <a:pt x="9931" y="18316"/>
                    <a:pt x="10147" y="18000"/>
                    <a:pt x="10206" y="17646"/>
                  </a:cubicBezTo>
                  <a:cubicBezTo>
                    <a:pt x="10266" y="17252"/>
                    <a:pt x="10088" y="16936"/>
                    <a:pt x="9773" y="16700"/>
                  </a:cubicBezTo>
                  <a:cubicBezTo>
                    <a:pt x="9326" y="16397"/>
                    <a:pt x="8794" y="16284"/>
                    <a:pt x="8263" y="16284"/>
                  </a:cubicBezTo>
                  <a:cubicBezTo>
                    <a:pt x="8068" y="16284"/>
                    <a:pt x="7874" y="16299"/>
                    <a:pt x="7684" y="16326"/>
                  </a:cubicBezTo>
                  <a:cubicBezTo>
                    <a:pt x="7231" y="16385"/>
                    <a:pt x="6798" y="16523"/>
                    <a:pt x="6364" y="16680"/>
                  </a:cubicBezTo>
                  <a:cubicBezTo>
                    <a:pt x="6128" y="16759"/>
                    <a:pt x="5911" y="16858"/>
                    <a:pt x="5675" y="16956"/>
                  </a:cubicBezTo>
                  <a:cubicBezTo>
                    <a:pt x="5596" y="16996"/>
                    <a:pt x="5517" y="17035"/>
                    <a:pt x="5438" y="17074"/>
                  </a:cubicBezTo>
                  <a:cubicBezTo>
                    <a:pt x="5931" y="16188"/>
                    <a:pt x="6463" y="15301"/>
                    <a:pt x="7015" y="14434"/>
                  </a:cubicBezTo>
                  <a:cubicBezTo>
                    <a:pt x="7034" y="14434"/>
                    <a:pt x="7054" y="14434"/>
                    <a:pt x="7074" y="14414"/>
                  </a:cubicBezTo>
                  <a:cubicBezTo>
                    <a:pt x="7428" y="14355"/>
                    <a:pt x="7763" y="14198"/>
                    <a:pt x="8098" y="14040"/>
                  </a:cubicBezTo>
                  <a:cubicBezTo>
                    <a:pt x="8118" y="14080"/>
                    <a:pt x="8138" y="14119"/>
                    <a:pt x="8177" y="14139"/>
                  </a:cubicBezTo>
                  <a:cubicBezTo>
                    <a:pt x="8965" y="14710"/>
                    <a:pt x="9852" y="15222"/>
                    <a:pt x="10798" y="15498"/>
                  </a:cubicBezTo>
                  <a:cubicBezTo>
                    <a:pt x="11206" y="15618"/>
                    <a:pt x="11715" y="15732"/>
                    <a:pt x="12208" y="15732"/>
                  </a:cubicBezTo>
                  <a:cubicBezTo>
                    <a:pt x="12690" y="15732"/>
                    <a:pt x="13156" y="15623"/>
                    <a:pt x="13497" y="15301"/>
                  </a:cubicBezTo>
                  <a:cubicBezTo>
                    <a:pt x="13812" y="14986"/>
                    <a:pt x="13911" y="14552"/>
                    <a:pt x="13792" y="14139"/>
                  </a:cubicBezTo>
                  <a:cubicBezTo>
                    <a:pt x="13674" y="13666"/>
                    <a:pt x="13319" y="13291"/>
                    <a:pt x="12906" y="13075"/>
                  </a:cubicBezTo>
                  <a:cubicBezTo>
                    <a:pt x="12348" y="12782"/>
                    <a:pt x="11691" y="12651"/>
                    <a:pt x="11045" y="12651"/>
                  </a:cubicBezTo>
                  <a:cubicBezTo>
                    <a:pt x="10733" y="12651"/>
                    <a:pt x="10423" y="12682"/>
                    <a:pt x="10128" y="12740"/>
                  </a:cubicBezTo>
                  <a:cubicBezTo>
                    <a:pt x="9596" y="12858"/>
                    <a:pt x="9083" y="13075"/>
                    <a:pt x="8591" y="13331"/>
                  </a:cubicBezTo>
                  <a:cubicBezTo>
                    <a:pt x="8177" y="13548"/>
                    <a:pt x="7783" y="13784"/>
                    <a:pt x="7330" y="13942"/>
                  </a:cubicBezTo>
                  <a:cubicBezTo>
                    <a:pt x="7862" y="13114"/>
                    <a:pt x="8413" y="12306"/>
                    <a:pt x="9005" y="11538"/>
                  </a:cubicBezTo>
                  <a:cubicBezTo>
                    <a:pt x="9024" y="11518"/>
                    <a:pt x="9044" y="11518"/>
                    <a:pt x="9064" y="11518"/>
                  </a:cubicBezTo>
                  <a:cubicBezTo>
                    <a:pt x="9458" y="11341"/>
                    <a:pt x="9852" y="11164"/>
                    <a:pt x="10246" y="10986"/>
                  </a:cubicBezTo>
                  <a:cubicBezTo>
                    <a:pt x="11054" y="11518"/>
                    <a:pt x="11940" y="11932"/>
                    <a:pt x="12886" y="12149"/>
                  </a:cubicBezTo>
                  <a:cubicBezTo>
                    <a:pt x="13328" y="12262"/>
                    <a:pt x="13871" y="12391"/>
                    <a:pt x="14390" y="12391"/>
                  </a:cubicBezTo>
                  <a:cubicBezTo>
                    <a:pt x="14868" y="12391"/>
                    <a:pt x="15325" y="12282"/>
                    <a:pt x="15664" y="11952"/>
                  </a:cubicBezTo>
                  <a:cubicBezTo>
                    <a:pt x="15960" y="11676"/>
                    <a:pt x="16117" y="11262"/>
                    <a:pt x="15999" y="10848"/>
                  </a:cubicBezTo>
                  <a:cubicBezTo>
                    <a:pt x="15861" y="10415"/>
                    <a:pt x="15467" y="10119"/>
                    <a:pt x="15073" y="9942"/>
                  </a:cubicBezTo>
                  <a:cubicBezTo>
                    <a:pt x="14608" y="9732"/>
                    <a:pt x="14081" y="9646"/>
                    <a:pt x="13551" y="9646"/>
                  </a:cubicBezTo>
                  <a:cubicBezTo>
                    <a:pt x="13138" y="9646"/>
                    <a:pt x="12723" y="9698"/>
                    <a:pt x="12334" y="9784"/>
                  </a:cubicBezTo>
                  <a:cubicBezTo>
                    <a:pt x="11625" y="9942"/>
                    <a:pt x="10935" y="10218"/>
                    <a:pt x="10266" y="10533"/>
                  </a:cubicBezTo>
                  <a:cubicBezTo>
                    <a:pt x="10248" y="10524"/>
                    <a:pt x="10231" y="10520"/>
                    <a:pt x="10214" y="10520"/>
                  </a:cubicBezTo>
                  <a:cubicBezTo>
                    <a:pt x="10153" y="10520"/>
                    <a:pt x="10095" y="10570"/>
                    <a:pt x="10049" y="10632"/>
                  </a:cubicBezTo>
                  <a:cubicBezTo>
                    <a:pt x="9871" y="10710"/>
                    <a:pt x="9694" y="10789"/>
                    <a:pt x="9497" y="10868"/>
                  </a:cubicBezTo>
                  <a:cubicBezTo>
                    <a:pt x="9990" y="10257"/>
                    <a:pt x="10482" y="9627"/>
                    <a:pt x="11014" y="9036"/>
                  </a:cubicBezTo>
                  <a:cubicBezTo>
                    <a:pt x="11625" y="8839"/>
                    <a:pt x="12157" y="8543"/>
                    <a:pt x="12689" y="8188"/>
                  </a:cubicBezTo>
                  <a:cubicBezTo>
                    <a:pt x="12709" y="8228"/>
                    <a:pt x="12748" y="8248"/>
                    <a:pt x="12788" y="8248"/>
                  </a:cubicBezTo>
                  <a:cubicBezTo>
                    <a:pt x="13753" y="8563"/>
                    <a:pt x="14758" y="8760"/>
                    <a:pt x="15782" y="8779"/>
                  </a:cubicBezTo>
                  <a:cubicBezTo>
                    <a:pt x="16551" y="8779"/>
                    <a:pt x="17792" y="8661"/>
                    <a:pt x="17930" y="7656"/>
                  </a:cubicBezTo>
                  <a:cubicBezTo>
                    <a:pt x="18048" y="6711"/>
                    <a:pt x="16984" y="6258"/>
                    <a:pt x="16196" y="6258"/>
                  </a:cubicBezTo>
                  <a:cubicBezTo>
                    <a:pt x="15329" y="6258"/>
                    <a:pt x="14521" y="6592"/>
                    <a:pt x="13792" y="7026"/>
                  </a:cubicBezTo>
                  <a:cubicBezTo>
                    <a:pt x="13063" y="7459"/>
                    <a:pt x="12374" y="7991"/>
                    <a:pt x="11605" y="8366"/>
                  </a:cubicBezTo>
                  <a:cubicBezTo>
                    <a:pt x="12295" y="7597"/>
                    <a:pt x="13044" y="6868"/>
                    <a:pt x="13792" y="6159"/>
                  </a:cubicBezTo>
                  <a:cubicBezTo>
                    <a:pt x="14147" y="5824"/>
                    <a:pt x="14502" y="5529"/>
                    <a:pt x="14856" y="5213"/>
                  </a:cubicBezTo>
                  <a:cubicBezTo>
                    <a:pt x="15940" y="5075"/>
                    <a:pt x="17004" y="4800"/>
                    <a:pt x="18009" y="4405"/>
                  </a:cubicBezTo>
                  <a:cubicBezTo>
                    <a:pt x="18521" y="4189"/>
                    <a:pt x="19033" y="3952"/>
                    <a:pt x="19506" y="3657"/>
                  </a:cubicBezTo>
                  <a:cubicBezTo>
                    <a:pt x="19959" y="3401"/>
                    <a:pt x="20412" y="3066"/>
                    <a:pt x="20649" y="2593"/>
                  </a:cubicBezTo>
                  <a:cubicBezTo>
                    <a:pt x="20866" y="2179"/>
                    <a:pt x="20905" y="1686"/>
                    <a:pt x="20688" y="1273"/>
                  </a:cubicBezTo>
                  <a:cubicBezTo>
                    <a:pt x="20472" y="918"/>
                    <a:pt x="20117" y="662"/>
                    <a:pt x="19703" y="544"/>
                  </a:cubicBezTo>
                  <a:cubicBezTo>
                    <a:pt x="19546" y="503"/>
                    <a:pt x="19391" y="484"/>
                    <a:pt x="19238" y="484"/>
                  </a:cubicBezTo>
                  <a:cubicBezTo>
                    <a:pt x="18430" y="484"/>
                    <a:pt x="17685" y="1008"/>
                    <a:pt x="17122" y="1588"/>
                  </a:cubicBezTo>
                  <a:cubicBezTo>
                    <a:pt x="16669" y="2061"/>
                    <a:pt x="16255" y="2593"/>
                    <a:pt x="15861" y="3125"/>
                  </a:cubicBezTo>
                  <a:cubicBezTo>
                    <a:pt x="15447" y="3696"/>
                    <a:pt x="15034" y="4287"/>
                    <a:pt x="14620" y="4859"/>
                  </a:cubicBezTo>
                  <a:cubicBezTo>
                    <a:pt x="14580" y="4878"/>
                    <a:pt x="14561" y="4918"/>
                    <a:pt x="14541" y="4957"/>
                  </a:cubicBezTo>
                  <a:cubicBezTo>
                    <a:pt x="13812" y="5568"/>
                    <a:pt x="13122" y="6238"/>
                    <a:pt x="12453" y="6908"/>
                  </a:cubicBezTo>
                  <a:cubicBezTo>
                    <a:pt x="12492" y="6730"/>
                    <a:pt x="12531" y="6573"/>
                    <a:pt x="12571" y="6395"/>
                  </a:cubicBezTo>
                  <a:cubicBezTo>
                    <a:pt x="12610" y="6395"/>
                    <a:pt x="12650" y="6376"/>
                    <a:pt x="12669" y="6336"/>
                  </a:cubicBezTo>
                  <a:cubicBezTo>
                    <a:pt x="13438" y="5351"/>
                    <a:pt x="14088" y="4307"/>
                    <a:pt x="14659" y="3223"/>
                  </a:cubicBezTo>
                  <a:cubicBezTo>
                    <a:pt x="15093" y="2396"/>
                    <a:pt x="15802" y="1095"/>
                    <a:pt x="14935" y="288"/>
                  </a:cubicBezTo>
                  <a:cubicBezTo>
                    <a:pt x="14725" y="90"/>
                    <a:pt x="14445" y="1"/>
                    <a:pt x="141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57" name="Google Shape;557;p37"/>
            <p:cNvSpPr/>
            <p:nvPr/>
          </p:nvSpPr>
          <p:spPr>
            <a:xfrm>
              <a:off x="4284925" y="4204888"/>
              <a:ext cx="300500" cy="355225"/>
            </a:xfrm>
            <a:custGeom>
              <a:avLst/>
              <a:gdLst/>
              <a:ahLst/>
              <a:cxnLst/>
              <a:rect l="l" t="t" r="r" b="b"/>
              <a:pathLst>
                <a:path w="12020" h="14209" extrusionOk="0">
                  <a:moveTo>
                    <a:pt x="3122" y="1"/>
                  </a:moveTo>
                  <a:cubicBezTo>
                    <a:pt x="3027" y="1"/>
                    <a:pt x="2932" y="6"/>
                    <a:pt x="2838" y="19"/>
                  </a:cubicBezTo>
                  <a:cubicBezTo>
                    <a:pt x="1222" y="216"/>
                    <a:pt x="375" y="1811"/>
                    <a:pt x="158" y="3269"/>
                  </a:cubicBezTo>
                  <a:cubicBezTo>
                    <a:pt x="40" y="4097"/>
                    <a:pt x="20" y="4944"/>
                    <a:pt x="20" y="5772"/>
                  </a:cubicBezTo>
                  <a:cubicBezTo>
                    <a:pt x="0" y="6580"/>
                    <a:pt x="0" y="7387"/>
                    <a:pt x="40" y="8215"/>
                  </a:cubicBezTo>
                  <a:cubicBezTo>
                    <a:pt x="119" y="10067"/>
                    <a:pt x="355" y="11919"/>
                    <a:pt x="710" y="13732"/>
                  </a:cubicBezTo>
                  <a:cubicBezTo>
                    <a:pt x="765" y="13970"/>
                    <a:pt x="956" y="14209"/>
                    <a:pt x="1221" y="14209"/>
                  </a:cubicBezTo>
                  <a:cubicBezTo>
                    <a:pt x="1241" y="14209"/>
                    <a:pt x="1261" y="14207"/>
                    <a:pt x="1281" y="14205"/>
                  </a:cubicBezTo>
                  <a:cubicBezTo>
                    <a:pt x="3212" y="13889"/>
                    <a:pt x="5064" y="13239"/>
                    <a:pt x="6778" y="12293"/>
                  </a:cubicBezTo>
                  <a:cubicBezTo>
                    <a:pt x="7606" y="11840"/>
                    <a:pt x="8414" y="11308"/>
                    <a:pt x="9143" y="10697"/>
                  </a:cubicBezTo>
                  <a:cubicBezTo>
                    <a:pt x="9970" y="10028"/>
                    <a:pt x="10798" y="9279"/>
                    <a:pt x="11330" y="8353"/>
                  </a:cubicBezTo>
                  <a:cubicBezTo>
                    <a:pt x="11822" y="7525"/>
                    <a:pt x="12019" y="6501"/>
                    <a:pt x="11704" y="5575"/>
                  </a:cubicBezTo>
                  <a:cubicBezTo>
                    <a:pt x="11389" y="4649"/>
                    <a:pt x="10581" y="4058"/>
                    <a:pt x="9655" y="3861"/>
                  </a:cubicBezTo>
                  <a:cubicBezTo>
                    <a:pt x="9425" y="3815"/>
                    <a:pt x="9200" y="3794"/>
                    <a:pt x="8982" y="3794"/>
                  </a:cubicBezTo>
                  <a:cubicBezTo>
                    <a:pt x="7872" y="3794"/>
                    <a:pt x="6912" y="4345"/>
                    <a:pt x="6089" y="5102"/>
                  </a:cubicBezTo>
                  <a:cubicBezTo>
                    <a:pt x="6187" y="4314"/>
                    <a:pt x="6167" y="3526"/>
                    <a:pt x="6010" y="2757"/>
                  </a:cubicBezTo>
                  <a:cubicBezTo>
                    <a:pt x="5852" y="2009"/>
                    <a:pt x="5537" y="1319"/>
                    <a:pt x="4966" y="767"/>
                  </a:cubicBezTo>
                  <a:cubicBezTo>
                    <a:pt x="4481" y="300"/>
                    <a:pt x="3800" y="1"/>
                    <a:pt x="31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558" name="Google Shape;558;p37"/>
            <p:cNvGrpSpPr/>
            <p:nvPr/>
          </p:nvGrpSpPr>
          <p:grpSpPr>
            <a:xfrm>
              <a:off x="966575" y="3822675"/>
              <a:ext cx="375350" cy="382225"/>
              <a:chOff x="8090375" y="1459050"/>
              <a:chExt cx="375350" cy="382225"/>
            </a:xfrm>
          </p:grpSpPr>
          <p:sp>
            <p:nvSpPr>
              <p:cNvPr id="559" name="Google Shape;559;p37"/>
              <p:cNvSpPr/>
              <p:nvPr/>
            </p:nvSpPr>
            <p:spPr>
              <a:xfrm>
                <a:off x="8090375" y="1459050"/>
                <a:ext cx="375350" cy="382225"/>
              </a:xfrm>
              <a:custGeom>
                <a:avLst/>
                <a:gdLst/>
                <a:ahLst/>
                <a:cxnLst/>
                <a:rect l="l" t="t" r="r" b="b"/>
                <a:pathLst>
                  <a:path w="15014" h="15289" extrusionOk="0">
                    <a:moveTo>
                      <a:pt x="8861" y="1"/>
                    </a:moveTo>
                    <a:cubicBezTo>
                      <a:pt x="8250" y="1"/>
                      <a:pt x="7661" y="266"/>
                      <a:pt x="7271" y="768"/>
                    </a:cubicBezTo>
                    <a:cubicBezTo>
                      <a:pt x="6896" y="1241"/>
                      <a:pt x="6680" y="1852"/>
                      <a:pt x="6561" y="2463"/>
                    </a:cubicBezTo>
                    <a:cubicBezTo>
                      <a:pt x="6226" y="1852"/>
                      <a:pt x="5813" y="1281"/>
                      <a:pt x="5182" y="926"/>
                    </a:cubicBezTo>
                    <a:cubicBezTo>
                      <a:pt x="4824" y="718"/>
                      <a:pt x="4380" y="588"/>
                      <a:pt x="3947" y="588"/>
                    </a:cubicBezTo>
                    <a:cubicBezTo>
                      <a:pt x="3476" y="588"/>
                      <a:pt x="3018" y="743"/>
                      <a:pt x="2700" y="1123"/>
                    </a:cubicBezTo>
                    <a:cubicBezTo>
                      <a:pt x="2128" y="1832"/>
                      <a:pt x="2365" y="2995"/>
                      <a:pt x="2680" y="3743"/>
                    </a:cubicBezTo>
                    <a:cubicBezTo>
                      <a:pt x="2916" y="4295"/>
                      <a:pt x="3251" y="4788"/>
                      <a:pt x="3685" y="5182"/>
                    </a:cubicBezTo>
                    <a:cubicBezTo>
                      <a:pt x="3304" y="5115"/>
                      <a:pt x="2891" y="5069"/>
                      <a:pt x="2485" y="5069"/>
                    </a:cubicBezTo>
                    <a:cubicBezTo>
                      <a:pt x="1336" y="5069"/>
                      <a:pt x="244" y="5432"/>
                      <a:pt x="99" y="6699"/>
                    </a:cubicBezTo>
                    <a:cubicBezTo>
                      <a:pt x="0" y="7566"/>
                      <a:pt x="532" y="8374"/>
                      <a:pt x="1281" y="8807"/>
                    </a:cubicBezTo>
                    <a:cubicBezTo>
                      <a:pt x="1655" y="9043"/>
                      <a:pt x="2089" y="9162"/>
                      <a:pt x="2542" y="9201"/>
                    </a:cubicBezTo>
                    <a:cubicBezTo>
                      <a:pt x="2574" y="9203"/>
                      <a:pt x="2607" y="9204"/>
                      <a:pt x="2640" y="9204"/>
                    </a:cubicBezTo>
                    <a:cubicBezTo>
                      <a:pt x="2932" y="9204"/>
                      <a:pt x="3237" y="9139"/>
                      <a:pt x="3542" y="9139"/>
                    </a:cubicBezTo>
                    <a:cubicBezTo>
                      <a:pt x="3577" y="9139"/>
                      <a:pt x="3611" y="9140"/>
                      <a:pt x="3645" y="9142"/>
                    </a:cubicBezTo>
                    <a:cubicBezTo>
                      <a:pt x="2975" y="9595"/>
                      <a:pt x="2424" y="10206"/>
                      <a:pt x="2108" y="10935"/>
                    </a:cubicBezTo>
                    <a:cubicBezTo>
                      <a:pt x="1754" y="11723"/>
                      <a:pt x="1774" y="12728"/>
                      <a:pt x="2443" y="13358"/>
                    </a:cubicBezTo>
                    <a:cubicBezTo>
                      <a:pt x="2779" y="13665"/>
                      <a:pt x="3199" y="13799"/>
                      <a:pt x="3626" y="13799"/>
                    </a:cubicBezTo>
                    <a:cubicBezTo>
                      <a:pt x="4075" y="13799"/>
                      <a:pt x="4532" y="13650"/>
                      <a:pt x="4906" y="13398"/>
                    </a:cubicBezTo>
                    <a:cubicBezTo>
                      <a:pt x="5320" y="13102"/>
                      <a:pt x="5694" y="12688"/>
                      <a:pt x="5990" y="12216"/>
                    </a:cubicBezTo>
                    <a:cubicBezTo>
                      <a:pt x="6010" y="12511"/>
                      <a:pt x="6049" y="12787"/>
                      <a:pt x="6108" y="13083"/>
                    </a:cubicBezTo>
                    <a:cubicBezTo>
                      <a:pt x="6207" y="13516"/>
                      <a:pt x="6285" y="14009"/>
                      <a:pt x="6502" y="14403"/>
                    </a:cubicBezTo>
                    <a:cubicBezTo>
                      <a:pt x="6856" y="15029"/>
                      <a:pt x="7562" y="15289"/>
                      <a:pt x="8249" y="15289"/>
                    </a:cubicBezTo>
                    <a:cubicBezTo>
                      <a:pt x="8405" y="15289"/>
                      <a:pt x="8560" y="15275"/>
                      <a:pt x="8709" y="15250"/>
                    </a:cubicBezTo>
                    <a:cubicBezTo>
                      <a:pt x="9576" y="15092"/>
                      <a:pt x="10167" y="14403"/>
                      <a:pt x="10285" y="13555"/>
                    </a:cubicBezTo>
                    <a:cubicBezTo>
                      <a:pt x="10364" y="13023"/>
                      <a:pt x="10285" y="12531"/>
                      <a:pt x="10128" y="12058"/>
                    </a:cubicBezTo>
                    <a:lnTo>
                      <a:pt x="10128" y="12058"/>
                    </a:lnTo>
                    <a:cubicBezTo>
                      <a:pt x="10640" y="12452"/>
                      <a:pt x="11231" y="12728"/>
                      <a:pt x="11881" y="12807"/>
                    </a:cubicBezTo>
                    <a:cubicBezTo>
                      <a:pt x="11982" y="12817"/>
                      <a:pt x="12083" y="12823"/>
                      <a:pt x="12183" y="12823"/>
                    </a:cubicBezTo>
                    <a:cubicBezTo>
                      <a:pt x="13007" y="12823"/>
                      <a:pt x="13806" y="12463"/>
                      <a:pt x="14245" y="11743"/>
                    </a:cubicBezTo>
                    <a:cubicBezTo>
                      <a:pt x="14718" y="10955"/>
                      <a:pt x="14541" y="9969"/>
                      <a:pt x="13989" y="9260"/>
                    </a:cubicBezTo>
                    <a:cubicBezTo>
                      <a:pt x="13713" y="8886"/>
                      <a:pt x="13339" y="8610"/>
                      <a:pt x="12925" y="8413"/>
                    </a:cubicBezTo>
                    <a:cubicBezTo>
                      <a:pt x="12945" y="8413"/>
                      <a:pt x="12945" y="8413"/>
                      <a:pt x="12965" y="8393"/>
                    </a:cubicBezTo>
                    <a:cubicBezTo>
                      <a:pt x="13359" y="8216"/>
                      <a:pt x="13773" y="8019"/>
                      <a:pt x="14108" y="7723"/>
                    </a:cubicBezTo>
                    <a:cubicBezTo>
                      <a:pt x="14718" y="7172"/>
                      <a:pt x="15014" y="6068"/>
                      <a:pt x="14797" y="5280"/>
                    </a:cubicBezTo>
                    <a:cubicBezTo>
                      <a:pt x="14580" y="4453"/>
                      <a:pt x="13753" y="4019"/>
                      <a:pt x="12945" y="3960"/>
                    </a:cubicBezTo>
                    <a:cubicBezTo>
                      <a:pt x="12837" y="3951"/>
                      <a:pt x="12729" y="3948"/>
                      <a:pt x="12621" y="3948"/>
                    </a:cubicBezTo>
                    <a:cubicBezTo>
                      <a:pt x="12237" y="3948"/>
                      <a:pt x="11856" y="3997"/>
                      <a:pt x="11487" y="4059"/>
                    </a:cubicBezTo>
                    <a:cubicBezTo>
                      <a:pt x="11231" y="4118"/>
                      <a:pt x="10975" y="4177"/>
                      <a:pt x="10738" y="4256"/>
                    </a:cubicBezTo>
                    <a:cubicBezTo>
                      <a:pt x="11113" y="3566"/>
                      <a:pt x="11290" y="2798"/>
                      <a:pt x="11132" y="2029"/>
                    </a:cubicBezTo>
                    <a:cubicBezTo>
                      <a:pt x="10975" y="1202"/>
                      <a:pt x="10423" y="433"/>
                      <a:pt x="9615" y="138"/>
                    </a:cubicBezTo>
                    <a:cubicBezTo>
                      <a:pt x="9368" y="46"/>
                      <a:pt x="9112" y="1"/>
                      <a:pt x="8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60" name="Google Shape;560;p37"/>
              <p:cNvSpPr/>
              <p:nvPr/>
            </p:nvSpPr>
            <p:spPr>
              <a:xfrm>
                <a:off x="8224500" y="1572325"/>
                <a:ext cx="53575" cy="41875"/>
              </a:xfrm>
              <a:custGeom>
                <a:avLst/>
                <a:gdLst/>
                <a:ahLst/>
                <a:cxnLst/>
                <a:rect l="l" t="t" r="r" b="b"/>
                <a:pathLst>
                  <a:path w="2143" h="1675" extrusionOk="0">
                    <a:moveTo>
                      <a:pt x="1203" y="701"/>
                    </a:moveTo>
                    <a:cubicBezTo>
                      <a:pt x="1217" y="701"/>
                      <a:pt x="1156" y="835"/>
                      <a:pt x="1149" y="835"/>
                    </a:cubicBezTo>
                    <a:cubicBezTo>
                      <a:pt x="1146" y="835"/>
                      <a:pt x="1152" y="812"/>
                      <a:pt x="1177" y="749"/>
                    </a:cubicBezTo>
                    <a:cubicBezTo>
                      <a:pt x="1177" y="729"/>
                      <a:pt x="1177" y="729"/>
                      <a:pt x="1177" y="729"/>
                    </a:cubicBezTo>
                    <a:cubicBezTo>
                      <a:pt x="1191" y="709"/>
                      <a:pt x="1200" y="701"/>
                      <a:pt x="1203" y="701"/>
                    </a:cubicBezTo>
                    <a:close/>
                    <a:moveTo>
                      <a:pt x="1114" y="0"/>
                    </a:moveTo>
                    <a:cubicBezTo>
                      <a:pt x="916" y="0"/>
                      <a:pt x="720" y="64"/>
                      <a:pt x="566" y="198"/>
                    </a:cubicBezTo>
                    <a:cubicBezTo>
                      <a:pt x="0" y="708"/>
                      <a:pt x="431" y="1675"/>
                      <a:pt x="1108" y="1675"/>
                    </a:cubicBezTo>
                    <a:cubicBezTo>
                      <a:pt x="1162" y="1675"/>
                      <a:pt x="1218" y="1669"/>
                      <a:pt x="1275" y="1656"/>
                    </a:cubicBezTo>
                    <a:cubicBezTo>
                      <a:pt x="1512" y="1636"/>
                      <a:pt x="1748" y="1498"/>
                      <a:pt x="1886" y="1301"/>
                    </a:cubicBezTo>
                    <a:cubicBezTo>
                      <a:pt x="2142" y="907"/>
                      <a:pt x="2004" y="395"/>
                      <a:pt x="1630" y="158"/>
                    </a:cubicBezTo>
                    <a:cubicBezTo>
                      <a:pt x="1479" y="54"/>
                      <a:pt x="1296" y="0"/>
                      <a:pt x="11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61" name="Google Shape;561;p37"/>
              <p:cNvSpPr/>
              <p:nvPr/>
            </p:nvSpPr>
            <p:spPr>
              <a:xfrm>
                <a:off x="8191850" y="1627050"/>
                <a:ext cx="53200" cy="42225"/>
              </a:xfrm>
              <a:custGeom>
                <a:avLst/>
                <a:gdLst/>
                <a:ahLst/>
                <a:cxnLst/>
                <a:rect l="l" t="t" r="r" b="b"/>
                <a:pathLst>
                  <a:path w="2128" h="1689" extrusionOk="0">
                    <a:moveTo>
                      <a:pt x="1187" y="706"/>
                    </a:moveTo>
                    <a:lnTo>
                      <a:pt x="1187" y="706"/>
                    </a:lnTo>
                    <a:cubicBezTo>
                      <a:pt x="1206" y="706"/>
                      <a:pt x="1144" y="844"/>
                      <a:pt x="1135" y="844"/>
                    </a:cubicBezTo>
                    <a:cubicBezTo>
                      <a:pt x="1131" y="844"/>
                      <a:pt x="1137" y="819"/>
                      <a:pt x="1163" y="747"/>
                    </a:cubicBezTo>
                    <a:cubicBezTo>
                      <a:pt x="1163" y="747"/>
                      <a:pt x="1163" y="747"/>
                      <a:pt x="1163" y="728"/>
                    </a:cubicBezTo>
                    <a:cubicBezTo>
                      <a:pt x="1175" y="712"/>
                      <a:pt x="1183" y="706"/>
                      <a:pt x="1187" y="706"/>
                    </a:cubicBezTo>
                    <a:close/>
                    <a:moveTo>
                      <a:pt x="1111" y="0"/>
                    </a:moveTo>
                    <a:cubicBezTo>
                      <a:pt x="909" y="0"/>
                      <a:pt x="708" y="69"/>
                      <a:pt x="552" y="215"/>
                    </a:cubicBezTo>
                    <a:cubicBezTo>
                      <a:pt x="1" y="730"/>
                      <a:pt x="426" y="1689"/>
                      <a:pt x="1108" y="1689"/>
                    </a:cubicBezTo>
                    <a:cubicBezTo>
                      <a:pt x="1158" y="1689"/>
                      <a:pt x="1209" y="1684"/>
                      <a:pt x="1261" y="1673"/>
                    </a:cubicBezTo>
                    <a:cubicBezTo>
                      <a:pt x="1497" y="1634"/>
                      <a:pt x="1734" y="1516"/>
                      <a:pt x="1872" y="1299"/>
                    </a:cubicBezTo>
                    <a:cubicBezTo>
                      <a:pt x="2128" y="925"/>
                      <a:pt x="1990" y="412"/>
                      <a:pt x="1616" y="156"/>
                    </a:cubicBezTo>
                    <a:cubicBezTo>
                      <a:pt x="1468" y="54"/>
                      <a:pt x="1289" y="0"/>
                      <a:pt x="11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62" name="Google Shape;562;p37"/>
              <p:cNvSpPr/>
              <p:nvPr/>
            </p:nvSpPr>
            <p:spPr>
              <a:xfrm>
                <a:off x="8213175" y="1679700"/>
                <a:ext cx="53075" cy="41900"/>
              </a:xfrm>
              <a:custGeom>
                <a:avLst/>
                <a:gdLst/>
                <a:ahLst/>
                <a:cxnLst/>
                <a:rect l="l" t="t" r="r" b="b"/>
                <a:pathLst>
                  <a:path w="2123" h="1676" extrusionOk="0">
                    <a:moveTo>
                      <a:pt x="1195" y="707"/>
                    </a:moveTo>
                    <a:cubicBezTo>
                      <a:pt x="1203" y="707"/>
                      <a:pt x="1139" y="838"/>
                      <a:pt x="1130" y="838"/>
                    </a:cubicBezTo>
                    <a:cubicBezTo>
                      <a:pt x="1126" y="838"/>
                      <a:pt x="1132" y="815"/>
                      <a:pt x="1157" y="749"/>
                    </a:cubicBezTo>
                    <a:cubicBezTo>
                      <a:pt x="1157" y="749"/>
                      <a:pt x="1157" y="730"/>
                      <a:pt x="1176" y="730"/>
                    </a:cubicBezTo>
                    <a:cubicBezTo>
                      <a:pt x="1187" y="714"/>
                      <a:pt x="1193" y="707"/>
                      <a:pt x="1195" y="707"/>
                    </a:cubicBezTo>
                    <a:close/>
                    <a:moveTo>
                      <a:pt x="1107" y="0"/>
                    </a:moveTo>
                    <a:cubicBezTo>
                      <a:pt x="906" y="0"/>
                      <a:pt x="709" y="64"/>
                      <a:pt x="566" y="198"/>
                    </a:cubicBezTo>
                    <a:cubicBezTo>
                      <a:pt x="1" y="726"/>
                      <a:pt x="413" y="1675"/>
                      <a:pt x="1086" y="1675"/>
                    </a:cubicBezTo>
                    <a:cubicBezTo>
                      <a:pt x="1141" y="1675"/>
                      <a:pt x="1197" y="1669"/>
                      <a:pt x="1255" y="1656"/>
                    </a:cubicBezTo>
                    <a:cubicBezTo>
                      <a:pt x="1511" y="1636"/>
                      <a:pt x="1748" y="1498"/>
                      <a:pt x="1886" y="1301"/>
                    </a:cubicBezTo>
                    <a:cubicBezTo>
                      <a:pt x="2122" y="907"/>
                      <a:pt x="2004" y="395"/>
                      <a:pt x="1630" y="158"/>
                    </a:cubicBezTo>
                    <a:cubicBezTo>
                      <a:pt x="1479" y="54"/>
                      <a:pt x="1291" y="0"/>
                      <a:pt x="1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63" name="Google Shape;563;p37"/>
              <p:cNvSpPr/>
              <p:nvPr/>
            </p:nvSpPr>
            <p:spPr>
              <a:xfrm>
                <a:off x="8247050" y="1627050"/>
                <a:ext cx="53175" cy="42225"/>
              </a:xfrm>
              <a:custGeom>
                <a:avLst/>
                <a:gdLst/>
                <a:ahLst/>
                <a:cxnLst/>
                <a:rect l="l" t="t" r="r" b="b"/>
                <a:pathLst>
                  <a:path w="2127" h="1689" extrusionOk="0">
                    <a:moveTo>
                      <a:pt x="1186" y="706"/>
                    </a:moveTo>
                    <a:lnTo>
                      <a:pt x="1186" y="706"/>
                    </a:lnTo>
                    <a:cubicBezTo>
                      <a:pt x="1205" y="706"/>
                      <a:pt x="1143" y="844"/>
                      <a:pt x="1134" y="844"/>
                    </a:cubicBezTo>
                    <a:cubicBezTo>
                      <a:pt x="1130" y="844"/>
                      <a:pt x="1136" y="819"/>
                      <a:pt x="1161" y="747"/>
                    </a:cubicBezTo>
                    <a:cubicBezTo>
                      <a:pt x="1161" y="747"/>
                      <a:pt x="1161" y="747"/>
                      <a:pt x="1161" y="728"/>
                    </a:cubicBezTo>
                    <a:cubicBezTo>
                      <a:pt x="1174" y="712"/>
                      <a:pt x="1182" y="706"/>
                      <a:pt x="1186" y="706"/>
                    </a:cubicBezTo>
                    <a:close/>
                    <a:moveTo>
                      <a:pt x="1122" y="0"/>
                    </a:moveTo>
                    <a:cubicBezTo>
                      <a:pt x="918" y="0"/>
                      <a:pt x="716" y="69"/>
                      <a:pt x="570" y="215"/>
                    </a:cubicBezTo>
                    <a:cubicBezTo>
                      <a:pt x="1" y="730"/>
                      <a:pt x="425" y="1689"/>
                      <a:pt x="1107" y="1689"/>
                    </a:cubicBezTo>
                    <a:cubicBezTo>
                      <a:pt x="1157" y="1689"/>
                      <a:pt x="1208" y="1684"/>
                      <a:pt x="1260" y="1673"/>
                    </a:cubicBezTo>
                    <a:cubicBezTo>
                      <a:pt x="1516" y="1634"/>
                      <a:pt x="1752" y="1516"/>
                      <a:pt x="1890" y="1299"/>
                    </a:cubicBezTo>
                    <a:cubicBezTo>
                      <a:pt x="2127" y="925"/>
                      <a:pt x="2008" y="412"/>
                      <a:pt x="1634" y="156"/>
                    </a:cubicBezTo>
                    <a:cubicBezTo>
                      <a:pt x="1486" y="54"/>
                      <a:pt x="1303" y="0"/>
                      <a:pt x="1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64" name="Google Shape;564;p37"/>
              <p:cNvSpPr/>
              <p:nvPr/>
            </p:nvSpPr>
            <p:spPr>
              <a:xfrm>
                <a:off x="8289875" y="1591575"/>
                <a:ext cx="53200" cy="42250"/>
              </a:xfrm>
              <a:custGeom>
                <a:avLst/>
                <a:gdLst/>
                <a:ahLst/>
                <a:cxnLst/>
                <a:rect l="l" t="t" r="r" b="b"/>
                <a:pathLst>
                  <a:path w="2128" h="1690" extrusionOk="0">
                    <a:moveTo>
                      <a:pt x="1187" y="706"/>
                    </a:moveTo>
                    <a:lnTo>
                      <a:pt x="1187" y="706"/>
                    </a:lnTo>
                    <a:cubicBezTo>
                      <a:pt x="1206" y="706"/>
                      <a:pt x="1144" y="844"/>
                      <a:pt x="1135" y="844"/>
                    </a:cubicBezTo>
                    <a:cubicBezTo>
                      <a:pt x="1131" y="844"/>
                      <a:pt x="1137" y="819"/>
                      <a:pt x="1162" y="748"/>
                    </a:cubicBezTo>
                    <a:cubicBezTo>
                      <a:pt x="1162" y="748"/>
                      <a:pt x="1162" y="748"/>
                      <a:pt x="1162" y="728"/>
                    </a:cubicBezTo>
                    <a:cubicBezTo>
                      <a:pt x="1175" y="712"/>
                      <a:pt x="1183" y="706"/>
                      <a:pt x="1187" y="706"/>
                    </a:cubicBezTo>
                    <a:close/>
                    <a:moveTo>
                      <a:pt x="1110" y="1"/>
                    </a:moveTo>
                    <a:cubicBezTo>
                      <a:pt x="909" y="1"/>
                      <a:pt x="708" y="69"/>
                      <a:pt x="552" y="216"/>
                    </a:cubicBezTo>
                    <a:cubicBezTo>
                      <a:pt x="1" y="730"/>
                      <a:pt x="426" y="1689"/>
                      <a:pt x="1108" y="1689"/>
                    </a:cubicBezTo>
                    <a:cubicBezTo>
                      <a:pt x="1158" y="1689"/>
                      <a:pt x="1209" y="1684"/>
                      <a:pt x="1261" y="1674"/>
                    </a:cubicBezTo>
                    <a:cubicBezTo>
                      <a:pt x="1497" y="1634"/>
                      <a:pt x="1734" y="1516"/>
                      <a:pt x="1872" y="1299"/>
                    </a:cubicBezTo>
                    <a:cubicBezTo>
                      <a:pt x="2128" y="925"/>
                      <a:pt x="1990" y="393"/>
                      <a:pt x="1616" y="157"/>
                    </a:cubicBezTo>
                    <a:cubicBezTo>
                      <a:pt x="1467" y="55"/>
                      <a:pt x="1289" y="1"/>
                      <a:pt x="11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65" name="Google Shape;565;p37"/>
              <p:cNvSpPr/>
              <p:nvPr/>
            </p:nvSpPr>
            <p:spPr>
              <a:xfrm>
                <a:off x="8311100" y="1643800"/>
                <a:ext cx="53175" cy="42225"/>
              </a:xfrm>
              <a:custGeom>
                <a:avLst/>
                <a:gdLst/>
                <a:ahLst/>
                <a:cxnLst/>
                <a:rect l="l" t="t" r="r" b="b"/>
                <a:pathLst>
                  <a:path w="2127" h="1689" extrusionOk="0">
                    <a:moveTo>
                      <a:pt x="1199" y="705"/>
                    </a:moveTo>
                    <a:cubicBezTo>
                      <a:pt x="1207" y="705"/>
                      <a:pt x="1143" y="835"/>
                      <a:pt x="1133" y="835"/>
                    </a:cubicBezTo>
                    <a:cubicBezTo>
                      <a:pt x="1130" y="835"/>
                      <a:pt x="1135" y="812"/>
                      <a:pt x="1161" y="747"/>
                    </a:cubicBezTo>
                    <a:cubicBezTo>
                      <a:pt x="1161" y="747"/>
                      <a:pt x="1161" y="727"/>
                      <a:pt x="1180" y="727"/>
                    </a:cubicBezTo>
                    <a:cubicBezTo>
                      <a:pt x="1191" y="711"/>
                      <a:pt x="1197" y="705"/>
                      <a:pt x="1199" y="705"/>
                    </a:cubicBezTo>
                    <a:close/>
                    <a:moveTo>
                      <a:pt x="1121" y="0"/>
                    </a:moveTo>
                    <a:cubicBezTo>
                      <a:pt x="917" y="0"/>
                      <a:pt x="716" y="69"/>
                      <a:pt x="570" y="215"/>
                    </a:cubicBezTo>
                    <a:cubicBezTo>
                      <a:pt x="0" y="729"/>
                      <a:pt x="424" y="1689"/>
                      <a:pt x="1106" y="1689"/>
                    </a:cubicBezTo>
                    <a:cubicBezTo>
                      <a:pt x="1156" y="1689"/>
                      <a:pt x="1207" y="1684"/>
                      <a:pt x="1259" y="1673"/>
                    </a:cubicBezTo>
                    <a:cubicBezTo>
                      <a:pt x="1515" y="1634"/>
                      <a:pt x="1752" y="1516"/>
                      <a:pt x="1890" y="1299"/>
                    </a:cubicBezTo>
                    <a:cubicBezTo>
                      <a:pt x="2126" y="905"/>
                      <a:pt x="2008" y="392"/>
                      <a:pt x="1633" y="156"/>
                    </a:cubicBezTo>
                    <a:cubicBezTo>
                      <a:pt x="1485" y="54"/>
                      <a:pt x="1302" y="0"/>
                      <a:pt x="1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66" name="Google Shape;566;p37"/>
              <p:cNvSpPr/>
              <p:nvPr/>
            </p:nvSpPr>
            <p:spPr>
              <a:xfrm>
                <a:off x="8268250" y="1685850"/>
                <a:ext cx="53150" cy="42050"/>
              </a:xfrm>
              <a:custGeom>
                <a:avLst/>
                <a:gdLst/>
                <a:ahLst/>
                <a:cxnLst/>
                <a:rect l="l" t="t" r="r" b="b"/>
                <a:pathLst>
                  <a:path w="2126" h="1682" extrusionOk="0">
                    <a:moveTo>
                      <a:pt x="1205" y="711"/>
                    </a:moveTo>
                    <a:cubicBezTo>
                      <a:pt x="1216" y="711"/>
                      <a:pt x="1152" y="837"/>
                      <a:pt x="1145" y="837"/>
                    </a:cubicBezTo>
                    <a:cubicBezTo>
                      <a:pt x="1141" y="837"/>
                      <a:pt x="1149" y="812"/>
                      <a:pt x="1180" y="740"/>
                    </a:cubicBezTo>
                    <a:cubicBezTo>
                      <a:pt x="1195" y="719"/>
                      <a:pt x="1203" y="711"/>
                      <a:pt x="1205" y="711"/>
                    </a:cubicBezTo>
                    <a:close/>
                    <a:moveTo>
                      <a:pt x="1118" y="1"/>
                    </a:moveTo>
                    <a:cubicBezTo>
                      <a:pt x="920" y="1"/>
                      <a:pt x="723" y="64"/>
                      <a:pt x="569" y="208"/>
                    </a:cubicBezTo>
                    <a:cubicBezTo>
                      <a:pt x="0" y="722"/>
                      <a:pt x="424" y="1682"/>
                      <a:pt x="1122" y="1682"/>
                    </a:cubicBezTo>
                    <a:cubicBezTo>
                      <a:pt x="1173" y="1682"/>
                      <a:pt x="1225" y="1677"/>
                      <a:pt x="1279" y="1666"/>
                    </a:cubicBezTo>
                    <a:cubicBezTo>
                      <a:pt x="1515" y="1626"/>
                      <a:pt x="1752" y="1508"/>
                      <a:pt x="1889" y="1292"/>
                    </a:cubicBezTo>
                    <a:cubicBezTo>
                      <a:pt x="2126" y="917"/>
                      <a:pt x="2008" y="405"/>
                      <a:pt x="1633" y="149"/>
                    </a:cubicBezTo>
                    <a:cubicBezTo>
                      <a:pt x="1482" y="54"/>
                      <a:pt x="1300" y="1"/>
                      <a:pt x="1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567" name="Google Shape;567;p37"/>
            <p:cNvSpPr/>
            <p:nvPr/>
          </p:nvSpPr>
          <p:spPr>
            <a:xfrm>
              <a:off x="7917050" y="2806350"/>
              <a:ext cx="184200" cy="184200"/>
            </a:xfrm>
            <a:prstGeom prst="plus">
              <a:avLst>
                <a:gd name="adj" fmla="val 25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568" name="Google Shape;568;p37"/>
            <p:cNvGrpSpPr/>
            <p:nvPr/>
          </p:nvGrpSpPr>
          <p:grpSpPr>
            <a:xfrm>
              <a:off x="1030854" y="2349907"/>
              <a:ext cx="435744" cy="443687"/>
              <a:chOff x="8090375" y="1459050"/>
              <a:chExt cx="375350" cy="382225"/>
            </a:xfrm>
          </p:grpSpPr>
          <p:sp>
            <p:nvSpPr>
              <p:cNvPr id="569" name="Google Shape;569;p37"/>
              <p:cNvSpPr/>
              <p:nvPr/>
            </p:nvSpPr>
            <p:spPr>
              <a:xfrm>
                <a:off x="8090375" y="1459050"/>
                <a:ext cx="375350" cy="382225"/>
              </a:xfrm>
              <a:custGeom>
                <a:avLst/>
                <a:gdLst/>
                <a:ahLst/>
                <a:cxnLst/>
                <a:rect l="l" t="t" r="r" b="b"/>
                <a:pathLst>
                  <a:path w="15014" h="15289" extrusionOk="0">
                    <a:moveTo>
                      <a:pt x="8861" y="1"/>
                    </a:moveTo>
                    <a:cubicBezTo>
                      <a:pt x="8250" y="1"/>
                      <a:pt x="7661" y="266"/>
                      <a:pt x="7271" y="768"/>
                    </a:cubicBezTo>
                    <a:cubicBezTo>
                      <a:pt x="6896" y="1241"/>
                      <a:pt x="6680" y="1852"/>
                      <a:pt x="6561" y="2463"/>
                    </a:cubicBezTo>
                    <a:cubicBezTo>
                      <a:pt x="6226" y="1852"/>
                      <a:pt x="5813" y="1281"/>
                      <a:pt x="5182" y="926"/>
                    </a:cubicBezTo>
                    <a:cubicBezTo>
                      <a:pt x="4824" y="718"/>
                      <a:pt x="4380" y="588"/>
                      <a:pt x="3947" y="588"/>
                    </a:cubicBezTo>
                    <a:cubicBezTo>
                      <a:pt x="3476" y="588"/>
                      <a:pt x="3018" y="743"/>
                      <a:pt x="2700" y="1123"/>
                    </a:cubicBezTo>
                    <a:cubicBezTo>
                      <a:pt x="2128" y="1832"/>
                      <a:pt x="2365" y="2995"/>
                      <a:pt x="2680" y="3743"/>
                    </a:cubicBezTo>
                    <a:cubicBezTo>
                      <a:pt x="2916" y="4295"/>
                      <a:pt x="3251" y="4788"/>
                      <a:pt x="3685" y="5182"/>
                    </a:cubicBezTo>
                    <a:cubicBezTo>
                      <a:pt x="3304" y="5115"/>
                      <a:pt x="2891" y="5069"/>
                      <a:pt x="2485" y="5069"/>
                    </a:cubicBezTo>
                    <a:cubicBezTo>
                      <a:pt x="1336" y="5069"/>
                      <a:pt x="244" y="5432"/>
                      <a:pt x="99" y="6699"/>
                    </a:cubicBezTo>
                    <a:cubicBezTo>
                      <a:pt x="0" y="7566"/>
                      <a:pt x="532" y="8374"/>
                      <a:pt x="1281" y="8807"/>
                    </a:cubicBezTo>
                    <a:cubicBezTo>
                      <a:pt x="1655" y="9043"/>
                      <a:pt x="2089" y="9162"/>
                      <a:pt x="2542" y="9201"/>
                    </a:cubicBezTo>
                    <a:cubicBezTo>
                      <a:pt x="2574" y="9203"/>
                      <a:pt x="2607" y="9204"/>
                      <a:pt x="2640" y="9204"/>
                    </a:cubicBezTo>
                    <a:cubicBezTo>
                      <a:pt x="2932" y="9204"/>
                      <a:pt x="3237" y="9139"/>
                      <a:pt x="3542" y="9139"/>
                    </a:cubicBezTo>
                    <a:cubicBezTo>
                      <a:pt x="3577" y="9139"/>
                      <a:pt x="3611" y="9140"/>
                      <a:pt x="3645" y="9142"/>
                    </a:cubicBezTo>
                    <a:cubicBezTo>
                      <a:pt x="2975" y="9595"/>
                      <a:pt x="2424" y="10206"/>
                      <a:pt x="2108" y="10935"/>
                    </a:cubicBezTo>
                    <a:cubicBezTo>
                      <a:pt x="1754" y="11723"/>
                      <a:pt x="1774" y="12728"/>
                      <a:pt x="2443" y="13358"/>
                    </a:cubicBezTo>
                    <a:cubicBezTo>
                      <a:pt x="2779" y="13665"/>
                      <a:pt x="3199" y="13799"/>
                      <a:pt x="3626" y="13799"/>
                    </a:cubicBezTo>
                    <a:cubicBezTo>
                      <a:pt x="4075" y="13799"/>
                      <a:pt x="4532" y="13650"/>
                      <a:pt x="4906" y="13398"/>
                    </a:cubicBezTo>
                    <a:cubicBezTo>
                      <a:pt x="5320" y="13102"/>
                      <a:pt x="5694" y="12688"/>
                      <a:pt x="5990" y="12216"/>
                    </a:cubicBezTo>
                    <a:cubicBezTo>
                      <a:pt x="6010" y="12511"/>
                      <a:pt x="6049" y="12787"/>
                      <a:pt x="6108" y="13083"/>
                    </a:cubicBezTo>
                    <a:cubicBezTo>
                      <a:pt x="6207" y="13516"/>
                      <a:pt x="6285" y="14009"/>
                      <a:pt x="6502" y="14403"/>
                    </a:cubicBezTo>
                    <a:cubicBezTo>
                      <a:pt x="6856" y="15029"/>
                      <a:pt x="7562" y="15289"/>
                      <a:pt x="8249" y="15289"/>
                    </a:cubicBezTo>
                    <a:cubicBezTo>
                      <a:pt x="8405" y="15289"/>
                      <a:pt x="8560" y="15275"/>
                      <a:pt x="8709" y="15250"/>
                    </a:cubicBezTo>
                    <a:cubicBezTo>
                      <a:pt x="9576" y="15092"/>
                      <a:pt x="10167" y="14403"/>
                      <a:pt x="10285" y="13555"/>
                    </a:cubicBezTo>
                    <a:cubicBezTo>
                      <a:pt x="10364" y="13023"/>
                      <a:pt x="10285" y="12531"/>
                      <a:pt x="10128" y="12058"/>
                    </a:cubicBezTo>
                    <a:lnTo>
                      <a:pt x="10128" y="12058"/>
                    </a:lnTo>
                    <a:cubicBezTo>
                      <a:pt x="10640" y="12452"/>
                      <a:pt x="11231" y="12728"/>
                      <a:pt x="11881" y="12807"/>
                    </a:cubicBezTo>
                    <a:cubicBezTo>
                      <a:pt x="11982" y="12817"/>
                      <a:pt x="12083" y="12823"/>
                      <a:pt x="12183" y="12823"/>
                    </a:cubicBezTo>
                    <a:cubicBezTo>
                      <a:pt x="13007" y="12823"/>
                      <a:pt x="13806" y="12463"/>
                      <a:pt x="14245" y="11743"/>
                    </a:cubicBezTo>
                    <a:cubicBezTo>
                      <a:pt x="14718" y="10955"/>
                      <a:pt x="14541" y="9969"/>
                      <a:pt x="13989" y="9260"/>
                    </a:cubicBezTo>
                    <a:cubicBezTo>
                      <a:pt x="13713" y="8886"/>
                      <a:pt x="13339" y="8610"/>
                      <a:pt x="12925" y="8413"/>
                    </a:cubicBezTo>
                    <a:cubicBezTo>
                      <a:pt x="12945" y="8413"/>
                      <a:pt x="12945" y="8413"/>
                      <a:pt x="12965" y="8393"/>
                    </a:cubicBezTo>
                    <a:cubicBezTo>
                      <a:pt x="13359" y="8216"/>
                      <a:pt x="13773" y="8019"/>
                      <a:pt x="14108" y="7723"/>
                    </a:cubicBezTo>
                    <a:cubicBezTo>
                      <a:pt x="14718" y="7172"/>
                      <a:pt x="15014" y="6068"/>
                      <a:pt x="14797" y="5280"/>
                    </a:cubicBezTo>
                    <a:cubicBezTo>
                      <a:pt x="14580" y="4453"/>
                      <a:pt x="13753" y="4019"/>
                      <a:pt x="12945" y="3960"/>
                    </a:cubicBezTo>
                    <a:cubicBezTo>
                      <a:pt x="12837" y="3951"/>
                      <a:pt x="12729" y="3948"/>
                      <a:pt x="12621" y="3948"/>
                    </a:cubicBezTo>
                    <a:cubicBezTo>
                      <a:pt x="12237" y="3948"/>
                      <a:pt x="11856" y="3997"/>
                      <a:pt x="11487" y="4059"/>
                    </a:cubicBezTo>
                    <a:cubicBezTo>
                      <a:pt x="11231" y="4118"/>
                      <a:pt x="10975" y="4177"/>
                      <a:pt x="10738" y="4256"/>
                    </a:cubicBezTo>
                    <a:cubicBezTo>
                      <a:pt x="11113" y="3566"/>
                      <a:pt x="11290" y="2798"/>
                      <a:pt x="11132" y="2029"/>
                    </a:cubicBezTo>
                    <a:cubicBezTo>
                      <a:pt x="10975" y="1202"/>
                      <a:pt x="10423" y="433"/>
                      <a:pt x="9615" y="138"/>
                    </a:cubicBezTo>
                    <a:cubicBezTo>
                      <a:pt x="9368" y="46"/>
                      <a:pt x="9112" y="1"/>
                      <a:pt x="8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70" name="Google Shape;570;p37"/>
              <p:cNvSpPr/>
              <p:nvPr/>
            </p:nvSpPr>
            <p:spPr>
              <a:xfrm>
                <a:off x="8224500" y="1572325"/>
                <a:ext cx="53575" cy="41875"/>
              </a:xfrm>
              <a:custGeom>
                <a:avLst/>
                <a:gdLst/>
                <a:ahLst/>
                <a:cxnLst/>
                <a:rect l="l" t="t" r="r" b="b"/>
                <a:pathLst>
                  <a:path w="2143" h="1675" extrusionOk="0">
                    <a:moveTo>
                      <a:pt x="1203" y="701"/>
                    </a:moveTo>
                    <a:cubicBezTo>
                      <a:pt x="1217" y="701"/>
                      <a:pt x="1156" y="835"/>
                      <a:pt x="1149" y="835"/>
                    </a:cubicBezTo>
                    <a:cubicBezTo>
                      <a:pt x="1146" y="835"/>
                      <a:pt x="1152" y="812"/>
                      <a:pt x="1177" y="749"/>
                    </a:cubicBezTo>
                    <a:cubicBezTo>
                      <a:pt x="1177" y="729"/>
                      <a:pt x="1177" y="729"/>
                      <a:pt x="1177" y="729"/>
                    </a:cubicBezTo>
                    <a:cubicBezTo>
                      <a:pt x="1191" y="709"/>
                      <a:pt x="1200" y="701"/>
                      <a:pt x="1203" y="701"/>
                    </a:cubicBezTo>
                    <a:close/>
                    <a:moveTo>
                      <a:pt x="1114" y="0"/>
                    </a:moveTo>
                    <a:cubicBezTo>
                      <a:pt x="916" y="0"/>
                      <a:pt x="720" y="64"/>
                      <a:pt x="566" y="198"/>
                    </a:cubicBezTo>
                    <a:cubicBezTo>
                      <a:pt x="0" y="708"/>
                      <a:pt x="431" y="1675"/>
                      <a:pt x="1108" y="1675"/>
                    </a:cubicBezTo>
                    <a:cubicBezTo>
                      <a:pt x="1162" y="1675"/>
                      <a:pt x="1218" y="1669"/>
                      <a:pt x="1275" y="1656"/>
                    </a:cubicBezTo>
                    <a:cubicBezTo>
                      <a:pt x="1512" y="1636"/>
                      <a:pt x="1748" y="1498"/>
                      <a:pt x="1886" y="1301"/>
                    </a:cubicBezTo>
                    <a:cubicBezTo>
                      <a:pt x="2142" y="907"/>
                      <a:pt x="2004" y="395"/>
                      <a:pt x="1630" y="158"/>
                    </a:cubicBezTo>
                    <a:cubicBezTo>
                      <a:pt x="1479" y="54"/>
                      <a:pt x="1296" y="0"/>
                      <a:pt x="11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71" name="Google Shape;571;p37"/>
              <p:cNvSpPr/>
              <p:nvPr/>
            </p:nvSpPr>
            <p:spPr>
              <a:xfrm>
                <a:off x="8191850" y="1627050"/>
                <a:ext cx="53200" cy="42225"/>
              </a:xfrm>
              <a:custGeom>
                <a:avLst/>
                <a:gdLst/>
                <a:ahLst/>
                <a:cxnLst/>
                <a:rect l="l" t="t" r="r" b="b"/>
                <a:pathLst>
                  <a:path w="2128" h="1689" extrusionOk="0">
                    <a:moveTo>
                      <a:pt x="1187" y="706"/>
                    </a:moveTo>
                    <a:lnTo>
                      <a:pt x="1187" y="706"/>
                    </a:lnTo>
                    <a:cubicBezTo>
                      <a:pt x="1206" y="706"/>
                      <a:pt x="1144" y="844"/>
                      <a:pt x="1135" y="844"/>
                    </a:cubicBezTo>
                    <a:cubicBezTo>
                      <a:pt x="1131" y="844"/>
                      <a:pt x="1137" y="819"/>
                      <a:pt x="1163" y="747"/>
                    </a:cubicBezTo>
                    <a:cubicBezTo>
                      <a:pt x="1163" y="747"/>
                      <a:pt x="1163" y="747"/>
                      <a:pt x="1163" y="728"/>
                    </a:cubicBezTo>
                    <a:cubicBezTo>
                      <a:pt x="1175" y="712"/>
                      <a:pt x="1183" y="706"/>
                      <a:pt x="1187" y="706"/>
                    </a:cubicBezTo>
                    <a:close/>
                    <a:moveTo>
                      <a:pt x="1111" y="0"/>
                    </a:moveTo>
                    <a:cubicBezTo>
                      <a:pt x="909" y="0"/>
                      <a:pt x="708" y="69"/>
                      <a:pt x="552" y="215"/>
                    </a:cubicBezTo>
                    <a:cubicBezTo>
                      <a:pt x="1" y="730"/>
                      <a:pt x="426" y="1689"/>
                      <a:pt x="1108" y="1689"/>
                    </a:cubicBezTo>
                    <a:cubicBezTo>
                      <a:pt x="1158" y="1689"/>
                      <a:pt x="1209" y="1684"/>
                      <a:pt x="1261" y="1673"/>
                    </a:cubicBezTo>
                    <a:cubicBezTo>
                      <a:pt x="1497" y="1634"/>
                      <a:pt x="1734" y="1516"/>
                      <a:pt x="1872" y="1299"/>
                    </a:cubicBezTo>
                    <a:cubicBezTo>
                      <a:pt x="2128" y="925"/>
                      <a:pt x="1990" y="412"/>
                      <a:pt x="1616" y="156"/>
                    </a:cubicBezTo>
                    <a:cubicBezTo>
                      <a:pt x="1468" y="54"/>
                      <a:pt x="1289" y="0"/>
                      <a:pt x="11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72" name="Google Shape;572;p37"/>
              <p:cNvSpPr/>
              <p:nvPr/>
            </p:nvSpPr>
            <p:spPr>
              <a:xfrm>
                <a:off x="8213175" y="1679700"/>
                <a:ext cx="53075" cy="41900"/>
              </a:xfrm>
              <a:custGeom>
                <a:avLst/>
                <a:gdLst/>
                <a:ahLst/>
                <a:cxnLst/>
                <a:rect l="l" t="t" r="r" b="b"/>
                <a:pathLst>
                  <a:path w="2123" h="1676" extrusionOk="0">
                    <a:moveTo>
                      <a:pt x="1195" y="707"/>
                    </a:moveTo>
                    <a:cubicBezTo>
                      <a:pt x="1203" y="707"/>
                      <a:pt x="1139" y="838"/>
                      <a:pt x="1130" y="838"/>
                    </a:cubicBezTo>
                    <a:cubicBezTo>
                      <a:pt x="1126" y="838"/>
                      <a:pt x="1132" y="815"/>
                      <a:pt x="1157" y="749"/>
                    </a:cubicBezTo>
                    <a:cubicBezTo>
                      <a:pt x="1157" y="749"/>
                      <a:pt x="1157" y="730"/>
                      <a:pt x="1176" y="730"/>
                    </a:cubicBezTo>
                    <a:cubicBezTo>
                      <a:pt x="1187" y="714"/>
                      <a:pt x="1193" y="707"/>
                      <a:pt x="1195" y="707"/>
                    </a:cubicBezTo>
                    <a:close/>
                    <a:moveTo>
                      <a:pt x="1107" y="0"/>
                    </a:moveTo>
                    <a:cubicBezTo>
                      <a:pt x="906" y="0"/>
                      <a:pt x="709" y="64"/>
                      <a:pt x="566" y="198"/>
                    </a:cubicBezTo>
                    <a:cubicBezTo>
                      <a:pt x="1" y="726"/>
                      <a:pt x="413" y="1675"/>
                      <a:pt x="1086" y="1675"/>
                    </a:cubicBezTo>
                    <a:cubicBezTo>
                      <a:pt x="1141" y="1675"/>
                      <a:pt x="1197" y="1669"/>
                      <a:pt x="1255" y="1656"/>
                    </a:cubicBezTo>
                    <a:cubicBezTo>
                      <a:pt x="1511" y="1636"/>
                      <a:pt x="1748" y="1498"/>
                      <a:pt x="1886" y="1301"/>
                    </a:cubicBezTo>
                    <a:cubicBezTo>
                      <a:pt x="2122" y="907"/>
                      <a:pt x="2004" y="395"/>
                      <a:pt x="1630" y="158"/>
                    </a:cubicBezTo>
                    <a:cubicBezTo>
                      <a:pt x="1479" y="54"/>
                      <a:pt x="1291" y="0"/>
                      <a:pt x="1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73" name="Google Shape;573;p37"/>
              <p:cNvSpPr/>
              <p:nvPr/>
            </p:nvSpPr>
            <p:spPr>
              <a:xfrm>
                <a:off x="8247050" y="1627050"/>
                <a:ext cx="53175" cy="42225"/>
              </a:xfrm>
              <a:custGeom>
                <a:avLst/>
                <a:gdLst/>
                <a:ahLst/>
                <a:cxnLst/>
                <a:rect l="l" t="t" r="r" b="b"/>
                <a:pathLst>
                  <a:path w="2127" h="1689" extrusionOk="0">
                    <a:moveTo>
                      <a:pt x="1186" y="706"/>
                    </a:moveTo>
                    <a:lnTo>
                      <a:pt x="1186" y="706"/>
                    </a:lnTo>
                    <a:cubicBezTo>
                      <a:pt x="1205" y="706"/>
                      <a:pt x="1143" y="844"/>
                      <a:pt x="1134" y="844"/>
                    </a:cubicBezTo>
                    <a:cubicBezTo>
                      <a:pt x="1130" y="844"/>
                      <a:pt x="1136" y="819"/>
                      <a:pt x="1161" y="747"/>
                    </a:cubicBezTo>
                    <a:cubicBezTo>
                      <a:pt x="1161" y="747"/>
                      <a:pt x="1161" y="747"/>
                      <a:pt x="1161" y="728"/>
                    </a:cubicBezTo>
                    <a:cubicBezTo>
                      <a:pt x="1174" y="712"/>
                      <a:pt x="1182" y="706"/>
                      <a:pt x="1186" y="706"/>
                    </a:cubicBezTo>
                    <a:close/>
                    <a:moveTo>
                      <a:pt x="1122" y="0"/>
                    </a:moveTo>
                    <a:cubicBezTo>
                      <a:pt x="918" y="0"/>
                      <a:pt x="716" y="69"/>
                      <a:pt x="570" y="215"/>
                    </a:cubicBezTo>
                    <a:cubicBezTo>
                      <a:pt x="1" y="730"/>
                      <a:pt x="425" y="1689"/>
                      <a:pt x="1107" y="1689"/>
                    </a:cubicBezTo>
                    <a:cubicBezTo>
                      <a:pt x="1157" y="1689"/>
                      <a:pt x="1208" y="1684"/>
                      <a:pt x="1260" y="1673"/>
                    </a:cubicBezTo>
                    <a:cubicBezTo>
                      <a:pt x="1516" y="1634"/>
                      <a:pt x="1752" y="1516"/>
                      <a:pt x="1890" y="1299"/>
                    </a:cubicBezTo>
                    <a:cubicBezTo>
                      <a:pt x="2127" y="925"/>
                      <a:pt x="2008" y="412"/>
                      <a:pt x="1634" y="156"/>
                    </a:cubicBezTo>
                    <a:cubicBezTo>
                      <a:pt x="1486" y="54"/>
                      <a:pt x="1303" y="0"/>
                      <a:pt x="1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74" name="Google Shape;574;p37"/>
              <p:cNvSpPr/>
              <p:nvPr/>
            </p:nvSpPr>
            <p:spPr>
              <a:xfrm>
                <a:off x="8289875" y="1591575"/>
                <a:ext cx="53200" cy="42250"/>
              </a:xfrm>
              <a:custGeom>
                <a:avLst/>
                <a:gdLst/>
                <a:ahLst/>
                <a:cxnLst/>
                <a:rect l="l" t="t" r="r" b="b"/>
                <a:pathLst>
                  <a:path w="2128" h="1690" extrusionOk="0">
                    <a:moveTo>
                      <a:pt x="1187" y="706"/>
                    </a:moveTo>
                    <a:lnTo>
                      <a:pt x="1187" y="706"/>
                    </a:lnTo>
                    <a:cubicBezTo>
                      <a:pt x="1206" y="706"/>
                      <a:pt x="1144" y="844"/>
                      <a:pt x="1135" y="844"/>
                    </a:cubicBezTo>
                    <a:cubicBezTo>
                      <a:pt x="1131" y="844"/>
                      <a:pt x="1137" y="819"/>
                      <a:pt x="1162" y="748"/>
                    </a:cubicBezTo>
                    <a:cubicBezTo>
                      <a:pt x="1162" y="748"/>
                      <a:pt x="1162" y="748"/>
                      <a:pt x="1162" y="728"/>
                    </a:cubicBezTo>
                    <a:cubicBezTo>
                      <a:pt x="1175" y="712"/>
                      <a:pt x="1183" y="706"/>
                      <a:pt x="1187" y="706"/>
                    </a:cubicBezTo>
                    <a:close/>
                    <a:moveTo>
                      <a:pt x="1110" y="1"/>
                    </a:moveTo>
                    <a:cubicBezTo>
                      <a:pt x="909" y="1"/>
                      <a:pt x="708" y="69"/>
                      <a:pt x="552" y="216"/>
                    </a:cubicBezTo>
                    <a:cubicBezTo>
                      <a:pt x="1" y="730"/>
                      <a:pt x="426" y="1689"/>
                      <a:pt x="1108" y="1689"/>
                    </a:cubicBezTo>
                    <a:cubicBezTo>
                      <a:pt x="1158" y="1689"/>
                      <a:pt x="1209" y="1684"/>
                      <a:pt x="1261" y="1674"/>
                    </a:cubicBezTo>
                    <a:cubicBezTo>
                      <a:pt x="1497" y="1634"/>
                      <a:pt x="1734" y="1516"/>
                      <a:pt x="1872" y="1299"/>
                    </a:cubicBezTo>
                    <a:cubicBezTo>
                      <a:pt x="2128" y="925"/>
                      <a:pt x="1990" y="393"/>
                      <a:pt x="1616" y="157"/>
                    </a:cubicBezTo>
                    <a:cubicBezTo>
                      <a:pt x="1467" y="55"/>
                      <a:pt x="1289" y="1"/>
                      <a:pt x="11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75" name="Google Shape;575;p37"/>
              <p:cNvSpPr/>
              <p:nvPr/>
            </p:nvSpPr>
            <p:spPr>
              <a:xfrm>
                <a:off x="8311100" y="1643800"/>
                <a:ext cx="53175" cy="42225"/>
              </a:xfrm>
              <a:custGeom>
                <a:avLst/>
                <a:gdLst/>
                <a:ahLst/>
                <a:cxnLst/>
                <a:rect l="l" t="t" r="r" b="b"/>
                <a:pathLst>
                  <a:path w="2127" h="1689" extrusionOk="0">
                    <a:moveTo>
                      <a:pt x="1199" y="705"/>
                    </a:moveTo>
                    <a:cubicBezTo>
                      <a:pt x="1207" y="705"/>
                      <a:pt x="1143" y="835"/>
                      <a:pt x="1133" y="835"/>
                    </a:cubicBezTo>
                    <a:cubicBezTo>
                      <a:pt x="1130" y="835"/>
                      <a:pt x="1135" y="812"/>
                      <a:pt x="1161" y="747"/>
                    </a:cubicBezTo>
                    <a:cubicBezTo>
                      <a:pt x="1161" y="747"/>
                      <a:pt x="1161" y="727"/>
                      <a:pt x="1180" y="727"/>
                    </a:cubicBezTo>
                    <a:cubicBezTo>
                      <a:pt x="1191" y="711"/>
                      <a:pt x="1197" y="705"/>
                      <a:pt x="1199" y="705"/>
                    </a:cubicBezTo>
                    <a:close/>
                    <a:moveTo>
                      <a:pt x="1121" y="0"/>
                    </a:moveTo>
                    <a:cubicBezTo>
                      <a:pt x="917" y="0"/>
                      <a:pt x="716" y="69"/>
                      <a:pt x="570" y="215"/>
                    </a:cubicBezTo>
                    <a:cubicBezTo>
                      <a:pt x="0" y="729"/>
                      <a:pt x="424" y="1689"/>
                      <a:pt x="1106" y="1689"/>
                    </a:cubicBezTo>
                    <a:cubicBezTo>
                      <a:pt x="1156" y="1689"/>
                      <a:pt x="1207" y="1684"/>
                      <a:pt x="1259" y="1673"/>
                    </a:cubicBezTo>
                    <a:cubicBezTo>
                      <a:pt x="1515" y="1634"/>
                      <a:pt x="1752" y="1516"/>
                      <a:pt x="1890" y="1299"/>
                    </a:cubicBezTo>
                    <a:cubicBezTo>
                      <a:pt x="2126" y="905"/>
                      <a:pt x="2008" y="392"/>
                      <a:pt x="1633" y="156"/>
                    </a:cubicBezTo>
                    <a:cubicBezTo>
                      <a:pt x="1485" y="54"/>
                      <a:pt x="1302" y="0"/>
                      <a:pt x="1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76" name="Google Shape;576;p37"/>
              <p:cNvSpPr/>
              <p:nvPr/>
            </p:nvSpPr>
            <p:spPr>
              <a:xfrm>
                <a:off x="8268250" y="1685850"/>
                <a:ext cx="53150" cy="42050"/>
              </a:xfrm>
              <a:custGeom>
                <a:avLst/>
                <a:gdLst/>
                <a:ahLst/>
                <a:cxnLst/>
                <a:rect l="l" t="t" r="r" b="b"/>
                <a:pathLst>
                  <a:path w="2126" h="1682" extrusionOk="0">
                    <a:moveTo>
                      <a:pt x="1205" y="711"/>
                    </a:moveTo>
                    <a:cubicBezTo>
                      <a:pt x="1216" y="711"/>
                      <a:pt x="1152" y="837"/>
                      <a:pt x="1145" y="837"/>
                    </a:cubicBezTo>
                    <a:cubicBezTo>
                      <a:pt x="1141" y="837"/>
                      <a:pt x="1149" y="812"/>
                      <a:pt x="1180" y="740"/>
                    </a:cubicBezTo>
                    <a:cubicBezTo>
                      <a:pt x="1195" y="719"/>
                      <a:pt x="1203" y="711"/>
                      <a:pt x="1205" y="711"/>
                    </a:cubicBezTo>
                    <a:close/>
                    <a:moveTo>
                      <a:pt x="1118" y="1"/>
                    </a:moveTo>
                    <a:cubicBezTo>
                      <a:pt x="920" y="1"/>
                      <a:pt x="723" y="64"/>
                      <a:pt x="569" y="208"/>
                    </a:cubicBezTo>
                    <a:cubicBezTo>
                      <a:pt x="0" y="722"/>
                      <a:pt x="424" y="1682"/>
                      <a:pt x="1122" y="1682"/>
                    </a:cubicBezTo>
                    <a:cubicBezTo>
                      <a:pt x="1173" y="1682"/>
                      <a:pt x="1225" y="1677"/>
                      <a:pt x="1279" y="1666"/>
                    </a:cubicBezTo>
                    <a:cubicBezTo>
                      <a:pt x="1515" y="1626"/>
                      <a:pt x="1752" y="1508"/>
                      <a:pt x="1889" y="1292"/>
                    </a:cubicBezTo>
                    <a:cubicBezTo>
                      <a:pt x="2126" y="917"/>
                      <a:pt x="2008" y="405"/>
                      <a:pt x="1633" y="149"/>
                    </a:cubicBezTo>
                    <a:cubicBezTo>
                      <a:pt x="1482" y="54"/>
                      <a:pt x="1300" y="1"/>
                      <a:pt x="1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577" name="Google Shape;577;p37"/>
            <p:cNvSpPr/>
            <p:nvPr/>
          </p:nvSpPr>
          <p:spPr>
            <a:xfrm>
              <a:off x="7917050" y="784347"/>
              <a:ext cx="375355" cy="443712"/>
            </a:xfrm>
            <a:custGeom>
              <a:avLst/>
              <a:gdLst/>
              <a:ahLst/>
              <a:cxnLst/>
              <a:rect l="l" t="t" r="r" b="b"/>
              <a:pathLst>
                <a:path w="12020" h="14209" extrusionOk="0">
                  <a:moveTo>
                    <a:pt x="3122" y="1"/>
                  </a:moveTo>
                  <a:cubicBezTo>
                    <a:pt x="3027" y="1"/>
                    <a:pt x="2932" y="6"/>
                    <a:pt x="2838" y="19"/>
                  </a:cubicBezTo>
                  <a:cubicBezTo>
                    <a:pt x="1222" y="216"/>
                    <a:pt x="375" y="1811"/>
                    <a:pt x="158" y="3269"/>
                  </a:cubicBezTo>
                  <a:cubicBezTo>
                    <a:pt x="40" y="4097"/>
                    <a:pt x="20" y="4944"/>
                    <a:pt x="20" y="5772"/>
                  </a:cubicBezTo>
                  <a:cubicBezTo>
                    <a:pt x="0" y="6580"/>
                    <a:pt x="0" y="7387"/>
                    <a:pt x="40" y="8215"/>
                  </a:cubicBezTo>
                  <a:cubicBezTo>
                    <a:pt x="119" y="10067"/>
                    <a:pt x="355" y="11919"/>
                    <a:pt x="710" y="13732"/>
                  </a:cubicBezTo>
                  <a:cubicBezTo>
                    <a:pt x="765" y="13970"/>
                    <a:pt x="956" y="14209"/>
                    <a:pt x="1221" y="14209"/>
                  </a:cubicBezTo>
                  <a:cubicBezTo>
                    <a:pt x="1241" y="14209"/>
                    <a:pt x="1261" y="14207"/>
                    <a:pt x="1281" y="14205"/>
                  </a:cubicBezTo>
                  <a:cubicBezTo>
                    <a:pt x="3212" y="13889"/>
                    <a:pt x="5064" y="13239"/>
                    <a:pt x="6778" y="12293"/>
                  </a:cubicBezTo>
                  <a:cubicBezTo>
                    <a:pt x="7606" y="11840"/>
                    <a:pt x="8414" y="11308"/>
                    <a:pt x="9143" y="10697"/>
                  </a:cubicBezTo>
                  <a:cubicBezTo>
                    <a:pt x="9970" y="10028"/>
                    <a:pt x="10798" y="9279"/>
                    <a:pt x="11330" y="8353"/>
                  </a:cubicBezTo>
                  <a:cubicBezTo>
                    <a:pt x="11822" y="7525"/>
                    <a:pt x="12019" y="6501"/>
                    <a:pt x="11704" y="5575"/>
                  </a:cubicBezTo>
                  <a:cubicBezTo>
                    <a:pt x="11389" y="4649"/>
                    <a:pt x="10581" y="4058"/>
                    <a:pt x="9655" y="3861"/>
                  </a:cubicBezTo>
                  <a:cubicBezTo>
                    <a:pt x="9425" y="3815"/>
                    <a:pt x="9200" y="3794"/>
                    <a:pt x="8982" y="3794"/>
                  </a:cubicBezTo>
                  <a:cubicBezTo>
                    <a:pt x="7872" y="3794"/>
                    <a:pt x="6912" y="4345"/>
                    <a:pt x="6089" y="5102"/>
                  </a:cubicBezTo>
                  <a:cubicBezTo>
                    <a:pt x="6187" y="4314"/>
                    <a:pt x="6167" y="3526"/>
                    <a:pt x="6010" y="2757"/>
                  </a:cubicBezTo>
                  <a:cubicBezTo>
                    <a:pt x="5852" y="2009"/>
                    <a:pt x="5537" y="1319"/>
                    <a:pt x="4966" y="767"/>
                  </a:cubicBezTo>
                  <a:cubicBezTo>
                    <a:pt x="4481" y="300"/>
                    <a:pt x="3800" y="1"/>
                    <a:pt x="31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578" name="Google Shape;578;p37"/>
          <p:cNvGrpSpPr/>
          <p:nvPr/>
        </p:nvGrpSpPr>
        <p:grpSpPr>
          <a:xfrm>
            <a:off x="1882438" y="1478932"/>
            <a:ext cx="7990503" cy="1630063"/>
            <a:chOff x="1411828" y="1109198"/>
            <a:chExt cx="5992877" cy="1222547"/>
          </a:xfrm>
        </p:grpSpPr>
        <p:grpSp>
          <p:nvGrpSpPr>
            <p:cNvPr id="579" name="Google Shape;579;p37"/>
            <p:cNvGrpSpPr/>
            <p:nvPr/>
          </p:nvGrpSpPr>
          <p:grpSpPr>
            <a:xfrm>
              <a:off x="6086056" y="1109219"/>
              <a:ext cx="1318649" cy="1222526"/>
              <a:chOff x="6408388" y="676125"/>
              <a:chExt cx="957068" cy="887238"/>
            </a:xfrm>
          </p:grpSpPr>
          <p:sp>
            <p:nvSpPr>
              <p:cNvPr id="580" name="Google Shape;580;p37"/>
              <p:cNvSpPr/>
              <p:nvPr/>
            </p:nvSpPr>
            <p:spPr>
              <a:xfrm>
                <a:off x="6408388" y="676125"/>
                <a:ext cx="957068" cy="887238"/>
              </a:xfrm>
              <a:custGeom>
                <a:avLst/>
                <a:gdLst/>
                <a:ahLst/>
                <a:cxnLst/>
                <a:rect l="l" t="t" r="r" b="b"/>
                <a:pathLst>
                  <a:path w="17694" h="16403" extrusionOk="0">
                    <a:moveTo>
                      <a:pt x="11121" y="0"/>
                    </a:moveTo>
                    <a:cubicBezTo>
                      <a:pt x="10889" y="0"/>
                      <a:pt x="10632" y="141"/>
                      <a:pt x="10384" y="423"/>
                    </a:cubicBezTo>
                    <a:cubicBezTo>
                      <a:pt x="9083" y="1940"/>
                      <a:pt x="7547" y="7950"/>
                      <a:pt x="7547" y="7950"/>
                    </a:cubicBezTo>
                    <a:cubicBezTo>
                      <a:pt x="6051" y="7484"/>
                      <a:pt x="6476" y="794"/>
                      <a:pt x="4635" y="794"/>
                    </a:cubicBezTo>
                    <a:cubicBezTo>
                      <a:pt x="4293" y="794"/>
                      <a:pt x="3874" y="1024"/>
                      <a:pt x="3350" y="1566"/>
                    </a:cubicBezTo>
                    <a:cubicBezTo>
                      <a:pt x="0" y="5034"/>
                      <a:pt x="0" y="16383"/>
                      <a:pt x="8729" y="16402"/>
                    </a:cubicBezTo>
                    <a:cubicBezTo>
                      <a:pt x="14521" y="16402"/>
                      <a:pt x="15802" y="11871"/>
                      <a:pt x="15802" y="11871"/>
                    </a:cubicBezTo>
                    <a:cubicBezTo>
                      <a:pt x="11310" y="10945"/>
                      <a:pt x="11270" y="9999"/>
                      <a:pt x="11270" y="9999"/>
                    </a:cubicBezTo>
                    <a:cubicBezTo>
                      <a:pt x="17102" y="8994"/>
                      <a:pt x="17694" y="4147"/>
                      <a:pt x="16334" y="3911"/>
                    </a:cubicBezTo>
                    <a:cubicBezTo>
                      <a:pt x="16281" y="3902"/>
                      <a:pt x="16227" y="3898"/>
                      <a:pt x="16172" y="3898"/>
                    </a:cubicBezTo>
                    <a:cubicBezTo>
                      <a:pt x="15478" y="3898"/>
                      <a:pt x="14691" y="4569"/>
                      <a:pt x="14101" y="5203"/>
                    </a:cubicBezTo>
                    <a:lnTo>
                      <a:pt x="14101" y="5203"/>
                    </a:lnTo>
                    <a:cubicBezTo>
                      <a:pt x="15113" y="3802"/>
                      <a:pt x="16392" y="1429"/>
                      <a:pt x="14561" y="226"/>
                    </a:cubicBezTo>
                    <a:cubicBezTo>
                      <a:pt x="14532" y="207"/>
                      <a:pt x="14500" y="198"/>
                      <a:pt x="14464" y="198"/>
                    </a:cubicBezTo>
                    <a:cubicBezTo>
                      <a:pt x="13639" y="198"/>
                      <a:pt x="11131" y="5213"/>
                      <a:pt x="11112" y="5213"/>
                    </a:cubicBezTo>
                    <a:cubicBezTo>
                      <a:pt x="11112" y="5213"/>
                      <a:pt x="11112" y="5212"/>
                      <a:pt x="11113" y="5211"/>
                    </a:cubicBezTo>
                    <a:cubicBezTo>
                      <a:pt x="12449" y="1756"/>
                      <a:pt x="11942" y="0"/>
                      <a:pt x="11121" y="0"/>
                    </a:cubicBezTo>
                    <a:close/>
                  </a:path>
                </a:pathLst>
              </a:custGeom>
              <a:solidFill>
                <a:schemeClr val="lt2"/>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81" name="Google Shape;581;p37"/>
              <p:cNvSpPr/>
              <p:nvPr/>
            </p:nvSpPr>
            <p:spPr>
              <a:xfrm>
                <a:off x="6577853" y="807673"/>
                <a:ext cx="106611" cy="103691"/>
              </a:xfrm>
              <a:custGeom>
                <a:avLst/>
                <a:gdLst/>
                <a:ahLst/>
                <a:cxnLst/>
                <a:rect l="l" t="t" r="r" b="b"/>
                <a:pathLst>
                  <a:path w="1971" h="1917" extrusionOk="0">
                    <a:moveTo>
                      <a:pt x="749" y="1"/>
                    </a:moveTo>
                    <a:cubicBezTo>
                      <a:pt x="749" y="1"/>
                      <a:pt x="0" y="1656"/>
                      <a:pt x="867" y="1892"/>
                    </a:cubicBezTo>
                    <a:cubicBezTo>
                      <a:pt x="928" y="1909"/>
                      <a:pt x="986" y="1916"/>
                      <a:pt x="1041" y="1916"/>
                    </a:cubicBezTo>
                    <a:cubicBezTo>
                      <a:pt x="1783" y="1916"/>
                      <a:pt x="1970" y="533"/>
                      <a:pt x="1970" y="533"/>
                    </a:cubicBezTo>
                    <a:lnTo>
                      <a:pt x="1734" y="395"/>
                    </a:lnTo>
                    <a:cubicBezTo>
                      <a:pt x="1734" y="395"/>
                      <a:pt x="1466" y="1468"/>
                      <a:pt x="1071" y="1468"/>
                    </a:cubicBezTo>
                    <a:cubicBezTo>
                      <a:pt x="1024" y="1468"/>
                      <a:pt x="976" y="1453"/>
                      <a:pt x="926" y="1420"/>
                    </a:cubicBezTo>
                    <a:cubicBezTo>
                      <a:pt x="453" y="1085"/>
                      <a:pt x="1064" y="178"/>
                      <a:pt x="1064" y="178"/>
                    </a:cubicBezTo>
                    <a:lnTo>
                      <a:pt x="74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82" name="Google Shape;582;p37"/>
              <p:cNvSpPr/>
              <p:nvPr/>
            </p:nvSpPr>
            <p:spPr>
              <a:xfrm>
                <a:off x="6413700" y="777875"/>
                <a:ext cx="167998" cy="133278"/>
              </a:xfrm>
              <a:custGeom>
                <a:avLst/>
                <a:gdLst/>
                <a:ahLst/>
                <a:cxnLst/>
                <a:rect l="l" t="t" r="r" b="b"/>
                <a:pathLst>
                  <a:path w="2582" h="2464" extrusionOk="0">
                    <a:moveTo>
                      <a:pt x="1" y="0"/>
                    </a:moveTo>
                    <a:lnTo>
                      <a:pt x="1715" y="2463"/>
                    </a:lnTo>
                    <a:cubicBezTo>
                      <a:pt x="1715" y="2463"/>
                      <a:pt x="1912" y="1419"/>
                      <a:pt x="2582" y="552"/>
                    </a:cubicBez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83" name="Google Shape;583;p37"/>
              <p:cNvSpPr/>
              <p:nvPr/>
            </p:nvSpPr>
            <p:spPr>
              <a:xfrm>
                <a:off x="6611118" y="1260788"/>
                <a:ext cx="42461" cy="48302"/>
              </a:xfrm>
              <a:custGeom>
                <a:avLst/>
                <a:gdLst/>
                <a:ahLst/>
                <a:cxnLst/>
                <a:rect l="l" t="t" r="r" b="b"/>
                <a:pathLst>
                  <a:path w="785" h="893" extrusionOk="0">
                    <a:moveTo>
                      <a:pt x="253" y="1"/>
                    </a:moveTo>
                    <a:cubicBezTo>
                      <a:pt x="1" y="1"/>
                      <a:pt x="289" y="892"/>
                      <a:pt x="513" y="892"/>
                    </a:cubicBezTo>
                    <a:cubicBezTo>
                      <a:pt x="525" y="892"/>
                      <a:pt x="536" y="890"/>
                      <a:pt x="548" y="884"/>
                    </a:cubicBezTo>
                    <a:cubicBezTo>
                      <a:pt x="784" y="766"/>
                      <a:pt x="390" y="57"/>
                      <a:pt x="390" y="57"/>
                    </a:cubicBezTo>
                    <a:cubicBezTo>
                      <a:pt x="333" y="18"/>
                      <a:pt x="287" y="1"/>
                      <a:pt x="2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84" name="Google Shape;584;p37"/>
              <p:cNvSpPr/>
              <p:nvPr/>
            </p:nvSpPr>
            <p:spPr>
              <a:xfrm>
                <a:off x="6755864" y="1437555"/>
                <a:ext cx="68207" cy="30290"/>
              </a:xfrm>
              <a:custGeom>
                <a:avLst/>
                <a:gdLst/>
                <a:ahLst/>
                <a:cxnLst/>
                <a:rect l="l" t="t" r="r" b="b"/>
                <a:pathLst>
                  <a:path w="1261" h="560" extrusionOk="0">
                    <a:moveTo>
                      <a:pt x="492" y="0"/>
                    </a:moveTo>
                    <a:lnTo>
                      <a:pt x="492" y="0"/>
                    </a:lnTo>
                    <a:cubicBezTo>
                      <a:pt x="1" y="82"/>
                      <a:pt x="735" y="559"/>
                      <a:pt x="1053" y="559"/>
                    </a:cubicBezTo>
                    <a:cubicBezTo>
                      <a:pt x="1118" y="559"/>
                      <a:pt x="1165" y="539"/>
                      <a:pt x="1182" y="493"/>
                    </a:cubicBezTo>
                    <a:cubicBezTo>
                      <a:pt x="1261" y="256"/>
                      <a:pt x="492" y="0"/>
                      <a:pt x="4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85" name="Google Shape;585;p37"/>
              <p:cNvSpPr/>
              <p:nvPr/>
            </p:nvSpPr>
            <p:spPr>
              <a:xfrm>
                <a:off x="6914403" y="1510523"/>
                <a:ext cx="60851" cy="18282"/>
              </a:xfrm>
              <a:custGeom>
                <a:avLst/>
                <a:gdLst/>
                <a:ahLst/>
                <a:cxnLst/>
                <a:rect l="l" t="t" r="r" b="b"/>
                <a:pathLst>
                  <a:path w="1125" h="338" extrusionOk="0">
                    <a:moveTo>
                      <a:pt x="686" y="1"/>
                    </a:moveTo>
                    <a:cubicBezTo>
                      <a:pt x="482" y="1"/>
                      <a:pt x="280" y="31"/>
                      <a:pt x="280" y="31"/>
                    </a:cubicBezTo>
                    <a:cubicBezTo>
                      <a:pt x="0" y="232"/>
                      <a:pt x="318" y="338"/>
                      <a:pt x="637" y="338"/>
                    </a:cubicBezTo>
                    <a:cubicBezTo>
                      <a:pt x="880" y="338"/>
                      <a:pt x="1125" y="276"/>
                      <a:pt x="1108" y="149"/>
                    </a:cubicBezTo>
                    <a:cubicBezTo>
                      <a:pt x="1098" y="31"/>
                      <a:pt x="891" y="1"/>
                      <a:pt x="6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86" name="Google Shape;586;p37"/>
              <p:cNvSpPr/>
              <p:nvPr/>
            </p:nvSpPr>
            <p:spPr>
              <a:xfrm>
                <a:off x="6802274" y="1503599"/>
                <a:ext cx="67613" cy="25422"/>
              </a:xfrm>
              <a:custGeom>
                <a:avLst/>
                <a:gdLst/>
                <a:ahLst/>
                <a:cxnLst/>
                <a:rect l="l" t="t" r="r" b="b"/>
                <a:pathLst>
                  <a:path w="1250" h="470" extrusionOk="0">
                    <a:moveTo>
                      <a:pt x="442" y="1"/>
                    </a:moveTo>
                    <a:cubicBezTo>
                      <a:pt x="1" y="153"/>
                      <a:pt x="653" y="470"/>
                      <a:pt x="999" y="470"/>
                    </a:cubicBezTo>
                    <a:cubicBezTo>
                      <a:pt x="1102" y="470"/>
                      <a:pt x="1177" y="442"/>
                      <a:pt x="1191" y="375"/>
                    </a:cubicBezTo>
                    <a:cubicBezTo>
                      <a:pt x="1250" y="139"/>
                      <a:pt x="442" y="1"/>
                      <a:pt x="4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87" name="Google Shape;587;p37"/>
              <p:cNvSpPr/>
              <p:nvPr/>
            </p:nvSpPr>
            <p:spPr>
              <a:xfrm>
                <a:off x="6532363" y="1237367"/>
                <a:ext cx="42352" cy="47329"/>
              </a:xfrm>
              <a:custGeom>
                <a:avLst/>
                <a:gdLst/>
                <a:ahLst/>
                <a:cxnLst/>
                <a:rect l="l" t="t" r="r" b="b"/>
                <a:pathLst>
                  <a:path w="783" h="875" extrusionOk="0">
                    <a:moveTo>
                      <a:pt x="250" y="0"/>
                    </a:moveTo>
                    <a:cubicBezTo>
                      <a:pt x="1" y="0"/>
                      <a:pt x="282" y="875"/>
                      <a:pt x="505" y="875"/>
                    </a:cubicBezTo>
                    <a:cubicBezTo>
                      <a:pt x="519" y="875"/>
                      <a:pt x="532" y="871"/>
                      <a:pt x="546" y="864"/>
                    </a:cubicBezTo>
                    <a:cubicBezTo>
                      <a:pt x="782" y="766"/>
                      <a:pt x="388" y="56"/>
                      <a:pt x="388" y="56"/>
                    </a:cubicBezTo>
                    <a:cubicBezTo>
                      <a:pt x="331" y="17"/>
                      <a:pt x="285" y="0"/>
                      <a:pt x="2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88" name="Google Shape;588;p37"/>
              <p:cNvSpPr/>
              <p:nvPr/>
            </p:nvSpPr>
            <p:spPr>
              <a:xfrm>
                <a:off x="6545128" y="1322667"/>
                <a:ext cx="42352" cy="48356"/>
              </a:xfrm>
              <a:custGeom>
                <a:avLst/>
                <a:gdLst/>
                <a:ahLst/>
                <a:cxnLst/>
                <a:rect l="l" t="t" r="r" b="b"/>
                <a:pathLst>
                  <a:path w="783" h="894" extrusionOk="0">
                    <a:moveTo>
                      <a:pt x="252" y="0"/>
                    </a:moveTo>
                    <a:cubicBezTo>
                      <a:pt x="0" y="0"/>
                      <a:pt x="285" y="893"/>
                      <a:pt x="523" y="893"/>
                    </a:cubicBezTo>
                    <a:cubicBezTo>
                      <a:pt x="537" y="893"/>
                      <a:pt x="552" y="890"/>
                      <a:pt x="566" y="883"/>
                    </a:cubicBezTo>
                    <a:cubicBezTo>
                      <a:pt x="782" y="785"/>
                      <a:pt x="388" y="56"/>
                      <a:pt x="388" y="56"/>
                    </a:cubicBezTo>
                    <a:cubicBezTo>
                      <a:pt x="332" y="17"/>
                      <a:pt x="287" y="0"/>
                      <a:pt x="2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89" name="Google Shape;589;p37"/>
              <p:cNvSpPr/>
              <p:nvPr/>
            </p:nvSpPr>
            <p:spPr>
              <a:xfrm>
                <a:off x="6611118" y="1347116"/>
                <a:ext cx="42461" cy="48248"/>
              </a:xfrm>
              <a:custGeom>
                <a:avLst/>
                <a:gdLst/>
                <a:ahLst/>
                <a:cxnLst/>
                <a:rect l="l" t="t" r="r" b="b"/>
                <a:pathLst>
                  <a:path w="785" h="892" extrusionOk="0">
                    <a:moveTo>
                      <a:pt x="253" y="1"/>
                    </a:moveTo>
                    <a:cubicBezTo>
                      <a:pt x="1" y="1"/>
                      <a:pt x="289" y="892"/>
                      <a:pt x="513" y="892"/>
                    </a:cubicBezTo>
                    <a:cubicBezTo>
                      <a:pt x="525" y="892"/>
                      <a:pt x="536" y="889"/>
                      <a:pt x="548" y="884"/>
                    </a:cubicBezTo>
                    <a:cubicBezTo>
                      <a:pt x="784" y="766"/>
                      <a:pt x="390" y="57"/>
                      <a:pt x="390" y="57"/>
                    </a:cubicBezTo>
                    <a:cubicBezTo>
                      <a:pt x="333" y="18"/>
                      <a:pt x="287" y="1"/>
                      <a:pt x="2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90" name="Google Shape;590;p37"/>
              <p:cNvSpPr/>
              <p:nvPr/>
            </p:nvSpPr>
            <p:spPr>
              <a:xfrm>
                <a:off x="6618150" y="1432795"/>
                <a:ext cx="58850" cy="39756"/>
              </a:xfrm>
              <a:custGeom>
                <a:avLst/>
                <a:gdLst/>
                <a:ahLst/>
                <a:cxnLst/>
                <a:rect l="l" t="t" r="r" b="b"/>
                <a:pathLst>
                  <a:path w="1088" h="735" extrusionOk="0">
                    <a:moveTo>
                      <a:pt x="374" y="0"/>
                    </a:moveTo>
                    <a:cubicBezTo>
                      <a:pt x="1" y="0"/>
                      <a:pt x="572" y="734"/>
                      <a:pt x="846" y="734"/>
                    </a:cubicBezTo>
                    <a:cubicBezTo>
                      <a:pt x="879" y="734"/>
                      <a:pt x="908" y="723"/>
                      <a:pt x="930" y="699"/>
                    </a:cubicBezTo>
                    <a:cubicBezTo>
                      <a:pt x="1088" y="522"/>
                      <a:pt x="457" y="10"/>
                      <a:pt x="457" y="10"/>
                    </a:cubicBezTo>
                    <a:cubicBezTo>
                      <a:pt x="425" y="3"/>
                      <a:pt x="397" y="0"/>
                      <a:pt x="3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91" name="Google Shape;591;p37"/>
              <p:cNvSpPr/>
              <p:nvPr/>
            </p:nvSpPr>
            <p:spPr>
              <a:xfrm>
                <a:off x="6692849" y="1482288"/>
                <a:ext cx="67288" cy="26775"/>
              </a:xfrm>
              <a:custGeom>
                <a:avLst/>
                <a:gdLst/>
                <a:ahLst/>
                <a:cxnLst/>
                <a:rect l="l" t="t" r="r" b="b"/>
                <a:pathLst>
                  <a:path w="1244" h="495" extrusionOk="0">
                    <a:moveTo>
                      <a:pt x="455" y="1"/>
                    </a:moveTo>
                    <a:lnTo>
                      <a:pt x="455" y="1"/>
                    </a:lnTo>
                    <a:cubicBezTo>
                      <a:pt x="1" y="142"/>
                      <a:pt x="693" y="495"/>
                      <a:pt x="1025" y="495"/>
                    </a:cubicBezTo>
                    <a:cubicBezTo>
                      <a:pt x="1110" y="495"/>
                      <a:pt x="1172" y="471"/>
                      <a:pt x="1184" y="415"/>
                    </a:cubicBezTo>
                    <a:cubicBezTo>
                      <a:pt x="1243" y="158"/>
                      <a:pt x="455" y="1"/>
                      <a:pt x="4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92" name="Google Shape;592;p37"/>
              <p:cNvSpPr/>
              <p:nvPr/>
            </p:nvSpPr>
            <p:spPr>
              <a:xfrm>
                <a:off x="6864315" y="1457893"/>
                <a:ext cx="60851" cy="18715"/>
              </a:xfrm>
              <a:custGeom>
                <a:avLst/>
                <a:gdLst/>
                <a:ahLst/>
                <a:cxnLst/>
                <a:rect l="l" t="t" r="r" b="b"/>
                <a:pathLst>
                  <a:path w="1125" h="346" extrusionOk="0">
                    <a:moveTo>
                      <a:pt x="701" y="1"/>
                    </a:moveTo>
                    <a:cubicBezTo>
                      <a:pt x="492" y="1"/>
                      <a:pt x="280" y="38"/>
                      <a:pt x="280" y="38"/>
                    </a:cubicBezTo>
                    <a:cubicBezTo>
                      <a:pt x="0" y="239"/>
                      <a:pt x="318" y="346"/>
                      <a:pt x="637" y="346"/>
                    </a:cubicBezTo>
                    <a:cubicBezTo>
                      <a:pt x="880" y="346"/>
                      <a:pt x="1125" y="284"/>
                      <a:pt x="1108" y="156"/>
                    </a:cubicBezTo>
                    <a:cubicBezTo>
                      <a:pt x="1089" y="33"/>
                      <a:pt x="896" y="1"/>
                      <a:pt x="7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93" name="Google Shape;593;p37"/>
              <p:cNvSpPr/>
              <p:nvPr/>
            </p:nvSpPr>
            <p:spPr>
              <a:xfrm>
                <a:off x="6681111" y="1375243"/>
                <a:ext cx="58742" cy="39756"/>
              </a:xfrm>
              <a:custGeom>
                <a:avLst/>
                <a:gdLst/>
                <a:ahLst/>
                <a:cxnLst/>
                <a:rect l="l" t="t" r="r" b="b"/>
                <a:pathLst>
                  <a:path w="1086" h="735" extrusionOk="0">
                    <a:moveTo>
                      <a:pt x="372" y="0"/>
                    </a:moveTo>
                    <a:cubicBezTo>
                      <a:pt x="1" y="0"/>
                      <a:pt x="586" y="734"/>
                      <a:pt x="849" y="734"/>
                    </a:cubicBezTo>
                    <a:cubicBezTo>
                      <a:pt x="881" y="734"/>
                      <a:pt x="908" y="723"/>
                      <a:pt x="928" y="699"/>
                    </a:cubicBezTo>
                    <a:cubicBezTo>
                      <a:pt x="1086" y="502"/>
                      <a:pt x="456" y="10"/>
                      <a:pt x="456" y="10"/>
                    </a:cubicBezTo>
                    <a:cubicBezTo>
                      <a:pt x="424" y="3"/>
                      <a:pt x="396" y="0"/>
                      <a:pt x="3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594" name="Google Shape;594;p37"/>
            <p:cNvGrpSpPr/>
            <p:nvPr/>
          </p:nvGrpSpPr>
          <p:grpSpPr>
            <a:xfrm>
              <a:off x="1411828" y="1109198"/>
              <a:ext cx="1477461" cy="1222409"/>
              <a:chOff x="7558775" y="805000"/>
              <a:chExt cx="862247" cy="713399"/>
            </a:xfrm>
          </p:grpSpPr>
          <p:sp>
            <p:nvSpPr>
              <p:cNvPr id="595" name="Google Shape;595;p37"/>
              <p:cNvSpPr/>
              <p:nvPr/>
            </p:nvSpPr>
            <p:spPr>
              <a:xfrm>
                <a:off x="7558775" y="805000"/>
                <a:ext cx="861539" cy="713399"/>
              </a:xfrm>
              <a:custGeom>
                <a:avLst/>
                <a:gdLst/>
                <a:ahLst/>
                <a:cxnLst/>
                <a:rect l="l" t="t" r="r" b="b"/>
                <a:pathLst>
                  <a:path w="23920" h="19807" extrusionOk="0">
                    <a:moveTo>
                      <a:pt x="6252" y="0"/>
                    </a:moveTo>
                    <a:cubicBezTo>
                      <a:pt x="6112" y="0"/>
                      <a:pt x="5973" y="14"/>
                      <a:pt x="5833" y="44"/>
                    </a:cubicBezTo>
                    <a:cubicBezTo>
                      <a:pt x="4000" y="438"/>
                      <a:pt x="6601" y="3669"/>
                      <a:pt x="6601" y="3669"/>
                    </a:cubicBezTo>
                    <a:cubicBezTo>
                      <a:pt x="6601" y="3669"/>
                      <a:pt x="4590" y="1565"/>
                      <a:pt x="3213" y="1565"/>
                    </a:cubicBezTo>
                    <a:cubicBezTo>
                      <a:pt x="2910" y="1565"/>
                      <a:pt x="2638" y="1667"/>
                      <a:pt x="2424" y="1916"/>
                    </a:cubicBezTo>
                    <a:cubicBezTo>
                      <a:pt x="1163" y="3354"/>
                      <a:pt x="4592" y="5837"/>
                      <a:pt x="4592" y="5837"/>
                    </a:cubicBezTo>
                    <a:cubicBezTo>
                      <a:pt x="4592" y="5837"/>
                      <a:pt x="2636" y="4760"/>
                      <a:pt x="1416" y="4760"/>
                    </a:cubicBezTo>
                    <a:cubicBezTo>
                      <a:pt x="953" y="4760"/>
                      <a:pt x="596" y="4916"/>
                      <a:pt x="493" y="5344"/>
                    </a:cubicBezTo>
                    <a:cubicBezTo>
                      <a:pt x="1" y="7393"/>
                      <a:pt x="4119" y="10624"/>
                      <a:pt x="7961" y="11629"/>
                    </a:cubicBezTo>
                    <a:cubicBezTo>
                      <a:pt x="7961" y="11629"/>
                      <a:pt x="5401" y="13430"/>
                      <a:pt x="2896" y="13430"/>
                    </a:cubicBezTo>
                    <a:cubicBezTo>
                      <a:pt x="2436" y="13430"/>
                      <a:pt x="1978" y="13369"/>
                      <a:pt x="1538" y="13225"/>
                    </a:cubicBezTo>
                    <a:lnTo>
                      <a:pt x="1538" y="13225"/>
                    </a:lnTo>
                    <a:cubicBezTo>
                      <a:pt x="1538" y="13226"/>
                      <a:pt x="2025" y="19807"/>
                      <a:pt x="11322" y="19807"/>
                    </a:cubicBezTo>
                    <a:cubicBezTo>
                      <a:pt x="11377" y="19807"/>
                      <a:pt x="11432" y="19806"/>
                      <a:pt x="11488" y="19806"/>
                    </a:cubicBezTo>
                    <a:cubicBezTo>
                      <a:pt x="22029" y="19727"/>
                      <a:pt x="23920" y="1758"/>
                      <a:pt x="18482" y="1108"/>
                    </a:cubicBezTo>
                    <a:cubicBezTo>
                      <a:pt x="18193" y="1074"/>
                      <a:pt x="17922" y="1058"/>
                      <a:pt x="17669" y="1058"/>
                    </a:cubicBezTo>
                    <a:cubicBezTo>
                      <a:pt x="13957" y="1058"/>
                      <a:pt x="13821" y="4556"/>
                      <a:pt x="12512" y="7433"/>
                    </a:cubicBezTo>
                    <a:cubicBezTo>
                      <a:pt x="12512" y="7433"/>
                      <a:pt x="9438" y="0"/>
                      <a:pt x="6252" y="0"/>
                    </a:cubicBezTo>
                    <a:close/>
                  </a:path>
                </a:pathLst>
              </a:custGeom>
              <a:solidFill>
                <a:schemeClr val="lt2"/>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96" name="Google Shape;596;p37"/>
              <p:cNvSpPr/>
              <p:nvPr/>
            </p:nvSpPr>
            <p:spPr>
              <a:xfrm>
                <a:off x="8020052" y="1100380"/>
                <a:ext cx="273625" cy="163952"/>
              </a:xfrm>
              <a:custGeom>
                <a:avLst/>
                <a:gdLst/>
                <a:ahLst/>
                <a:cxnLst/>
                <a:rect l="l" t="t" r="r" b="b"/>
                <a:pathLst>
                  <a:path w="7597" h="4552" extrusionOk="0">
                    <a:moveTo>
                      <a:pt x="2207" y="729"/>
                    </a:moveTo>
                    <a:lnTo>
                      <a:pt x="2207" y="729"/>
                    </a:lnTo>
                    <a:cubicBezTo>
                      <a:pt x="2207" y="729"/>
                      <a:pt x="2172" y="778"/>
                      <a:pt x="2124" y="861"/>
                    </a:cubicBezTo>
                    <a:lnTo>
                      <a:pt x="2124" y="861"/>
                    </a:lnTo>
                    <a:cubicBezTo>
                      <a:pt x="2176" y="781"/>
                      <a:pt x="2207" y="729"/>
                      <a:pt x="2207" y="729"/>
                    </a:cubicBezTo>
                    <a:close/>
                    <a:moveTo>
                      <a:pt x="907" y="0"/>
                    </a:moveTo>
                    <a:lnTo>
                      <a:pt x="907" y="0"/>
                    </a:lnTo>
                    <a:cubicBezTo>
                      <a:pt x="907" y="0"/>
                      <a:pt x="1" y="237"/>
                      <a:pt x="237" y="1497"/>
                    </a:cubicBezTo>
                    <a:cubicBezTo>
                      <a:pt x="344" y="2066"/>
                      <a:pt x="618" y="2222"/>
                      <a:pt x="888" y="2222"/>
                    </a:cubicBezTo>
                    <a:cubicBezTo>
                      <a:pt x="1216" y="2222"/>
                      <a:pt x="1537" y="1990"/>
                      <a:pt x="1537" y="1990"/>
                    </a:cubicBezTo>
                    <a:lnTo>
                      <a:pt x="1537" y="1990"/>
                    </a:lnTo>
                    <a:cubicBezTo>
                      <a:pt x="1537" y="1990"/>
                      <a:pt x="947" y="2601"/>
                      <a:pt x="1971" y="3054"/>
                    </a:cubicBezTo>
                    <a:cubicBezTo>
                      <a:pt x="2156" y="3132"/>
                      <a:pt x="2332" y="3164"/>
                      <a:pt x="2497" y="3164"/>
                    </a:cubicBezTo>
                    <a:cubicBezTo>
                      <a:pt x="3247" y="3164"/>
                      <a:pt x="3764" y="2503"/>
                      <a:pt x="3764" y="2502"/>
                    </a:cubicBezTo>
                    <a:lnTo>
                      <a:pt x="3764" y="2502"/>
                    </a:lnTo>
                    <a:cubicBezTo>
                      <a:pt x="3764" y="2503"/>
                      <a:pt x="2937" y="3960"/>
                      <a:pt x="4118" y="4256"/>
                    </a:cubicBezTo>
                    <a:cubicBezTo>
                      <a:pt x="4263" y="4292"/>
                      <a:pt x="4396" y="4308"/>
                      <a:pt x="4519" y="4308"/>
                    </a:cubicBezTo>
                    <a:cubicBezTo>
                      <a:pt x="5147" y="4308"/>
                      <a:pt x="5506" y="3895"/>
                      <a:pt x="5661" y="3655"/>
                    </a:cubicBezTo>
                    <a:lnTo>
                      <a:pt x="5661" y="3655"/>
                    </a:lnTo>
                    <a:cubicBezTo>
                      <a:pt x="5587" y="3860"/>
                      <a:pt x="5595" y="4216"/>
                      <a:pt x="6306" y="4492"/>
                    </a:cubicBezTo>
                    <a:cubicBezTo>
                      <a:pt x="6411" y="4533"/>
                      <a:pt x="6508" y="4552"/>
                      <a:pt x="6598" y="4552"/>
                    </a:cubicBezTo>
                    <a:cubicBezTo>
                      <a:pt x="7416" y="4552"/>
                      <a:pt x="7597" y="2992"/>
                      <a:pt x="7153" y="2423"/>
                    </a:cubicBezTo>
                    <a:lnTo>
                      <a:pt x="7153" y="2423"/>
                    </a:lnTo>
                    <a:cubicBezTo>
                      <a:pt x="7153" y="2424"/>
                      <a:pt x="7251" y="3684"/>
                      <a:pt x="6463" y="3960"/>
                    </a:cubicBezTo>
                    <a:cubicBezTo>
                      <a:pt x="6410" y="3980"/>
                      <a:pt x="6361" y="3990"/>
                      <a:pt x="6317" y="3990"/>
                    </a:cubicBezTo>
                    <a:cubicBezTo>
                      <a:pt x="5709" y="3990"/>
                      <a:pt x="5931" y="2227"/>
                      <a:pt x="5931" y="2226"/>
                    </a:cubicBezTo>
                    <a:lnTo>
                      <a:pt x="5931" y="2226"/>
                    </a:lnTo>
                    <a:cubicBezTo>
                      <a:pt x="5931" y="2227"/>
                      <a:pt x="5633" y="3602"/>
                      <a:pt x="4839" y="3602"/>
                    </a:cubicBezTo>
                    <a:cubicBezTo>
                      <a:pt x="4767" y="3602"/>
                      <a:pt x="4691" y="3591"/>
                      <a:pt x="4611" y="3566"/>
                    </a:cubicBezTo>
                    <a:cubicBezTo>
                      <a:pt x="3626" y="3290"/>
                      <a:pt x="4118" y="1400"/>
                      <a:pt x="4118" y="1399"/>
                    </a:cubicBezTo>
                    <a:lnTo>
                      <a:pt x="4118" y="1399"/>
                    </a:lnTo>
                    <a:cubicBezTo>
                      <a:pt x="4118" y="1399"/>
                      <a:pt x="3548" y="2627"/>
                      <a:pt x="2735" y="2627"/>
                    </a:cubicBezTo>
                    <a:cubicBezTo>
                      <a:pt x="2604" y="2627"/>
                      <a:pt x="2467" y="2596"/>
                      <a:pt x="2326" y="2522"/>
                    </a:cubicBezTo>
                    <a:cubicBezTo>
                      <a:pt x="1503" y="2095"/>
                      <a:pt x="1925" y="1198"/>
                      <a:pt x="2124" y="861"/>
                    </a:cubicBezTo>
                    <a:lnTo>
                      <a:pt x="2124" y="861"/>
                    </a:lnTo>
                    <a:cubicBezTo>
                      <a:pt x="1948" y="1124"/>
                      <a:pt x="1530" y="1693"/>
                      <a:pt x="1187" y="1693"/>
                    </a:cubicBezTo>
                    <a:cubicBezTo>
                      <a:pt x="1084" y="1693"/>
                      <a:pt x="988" y="1642"/>
                      <a:pt x="907" y="1517"/>
                    </a:cubicBezTo>
                    <a:cubicBezTo>
                      <a:pt x="493" y="867"/>
                      <a:pt x="907" y="0"/>
                      <a:pt x="9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97" name="Google Shape;597;p37"/>
              <p:cNvSpPr/>
              <p:nvPr/>
            </p:nvSpPr>
            <p:spPr>
              <a:xfrm>
                <a:off x="7939373" y="1202958"/>
                <a:ext cx="234762" cy="243514"/>
              </a:xfrm>
              <a:custGeom>
                <a:avLst/>
                <a:gdLst/>
                <a:ahLst/>
                <a:cxnLst/>
                <a:rect l="l" t="t" r="r" b="b"/>
                <a:pathLst>
                  <a:path w="6518" h="6761" extrusionOk="0">
                    <a:moveTo>
                      <a:pt x="2418" y="1250"/>
                    </a:moveTo>
                    <a:cubicBezTo>
                      <a:pt x="2418" y="1250"/>
                      <a:pt x="2380" y="1273"/>
                      <a:pt x="2319" y="1314"/>
                    </a:cubicBezTo>
                    <a:lnTo>
                      <a:pt x="2319" y="1314"/>
                    </a:lnTo>
                    <a:cubicBezTo>
                      <a:pt x="2381" y="1275"/>
                      <a:pt x="2418" y="1250"/>
                      <a:pt x="2418" y="1250"/>
                    </a:cubicBezTo>
                    <a:close/>
                    <a:moveTo>
                      <a:pt x="1392" y="1"/>
                    </a:moveTo>
                    <a:cubicBezTo>
                      <a:pt x="1123" y="1"/>
                      <a:pt x="478" y="109"/>
                      <a:pt x="231" y="1112"/>
                    </a:cubicBezTo>
                    <a:cubicBezTo>
                      <a:pt x="1" y="2048"/>
                      <a:pt x="653" y="2174"/>
                      <a:pt x="1022" y="2174"/>
                    </a:cubicBezTo>
                    <a:cubicBezTo>
                      <a:pt x="1158" y="2174"/>
                      <a:pt x="1255" y="2157"/>
                      <a:pt x="1255" y="2157"/>
                    </a:cubicBezTo>
                    <a:lnTo>
                      <a:pt x="1255" y="2157"/>
                    </a:lnTo>
                    <a:cubicBezTo>
                      <a:pt x="1255" y="2157"/>
                      <a:pt x="428" y="2452"/>
                      <a:pt x="1196" y="3319"/>
                    </a:cubicBezTo>
                    <a:cubicBezTo>
                      <a:pt x="1525" y="3673"/>
                      <a:pt x="1920" y="3776"/>
                      <a:pt x="2267" y="3776"/>
                    </a:cubicBezTo>
                    <a:cubicBezTo>
                      <a:pt x="2752" y="3776"/>
                      <a:pt x="3147" y="3575"/>
                      <a:pt x="3147" y="3575"/>
                    </a:cubicBezTo>
                    <a:lnTo>
                      <a:pt x="3147" y="3575"/>
                    </a:lnTo>
                    <a:cubicBezTo>
                      <a:pt x="3147" y="3575"/>
                      <a:pt x="1728" y="4600"/>
                      <a:pt x="2713" y="5368"/>
                    </a:cubicBezTo>
                    <a:cubicBezTo>
                      <a:pt x="3043" y="5620"/>
                      <a:pt x="3357" y="5705"/>
                      <a:pt x="3631" y="5705"/>
                    </a:cubicBezTo>
                    <a:cubicBezTo>
                      <a:pt x="3984" y="5705"/>
                      <a:pt x="4269" y="5565"/>
                      <a:pt x="4433" y="5460"/>
                    </a:cubicBezTo>
                    <a:lnTo>
                      <a:pt x="4433" y="5460"/>
                    </a:lnTo>
                    <a:cubicBezTo>
                      <a:pt x="4276" y="5619"/>
                      <a:pt x="4125" y="5958"/>
                      <a:pt x="4684" y="6531"/>
                    </a:cubicBezTo>
                    <a:cubicBezTo>
                      <a:pt x="4845" y="6692"/>
                      <a:pt x="5014" y="6760"/>
                      <a:pt x="5181" y="6760"/>
                    </a:cubicBezTo>
                    <a:cubicBezTo>
                      <a:pt x="5871" y="6760"/>
                      <a:pt x="6517" y="5589"/>
                      <a:pt x="6358" y="4954"/>
                    </a:cubicBezTo>
                    <a:lnTo>
                      <a:pt x="6358" y="4954"/>
                    </a:lnTo>
                    <a:cubicBezTo>
                      <a:pt x="6358" y="4955"/>
                      <a:pt x="5933" y="6101"/>
                      <a:pt x="5136" y="6101"/>
                    </a:cubicBezTo>
                    <a:cubicBezTo>
                      <a:pt x="5111" y="6101"/>
                      <a:pt x="5085" y="6100"/>
                      <a:pt x="5058" y="6097"/>
                    </a:cubicBezTo>
                    <a:cubicBezTo>
                      <a:pt x="4191" y="6038"/>
                      <a:pt x="5294" y="4246"/>
                      <a:pt x="5295" y="4245"/>
                    </a:cubicBezTo>
                    <a:lnTo>
                      <a:pt x="5295" y="4245"/>
                    </a:lnTo>
                    <a:cubicBezTo>
                      <a:pt x="5294" y="4246"/>
                      <a:pt x="4639" y="5128"/>
                      <a:pt x="3963" y="5128"/>
                    </a:cubicBezTo>
                    <a:cubicBezTo>
                      <a:pt x="3794" y="5128"/>
                      <a:pt x="3624" y="5073"/>
                      <a:pt x="3462" y="4935"/>
                    </a:cubicBezTo>
                    <a:cubicBezTo>
                      <a:pt x="2654" y="4245"/>
                      <a:pt x="3935" y="2689"/>
                      <a:pt x="3935" y="2689"/>
                    </a:cubicBezTo>
                    <a:lnTo>
                      <a:pt x="3935" y="2689"/>
                    </a:lnTo>
                    <a:cubicBezTo>
                      <a:pt x="3935" y="2689"/>
                      <a:pt x="3189" y="3331"/>
                      <a:pt x="2494" y="3331"/>
                    </a:cubicBezTo>
                    <a:cubicBezTo>
                      <a:pt x="2230" y="3331"/>
                      <a:pt x="1974" y="3239"/>
                      <a:pt x="1768" y="2984"/>
                    </a:cubicBezTo>
                    <a:cubicBezTo>
                      <a:pt x="1160" y="2212"/>
                      <a:pt x="2017" y="1523"/>
                      <a:pt x="2319" y="1314"/>
                    </a:cubicBezTo>
                    <a:lnTo>
                      <a:pt x="2319" y="1314"/>
                    </a:lnTo>
                    <a:cubicBezTo>
                      <a:pt x="2103" y="1450"/>
                      <a:pt x="1581" y="1753"/>
                      <a:pt x="1222" y="1753"/>
                    </a:cubicBezTo>
                    <a:cubicBezTo>
                      <a:pt x="1037" y="1753"/>
                      <a:pt x="895" y="1672"/>
                      <a:pt x="861" y="1447"/>
                    </a:cubicBezTo>
                    <a:cubicBezTo>
                      <a:pt x="743" y="639"/>
                      <a:pt x="1512" y="9"/>
                      <a:pt x="1512" y="9"/>
                    </a:cubicBezTo>
                    <a:cubicBezTo>
                      <a:pt x="1512" y="9"/>
                      <a:pt x="1466" y="1"/>
                      <a:pt x="13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98" name="Google Shape;598;p37"/>
              <p:cNvSpPr/>
              <p:nvPr/>
            </p:nvSpPr>
            <p:spPr>
              <a:xfrm>
                <a:off x="7796527" y="1263720"/>
                <a:ext cx="173172" cy="251222"/>
              </a:xfrm>
              <a:custGeom>
                <a:avLst/>
                <a:gdLst/>
                <a:ahLst/>
                <a:cxnLst/>
                <a:rect l="l" t="t" r="r" b="b"/>
                <a:pathLst>
                  <a:path w="4808" h="6975" extrusionOk="0">
                    <a:moveTo>
                      <a:pt x="2502" y="1376"/>
                    </a:moveTo>
                    <a:cubicBezTo>
                      <a:pt x="2502" y="1376"/>
                      <a:pt x="2456" y="1390"/>
                      <a:pt x="2382" y="1419"/>
                    </a:cubicBezTo>
                    <a:lnTo>
                      <a:pt x="2382" y="1419"/>
                    </a:lnTo>
                    <a:cubicBezTo>
                      <a:pt x="2457" y="1393"/>
                      <a:pt x="2502" y="1376"/>
                      <a:pt x="2502" y="1376"/>
                    </a:cubicBezTo>
                    <a:close/>
                    <a:moveTo>
                      <a:pt x="1776" y="0"/>
                    </a:moveTo>
                    <a:cubicBezTo>
                      <a:pt x="1487" y="0"/>
                      <a:pt x="1043" y="130"/>
                      <a:pt x="650" y="785"/>
                    </a:cubicBezTo>
                    <a:cubicBezTo>
                      <a:pt x="0" y="1888"/>
                      <a:pt x="1222" y="1947"/>
                      <a:pt x="1222" y="1947"/>
                    </a:cubicBezTo>
                    <a:cubicBezTo>
                      <a:pt x="1222" y="1947"/>
                      <a:pt x="414" y="2046"/>
                      <a:pt x="828" y="2992"/>
                    </a:cubicBezTo>
                    <a:cubicBezTo>
                      <a:pt x="1094" y="3573"/>
                      <a:pt x="1645" y="3685"/>
                      <a:pt x="2029" y="3685"/>
                    </a:cubicBezTo>
                    <a:cubicBezTo>
                      <a:pt x="2268" y="3685"/>
                      <a:pt x="2443" y="3642"/>
                      <a:pt x="2443" y="3642"/>
                    </a:cubicBezTo>
                    <a:lnTo>
                      <a:pt x="2443" y="3642"/>
                    </a:lnTo>
                    <a:cubicBezTo>
                      <a:pt x="2443" y="3642"/>
                      <a:pt x="907" y="4272"/>
                      <a:pt x="1537" y="5179"/>
                    </a:cubicBezTo>
                    <a:cubicBezTo>
                      <a:pt x="1827" y="5595"/>
                      <a:pt x="2192" y="5708"/>
                      <a:pt x="2502" y="5708"/>
                    </a:cubicBezTo>
                    <a:cubicBezTo>
                      <a:pt x="2699" y="5708"/>
                      <a:pt x="2874" y="5662"/>
                      <a:pt x="2993" y="5620"/>
                    </a:cubicBezTo>
                    <a:lnTo>
                      <a:pt x="2993" y="5620"/>
                    </a:lnTo>
                    <a:cubicBezTo>
                      <a:pt x="2808" y="5731"/>
                      <a:pt x="2568" y="6005"/>
                      <a:pt x="2877" y="6637"/>
                    </a:cubicBezTo>
                    <a:cubicBezTo>
                      <a:pt x="2997" y="6877"/>
                      <a:pt x="3177" y="6975"/>
                      <a:pt x="3379" y="6975"/>
                    </a:cubicBezTo>
                    <a:cubicBezTo>
                      <a:pt x="3974" y="6975"/>
                      <a:pt x="4764" y="6131"/>
                      <a:pt x="4808" y="5573"/>
                    </a:cubicBezTo>
                    <a:lnTo>
                      <a:pt x="4808" y="5573"/>
                    </a:lnTo>
                    <a:cubicBezTo>
                      <a:pt x="4808" y="5573"/>
                      <a:pt x="4208" y="6377"/>
                      <a:pt x="3560" y="6377"/>
                    </a:cubicBezTo>
                    <a:cubicBezTo>
                      <a:pt x="3484" y="6377"/>
                      <a:pt x="3407" y="6366"/>
                      <a:pt x="3330" y="6341"/>
                    </a:cubicBezTo>
                    <a:cubicBezTo>
                      <a:pt x="2601" y="6085"/>
                      <a:pt x="4098" y="4706"/>
                      <a:pt x="4098" y="4706"/>
                    </a:cubicBezTo>
                    <a:lnTo>
                      <a:pt x="4098" y="4706"/>
                    </a:lnTo>
                    <a:cubicBezTo>
                      <a:pt x="4098" y="4706"/>
                      <a:pt x="3422" y="5249"/>
                      <a:pt x="2860" y="5249"/>
                    </a:cubicBezTo>
                    <a:cubicBezTo>
                      <a:pt x="2643" y="5249"/>
                      <a:pt x="2443" y="5167"/>
                      <a:pt x="2305" y="4942"/>
                    </a:cubicBezTo>
                    <a:cubicBezTo>
                      <a:pt x="1813" y="4154"/>
                      <a:pt x="3389" y="2992"/>
                      <a:pt x="3389" y="2992"/>
                    </a:cubicBezTo>
                    <a:lnTo>
                      <a:pt x="3389" y="2992"/>
                    </a:lnTo>
                    <a:cubicBezTo>
                      <a:pt x="3389" y="2992"/>
                      <a:pt x="2771" y="3312"/>
                      <a:pt x="2219" y="3312"/>
                    </a:cubicBezTo>
                    <a:cubicBezTo>
                      <a:pt x="1884" y="3312"/>
                      <a:pt x="1573" y="3194"/>
                      <a:pt x="1439" y="2814"/>
                    </a:cubicBezTo>
                    <a:cubicBezTo>
                      <a:pt x="1131" y="1990"/>
                      <a:pt x="2045" y="1550"/>
                      <a:pt x="2382" y="1419"/>
                    </a:cubicBezTo>
                    <a:lnTo>
                      <a:pt x="2382" y="1419"/>
                    </a:lnTo>
                    <a:cubicBezTo>
                      <a:pt x="2191" y="1483"/>
                      <a:pt x="1810" y="1597"/>
                      <a:pt x="1511" y="1597"/>
                    </a:cubicBezTo>
                    <a:cubicBezTo>
                      <a:pt x="1248" y="1597"/>
                      <a:pt x="1050" y="1509"/>
                      <a:pt x="1104" y="1218"/>
                    </a:cubicBezTo>
                    <a:cubicBezTo>
                      <a:pt x="1241" y="470"/>
                      <a:pt x="2089" y="56"/>
                      <a:pt x="2089" y="56"/>
                    </a:cubicBezTo>
                    <a:cubicBezTo>
                      <a:pt x="2089" y="56"/>
                      <a:pt x="1965" y="0"/>
                      <a:pt x="17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99" name="Google Shape;599;p37"/>
              <p:cNvSpPr/>
              <p:nvPr/>
            </p:nvSpPr>
            <p:spPr>
              <a:xfrm>
                <a:off x="8161637" y="887480"/>
                <a:ext cx="99012" cy="91737"/>
              </a:xfrm>
              <a:custGeom>
                <a:avLst/>
                <a:gdLst/>
                <a:ahLst/>
                <a:cxnLst/>
                <a:rect l="l" t="t" r="r" b="b"/>
                <a:pathLst>
                  <a:path w="2749" h="2547" extrusionOk="0">
                    <a:moveTo>
                      <a:pt x="2296" y="0"/>
                    </a:moveTo>
                    <a:lnTo>
                      <a:pt x="1724" y="158"/>
                    </a:lnTo>
                    <a:cubicBezTo>
                      <a:pt x="1724" y="158"/>
                      <a:pt x="2197" y="1636"/>
                      <a:pt x="1527" y="1951"/>
                    </a:cubicBezTo>
                    <a:cubicBezTo>
                      <a:pt x="1465" y="1979"/>
                      <a:pt x="1407" y="1992"/>
                      <a:pt x="1353" y="1992"/>
                    </a:cubicBezTo>
                    <a:cubicBezTo>
                      <a:pt x="721" y="1992"/>
                      <a:pt x="621" y="237"/>
                      <a:pt x="621" y="237"/>
                    </a:cubicBezTo>
                    <a:lnTo>
                      <a:pt x="207" y="276"/>
                    </a:lnTo>
                    <a:cubicBezTo>
                      <a:pt x="207" y="276"/>
                      <a:pt x="1" y="2546"/>
                      <a:pt x="1419" y="2546"/>
                    </a:cubicBezTo>
                    <a:cubicBezTo>
                      <a:pt x="1454" y="2546"/>
                      <a:pt x="1490" y="2545"/>
                      <a:pt x="1527" y="2542"/>
                    </a:cubicBezTo>
                    <a:cubicBezTo>
                      <a:pt x="2749" y="2443"/>
                      <a:pt x="2296" y="0"/>
                      <a:pt x="22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00" name="Google Shape;600;p37"/>
              <p:cNvSpPr/>
              <p:nvPr/>
            </p:nvSpPr>
            <p:spPr>
              <a:xfrm>
                <a:off x="8278174" y="933575"/>
                <a:ext cx="142849" cy="80253"/>
              </a:xfrm>
              <a:custGeom>
                <a:avLst/>
                <a:gdLst/>
                <a:ahLst/>
                <a:cxnLst/>
                <a:rect l="l" t="t" r="r" b="b"/>
                <a:pathLst>
                  <a:path w="3074" h="2228" extrusionOk="0">
                    <a:moveTo>
                      <a:pt x="0" y="1"/>
                    </a:moveTo>
                    <a:cubicBezTo>
                      <a:pt x="118" y="316"/>
                      <a:pt x="414" y="2227"/>
                      <a:pt x="414" y="2227"/>
                    </a:cubicBezTo>
                    <a:lnTo>
                      <a:pt x="307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01" name="Google Shape;601;p37"/>
              <p:cNvSpPr/>
              <p:nvPr/>
            </p:nvSpPr>
            <p:spPr>
              <a:xfrm>
                <a:off x="8125800" y="958435"/>
                <a:ext cx="60365" cy="59645"/>
              </a:xfrm>
              <a:custGeom>
                <a:avLst/>
                <a:gdLst/>
                <a:ahLst/>
                <a:cxnLst/>
                <a:rect l="l" t="t" r="r" b="b"/>
                <a:pathLst>
                  <a:path w="1676" h="1656" extrusionOk="0">
                    <a:moveTo>
                      <a:pt x="828" y="0"/>
                    </a:moveTo>
                    <a:cubicBezTo>
                      <a:pt x="375" y="0"/>
                      <a:pt x="0" y="375"/>
                      <a:pt x="0" y="828"/>
                    </a:cubicBezTo>
                    <a:cubicBezTo>
                      <a:pt x="0" y="1281"/>
                      <a:pt x="375" y="1656"/>
                      <a:pt x="828" y="1656"/>
                    </a:cubicBezTo>
                    <a:cubicBezTo>
                      <a:pt x="1301" y="1656"/>
                      <a:pt x="1675" y="1281"/>
                      <a:pt x="1675" y="828"/>
                    </a:cubicBezTo>
                    <a:cubicBezTo>
                      <a:pt x="1675" y="375"/>
                      <a:pt x="1301" y="0"/>
                      <a:pt x="8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spTree>
    <p:extLst>
      <p:ext uri="{BB962C8B-B14F-4D97-AF65-F5344CB8AC3E}">
        <p14:creationId xmlns:p14="http://schemas.microsoft.com/office/powerpoint/2010/main" val="8661831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Quote 2">
  <p:cSld name="Quote 2">
    <p:bg>
      <p:bgPr>
        <a:solidFill>
          <a:schemeClr val="accent3"/>
        </a:solidFill>
        <a:effectLst/>
      </p:bgPr>
    </p:bg>
    <p:spTree>
      <p:nvGrpSpPr>
        <p:cNvPr id="1" name="Shape 160"/>
        <p:cNvGrpSpPr/>
        <p:nvPr/>
      </p:nvGrpSpPr>
      <p:grpSpPr>
        <a:xfrm>
          <a:off x="0" y="0"/>
          <a:ext cx="0" cy="0"/>
          <a:chOff x="0" y="0"/>
          <a:chExt cx="0" cy="0"/>
        </a:xfrm>
      </p:grpSpPr>
      <p:sp>
        <p:nvSpPr>
          <p:cNvPr id="161" name="Google Shape;161;p14"/>
          <p:cNvSpPr/>
          <p:nvPr/>
        </p:nvSpPr>
        <p:spPr>
          <a:xfrm>
            <a:off x="6325201" y="2393000"/>
            <a:ext cx="7084800" cy="6688400"/>
          </a:xfrm>
          <a:prstGeom prst="ellipse">
            <a:avLst/>
          </a:prstGeom>
          <a:solidFill>
            <a:schemeClr val="accen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62" name="Google Shape;162;p14"/>
          <p:cNvSpPr/>
          <p:nvPr/>
        </p:nvSpPr>
        <p:spPr>
          <a:xfrm>
            <a:off x="10925618" y="1845735"/>
            <a:ext cx="1599043"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163" name="Google Shape;163;p14"/>
          <p:cNvSpPr/>
          <p:nvPr/>
        </p:nvSpPr>
        <p:spPr>
          <a:xfrm>
            <a:off x="10226767" y="2212833"/>
            <a:ext cx="1599043"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164" name="Google Shape;164;p14"/>
          <p:cNvSpPr/>
          <p:nvPr/>
        </p:nvSpPr>
        <p:spPr>
          <a:xfrm>
            <a:off x="11882900" y="1137318"/>
            <a:ext cx="409899" cy="409899"/>
          </a:xfrm>
          <a:custGeom>
            <a:avLst/>
            <a:gdLst/>
            <a:ahLst/>
            <a:cxnLst/>
            <a:rect l="l" t="t" r="r" b="b"/>
            <a:pathLst>
              <a:path w="23325" h="23325" fill="none" extrusionOk="0">
                <a:moveTo>
                  <a:pt x="23325" y="9996"/>
                </a:moveTo>
                <a:cubicBezTo>
                  <a:pt x="23325" y="18882"/>
                  <a:pt x="12588" y="23325"/>
                  <a:pt x="6294" y="17031"/>
                </a:cubicBezTo>
                <a:cubicBezTo>
                  <a:pt x="0" y="10737"/>
                  <a:pt x="4443" y="0"/>
                  <a:pt x="13329" y="0"/>
                </a:cubicBezTo>
                <a:cubicBezTo>
                  <a:pt x="18882" y="0"/>
                  <a:pt x="23325" y="4443"/>
                  <a:pt x="23325" y="9996"/>
                </a:cubicBezTo>
                <a:close/>
              </a:path>
            </a:pathLst>
          </a:custGeom>
          <a:noFill/>
          <a:ln w="28575" cap="flat" cmpd="sng">
            <a:solidFill>
              <a:schemeClr val="lt1"/>
            </a:solidFill>
            <a:prstDash val="solid"/>
            <a:miter lim="370229"/>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65" name="Google Shape;165;p14"/>
          <p:cNvSpPr/>
          <p:nvPr/>
        </p:nvSpPr>
        <p:spPr>
          <a:xfrm>
            <a:off x="464835" y="6066035"/>
            <a:ext cx="1599043"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166" name="Google Shape;166;p14"/>
          <p:cNvSpPr/>
          <p:nvPr/>
        </p:nvSpPr>
        <p:spPr>
          <a:xfrm>
            <a:off x="-234015" y="6433133"/>
            <a:ext cx="1599043"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167" name="Google Shape;167;p14"/>
          <p:cNvSpPr/>
          <p:nvPr/>
        </p:nvSpPr>
        <p:spPr>
          <a:xfrm>
            <a:off x="5402968" y="5391469"/>
            <a:ext cx="1599043"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168" name="Google Shape;168;p14"/>
          <p:cNvSpPr/>
          <p:nvPr/>
        </p:nvSpPr>
        <p:spPr>
          <a:xfrm>
            <a:off x="-233998" y="375535"/>
            <a:ext cx="1599043"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169" name="Google Shape;169;p14"/>
          <p:cNvSpPr/>
          <p:nvPr/>
        </p:nvSpPr>
        <p:spPr>
          <a:xfrm>
            <a:off x="5402967" y="5876518"/>
            <a:ext cx="409899" cy="409899"/>
          </a:xfrm>
          <a:custGeom>
            <a:avLst/>
            <a:gdLst/>
            <a:ahLst/>
            <a:cxnLst/>
            <a:rect l="l" t="t" r="r" b="b"/>
            <a:pathLst>
              <a:path w="23325" h="23325" fill="none" extrusionOk="0">
                <a:moveTo>
                  <a:pt x="23325" y="9996"/>
                </a:moveTo>
                <a:cubicBezTo>
                  <a:pt x="23325" y="18882"/>
                  <a:pt x="12588" y="23325"/>
                  <a:pt x="6294" y="17031"/>
                </a:cubicBezTo>
                <a:cubicBezTo>
                  <a:pt x="0" y="10737"/>
                  <a:pt x="4443" y="0"/>
                  <a:pt x="13329" y="0"/>
                </a:cubicBezTo>
                <a:cubicBezTo>
                  <a:pt x="18882" y="0"/>
                  <a:pt x="23325" y="4443"/>
                  <a:pt x="23325" y="9996"/>
                </a:cubicBezTo>
                <a:close/>
              </a:path>
            </a:pathLst>
          </a:custGeom>
          <a:noFill/>
          <a:ln w="28575" cap="flat" cmpd="sng">
            <a:solidFill>
              <a:schemeClr val="lt1"/>
            </a:solidFill>
            <a:prstDash val="solid"/>
            <a:miter lim="370229"/>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70" name="Google Shape;170;p14"/>
          <p:cNvSpPr/>
          <p:nvPr/>
        </p:nvSpPr>
        <p:spPr>
          <a:xfrm>
            <a:off x="1321034" y="-125316"/>
            <a:ext cx="409899" cy="409899"/>
          </a:xfrm>
          <a:custGeom>
            <a:avLst/>
            <a:gdLst/>
            <a:ahLst/>
            <a:cxnLst/>
            <a:rect l="l" t="t" r="r" b="b"/>
            <a:pathLst>
              <a:path w="23325" h="23325" fill="none" extrusionOk="0">
                <a:moveTo>
                  <a:pt x="23325" y="9996"/>
                </a:moveTo>
                <a:cubicBezTo>
                  <a:pt x="23325" y="18882"/>
                  <a:pt x="12588" y="23325"/>
                  <a:pt x="6294" y="17031"/>
                </a:cubicBezTo>
                <a:cubicBezTo>
                  <a:pt x="0" y="10737"/>
                  <a:pt x="4443" y="0"/>
                  <a:pt x="13329" y="0"/>
                </a:cubicBezTo>
                <a:cubicBezTo>
                  <a:pt x="18882" y="0"/>
                  <a:pt x="23325" y="4443"/>
                  <a:pt x="23325" y="9996"/>
                </a:cubicBezTo>
                <a:close/>
              </a:path>
            </a:pathLst>
          </a:custGeom>
          <a:noFill/>
          <a:ln w="28575" cap="flat" cmpd="sng">
            <a:solidFill>
              <a:schemeClr val="lt1"/>
            </a:solidFill>
            <a:prstDash val="solid"/>
            <a:miter lim="370229"/>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71" name="Google Shape;171;p14"/>
          <p:cNvSpPr/>
          <p:nvPr/>
        </p:nvSpPr>
        <p:spPr>
          <a:xfrm rot="7641468">
            <a:off x="12079882" y="2655420"/>
            <a:ext cx="345775" cy="302011"/>
          </a:xfrm>
          <a:custGeom>
            <a:avLst/>
            <a:gdLst/>
            <a:ahLst/>
            <a:cxnLst/>
            <a:rect l="l" t="t" r="r" b="b"/>
            <a:pathLst>
              <a:path w="29249" h="25547" fill="none" extrusionOk="0">
                <a:moveTo>
                  <a:pt x="14439" y="0"/>
                </a:moveTo>
                <a:lnTo>
                  <a:pt x="0" y="25546"/>
                </a:lnTo>
                <a:lnTo>
                  <a:pt x="29248" y="25546"/>
                </a:lnTo>
                <a:close/>
              </a:path>
            </a:pathLst>
          </a:custGeom>
          <a:noFill/>
          <a:ln w="28575" cap="rnd" cmpd="sng">
            <a:solidFill>
              <a:schemeClr val="lt1"/>
            </a:solidFill>
            <a:prstDash val="solid"/>
            <a:round/>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72" name="Google Shape;172;p14"/>
          <p:cNvSpPr/>
          <p:nvPr/>
        </p:nvSpPr>
        <p:spPr>
          <a:xfrm rot="7641468">
            <a:off x="-88085" y="5586204"/>
            <a:ext cx="345775" cy="302011"/>
          </a:xfrm>
          <a:custGeom>
            <a:avLst/>
            <a:gdLst/>
            <a:ahLst/>
            <a:cxnLst/>
            <a:rect l="l" t="t" r="r" b="b"/>
            <a:pathLst>
              <a:path w="29249" h="25547" fill="none" extrusionOk="0">
                <a:moveTo>
                  <a:pt x="14439" y="0"/>
                </a:moveTo>
                <a:lnTo>
                  <a:pt x="0" y="25546"/>
                </a:lnTo>
                <a:lnTo>
                  <a:pt x="29248" y="25546"/>
                </a:lnTo>
                <a:close/>
              </a:path>
            </a:pathLst>
          </a:custGeom>
          <a:noFill/>
          <a:ln w="28575" cap="rnd" cmpd="sng">
            <a:solidFill>
              <a:schemeClr val="lt1"/>
            </a:solidFill>
            <a:prstDash val="solid"/>
            <a:round/>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73" name="Google Shape;173;p14"/>
          <p:cNvSpPr txBox="1">
            <a:spLocks noGrp="1"/>
          </p:cNvSpPr>
          <p:nvPr>
            <p:ph type="subTitle" idx="1"/>
          </p:nvPr>
        </p:nvSpPr>
        <p:spPr>
          <a:xfrm flipH="1">
            <a:off x="985600" y="911800"/>
            <a:ext cx="5618400" cy="1481200"/>
          </a:xfrm>
          <a:prstGeom prst="rect">
            <a:avLst/>
          </a:prstGeom>
        </p:spPr>
        <p:txBody>
          <a:bodyPr spcFirstLastPara="1" wrap="square" lIns="121705" tIns="121705" rIns="121705" bIns="121705" anchor="t" anchorCtr="0">
            <a:noAutofit/>
          </a:bodyPr>
          <a:lstStyle>
            <a:lvl1pPr lvl="0" rtl="0">
              <a:lnSpc>
                <a:spcPct val="100000"/>
              </a:lnSpc>
              <a:spcBef>
                <a:spcPts val="0"/>
              </a:spcBef>
              <a:spcAft>
                <a:spcPts val="0"/>
              </a:spcAft>
              <a:buNone/>
              <a:defRPr sz="3200">
                <a:solidFill>
                  <a:schemeClr val="dk1"/>
                </a:solidFill>
              </a:defRPr>
            </a:lvl1pPr>
            <a:lvl2pPr lvl="1" rtl="0">
              <a:lnSpc>
                <a:spcPct val="100000"/>
              </a:lnSpc>
              <a:spcBef>
                <a:spcPts val="2130"/>
              </a:spcBef>
              <a:spcAft>
                <a:spcPts val="0"/>
              </a:spcAft>
              <a:buNone/>
              <a:defRPr sz="3200">
                <a:solidFill>
                  <a:schemeClr val="dk1"/>
                </a:solidFill>
              </a:defRPr>
            </a:lvl2pPr>
            <a:lvl3pPr lvl="2" rtl="0">
              <a:lnSpc>
                <a:spcPct val="100000"/>
              </a:lnSpc>
              <a:spcBef>
                <a:spcPts val="2130"/>
              </a:spcBef>
              <a:spcAft>
                <a:spcPts val="0"/>
              </a:spcAft>
              <a:buNone/>
              <a:defRPr sz="3200">
                <a:solidFill>
                  <a:schemeClr val="dk1"/>
                </a:solidFill>
              </a:defRPr>
            </a:lvl3pPr>
            <a:lvl4pPr lvl="3" rtl="0">
              <a:lnSpc>
                <a:spcPct val="100000"/>
              </a:lnSpc>
              <a:spcBef>
                <a:spcPts val="2130"/>
              </a:spcBef>
              <a:spcAft>
                <a:spcPts val="0"/>
              </a:spcAft>
              <a:buNone/>
              <a:defRPr sz="3200">
                <a:solidFill>
                  <a:schemeClr val="dk1"/>
                </a:solidFill>
              </a:defRPr>
            </a:lvl4pPr>
            <a:lvl5pPr lvl="4" rtl="0">
              <a:lnSpc>
                <a:spcPct val="100000"/>
              </a:lnSpc>
              <a:spcBef>
                <a:spcPts val="2130"/>
              </a:spcBef>
              <a:spcAft>
                <a:spcPts val="0"/>
              </a:spcAft>
              <a:buNone/>
              <a:defRPr sz="3200">
                <a:solidFill>
                  <a:schemeClr val="dk1"/>
                </a:solidFill>
              </a:defRPr>
            </a:lvl5pPr>
            <a:lvl6pPr lvl="5" rtl="0">
              <a:lnSpc>
                <a:spcPct val="100000"/>
              </a:lnSpc>
              <a:spcBef>
                <a:spcPts val="2130"/>
              </a:spcBef>
              <a:spcAft>
                <a:spcPts val="0"/>
              </a:spcAft>
              <a:buNone/>
              <a:defRPr sz="3200">
                <a:solidFill>
                  <a:schemeClr val="dk1"/>
                </a:solidFill>
              </a:defRPr>
            </a:lvl6pPr>
            <a:lvl7pPr lvl="6" rtl="0">
              <a:lnSpc>
                <a:spcPct val="100000"/>
              </a:lnSpc>
              <a:spcBef>
                <a:spcPts val="2130"/>
              </a:spcBef>
              <a:spcAft>
                <a:spcPts val="0"/>
              </a:spcAft>
              <a:buNone/>
              <a:defRPr sz="3200">
                <a:solidFill>
                  <a:schemeClr val="dk1"/>
                </a:solidFill>
              </a:defRPr>
            </a:lvl7pPr>
            <a:lvl8pPr lvl="7" rtl="0">
              <a:lnSpc>
                <a:spcPct val="100000"/>
              </a:lnSpc>
              <a:spcBef>
                <a:spcPts val="2130"/>
              </a:spcBef>
              <a:spcAft>
                <a:spcPts val="0"/>
              </a:spcAft>
              <a:buNone/>
              <a:defRPr sz="3200">
                <a:solidFill>
                  <a:schemeClr val="dk1"/>
                </a:solidFill>
              </a:defRPr>
            </a:lvl8pPr>
            <a:lvl9pPr lvl="8" rtl="0">
              <a:lnSpc>
                <a:spcPct val="100000"/>
              </a:lnSpc>
              <a:spcBef>
                <a:spcPts val="2130"/>
              </a:spcBef>
              <a:spcAft>
                <a:spcPts val="2130"/>
              </a:spcAft>
              <a:buNone/>
              <a:defRPr sz="3200">
                <a:solidFill>
                  <a:schemeClr val="dk1"/>
                </a:solidFill>
              </a:defRPr>
            </a:lvl9pPr>
          </a:lstStyle>
          <a:p>
            <a:endParaRPr/>
          </a:p>
        </p:txBody>
      </p:sp>
      <p:sp>
        <p:nvSpPr>
          <p:cNvPr id="174" name="Google Shape;174;p14"/>
          <p:cNvSpPr txBox="1">
            <a:spLocks noGrp="1"/>
          </p:cNvSpPr>
          <p:nvPr>
            <p:ph type="subTitle" idx="2"/>
          </p:nvPr>
        </p:nvSpPr>
        <p:spPr>
          <a:xfrm flipH="1">
            <a:off x="914900" y="4436800"/>
            <a:ext cx="3665600" cy="614400"/>
          </a:xfrm>
          <a:prstGeom prst="rect">
            <a:avLst/>
          </a:prstGeom>
        </p:spPr>
        <p:txBody>
          <a:bodyPr spcFirstLastPara="1" wrap="square" lIns="121705" tIns="121705" rIns="121705" bIns="121705" anchor="ctr" anchorCtr="0">
            <a:noAutofit/>
          </a:bodyPr>
          <a:lstStyle>
            <a:lvl1pPr lvl="0" rtl="0">
              <a:lnSpc>
                <a:spcPct val="100000"/>
              </a:lnSpc>
              <a:spcBef>
                <a:spcPts val="0"/>
              </a:spcBef>
              <a:spcAft>
                <a:spcPts val="0"/>
              </a:spcAft>
              <a:buNone/>
              <a:defRPr sz="4800" b="1">
                <a:solidFill>
                  <a:schemeClr val="accent4"/>
                </a:solidFill>
                <a:latin typeface="Quicksand"/>
                <a:ea typeface="Quicksand"/>
                <a:cs typeface="Quicksand"/>
                <a:sym typeface="Quicksand"/>
              </a:defRPr>
            </a:lvl1pPr>
            <a:lvl2pPr lvl="1" rtl="0">
              <a:lnSpc>
                <a:spcPct val="100000"/>
              </a:lnSpc>
              <a:spcBef>
                <a:spcPts val="0"/>
              </a:spcBef>
              <a:spcAft>
                <a:spcPts val="0"/>
              </a:spcAft>
              <a:buNone/>
              <a:defRPr sz="4800" b="1">
                <a:solidFill>
                  <a:schemeClr val="accent4"/>
                </a:solidFill>
                <a:latin typeface="Quicksand"/>
                <a:ea typeface="Quicksand"/>
                <a:cs typeface="Quicksand"/>
                <a:sym typeface="Quicksand"/>
              </a:defRPr>
            </a:lvl2pPr>
            <a:lvl3pPr lvl="2" rtl="0">
              <a:lnSpc>
                <a:spcPct val="100000"/>
              </a:lnSpc>
              <a:spcBef>
                <a:spcPts val="0"/>
              </a:spcBef>
              <a:spcAft>
                <a:spcPts val="0"/>
              </a:spcAft>
              <a:buNone/>
              <a:defRPr sz="4800" b="1">
                <a:solidFill>
                  <a:schemeClr val="accent4"/>
                </a:solidFill>
                <a:latin typeface="Quicksand"/>
                <a:ea typeface="Quicksand"/>
                <a:cs typeface="Quicksand"/>
                <a:sym typeface="Quicksand"/>
              </a:defRPr>
            </a:lvl3pPr>
            <a:lvl4pPr lvl="3" rtl="0">
              <a:lnSpc>
                <a:spcPct val="100000"/>
              </a:lnSpc>
              <a:spcBef>
                <a:spcPts val="0"/>
              </a:spcBef>
              <a:spcAft>
                <a:spcPts val="0"/>
              </a:spcAft>
              <a:buNone/>
              <a:defRPr sz="4800" b="1">
                <a:solidFill>
                  <a:schemeClr val="accent4"/>
                </a:solidFill>
                <a:latin typeface="Quicksand"/>
                <a:ea typeface="Quicksand"/>
                <a:cs typeface="Quicksand"/>
                <a:sym typeface="Quicksand"/>
              </a:defRPr>
            </a:lvl4pPr>
            <a:lvl5pPr lvl="4" rtl="0">
              <a:lnSpc>
                <a:spcPct val="100000"/>
              </a:lnSpc>
              <a:spcBef>
                <a:spcPts val="0"/>
              </a:spcBef>
              <a:spcAft>
                <a:spcPts val="0"/>
              </a:spcAft>
              <a:buNone/>
              <a:defRPr sz="4800" b="1">
                <a:solidFill>
                  <a:schemeClr val="accent4"/>
                </a:solidFill>
                <a:latin typeface="Quicksand"/>
                <a:ea typeface="Quicksand"/>
                <a:cs typeface="Quicksand"/>
                <a:sym typeface="Quicksand"/>
              </a:defRPr>
            </a:lvl5pPr>
            <a:lvl6pPr lvl="5" rtl="0">
              <a:lnSpc>
                <a:spcPct val="100000"/>
              </a:lnSpc>
              <a:spcBef>
                <a:spcPts val="0"/>
              </a:spcBef>
              <a:spcAft>
                <a:spcPts val="0"/>
              </a:spcAft>
              <a:buNone/>
              <a:defRPr sz="4800" b="1">
                <a:solidFill>
                  <a:schemeClr val="accent4"/>
                </a:solidFill>
                <a:latin typeface="Quicksand"/>
                <a:ea typeface="Quicksand"/>
                <a:cs typeface="Quicksand"/>
                <a:sym typeface="Quicksand"/>
              </a:defRPr>
            </a:lvl6pPr>
            <a:lvl7pPr lvl="6" rtl="0">
              <a:lnSpc>
                <a:spcPct val="100000"/>
              </a:lnSpc>
              <a:spcBef>
                <a:spcPts val="0"/>
              </a:spcBef>
              <a:spcAft>
                <a:spcPts val="0"/>
              </a:spcAft>
              <a:buNone/>
              <a:defRPr sz="4800" b="1">
                <a:solidFill>
                  <a:schemeClr val="accent4"/>
                </a:solidFill>
                <a:latin typeface="Quicksand"/>
                <a:ea typeface="Quicksand"/>
                <a:cs typeface="Quicksand"/>
                <a:sym typeface="Quicksand"/>
              </a:defRPr>
            </a:lvl7pPr>
            <a:lvl8pPr lvl="7" rtl="0">
              <a:lnSpc>
                <a:spcPct val="100000"/>
              </a:lnSpc>
              <a:spcBef>
                <a:spcPts val="0"/>
              </a:spcBef>
              <a:spcAft>
                <a:spcPts val="0"/>
              </a:spcAft>
              <a:buNone/>
              <a:defRPr sz="4800" b="1">
                <a:solidFill>
                  <a:schemeClr val="accent4"/>
                </a:solidFill>
                <a:latin typeface="Quicksand"/>
                <a:ea typeface="Quicksand"/>
                <a:cs typeface="Quicksand"/>
                <a:sym typeface="Quicksand"/>
              </a:defRPr>
            </a:lvl8pPr>
            <a:lvl9pPr lvl="8" rtl="0">
              <a:lnSpc>
                <a:spcPct val="100000"/>
              </a:lnSpc>
              <a:spcBef>
                <a:spcPts val="0"/>
              </a:spcBef>
              <a:spcAft>
                <a:spcPts val="0"/>
              </a:spcAft>
              <a:buNone/>
              <a:defRPr sz="4800" b="1">
                <a:solidFill>
                  <a:schemeClr val="accent4"/>
                </a:solidFill>
                <a:latin typeface="Quicksand"/>
                <a:ea typeface="Quicksand"/>
                <a:cs typeface="Quicksand"/>
                <a:sym typeface="Quicksand"/>
              </a:defRPr>
            </a:lvl9pPr>
          </a:lstStyle>
          <a:p>
            <a:endParaRPr/>
          </a:p>
        </p:txBody>
      </p:sp>
    </p:spTree>
    <p:extLst>
      <p:ext uri="{BB962C8B-B14F-4D97-AF65-F5344CB8AC3E}">
        <p14:creationId xmlns:p14="http://schemas.microsoft.com/office/powerpoint/2010/main" val="7813370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able of contents ">
  <p:cSld name="Table of contents ">
    <p:spTree>
      <p:nvGrpSpPr>
        <p:cNvPr id="1" name="Shape 141"/>
        <p:cNvGrpSpPr/>
        <p:nvPr/>
      </p:nvGrpSpPr>
      <p:grpSpPr>
        <a:xfrm>
          <a:off x="0" y="0"/>
          <a:ext cx="0" cy="0"/>
          <a:chOff x="0" y="0"/>
          <a:chExt cx="0" cy="0"/>
        </a:xfrm>
      </p:grpSpPr>
      <p:sp>
        <p:nvSpPr>
          <p:cNvPr id="142" name="Google Shape;142;p13"/>
          <p:cNvSpPr txBox="1">
            <a:spLocks noGrp="1"/>
          </p:cNvSpPr>
          <p:nvPr>
            <p:ph type="ctrTitle"/>
          </p:nvPr>
        </p:nvSpPr>
        <p:spPr>
          <a:xfrm>
            <a:off x="-96667" y="4948644"/>
            <a:ext cx="3789600" cy="770400"/>
          </a:xfrm>
          <a:prstGeom prst="rect">
            <a:avLst/>
          </a:prstGeom>
        </p:spPr>
        <p:txBody>
          <a:bodyPr spcFirstLastPara="1" wrap="square" lIns="121705" tIns="121705" rIns="121705" bIns="121705" anchor="b" anchorCtr="0">
            <a:noAutofit/>
          </a:bodyPr>
          <a:lstStyle>
            <a:lvl1pPr lvl="0" algn="r" rtl="0">
              <a:spcBef>
                <a:spcPts val="0"/>
              </a:spcBef>
              <a:spcAft>
                <a:spcPts val="0"/>
              </a:spcAft>
              <a:buClr>
                <a:srgbClr val="000000"/>
              </a:buClr>
              <a:buSzPts val="1200"/>
              <a:buNone/>
              <a:defRPr sz="3200" b="1">
                <a:solidFill>
                  <a:schemeClr val="accent1"/>
                </a:solidFill>
              </a:defRPr>
            </a:lvl1pPr>
            <a:lvl2pPr lvl="1" rtl="0">
              <a:spcBef>
                <a:spcPts val="0"/>
              </a:spcBef>
              <a:spcAft>
                <a:spcPts val="0"/>
              </a:spcAft>
              <a:buClr>
                <a:srgbClr val="000000"/>
              </a:buClr>
              <a:buSzPts val="1200"/>
              <a:buNone/>
              <a:defRPr sz="1600">
                <a:solidFill>
                  <a:srgbClr val="000000"/>
                </a:solidFill>
              </a:defRPr>
            </a:lvl2pPr>
            <a:lvl3pPr lvl="2" rtl="0">
              <a:spcBef>
                <a:spcPts val="0"/>
              </a:spcBef>
              <a:spcAft>
                <a:spcPts val="0"/>
              </a:spcAft>
              <a:buClr>
                <a:srgbClr val="000000"/>
              </a:buClr>
              <a:buSzPts val="1200"/>
              <a:buNone/>
              <a:defRPr sz="1600">
                <a:solidFill>
                  <a:srgbClr val="000000"/>
                </a:solidFill>
              </a:defRPr>
            </a:lvl3pPr>
            <a:lvl4pPr lvl="3" rtl="0">
              <a:spcBef>
                <a:spcPts val="0"/>
              </a:spcBef>
              <a:spcAft>
                <a:spcPts val="0"/>
              </a:spcAft>
              <a:buClr>
                <a:srgbClr val="000000"/>
              </a:buClr>
              <a:buSzPts val="1200"/>
              <a:buNone/>
              <a:defRPr sz="1600">
                <a:solidFill>
                  <a:srgbClr val="000000"/>
                </a:solidFill>
              </a:defRPr>
            </a:lvl4pPr>
            <a:lvl5pPr lvl="4" rtl="0">
              <a:spcBef>
                <a:spcPts val="0"/>
              </a:spcBef>
              <a:spcAft>
                <a:spcPts val="0"/>
              </a:spcAft>
              <a:buClr>
                <a:srgbClr val="000000"/>
              </a:buClr>
              <a:buSzPts val="1200"/>
              <a:buNone/>
              <a:defRPr sz="1600">
                <a:solidFill>
                  <a:srgbClr val="000000"/>
                </a:solidFill>
              </a:defRPr>
            </a:lvl5pPr>
            <a:lvl6pPr lvl="5" rtl="0">
              <a:spcBef>
                <a:spcPts val="0"/>
              </a:spcBef>
              <a:spcAft>
                <a:spcPts val="0"/>
              </a:spcAft>
              <a:buClr>
                <a:srgbClr val="000000"/>
              </a:buClr>
              <a:buSzPts val="1200"/>
              <a:buNone/>
              <a:defRPr sz="1600">
                <a:solidFill>
                  <a:srgbClr val="000000"/>
                </a:solidFill>
              </a:defRPr>
            </a:lvl6pPr>
            <a:lvl7pPr lvl="6" rtl="0">
              <a:spcBef>
                <a:spcPts val="0"/>
              </a:spcBef>
              <a:spcAft>
                <a:spcPts val="0"/>
              </a:spcAft>
              <a:buClr>
                <a:srgbClr val="000000"/>
              </a:buClr>
              <a:buSzPts val="1200"/>
              <a:buNone/>
              <a:defRPr sz="1600">
                <a:solidFill>
                  <a:srgbClr val="000000"/>
                </a:solidFill>
              </a:defRPr>
            </a:lvl7pPr>
            <a:lvl8pPr lvl="7" rtl="0">
              <a:spcBef>
                <a:spcPts val="0"/>
              </a:spcBef>
              <a:spcAft>
                <a:spcPts val="0"/>
              </a:spcAft>
              <a:buClr>
                <a:srgbClr val="000000"/>
              </a:buClr>
              <a:buSzPts val="1200"/>
              <a:buNone/>
              <a:defRPr sz="1600">
                <a:solidFill>
                  <a:srgbClr val="000000"/>
                </a:solidFill>
              </a:defRPr>
            </a:lvl8pPr>
            <a:lvl9pPr lvl="8" rtl="0">
              <a:spcBef>
                <a:spcPts val="0"/>
              </a:spcBef>
              <a:spcAft>
                <a:spcPts val="0"/>
              </a:spcAft>
              <a:buClr>
                <a:srgbClr val="000000"/>
              </a:buClr>
              <a:buSzPts val="1200"/>
              <a:buNone/>
              <a:defRPr sz="1600">
                <a:solidFill>
                  <a:srgbClr val="000000"/>
                </a:solidFill>
              </a:defRPr>
            </a:lvl9pPr>
          </a:lstStyle>
          <a:p>
            <a:endParaRPr/>
          </a:p>
        </p:txBody>
      </p:sp>
      <p:sp>
        <p:nvSpPr>
          <p:cNvPr id="143" name="Google Shape;143;p13"/>
          <p:cNvSpPr txBox="1">
            <a:spLocks noGrp="1"/>
          </p:cNvSpPr>
          <p:nvPr>
            <p:ph type="subTitle" idx="1"/>
          </p:nvPr>
        </p:nvSpPr>
        <p:spPr>
          <a:xfrm>
            <a:off x="560669" y="5473167"/>
            <a:ext cx="3132400" cy="763200"/>
          </a:xfrm>
          <a:prstGeom prst="rect">
            <a:avLst/>
          </a:prstGeom>
        </p:spPr>
        <p:txBody>
          <a:bodyPr spcFirstLastPara="1" wrap="square" lIns="121705" tIns="121705" rIns="121705" bIns="121705" anchor="t" anchorCtr="0">
            <a:noAutofit/>
          </a:bodyPr>
          <a:lstStyle>
            <a:lvl1pPr lvl="0" algn="r" rtl="0">
              <a:lnSpc>
                <a:spcPct val="100000"/>
              </a:lnSpc>
              <a:spcBef>
                <a:spcPts val="0"/>
              </a:spcBef>
              <a:spcAft>
                <a:spcPts val="0"/>
              </a:spcAft>
              <a:buClr>
                <a:srgbClr val="000000"/>
              </a:buClr>
              <a:buSzPts val="1000"/>
              <a:buNone/>
              <a:defRPr sz="1900">
                <a:solidFill>
                  <a:schemeClr val="dk1"/>
                </a:solidFill>
              </a:defRPr>
            </a:lvl1pPr>
            <a:lvl2pPr lvl="1" rtl="0">
              <a:lnSpc>
                <a:spcPct val="100000"/>
              </a:lnSpc>
              <a:spcBef>
                <a:spcPts val="0"/>
              </a:spcBef>
              <a:spcAft>
                <a:spcPts val="0"/>
              </a:spcAft>
              <a:buClr>
                <a:srgbClr val="000000"/>
              </a:buClr>
              <a:buSzPts val="1000"/>
              <a:buNone/>
              <a:defRPr sz="1300">
                <a:solidFill>
                  <a:srgbClr val="000000"/>
                </a:solidFill>
              </a:defRPr>
            </a:lvl2pPr>
            <a:lvl3pPr lvl="2" rtl="0">
              <a:lnSpc>
                <a:spcPct val="100000"/>
              </a:lnSpc>
              <a:spcBef>
                <a:spcPts val="0"/>
              </a:spcBef>
              <a:spcAft>
                <a:spcPts val="0"/>
              </a:spcAft>
              <a:buClr>
                <a:srgbClr val="000000"/>
              </a:buClr>
              <a:buSzPts val="1000"/>
              <a:buNone/>
              <a:defRPr sz="1300">
                <a:solidFill>
                  <a:srgbClr val="000000"/>
                </a:solidFill>
              </a:defRPr>
            </a:lvl3pPr>
            <a:lvl4pPr lvl="3" rtl="0">
              <a:lnSpc>
                <a:spcPct val="100000"/>
              </a:lnSpc>
              <a:spcBef>
                <a:spcPts val="0"/>
              </a:spcBef>
              <a:spcAft>
                <a:spcPts val="0"/>
              </a:spcAft>
              <a:buClr>
                <a:srgbClr val="000000"/>
              </a:buClr>
              <a:buSzPts val="1000"/>
              <a:buNone/>
              <a:defRPr sz="1300">
                <a:solidFill>
                  <a:srgbClr val="000000"/>
                </a:solidFill>
              </a:defRPr>
            </a:lvl4pPr>
            <a:lvl5pPr lvl="4" rtl="0">
              <a:lnSpc>
                <a:spcPct val="100000"/>
              </a:lnSpc>
              <a:spcBef>
                <a:spcPts val="0"/>
              </a:spcBef>
              <a:spcAft>
                <a:spcPts val="0"/>
              </a:spcAft>
              <a:buClr>
                <a:srgbClr val="000000"/>
              </a:buClr>
              <a:buSzPts val="1000"/>
              <a:buNone/>
              <a:defRPr sz="1300">
                <a:solidFill>
                  <a:srgbClr val="000000"/>
                </a:solidFill>
              </a:defRPr>
            </a:lvl5pPr>
            <a:lvl6pPr lvl="5" rtl="0">
              <a:lnSpc>
                <a:spcPct val="100000"/>
              </a:lnSpc>
              <a:spcBef>
                <a:spcPts val="0"/>
              </a:spcBef>
              <a:spcAft>
                <a:spcPts val="0"/>
              </a:spcAft>
              <a:buClr>
                <a:srgbClr val="000000"/>
              </a:buClr>
              <a:buSzPts val="1000"/>
              <a:buNone/>
              <a:defRPr sz="1300">
                <a:solidFill>
                  <a:srgbClr val="000000"/>
                </a:solidFill>
              </a:defRPr>
            </a:lvl6pPr>
            <a:lvl7pPr lvl="6" rtl="0">
              <a:lnSpc>
                <a:spcPct val="100000"/>
              </a:lnSpc>
              <a:spcBef>
                <a:spcPts val="0"/>
              </a:spcBef>
              <a:spcAft>
                <a:spcPts val="0"/>
              </a:spcAft>
              <a:buClr>
                <a:srgbClr val="000000"/>
              </a:buClr>
              <a:buSzPts val="1000"/>
              <a:buNone/>
              <a:defRPr sz="1300">
                <a:solidFill>
                  <a:srgbClr val="000000"/>
                </a:solidFill>
              </a:defRPr>
            </a:lvl7pPr>
            <a:lvl8pPr lvl="7" rtl="0">
              <a:lnSpc>
                <a:spcPct val="100000"/>
              </a:lnSpc>
              <a:spcBef>
                <a:spcPts val="0"/>
              </a:spcBef>
              <a:spcAft>
                <a:spcPts val="0"/>
              </a:spcAft>
              <a:buClr>
                <a:srgbClr val="000000"/>
              </a:buClr>
              <a:buSzPts val="1000"/>
              <a:buNone/>
              <a:defRPr sz="1300">
                <a:solidFill>
                  <a:srgbClr val="000000"/>
                </a:solidFill>
              </a:defRPr>
            </a:lvl8pPr>
            <a:lvl9pPr lvl="8" rtl="0">
              <a:lnSpc>
                <a:spcPct val="100000"/>
              </a:lnSpc>
              <a:spcBef>
                <a:spcPts val="0"/>
              </a:spcBef>
              <a:spcAft>
                <a:spcPts val="0"/>
              </a:spcAft>
              <a:buClr>
                <a:srgbClr val="000000"/>
              </a:buClr>
              <a:buSzPts val="1000"/>
              <a:buNone/>
              <a:defRPr sz="1300">
                <a:solidFill>
                  <a:srgbClr val="000000"/>
                </a:solidFill>
              </a:defRPr>
            </a:lvl9pPr>
          </a:lstStyle>
          <a:p>
            <a:endParaRPr/>
          </a:p>
        </p:txBody>
      </p:sp>
      <p:sp>
        <p:nvSpPr>
          <p:cNvPr id="144" name="Google Shape;144;p13"/>
          <p:cNvSpPr txBox="1">
            <a:spLocks noGrp="1"/>
          </p:cNvSpPr>
          <p:nvPr>
            <p:ph type="title" idx="2" hasCustomPrompt="1"/>
          </p:nvPr>
        </p:nvSpPr>
        <p:spPr>
          <a:xfrm>
            <a:off x="2764643" y="2583513"/>
            <a:ext cx="2338400" cy="770400"/>
          </a:xfrm>
          <a:prstGeom prst="rect">
            <a:avLst/>
          </a:prstGeom>
        </p:spPr>
        <p:txBody>
          <a:bodyPr spcFirstLastPara="1" wrap="square" lIns="121705" tIns="121705" rIns="121705" bIns="121705" anchor="ctr" anchorCtr="0">
            <a:noAutofit/>
          </a:bodyPr>
          <a:lstStyle>
            <a:lvl1pPr lvl="0" algn="ctr" rtl="0">
              <a:spcBef>
                <a:spcPts val="0"/>
              </a:spcBef>
              <a:spcAft>
                <a:spcPts val="0"/>
              </a:spcAft>
              <a:buClr>
                <a:schemeClr val="accent1"/>
              </a:buClr>
              <a:buSzPts val="4800"/>
              <a:buNone/>
              <a:defRPr sz="8000" b="1">
                <a:solidFill>
                  <a:schemeClr val="accent1"/>
                </a:solidFill>
              </a:defRPr>
            </a:lvl1pPr>
            <a:lvl2pPr lvl="1"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9pPr>
          </a:lstStyle>
          <a:p>
            <a:r>
              <a:t>xx%</a:t>
            </a:r>
          </a:p>
        </p:txBody>
      </p:sp>
      <p:sp>
        <p:nvSpPr>
          <p:cNvPr id="145" name="Google Shape;145;p13"/>
          <p:cNvSpPr txBox="1">
            <a:spLocks noGrp="1"/>
          </p:cNvSpPr>
          <p:nvPr>
            <p:ph type="subTitle" idx="3"/>
          </p:nvPr>
        </p:nvSpPr>
        <p:spPr>
          <a:xfrm>
            <a:off x="8488966" y="5473167"/>
            <a:ext cx="3251200" cy="763200"/>
          </a:xfrm>
          <a:prstGeom prst="rect">
            <a:avLst/>
          </a:prstGeom>
        </p:spPr>
        <p:txBody>
          <a:bodyPr spcFirstLastPara="1" wrap="square" lIns="121705" tIns="121705" rIns="121705" bIns="121705" anchor="t" anchorCtr="0">
            <a:noAutofit/>
          </a:bodyPr>
          <a:lstStyle>
            <a:lvl1pPr lvl="0" rtl="0">
              <a:lnSpc>
                <a:spcPct val="100000"/>
              </a:lnSpc>
              <a:spcBef>
                <a:spcPts val="0"/>
              </a:spcBef>
              <a:spcAft>
                <a:spcPts val="0"/>
              </a:spcAft>
              <a:buClr>
                <a:srgbClr val="000000"/>
              </a:buClr>
              <a:buSzPts val="1000"/>
              <a:buNone/>
              <a:defRPr sz="1900">
                <a:solidFill>
                  <a:schemeClr val="dk1"/>
                </a:solidFill>
              </a:defRPr>
            </a:lvl1pPr>
            <a:lvl2pPr lvl="1" rtl="0">
              <a:lnSpc>
                <a:spcPct val="100000"/>
              </a:lnSpc>
              <a:spcBef>
                <a:spcPts val="0"/>
              </a:spcBef>
              <a:spcAft>
                <a:spcPts val="0"/>
              </a:spcAft>
              <a:buClr>
                <a:srgbClr val="000000"/>
              </a:buClr>
              <a:buSzPts val="1000"/>
              <a:buNone/>
              <a:defRPr sz="1300">
                <a:solidFill>
                  <a:srgbClr val="000000"/>
                </a:solidFill>
              </a:defRPr>
            </a:lvl2pPr>
            <a:lvl3pPr lvl="2" rtl="0">
              <a:lnSpc>
                <a:spcPct val="100000"/>
              </a:lnSpc>
              <a:spcBef>
                <a:spcPts val="0"/>
              </a:spcBef>
              <a:spcAft>
                <a:spcPts val="0"/>
              </a:spcAft>
              <a:buClr>
                <a:srgbClr val="000000"/>
              </a:buClr>
              <a:buSzPts val="1000"/>
              <a:buNone/>
              <a:defRPr sz="1300">
                <a:solidFill>
                  <a:srgbClr val="000000"/>
                </a:solidFill>
              </a:defRPr>
            </a:lvl3pPr>
            <a:lvl4pPr lvl="3" rtl="0">
              <a:lnSpc>
                <a:spcPct val="100000"/>
              </a:lnSpc>
              <a:spcBef>
                <a:spcPts val="0"/>
              </a:spcBef>
              <a:spcAft>
                <a:spcPts val="0"/>
              </a:spcAft>
              <a:buClr>
                <a:srgbClr val="000000"/>
              </a:buClr>
              <a:buSzPts val="1000"/>
              <a:buNone/>
              <a:defRPr sz="1300">
                <a:solidFill>
                  <a:srgbClr val="000000"/>
                </a:solidFill>
              </a:defRPr>
            </a:lvl4pPr>
            <a:lvl5pPr lvl="4" rtl="0">
              <a:lnSpc>
                <a:spcPct val="100000"/>
              </a:lnSpc>
              <a:spcBef>
                <a:spcPts val="0"/>
              </a:spcBef>
              <a:spcAft>
                <a:spcPts val="0"/>
              </a:spcAft>
              <a:buClr>
                <a:srgbClr val="000000"/>
              </a:buClr>
              <a:buSzPts val="1000"/>
              <a:buNone/>
              <a:defRPr sz="1300">
                <a:solidFill>
                  <a:srgbClr val="000000"/>
                </a:solidFill>
              </a:defRPr>
            </a:lvl5pPr>
            <a:lvl6pPr lvl="5" rtl="0">
              <a:lnSpc>
                <a:spcPct val="100000"/>
              </a:lnSpc>
              <a:spcBef>
                <a:spcPts val="0"/>
              </a:spcBef>
              <a:spcAft>
                <a:spcPts val="0"/>
              </a:spcAft>
              <a:buClr>
                <a:srgbClr val="000000"/>
              </a:buClr>
              <a:buSzPts val="1000"/>
              <a:buNone/>
              <a:defRPr sz="1300">
                <a:solidFill>
                  <a:srgbClr val="000000"/>
                </a:solidFill>
              </a:defRPr>
            </a:lvl6pPr>
            <a:lvl7pPr lvl="6" rtl="0">
              <a:lnSpc>
                <a:spcPct val="100000"/>
              </a:lnSpc>
              <a:spcBef>
                <a:spcPts val="0"/>
              </a:spcBef>
              <a:spcAft>
                <a:spcPts val="0"/>
              </a:spcAft>
              <a:buClr>
                <a:srgbClr val="000000"/>
              </a:buClr>
              <a:buSzPts val="1000"/>
              <a:buNone/>
              <a:defRPr sz="1300">
                <a:solidFill>
                  <a:srgbClr val="000000"/>
                </a:solidFill>
              </a:defRPr>
            </a:lvl7pPr>
            <a:lvl8pPr lvl="7" rtl="0">
              <a:lnSpc>
                <a:spcPct val="100000"/>
              </a:lnSpc>
              <a:spcBef>
                <a:spcPts val="0"/>
              </a:spcBef>
              <a:spcAft>
                <a:spcPts val="0"/>
              </a:spcAft>
              <a:buClr>
                <a:srgbClr val="000000"/>
              </a:buClr>
              <a:buSzPts val="1000"/>
              <a:buNone/>
              <a:defRPr sz="1300">
                <a:solidFill>
                  <a:srgbClr val="000000"/>
                </a:solidFill>
              </a:defRPr>
            </a:lvl8pPr>
            <a:lvl9pPr lvl="8" rtl="0">
              <a:lnSpc>
                <a:spcPct val="100000"/>
              </a:lnSpc>
              <a:spcBef>
                <a:spcPts val="0"/>
              </a:spcBef>
              <a:spcAft>
                <a:spcPts val="0"/>
              </a:spcAft>
              <a:buClr>
                <a:srgbClr val="000000"/>
              </a:buClr>
              <a:buSzPts val="1000"/>
              <a:buNone/>
              <a:defRPr sz="1300">
                <a:solidFill>
                  <a:srgbClr val="000000"/>
                </a:solidFill>
              </a:defRPr>
            </a:lvl9pPr>
          </a:lstStyle>
          <a:p>
            <a:endParaRPr/>
          </a:p>
        </p:txBody>
      </p:sp>
      <p:sp>
        <p:nvSpPr>
          <p:cNvPr id="146" name="Google Shape;146;p13"/>
          <p:cNvSpPr txBox="1">
            <a:spLocks noGrp="1"/>
          </p:cNvSpPr>
          <p:nvPr>
            <p:ph type="title" idx="4" hasCustomPrompt="1"/>
          </p:nvPr>
        </p:nvSpPr>
        <p:spPr>
          <a:xfrm>
            <a:off x="7158355" y="2583491"/>
            <a:ext cx="2338400" cy="770400"/>
          </a:xfrm>
          <a:prstGeom prst="rect">
            <a:avLst/>
          </a:prstGeom>
        </p:spPr>
        <p:txBody>
          <a:bodyPr spcFirstLastPara="1" wrap="square" lIns="121705" tIns="121705" rIns="121705" bIns="121705" anchor="ctr" anchorCtr="0">
            <a:noAutofit/>
          </a:bodyPr>
          <a:lstStyle>
            <a:lvl1pPr lvl="0" algn="ctr" rtl="0">
              <a:spcBef>
                <a:spcPts val="0"/>
              </a:spcBef>
              <a:spcAft>
                <a:spcPts val="0"/>
              </a:spcAft>
              <a:buClr>
                <a:schemeClr val="accent1"/>
              </a:buClr>
              <a:buSzPts val="4800"/>
              <a:buNone/>
              <a:defRPr sz="8000" b="1">
                <a:solidFill>
                  <a:schemeClr val="accent1"/>
                </a:solidFill>
              </a:defRPr>
            </a:lvl1pPr>
            <a:lvl2pPr lvl="1"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9pPr>
          </a:lstStyle>
          <a:p>
            <a:r>
              <a:t>xx%</a:t>
            </a:r>
          </a:p>
        </p:txBody>
      </p:sp>
      <p:sp>
        <p:nvSpPr>
          <p:cNvPr id="147" name="Google Shape;147;p13"/>
          <p:cNvSpPr txBox="1">
            <a:spLocks noGrp="1"/>
          </p:cNvSpPr>
          <p:nvPr>
            <p:ph type="subTitle" idx="5"/>
          </p:nvPr>
        </p:nvSpPr>
        <p:spPr>
          <a:xfrm>
            <a:off x="4508600" y="5473167"/>
            <a:ext cx="3174800" cy="763200"/>
          </a:xfrm>
          <a:prstGeom prst="rect">
            <a:avLst/>
          </a:prstGeom>
        </p:spPr>
        <p:txBody>
          <a:bodyPr spcFirstLastPara="1" wrap="square" lIns="121705" tIns="121705" rIns="121705" bIns="121705" anchor="t" anchorCtr="0">
            <a:noAutofit/>
          </a:bodyPr>
          <a:lstStyle>
            <a:lvl1pPr lvl="0" algn="ctr" rtl="0">
              <a:lnSpc>
                <a:spcPct val="100000"/>
              </a:lnSpc>
              <a:spcBef>
                <a:spcPts val="0"/>
              </a:spcBef>
              <a:spcAft>
                <a:spcPts val="0"/>
              </a:spcAft>
              <a:buClr>
                <a:srgbClr val="000000"/>
              </a:buClr>
              <a:buSzPts val="1000"/>
              <a:buNone/>
              <a:defRPr sz="1900">
                <a:solidFill>
                  <a:schemeClr val="dk1"/>
                </a:solidFill>
              </a:defRPr>
            </a:lvl1pPr>
            <a:lvl2pPr lvl="1" rtl="0">
              <a:lnSpc>
                <a:spcPct val="100000"/>
              </a:lnSpc>
              <a:spcBef>
                <a:spcPts val="0"/>
              </a:spcBef>
              <a:spcAft>
                <a:spcPts val="0"/>
              </a:spcAft>
              <a:buClr>
                <a:srgbClr val="000000"/>
              </a:buClr>
              <a:buSzPts val="1000"/>
              <a:buNone/>
              <a:defRPr sz="1300">
                <a:solidFill>
                  <a:srgbClr val="000000"/>
                </a:solidFill>
              </a:defRPr>
            </a:lvl2pPr>
            <a:lvl3pPr lvl="2" rtl="0">
              <a:lnSpc>
                <a:spcPct val="100000"/>
              </a:lnSpc>
              <a:spcBef>
                <a:spcPts val="0"/>
              </a:spcBef>
              <a:spcAft>
                <a:spcPts val="0"/>
              </a:spcAft>
              <a:buClr>
                <a:srgbClr val="000000"/>
              </a:buClr>
              <a:buSzPts val="1000"/>
              <a:buNone/>
              <a:defRPr sz="1300">
                <a:solidFill>
                  <a:srgbClr val="000000"/>
                </a:solidFill>
              </a:defRPr>
            </a:lvl3pPr>
            <a:lvl4pPr lvl="3" rtl="0">
              <a:lnSpc>
                <a:spcPct val="100000"/>
              </a:lnSpc>
              <a:spcBef>
                <a:spcPts val="0"/>
              </a:spcBef>
              <a:spcAft>
                <a:spcPts val="0"/>
              </a:spcAft>
              <a:buClr>
                <a:srgbClr val="000000"/>
              </a:buClr>
              <a:buSzPts val="1000"/>
              <a:buNone/>
              <a:defRPr sz="1300">
                <a:solidFill>
                  <a:srgbClr val="000000"/>
                </a:solidFill>
              </a:defRPr>
            </a:lvl4pPr>
            <a:lvl5pPr lvl="4" rtl="0">
              <a:lnSpc>
                <a:spcPct val="100000"/>
              </a:lnSpc>
              <a:spcBef>
                <a:spcPts val="0"/>
              </a:spcBef>
              <a:spcAft>
                <a:spcPts val="0"/>
              </a:spcAft>
              <a:buClr>
                <a:srgbClr val="000000"/>
              </a:buClr>
              <a:buSzPts val="1000"/>
              <a:buNone/>
              <a:defRPr sz="1300">
                <a:solidFill>
                  <a:srgbClr val="000000"/>
                </a:solidFill>
              </a:defRPr>
            </a:lvl5pPr>
            <a:lvl6pPr lvl="5" rtl="0">
              <a:lnSpc>
                <a:spcPct val="100000"/>
              </a:lnSpc>
              <a:spcBef>
                <a:spcPts val="0"/>
              </a:spcBef>
              <a:spcAft>
                <a:spcPts val="0"/>
              </a:spcAft>
              <a:buClr>
                <a:srgbClr val="000000"/>
              </a:buClr>
              <a:buSzPts val="1000"/>
              <a:buNone/>
              <a:defRPr sz="1300">
                <a:solidFill>
                  <a:srgbClr val="000000"/>
                </a:solidFill>
              </a:defRPr>
            </a:lvl6pPr>
            <a:lvl7pPr lvl="6" rtl="0">
              <a:lnSpc>
                <a:spcPct val="100000"/>
              </a:lnSpc>
              <a:spcBef>
                <a:spcPts val="0"/>
              </a:spcBef>
              <a:spcAft>
                <a:spcPts val="0"/>
              </a:spcAft>
              <a:buClr>
                <a:srgbClr val="000000"/>
              </a:buClr>
              <a:buSzPts val="1000"/>
              <a:buNone/>
              <a:defRPr sz="1300">
                <a:solidFill>
                  <a:srgbClr val="000000"/>
                </a:solidFill>
              </a:defRPr>
            </a:lvl7pPr>
            <a:lvl8pPr lvl="7" rtl="0">
              <a:lnSpc>
                <a:spcPct val="100000"/>
              </a:lnSpc>
              <a:spcBef>
                <a:spcPts val="0"/>
              </a:spcBef>
              <a:spcAft>
                <a:spcPts val="0"/>
              </a:spcAft>
              <a:buClr>
                <a:srgbClr val="000000"/>
              </a:buClr>
              <a:buSzPts val="1000"/>
              <a:buNone/>
              <a:defRPr sz="1300">
                <a:solidFill>
                  <a:srgbClr val="000000"/>
                </a:solidFill>
              </a:defRPr>
            </a:lvl8pPr>
            <a:lvl9pPr lvl="8" rtl="0">
              <a:lnSpc>
                <a:spcPct val="100000"/>
              </a:lnSpc>
              <a:spcBef>
                <a:spcPts val="0"/>
              </a:spcBef>
              <a:spcAft>
                <a:spcPts val="0"/>
              </a:spcAft>
              <a:buClr>
                <a:srgbClr val="000000"/>
              </a:buClr>
              <a:buSzPts val="1000"/>
              <a:buNone/>
              <a:defRPr sz="1300">
                <a:solidFill>
                  <a:srgbClr val="000000"/>
                </a:solidFill>
              </a:defRPr>
            </a:lvl9pPr>
          </a:lstStyle>
          <a:p>
            <a:endParaRPr/>
          </a:p>
        </p:txBody>
      </p:sp>
      <p:sp>
        <p:nvSpPr>
          <p:cNvPr id="148" name="Google Shape;148;p13"/>
          <p:cNvSpPr txBox="1">
            <a:spLocks noGrp="1"/>
          </p:cNvSpPr>
          <p:nvPr>
            <p:ph type="title" idx="6" hasCustomPrompt="1"/>
          </p:nvPr>
        </p:nvSpPr>
        <p:spPr>
          <a:xfrm>
            <a:off x="4926801" y="2229297"/>
            <a:ext cx="2338400" cy="770400"/>
          </a:xfrm>
          <a:prstGeom prst="rect">
            <a:avLst/>
          </a:prstGeom>
        </p:spPr>
        <p:txBody>
          <a:bodyPr spcFirstLastPara="1" wrap="square" lIns="121705" tIns="121705" rIns="121705" bIns="121705" anchor="ctr" anchorCtr="0">
            <a:noAutofit/>
          </a:bodyPr>
          <a:lstStyle>
            <a:lvl1pPr lvl="0" algn="ctr" rtl="0">
              <a:spcBef>
                <a:spcPts val="0"/>
              </a:spcBef>
              <a:spcAft>
                <a:spcPts val="0"/>
              </a:spcAft>
              <a:buClr>
                <a:schemeClr val="accent1"/>
              </a:buClr>
              <a:buSzPts val="4800"/>
              <a:buNone/>
              <a:defRPr sz="8000" b="1">
                <a:solidFill>
                  <a:schemeClr val="accent1"/>
                </a:solidFill>
              </a:defRPr>
            </a:lvl1pPr>
            <a:lvl2pPr lvl="1"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9pPr>
          </a:lstStyle>
          <a:p>
            <a:r>
              <a:t>xx%</a:t>
            </a:r>
          </a:p>
        </p:txBody>
      </p:sp>
      <p:sp>
        <p:nvSpPr>
          <p:cNvPr id="149" name="Google Shape;149;p13"/>
          <p:cNvSpPr txBox="1">
            <a:spLocks noGrp="1"/>
          </p:cNvSpPr>
          <p:nvPr>
            <p:ph type="ctrTitle" idx="7"/>
          </p:nvPr>
        </p:nvSpPr>
        <p:spPr>
          <a:xfrm>
            <a:off x="4054601" y="4948644"/>
            <a:ext cx="4082800" cy="770400"/>
          </a:xfrm>
          <a:prstGeom prst="rect">
            <a:avLst/>
          </a:prstGeom>
        </p:spPr>
        <p:txBody>
          <a:bodyPr spcFirstLastPara="1" wrap="square" lIns="121705" tIns="121705" rIns="121705" bIns="121705" anchor="b" anchorCtr="0">
            <a:noAutofit/>
          </a:bodyPr>
          <a:lstStyle>
            <a:lvl1pPr lvl="0" algn="ctr" rtl="0">
              <a:spcBef>
                <a:spcPts val="0"/>
              </a:spcBef>
              <a:spcAft>
                <a:spcPts val="0"/>
              </a:spcAft>
              <a:buClr>
                <a:srgbClr val="000000"/>
              </a:buClr>
              <a:buSzPts val="1200"/>
              <a:buNone/>
              <a:defRPr sz="3200" b="1">
                <a:solidFill>
                  <a:schemeClr val="accent2"/>
                </a:solidFill>
              </a:defRPr>
            </a:lvl1pPr>
            <a:lvl2pPr lvl="1" rtl="0">
              <a:spcBef>
                <a:spcPts val="0"/>
              </a:spcBef>
              <a:spcAft>
                <a:spcPts val="0"/>
              </a:spcAft>
              <a:buClr>
                <a:srgbClr val="000000"/>
              </a:buClr>
              <a:buSzPts val="1200"/>
              <a:buNone/>
              <a:defRPr sz="1600">
                <a:solidFill>
                  <a:srgbClr val="000000"/>
                </a:solidFill>
              </a:defRPr>
            </a:lvl2pPr>
            <a:lvl3pPr lvl="2" rtl="0">
              <a:spcBef>
                <a:spcPts val="0"/>
              </a:spcBef>
              <a:spcAft>
                <a:spcPts val="0"/>
              </a:spcAft>
              <a:buClr>
                <a:srgbClr val="000000"/>
              </a:buClr>
              <a:buSzPts val="1200"/>
              <a:buNone/>
              <a:defRPr sz="1600">
                <a:solidFill>
                  <a:srgbClr val="000000"/>
                </a:solidFill>
              </a:defRPr>
            </a:lvl3pPr>
            <a:lvl4pPr lvl="3" rtl="0">
              <a:spcBef>
                <a:spcPts val="0"/>
              </a:spcBef>
              <a:spcAft>
                <a:spcPts val="0"/>
              </a:spcAft>
              <a:buClr>
                <a:srgbClr val="000000"/>
              </a:buClr>
              <a:buSzPts val="1200"/>
              <a:buNone/>
              <a:defRPr sz="1600">
                <a:solidFill>
                  <a:srgbClr val="000000"/>
                </a:solidFill>
              </a:defRPr>
            </a:lvl4pPr>
            <a:lvl5pPr lvl="4" rtl="0">
              <a:spcBef>
                <a:spcPts val="0"/>
              </a:spcBef>
              <a:spcAft>
                <a:spcPts val="0"/>
              </a:spcAft>
              <a:buClr>
                <a:srgbClr val="000000"/>
              </a:buClr>
              <a:buSzPts val="1200"/>
              <a:buNone/>
              <a:defRPr sz="1600">
                <a:solidFill>
                  <a:srgbClr val="000000"/>
                </a:solidFill>
              </a:defRPr>
            </a:lvl5pPr>
            <a:lvl6pPr lvl="5" rtl="0">
              <a:spcBef>
                <a:spcPts val="0"/>
              </a:spcBef>
              <a:spcAft>
                <a:spcPts val="0"/>
              </a:spcAft>
              <a:buClr>
                <a:srgbClr val="000000"/>
              </a:buClr>
              <a:buSzPts val="1200"/>
              <a:buNone/>
              <a:defRPr sz="1600">
                <a:solidFill>
                  <a:srgbClr val="000000"/>
                </a:solidFill>
              </a:defRPr>
            </a:lvl6pPr>
            <a:lvl7pPr lvl="6" rtl="0">
              <a:spcBef>
                <a:spcPts val="0"/>
              </a:spcBef>
              <a:spcAft>
                <a:spcPts val="0"/>
              </a:spcAft>
              <a:buClr>
                <a:srgbClr val="000000"/>
              </a:buClr>
              <a:buSzPts val="1200"/>
              <a:buNone/>
              <a:defRPr sz="1600">
                <a:solidFill>
                  <a:srgbClr val="000000"/>
                </a:solidFill>
              </a:defRPr>
            </a:lvl7pPr>
            <a:lvl8pPr lvl="7" rtl="0">
              <a:spcBef>
                <a:spcPts val="0"/>
              </a:spcBef>
              <a:spcAft>
                <a:spcPts val="0"/>
              </a:spcAft>
              <a:buClr>
                <a:srgbClr val="000000"/>
              </a:buClr>
              <a:buSzPts val="1200"/>
              <a:buNone/>
              <a:defRPr sz="1600">
                <a:solidFill>
                  <a:srgbClr val="000000"/>
                </a:solidFill>
              </a:defRPr>
            </a:lvl8pPr>
            <a:lvl9pPr lvl="8" rtl="0">
              <a:spcBef>
                <a:spcPts val="0"/>
              </a:spcBef>
              <a:spcAft>
                <a:spcPts val="0"/>
              </a:spcAft>
              <a:buClr>
                <a:srgbClr val="000000"/>
              </a:buClr>
              <a:buSzPts val="1200"/>
              <a:buNone/>
              <a:defRPr sz="1600">
                <a:solidFill>
                  <a:srgbClr val="000000"/>
                </a:solidFill>
              </a:defRPr>
            </a:lvl9pPr>
          </a:lstStyle>
          <a:p>
            <a:endParaRPr/>
          </a:p>
        </p:txBody>
      </p:sp>
      <p:sp>
        <p:nvSpPr>
          <p:cNvPr id="150" name="Google Shape;150;p13"/>
          <p:cNvSpPr txBox="1">
            <a:spLocks noGrp="1"/>
          </p:cNvSpPr>
          <p:nvPr>
            <p:ph type="ctrTitle" idx="8"/>
          </p:nvPr>
        </p:nvSpPr>
        <p:spPr>
          <a:xfrm>
            <a:off x="8488967" y="4948644"/>
            <a:ext cx="2278000" cy="770400"/>
          </a:xfrm>
          <a:prstGeom prst="rect">
            <a:avLst/>
          </a:prstGeom>
        </p:spPr>
        <p:txBody>
          <a:bodyPr spcFirstLastPara="1" wrap="square" lIns="121705" tIns="121705" rIns="121705" bIns="121705" anchor="b" anchorCtr="0">
            <a:noAutofit/>
          </a:bodyPr>
          <a:lstStyle>
            <a:lvl1pPr lvl="0" rtl="0">
              <a:spcBef>
                <a:spcPts val="0"/>
              </a:spcBef>
              <a:spcAft>
                <a:spcPts val="0"/>
              </a:spcAft>
              <a:buClr>
                <a:srgbClr val="000000"/>
              </a:buClr>
              <a:buSzPts val="1200"/>
              <a:buNone/>
              <a:defRPr sz="3200" b="1">
                <a:solidFill>
                  <a:schemeClr val="accent3"/>
                </a:solidFill>
              </a:defRPr>
            </a:lvl1pPr>
            <a:lvl2pPr lvl="1" rtl="0">
              <a:spcBef>
                <a:spcPts val="0"/>
              </a:spcBef>
              <a:spcAft>
                <a:spcPts val="0"/>
              </a:spcAft>
              <a:buClr>
                <a:srgbClr val="000000"/>
              </a:buClr>
              <a:buSzPts val="1200"/>
              <a:buNone/>
              <a:defRPr sz="1600">
                <a:solidFill>
                  <a:srgbClr val="000000"/>
                </a:solidFill>
              </a:defRPr>
            </a:lvl2pPr>
            <a:lvl3pPr lvl="2" rtl="0">
              <a:spcBef>
                <a:spcPts val="0"/>
              </a:spcBef>
              <a:spcAft>
                <a:spcPts val="0"/>
              </a:spcAft>
              <a:buClr>
                <a:srgbClr val="000000"/>
              </a:buClr>
              <a:buSzPts val="1200"/>
              <a:buNone/>
              <a:defRPr sz="1600">
                <a:solidFill>
                  <a:srgbClr val="000000"/>
                </a:solidFill>
              </a:defRPr>
            </a:lvl3pPr>
            <a:lvl4pPr lvl="3" rtl="0">
              <a:spcBef>
                <a:spcPts val="0"/>
              </a:spcBef>
              <a:spcAft>
                <a:spcPts val="0"/>
              </a:spcAft>
              <a:buClr>
                <a:srgbClr val="000000"/>
              </a:buClr>
              <a:buSzPts val="1200"/>
              <a:buNone/>
              <a:defRPr sz="1600">
                <a:solidFill>
                  <a:srgbClr val="000000"/>
                </a:solidFill>
              </a:defRPr>
            </a:lvl4pPr>
            <a:lvl5pPr lvl="4" rtl="0">
              <a:spcBef>
                <a:spcPts val="0"/>
              </a:spcBef>
              <a:spcAft>
                <a:spcPts val="0"/>
              </a:spcAft>
              <a:buClr>
                <a:srgbClr val="000000"/>
              </a:buClr>
              <a:buSzPts val="1200"/>
              <a:buNone/>
              <a:defRPr sz="1600">
                <a:solidFill>
                  <a:srgbClr val="000000"/>
                </a:solidFill>
              </a:defRPr>
            </a:lvl5pPr>
            <a:lvl6pPr lvl="5" rtl="0">
              <a:spcBef>
                <a:spcPts val="0"/>
              </a:spcBef>
              <a:spcAft>
                <a:spcPts val="0"/>
              </a:spcAft>
              <a:buClr>
                <a:srgbClr val="000000"/>
              </a:buClr>
              <a:buSzPts val="1200"/>
              <a:buNone/>
              <a:defRPr sz="1600">
                <a:solidFill>
                  <a:srgbClr val="000000"/>
                </a:solidFill>
              </a:defRPr>
            </a:lvl6pPr>
            <a:lvl7pPr lvl="6" rtl="0">
              <a:spcBef>
                <a:spcPts val="0"/>
              </a:spcBef>
              <a:spcAft>
                <a:spcPts val="0"/>
              </a:spcAft>
              <a:buClr>
                <a:srgbClr val="000000"/>
              </a:buClr>
              <a:buSzPts val="1200"/>
              <a:buNone/>
              <a:defRPr sz="1600">
                <a:solidFill>
                  <a:srgbClr val="000000"/>
                </a:solidFill>
              </a:defRPr>
            </a:lvl7pPr>
            <a:lvl8pPr lvl="7" rtl="0">
              <a:spcBef>
                <a:spcPts val="0"/>
              </a:spcBef>
              <a:spcAft>
                <a:spcPts val="0"/>
              </a:spcAft>
              <a:buClr>
                <a:srgbClr val="000000"/>
              </a:buClr>
              <a:buSzPts val="1200"/>
              <a:buNone/>
              <a:defRPr sz="1600">
                <a:solidFill>
                  <a:srgbClr val="000000"/>
                </a:solidFill>
              </a:defRPr>
            </a:lvl8pPr>
            <a:lvl9pPr lvl="8" rtl="0">
              <a:spcBef>
                <a:spcPts val="0"/>
              </a:spcBef>
              <a:spcAft>
                <a:spcPts val="0"/>
              </a:spcAft>
              <a:buClr>
                <a:srgbClr val="000000"/>
              </a:buClr>
              <a:buSzPts val="1200"/>
              <a:buNone/>
              <a:defRPr sz="1600">
                <a:solidFill>
                  <a:srgbClr val="000000"/>
                </a:solidFill>
              </a:defRPr>
            </a:lvl9pPr>
          </a:lstStyle>
          <a:p>
            <a:endParaRPr/>
          </a:p>
        </p:txBody>
      </p:sp>
      <p:sp>
        <p:nvSpPr>
          <p:cNvPr id="151" name="Google Shape;151;p13"/>
          <p:cNvSpPr txBox="1">
            <a:spLocks noGrp="1"/>
          </p:cNvSpPr>
          <p:nvPr>
            <p:ph type="ctrTitle" idx="9"/>
          </p:nvPr>
        </p:nvSpPr>
        <p:spPr>
          <a:xfrm>
            <a:off x="1583400" y="374285"/>
            <a:ext cx="9025200" cy="1261600"/>
          </a:xfrm>
          <a:prstGeom prst="rect">
            <a:avLst/>
          </a:prstGeom>
        </p:spPr>
        <p:txBody>
          <a:bodyPr spcFirstLastPara="1" wrap="square" lIns="121705" tIns="121705" rIns="121705" bIns="121705" anchor="t" anchorCtr="0">
            <a:noAutofit/>
          </a:bodyPr>
          <a:lstStyle>
            <a:lvl1pPr lvl="0" algn="ctr" rtl="0">
              <a:spcBef>
                <a:spcPts val="0"/>
              </a:spcBef>
              <a:spcAft>
                <a:spcPts val="0"/>
              </a:spcAft>
              <a:buClr>
                <a:srgbClr val="000000"/>
              </a:buClr>
              <a:buSzPts val="2800"/>
              <a:buNone/>
              <a:defRPr sz="4800" b="1">
                <a:solidFill>
                  <a:schemeClr val="accent1"/>
                </a:solidFill>
              </a:defRPr>
            </a:lvl1pPr>
            <a:lvl2pPr lvl="1" algn="r" rtl="0">
              <a:spcBef>
                <a:spcPts val="0"/>
              </a:spcBef>
              <a:spcAft>
                <a:spcPts val="0"/>
              </a:spcAft>
              <a:buClr>
                <a:srgbClr val="000000"/>
              </a:buClr>
              <a:buSzPts val="1800"/>
              <a:buNone/>
              <a:defRPr sz="2400">
                <a:solidFill>
                  <a:srgbClr val="000000"/>
                </a:solidFill>
              </a:defRPr>
            </a:lvl2pPr>
            <a:lvl3pPr lvl="2" algn="r" rtl="0">
              <a:spcBef>
                <a:spcPts val="0"/>
              </a:spcBef>
              <a:spcAft>
                <a:spcPts val="0"/>
              </a:spcAft>
              <a:buClr>
                <a:srgbClr val="000000"/>
              </a:buClr>
              <a:buSzPts val="1800"/>
              <a:buNone/>
              <a:defRPr sz="2400">
                <a:solidFill>
                  <a:srgbClr val="000000"/>
                </a:solidFill>
              </a:defRPr>
            </a:lvl3pPr>
            <a:lvl4pPr lvl="3" algn="r" rtl="0">
              <a:spcBef>
                <a:spcPts val="0"/>
              </a:spcBef>
              <a:spcAft>
                <a:spcPts val="0"/>
              </a:spcAft>
              <a:buClr>
                <a:srgbClr val="000000"/>
              </a:buClr>
              <a:buSzPts val="1800"/>
              <a:buNone/>
              <a:defRPr sz="2400">
                <a:solidFill>
                  <a:srgbClr val="000000"/>
                </a:solidFill>
              </a:defRPr>
            </a:lvl4pPr>
            <a:lvl5pPr lvl="4" algn="r" rtl="0">
              <a:spcBef>
                <a:spcPts val="0"/>
              </a:spcBef>
              <a:spcAft>
                <a:spcPts val="0"/>
              </a:spcAft>
              <a:buClr>
                <a:srgbClr val="000000"/>
              </a:buClr>
              <a:buSzPts val="1800"/>
              <a:buNone/>
              <a:defRPr sz="2400">
                <a:solidFill>
                  <a:srgbClr val="000000"/>
                </a:solidFill>
              </a:defRPr>
            </a:lvl5pPr>
            <a:lvl6pPr lvl="5" algn="r" rtl="0">
              <a:spcBef>
                <a:spcPts val="0"/>
              </a:spcBef>
              <a:spcAft>
                <a:spcPts val="0"/>
              </a:spcAft>
              <a:buClr>
                <a:srgbClr val="000000"/>
              </a:buClr>
              <a:buSzPts val="1800"/>
              <a:buNone/>
              <a:defRPr sz="2400">
                <a:solidFill>
                  <a:srgbClr val="000000"/>
                </a:solidFill>
              </a:defRPr>
            </a:lvl6pPr>
            <a:lvl7pPr lvl="6" algn="r" rtl="0">
              <a:spcBef>
                <a:spcPts val="0"/>
              </a:spcBef>
              <a:spcAft>
                <a:spcPts val="0"/>
              </a:spcAft>
              <a:buClr>
                <a:srgbClr val="000000"/>
              </a:buClr>
              <a:buSzPts val="1800"/>
              <a:buNone/>
              <a:defRPr sz="2400">
                <a:solidFill>
                  <a:srgbClr val="000000"/>
                </a:solidFill>
              </a:defRPr>
            </a:lvl7pPr>
            <a:lvl8pPr lvl="7" algn="r" rtl="0">
              <a:spcBef>
                <a:spcPts val="0"/>
              </a:spcBef>
              <a:spcAft>
                <a:spcPts val="0"/>
              </a:spcAft>
              <a:buClr>
                <a:srgbClr val="000000"/>
              </a:buClr>
              <a:buSzPts val="1800"/>
              <a:buNone/>
              <a:defRPr sz="2400">
                <a:solidFill>
                  <a:srgbClr val="000000"/>
                </a:solidFill>
              </a:defRPr>
            </a:lvl8pPr>
            <a:lvl9pPr lvl="8" algn="r" rtl="0">
              <a:spcBef>
                <a:spcPts val="0"/>
              </a:spcBef>
              <a:spcAft>
                <a:spcPts val="0"/>
              </a:spcAft>
              <a:buClr>
                <a:srgbClr val="000000"/>
              </a:buClr>
              <a:buSzPts val="1800"/>
              <a:buNone/>
              <a:defRPr sz="2400">
                <a:solidFill>
                  <a:srgbClr val="000000"/>
                </a:solidFill>
              </a:defRPr>
            </a:lvl9pPr>
          </a:lstStyle>
          <a:p>
            <a:endParaRPr/>
          </a:p>
        </p:txBody>
      </p:sp>
      <p:sp>
        <p:nvSpPr>
          <p:cNvPr id="152" name="Google Shape;152;p13"/>
          <p:cNvSpPr/>
          <p:nvPr/>
        </p:nvSpPr>
        <p:spPr>
          <a:xfrm>
            <a:off x="308901" y="2615652"/>
            <a:ext cx="409899" cy="409899"/>
          </a:xfrm>
          <a:custGeom>
            <a:avLst/>
            <a:gdLst/>
            <a:ahLst/>
            <a:cxnLst/>
            <a:rect l="l" t="t" r="r" b="b"/>
            <a:pathLst>
              <a:path w="23325" h="23325" fill="none" extrusionOk="0">
                <a:moveTo>
                  <a:pt x="23325" y="9996"/>
                </a:moveTo>
                <a:cubicBezTo>
                  <a:pt x="23325" y="18882"/>
                  <a:pt x="12588" y="23325"/>
                  <a:pt x="6294" y="17031"/>
                </a:cubicBezTo>
                <a:cubicBezTo>
                  <a:pt x="0" y="10737"/>
                  <a:pt x="4443" y="0"/>
                  <a:pt x="13329" y="0"/>
                </a:cubicBezTo>
                <a:cubicBezTo>
                  <a:pt x="18882" y="0"/>
                  <a:pt x="23325" y="4443"/>
                  <a:pt x="23325" y="9996"/>
                </a:cubicBezTo>
                <a:close/>
              </a:path>
            </a:pathLst>
          </a:custGeom>
          <a:noFill/>
          <a:ln w="28575" cap="flat" cmpd="sng">
            <a:solidFill>
              <a:schemeClr val="accent2"/>
            </a:solidFill>
            <a:prstDash val="solid"/>
            <a:miter lim="370229"/>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53" name="Google Shape;153;p13"/>
          <p:cNvSpPr/>
          <p:nvPr/>
        </p:nvSpPr>
        <p:spPr>
          <a:xfrm rot="7641468">
            <a:off x="10718783" y="1594654"/>
            <a:ext cx="345775" cy="302011"/>
          </a:xfrm>
          <a:custGeom>
            <a:avLst/>
            <a:gdLst/>
            <a:ahLst/>
            <a:cxnLst/>
            <a:rect l="l" t="t" r="r" b="b"/>
            <a:pathLst>
              <a:path w="29249" h="25547" fill="none" extrusionOk="0">
                <a:moveTo>
                  <a:pt x="14439" y="0"/>
                </a:moveTo>
                <a:lnTo>
                  <a:pt x="0" y="25546"/>
                </a:lnTo>
                <a:lnTo>
                  <a:pt x="29248" y="25546"/>
                </a:lnTo>
                <a:close/>
              </a:path>
            </a:pathLst>
          </a:custGeom>
          <a:noFill/>
          <a:ln w="28575" cap="rnd" cmpd="sng">
            <a:solidFill>
              <a:schemeClr val="accent1"/>
            </a:solidFill>
            <a:prstDash val="solid"/>
            <a:round/>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54" name="Google Shape;154;p13"/>
          <p:cNvSpPr/>
          <p:nvPr/>
        </p:nvSpPr>
        <p:spPr>
          <a:xfrm>
            <a:off x="11280185" y="1974686"/>
            <a:ext cx="1599043"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2"/>
            </a:solidFill>
            <a:prstDash val="solid"/>
            <a:round/>
            <a:headEnd type="none" w="med" len="med"/>
            <a:tailEnd type="none" w="med" len="med"/>
          </a:ln>
        </p:spPr>
      </p:sp>
      <p:sp>
        <p:nvSpPr>
          <p:cNvPr id="155" name="Google Shape;155;p13"/>
          <p:cNvSpPr/>
          <p:nvPr/>
        </p:nvSpPr>
        <p:spPr>
          <a:xfrm>
            <a:off x="10728367" y="2341782"/>
            <a:ext cx="1599043"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3"/>
            </a:solidFill>
            <a:prstDash val="solid"/>
            <a:round/>
            <a:headEnd type="none" w="med" len="med"/>
            <a:tailEnd type="none" w="med" len="med"/>
          </a:ln>
        </p:spPr>
      </p:sp>
      <p:sp>
        <p:nvSpPr>
          <p:cNvPr id="156" name="Google Shape;156;p13"/>
          <p:cNvSpPr/>
          <p:nvPr/>
        </p:nvSpPr>
        <p:spPr>
          <a:xfrm>
            <a:off x="37551" y="3122686"/>
            <a:ext cx="1599043"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3"/>
            </a:solidFill>
            <a:prstDash val="solid"/>
            <a:round/>
            <a:headEnd type="none" w="med" len="med"/>
            <a:tailEnd type="none" w="med" len="med"/>
          </a:ln>
        </p:spPr>
      </p:sp>
      <p:sp>
        <p:nvSpPr>
          <p:cNvPr id="157" name="Google Shape;157;p13"/>
          <p:cNvSpPr/>
          <p:nvPr/>
        </p:nvSpPr>
        <p:spPr>
          <a:xfrm>
            <a:off x="-514267" y="3489782"/>
            <a:ext cx="1599043"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1"/>
            </a:solidFill>
            <a:prstDash val="solid"/>
            <a:round/>
            <a:headEnd type="none" w="med" len="med"/>
            <a:tailEnd type="none" w="med" len="med"/>
          </a:ln>
        </p:spPr>
      </p:sp>
      <p:sp>
        <p:nvSpPr>
          <p:cNvPr id="158" name="Google Shape;158;p13"/>
          <p:cNvSpPr/>
          <p:nvPr/>
        </p:nvSpPr>
        <p:spPr>
          <a:xfrm>
            <a:off x="452651" y="600786"/>
            <a:ext cx="1599043"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2"/>
            </a:solidFill>
            <a:prstDash val="solid"/>
            <a:round/>
            <a:headEnd type="none" w="med" len="med"/>
            <a:tailEnd type="none" w="med" len="med"/>
          </a:ln>
        </p:spPr>
      </p:sp>
      <p:sp>
        <p:nvSpPr>
          <p:cNvPr id="159" name="Google Shape;159;p13"/>
          <p:cNvSpPr/>
          <p:nvPr/>
        </p:nvSpPr>
        <p:spPr>
          <a:xfrm rot="7641468">
            <a:off x="1185582" y="1012287"/>
            <a:ext cx="345775" cy="302011"/>
          </a:xfrm>
          <a:custGeom>
            <a:avLst/>
            <a:gdLst/>
            <a:ahLst/>
            <a:cxnLst/>
            <a:rect l="l" t="t" r="r" b="b"/>
            <a:pathLst>
              <a:path w="29249" h="25547" fill="none" extrusionOk="0">
                <a:moveTo>
                  <a:pt x="14439" y="0"/>
                </a:moveTo>
                <a:lnTo>
                  <a:pt x="0" y="25546"/>
                </a:lnTo>
                <a:lnTo>
                  <a:pt x="29248" y="25546"/>
                </a:lnTo>
                <a:close/>
              </a:path>
            </a:pathLst>
          </a:custGeom>
          <a:noFill/>
          <a:ln w="28575" cap="rnd" cmpd="sng">
            <a:solidFill>
              <a:schemeClr val="accent3"/>
            </a:solidFill>
            <a:prstDash val="solid"/>
            <a:round/>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379254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0704A-D03A-4F8B-96ED-363EC85D0E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5A7D28-A2DC-4657-B009-00313C24050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570CAB-A5A0-4D80-9AC0-608A3661F898}"/>
              </a:ext>
            </a:extLst>
          </p:cNvPr>
          <p:cNvSpPr>
            <a:spLocks noGrp="1"/>
          </p:cNvSpPr>
          <p:nvPr>
            <p:ph type="dt" sz="half" idx="10"/>
          </p:nvPr>
        </p:nvSpPr>
        <p:spPr/>
        <p:txBody>
          <a:bodyPr/>
          <a:lstStyle/>
          <a:p>
            <a:fld id="{4DFB3F6F-ACA2-4024-A092-DA4E426CE6FC}" type="datetimeFigureOut">
              <a:rPr lang="en-US" smtClean="0"/>
              <a:t>10/1/2022</a:t>
            </a:fld>
            <a:endParaRPr lang="en-US"/>
          </a:p>
        </p:txBody>
      </p:sp>
      <p:sp>
        <p:nvSpPr>
          <p:cNvPr id="5" name="Footer Placeholder 4">
            <a:extLst>
              <a:ext uri="{FF2B5EF4-FFF2-40B4-BE49-F238E27FC236}">
                <a16:creationId xmlns:a16="http://schemas.microsoft.com/office/drawing/2014/main" id="{C4DC5D8D-9A8D-4D87-9B4C-279C179D26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CA8FF3-0126-4E1F-B63A-54E4B82F0DE5}"/>
              </a:ext>
            </a:extLst>
          </p:cNvPr>
          <p:cNvSpPr>
            <a:spLocks noGrp="1"/>
          </p:cNvSpPr>
          <p:nvPr>
            <p:ph type="sldNum" sz="quarter" idx="12"/>
          </p:nvPr>
        </p:nvSpPr>
        <p:spPr/>
        <p:txBody>
          <a:bodyPr/>
          <a:lstStyle/>
          <a:p>
            <a:fld id="{5CCC3B20-7F5D-499B-92D5-4C3A4B6D8036}" type="slidenum">
              <a:rPr lang="en-US" smtClean="0"/>
              <a:t>‹#›</a:t>
            </a:fld>
            <a:endParaRPr lang="en-US"/>
          </a:p>
        </p:txBody>
      </p:sp>
    </p:spTree>
    <p:extLst>
      <p:ext uri="{BB962C8B-B14F-4D97-AF65-F5344CB8AC3E}">
        <p14:creationId xmlns:p14="http://schemas.microsoft.com/office/powerpoint/2010/main" val="11557851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
          <p:cNvSpPr>
            <a:spLocks noGrp="1" noChangeArrowheads="1"/>
          </p:cNvSpPr>
          <p:nvPr>
            <p:ph type="dt" sz="half" idx="10"/>
          </p:nvPr>
        </p:nvSpPr>
        <p:spPr>
          <a:ln/>
        </p:spPr>
        <p:txBody>
          <a:bodyPr/>
          <a:lstStyle>
            <a:lvl1pPr>
              <a:defRPr/>
            </a:lvl1pPr>
          </a:lstStyle>
          <a:p>
            <a:pPr>
              <a:defRPr/>
            </a:pPr>
            <a:endParaRPr lang="tr-T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tr-T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9CE154E-F48B-48F2-9BDE-3D4FB4D4C408}" type="slidenum">
              <a:rPr lang="tr-TR">
                <a:solidFill>
                  <a:srgbClr val="000000"/>
                </a:solidFill>
              </a:rPr>
              <a:pPr>
                <a:defRPr/>
              </a:pPr>
              <a:t>‹#›</a:t>
            </a:fld>
            <a:endParaRPr lang="tr-TR">
              <a:solidFill>
                <a:srgbClr val="000000"/>
              </a:solidFill>
            </a:endParaRPr>
          </a:p>
        </p:txBody>
      </p:sp>
    </p:spTree>
    <p:extLst>
      <p:ext uri="{BB962C8B-B14F-4D97-AF65-F5344CB8AC3E}">
        <p14:creationId xmlns:p14="http://schemas.microsoft.com/office/powerpoint/2010/main" val="40589300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84F5A-CD48-4AEE-93B6-F11EA201FEE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466821E-0C10-4216-8D60-AC8343E61DE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A86F9A1-E827-4185-83FE-9C955C3201C0}"/>
              </a:ext>
            </a:extLst>
          </p:cNvPr>
          <p:cNvSpPr>
            <a:spLocks noGrp="1"/>
          </p:cNvSpPr>
          <p:nvPr>
            <p:ph type="dt" sz="half" idx="10"/>
          </p:nvPr>
        </p:nvSpPr>
        <p:spPr/>
        <p:txBody>
          <a:bodyPr/>
          <a:lstStyle/>
          <a:p>
            <a:fld id="{4DFB3F6F-ACA2-4024-A092-DA4E426CE6FC}" type="datetimeFigureOut">
              <a:rPr lang="en-US" smtClean="0"/>
              <a:t>10/1/2022</a:t>
            </a:fld>
            <a:endParaRPr lang="en-US"/>
          </a:p>
        </p:txBody>
      </p:sp>
      <p:sp>
        <p:nvSpPr>
          <p:cNvPr id="5" name="Footer Placeholder 4">
            <a:extLst>
              <a:ext uri="{FF2B5EF4-FFF2-40B4-BE49-F238E27FC236}">
                <a16:creationId xmlns:a16="http://schemas.microsoft.com/office/drawing/2014/main" id="{66D5D231-95A3-476B-AC95-40D58DE839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386E08-6DF5-4323-8F06-D9BA697F6A06}"/>
              </a:ext>
            </a:extLst>
          </p:cNvPr>
          <p:cNvSpPr>
            <a:spLocks noGrp="1"/>
          </p:cNvSpPr>
          <p:nvPr>
            <p:ph type="sldNum" sz="quarter" idx="12"/>
          </p:nvPr>
        </p:nvSpPr>
        <p:spPr/>
        <p:txBody>
          <a:bodyPr/>
          <a:lstStyle/>
          <a:p>
            <a:fld id="{5CCC3B20-7F5D-499B-92D5-4C3A4B6D8036}" type="slidenum">
              <a:rPr lang="en-US" smtClean="0"/>
              <a:t>‹#›</a:t>
            </a:fld>
            <a:endParaRPr lang="en-US"/>
          </a:p>
        </p:txBody>
      </p:sp>
    </p:spTree>
    <p:extLst>
      <p:ext uri="{BB962C8B-B14F-4D97-AF65-F5344CB8AC3E}">
        <p14:creationId xmlns:p14="http://schemas.microsoft.com/office/powerpoint/2010/main" val="19246973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6FFD6-81FE-4D48-A0FC-DA1504BF56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6952967-14D7-4E4F-B844-29E08AF75A8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3904771-DED7-4680-B70C-C8DC5A50059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C6AFF88-CD5A-4169-A711-37A0270C0F9C}"/>
              </a:ext>
            </a:extLst>
          </p:cNvPr>
          <p:cNvSpPr>
            <a:spLocks noGrp="1"/>
          </p:cNvSpPr>
          <p:nvPr>
            <p:ph type="dt" sz="half" idx="10"/>
          </p:nvPr>
        </p:nvSpPr>
        <p:spPr/>
        <p:txBody>
          <a:bodyPr/>
          <a:lstStyle/>
          <a:p>
            <a:fld id="{4DFB3F6F-ACA2-4024-A092-DA4E426CE6FC}" type="datetimeFigureOut">
              <a:rPr lang="en-US" smtClean="0"/>
              <a:t>10/1/2022</a:t>
            </a:fld>
            <a:endParaRPr lang="en-US"/>
          </a:p>
        </p:txBody>
      </p:sp>
      <p:sp>
        <p:nvSpPr>
          <p:cNvPr id="6" name="Footer Placeholder 5">
            <a:extLst>
              <a:ext uri="{FF2B5EF4-FFF2-40B4-BE49-F238E27FC236}">
                <a16:creationId xmlns:a16="http://schemas.microsoft.com/office/drawing/2014/main" id="{70AFDDCF-6F35-4A6C-AFD8-8126B3AC8E2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2B2EED-7CF9-49FE-97E2-8B21A1F7688C}"/>
              </a:ext>
            </a:extLst>
          </p:cNvPr>
          <p:cNvSpPr>
            <a:spLocks noGrp="1"/>
          </p:cNvSpPr>
          <p:nvPr>
            <p:ph type="sldNum" sz="quarter" idx="12"/>
          </p:nvPr>
        </p:nvSpPr>
        <p:spPr/>
        <p:txBody>
          <a:bodyPr/>
          <a:lstStyle/>
          <a:p>
            <a:fld id="{5CCC3B20-7F5D-499B-92D5-4C3A4B6D8036}" type="slidenum">
              <a:rPr lang="en-US" smtClean="0"/>
              <a:t>‹#›</a:t>
            </a:fld>
            <a:endParaRPr lang="en-US"/>
          </a:p>
        </p:txBody>
      </p:sp>
    </p:spTree>
    <p:extLst>
      <p:ext uri="{BB962C8B-B14F-4D97-AF65-F5344CB8AC3E}">
        <p14:creationId xmlns:p14="http://schemas.microsoft.com/office/powerpoint/2010/main" val="10937195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A1FC0-744D-40E4-9BDF-7326520A318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7BDBD7F-1587-45CC-A018-7F1B8F1507F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DDADDE3-C024-447E-8FC5-17B8E85DD28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954D853-AEF6-4FFF-9F38-7AB2DBE6812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FFBE948-179E-4DB4-96F9-027B27563D1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6321444-8CD2-48FF-A332-95C640588184}"/>
              </a:ext>
            </a:extLst>
          </p:cNvPr>
          <p:cNvSpPr>
            <a:spLocks noGrp="1"/>
          </p:cNvSpPr>
          <p:nvPr>
            <p:ph type="dt" sz="half" idx="10"/>
          </p:nvPr>
        </p:nvSpPr>
        <p:spPr/>
        <p:txBody>
          <a:bodyPr/>
          <a:lstStyle/>
          <a:p>
            <a:fld id="{4DFB3F6F-ACA2-4024-A092-DA4E426CE6FC}" type="datetimeFigureOut">
              <a:rPr lang="en-US" smtClean="0"/>
              <a:t>10/1/2022</a:t>
            </a:fld>
            <a:endParaRPr lang="en-US"/>
          </a:p>
        </p:txBody>
      </p:sp>
      <p:sp>
        <p:nvSpPr>
          <p:cNvPr id="8" name="Footer Placeholder 7">
            <a:extLst>
              <a:ext uri="{FF2B5EF4-FFF2-40B4-BE49-F238E27FC236}">
                <a16:creationId xmlns:a16="http://schemas.microsoft.com/office/drawing/2014/main" id="{D7064F18-A8BF-464F-8FD3-0452D838D81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BEE3D43-64CA-4252-A2CC-BC0D6C7DE70D}"/>
              </a:ext>
            </a:extLst>
          </p:cNvPr>
          <p:cNvSpPr>
            <a:spLocks noGrp="1"/>
          </p:cNvSpPr>
          <p:nvPr>
            <p:ph type="sldNum" sz="quarter" idx="12"/>
          </p:nvPr>
        </p:nvSpPr>
        <p:spPr/>
        <p:txBody>
          <a:bodyPr/>
          <a:lstStyle/>
          <a:p>
            <a:fld id="{5CCC3B20-7F5D-499B-92D5-4C3A4B6D8036}" type="slidenum">
              <a:rPr lang="en-US" smtClean="0"/>
              <a:t>‹#›</a:t>
            </a:fld>
            <a:endParaRPr lang="en-US"/>
          </a:p>
        </p:txBody>
      </p:sp>
    </p:spTree>
    <p:extLst>
      <p:ext uri="{BB962C8B-B14F-4D97-AF65-F5344CB8AC3E}">
        <p14:creationId xmlns:p14="http://schemas.microsoft.com/office/powerpoint/2010/main" val="2476283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8684A-D83B-4A56-9468-1DA0867C9C4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FBBCCB3-A334-4AA7-82A3-36BED86E38BA}"/>
              </a:ext>
            </a:extLst>
          </p:cNvPr>
          <p:cNvSpPr>
            <a:spLocks noGrp="1"/>
          </p:cNvSpPr>
          <p:nvPr>
            <p:ph type="dt" sz="half" idx="10"/>
          </p:nvPr>
        </p:nvSpPr>
        <p:spPr/>
        <p:txBody>
          <a:bodyPr/>
          <a:lstStyle/>
          <a:p>
            <a:fld id="{4DFB3F6F-ACA2-4024-A092-DA4E426CE6FC}" type="datetimeFigureOut">
              <a:rPr lang="en-US" smtClean="0"/>
              <a:t>10/1/2022</a:t>
            </a:fld>
            <a:endParaRPr lang="en-US"/>
          </a:p>
        </p:txBody>
      </p:sp>
      <p:sp>
        <p:nvSpPr>
          <p:cNvPr id="4" name="Footer Placeholder 3">
            <a:extLst>
              <a:ext uri="{FF2B5EF4-FFF2-40B4-BE49-F238E27FC236}">
                <a16:creationId xmlns:a16="http://schemas.microsoft.com/office/drawing/2014/main" id="{EE2A0A8A-10FC-4390-B48F-C04C772B011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B153788-F370-48EB-8FC7-49E0C788AC1D}"/>
              </a:ext>
            </a:extLst>
          </p:cNvPr>
          <p:cNvSpPr>
            <a:spLocks noGrp="1"/>
          </p:cNvSpPr>
          <p:nvPr>
            <p:ph type="sldNum" sz="quarter" idx="12"/>
          </p:nvPr>
        </p:nvSpPr>
        <p:spPr/>
        <p:txBody>
          <a:bodyPr/>
          <a:lstStyle/>
          <a:p>
            <a:fld id="{5CCC3B20-7F5D-499B-92D5-4C3A4B6D8036}" type="slidenum">
              <a:rPr lang="en-US" smtClean="0"/>
              <a:t>‹#›</a:t>
            </a:fld>
            <a:endParaRPr lang="en-US"/>
          </a:p>
        </p:txBody>
      </p:sp>
    </p:spTree>
    <p:extLst>
      <p:ext uri="{BB962C8B-B14F-4D97-AF65-F5344CB8AC3E}">
        <p14:creationId xmlns:p14="http://schemas.microsoft.com/office/powerpoint/2010/main" val="39181852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CF9EA65-90F7-41C9-BBB4-48D73DFCB333}"/>
              </a:ext>
            </a:extLst>
          </p:cNvPr>
          <p:cNvSpPr>
            <a:spLocks noGrp="1"/>
          </p:cNvSpPr>
          <p:nvPr>
            <p:ph type="dt" sz="half" idx="10"/>
          </p:nvPr>
        </p:nvSpPr>
        <p:spPr/>
        <p:txBody>
          <a:bodyPr/>
          <a:lstStyle/>
          <a:p>
            <a:fld id="{4DFB3F6F-ACA2-4024-A092-DA4E426CE6FC}" type="datetimeFigureOut">
              <a:rPr lang="en-US" smtClean="0"/>
              <a:t>10/1/2022</a:t>
            </a:fld>
            <a:endParaRPr lang="en-US"/>
          </a:p>
        </p:txBody>
      </p:sp>
      <p:sp>
        <p:nvSpPr>
          <p:cNvPr id="3" name="Footer Placeholder 2">
            <a:extLst>
              <a:ext uri="{FF2B5EF4-FFF2-40B4-BE49-F238E27FC236}">
                <a16:creationId xmlns:a16="http://schemas.microsoft.com/office/drawing/2014/main" id="{9E2EAFC3-3B9A-437F-9EB7-B501C96885C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97BD05B-50D5-4B90-97BC-2BA8C7255779}"/>
              </a:ext>
            </a:extLst>
          </p:cNvPr>
          <p:cNvSpPr>
            <a:spLocks noGrp="1"/>
          </p:cNvSpPr>
          <p:nvPr>
            <p:ph type="sldNum" sz="quarter" idx="12"/>
          </p:nvPr>
        </p:nvSpPr>
        <p:spPr/>
        <p:txBody>
          <a:bodyPr/>
          <a:lstStyle/>
          <a:p>
            <a:fld id="{5CCC3B20-7F5D-499B-92D5-4C3A4B6D8036}" type="slidenum">
              <a:rPr lang="en-US" smtClean="0"/>
              <a:t>‹#›</a:t>
            </a:fld>
            <a:endParaRPr lang="en-US"/>
          </a:p>
        </p:txBody>
      </p:sp>
    </p:spTree>
    <p:extLst>
      <p:ext uri="{BB962C8B-B14F-4D97-AF65-F5344CB8AC3E}">
        <p14:creationId xmlns:p14="http://schemas.microsoft.com/office/powerpoint/2010/main" val="431196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497E8-28CF-4853-AB89-1DBF25104C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FE631D0-4C0D-4B5B-A7BA-543B0E1F02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F885A9-B4D4-498B-8B76-AD1ABFA910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ABE4E6A-8156-4B31-9441-465CC66D706E}"/>
              </a:ext>
            </a:extLst>
          </p:cNvPr>
          <p:cNvSpPr>
            <a:spLocks noGrp="1"/>
          </p:cNvSpPr>
          <p:nvPr>
            <p:ph type="dt" sz="half" idx="10"/>
          </p:nvPr>
        </p:nvSpPr>
        <p:spPr/>
        <p:txBody>
          <a:bodyPr/>
          <a:lstStyle/>
          <a:p>
            <a:fld id="{4DFB3F6F-ACA2-4024-A092-DA4E426CE6FC}" type="datetimeFigureOut">
              <a:rPr lang="en-US" smtClean="0"/>
              <a:t>10/1/2022</a:t>
            </a:fld>
            <a:endParaRPr lang="en-US"/>
          </a:p>
        </p:txBody>
      </p:sp>
      <p:sp>
        <p:nvSpPr>
          <p:cNvPr id="6" name="Footer Placeholder 5">
            <a:extLst>
              <a:ext uri="{FF2B5EF4-FFF2-40B4-BE49-F238E27FC236}">
                <a16:creationId xmlns:a16="http://schemas.microsoft.com/office/drawing/2014/main" id="{3EDFA818-C2D7-48F8-9E45-979F010B96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7D0E77-1EDE-4143-86C0-12553B802507}"/>
              </a:ext>
            </a:extLst>
          </p:cNvPr>
          <p:cNvSpPr>
            <a:spLocks noGrp="1"/>
          </p:cNvSpPr>
          <p:nvPr>
            <p:ph type="sldNum" sz="quarter" idx="12"/>
          </p:nvPr>
        </p:nvSpPr>
        <p:spPr/>
        <p:txBody>
          <a:bodyPr/>
          <a:lstStyle/>
          <a:p>
            <a:fld id="{5CCC3B20-7F5D-499B-92D5-4C3A4B6D8036}" type="slidenum">
              <a:rPr lang="en-US" smtClean="0"/>
              <a:t>‹#›</a:t>
            </a:fld>
            <a:endParaRPr lang="en-US"/>
          </a:p>
        </p:txBody>
      </p:sp>
    </p:spTree>
    <p:extLst>
      <p:ext uri="{BB962C8B-B14F-4D97-AF65-F5344CB8AC3E}">
        <p14:creationId xmlns:p14="http://schemas.microsoft.com/office/powerpoint/2010/main" val="2589770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A03CF-BC25-4137-95F4-DBFF2F0299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AEC64B3-6C80-4897-B7CE-C5A42986A5E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6766E57-0A00-4F18-BA4D-C9E7D95D42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D81CC96-5D0B-4B9D-AB46-E8B5BF6D3562}"/>
              </a:ext>
            </a:extLst>
          </p:cNvPr>
          <p:cNvSpPr>
            <a:spLocks noGrp="1"/>
          </p:cNvSpPr>
          <p:nvPr>
            <p:ph type="dt" sz="half" idx="10"/>
          </p:nvPr>
        </p:nvSpPr>
        <p:spPr/>
        <p:txBody>
          <a:bodyPr/>
          <a:lstStyle/>
          <a:p>
            <a:fld id="{4DFB3F6F-ACA2-4024-A092-DA4E426CE6FC}" type="datetimeFigureOut">
              <a:rPr lang="en-US" smtClean="0"/>
              <a:t>10/1/2022</a:t>
            </a:fld>
            <a:endParaRPr lang="en-US"/>
          </a:p>
        </p:txBody>
      </p:sp>
      <p:sp>
        <p:nvSpPr>
          <p:cNvPr id="6" name="Footer Placeholder 5">
            <a:extLst>
              <a:ext uri="{FF2B5EF4-FFF2-40B4-BE49-F238E27FC236}">
                <a16:creationId xmlns:a16="http://schemas.microsoft.com/office/drawing/2014/main" id="{EB9683F8-3427-4A2D-8A67-49BA87EBE6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350989-35E7-476E-8982-FE74851821CF}"/>
              </a:ext>
            </a:extLst>
          </p:cNvPr>
          <p:cNvSpPr>
            <a:spLocks noGrp="1"/>
          </p:cNvSpPr>
          <p:nvPr>
            <p:ph type="sldNum" sz="quarter" idx="12"/>
          </p:nvPr>
        </p:nvSpPr>
        <p:spPr/>
        <p:txBody>
          <a:bodyPr/>
          <a:lstStyle/>
          <a:p>
            <a:fld id="{5CCC3B20-7F5D-499B-92D5-4C3A4B6D8036}" type="slidenum">
              <a:rPr lang="en-US" smtClean="0"/>
              <a:t>‹#›</a:t>
            </a:fld>
            <a:endParaRPr lang="en-US"/>
          </a:p>
        </p:txBody>
      </p:sp>
    </p:spTree>
    <p:extLst>
      <p:ext uri="{BB962C8B-B14F-4D97-AF65-F5344CB8AC3E}">
        <p14:creationId xmlns:p14="http://schemas.microsoft.com/office/powerpoint/2010/main" val="3122199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984AC8-79D9-48ED-853E-8E290B4A54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29ED664-D976-4F59-A0A9-B13A2EA454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FAB325-AB79-4552-A4DD-F07EA93CC5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FB3F6F-ACA2-4024-A092-DA4E426CE6FC}" type="datetimeFigureOut">
              <a:rPr lang="en-US" smtClean="0"/>
              <a:t>10/1/2022</a:t>
            </a:fld>
            <a:endParaRPr lang="en-US"/>
          </a:p>
        </p:txBody>
      </p:sp>
      <p:sp>
        <p:nvSpPr>
          <p:cNvPr id="5" name="Footer Placeholder 4">
            <a:extLst>
              <a:ext uri="{FF2B5EF4-FFF2-40B4-BE49-F238E27FC236}">
                <a16:creationId xmlns:a16="http://schemas.microsoft.com/office/drawing/2014/main" id="{7EAF8FFF-14DA-4D9F-818B-DEE2E904A8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9AEB900-32AF-4184-93B7-C725760DC09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CC3B20-7F5D-499B-92D5-4C3A4B6D8036}" type="slidenum">
              <a:rPr lang="en-US" smtClean="0"/>
              <a:t>‹#›</a:t>
            </a:fld>
            <a:endParaRPr lang="en-US"/>
          </a:p>
        </p:txBody>
      </p:sp>
    </p:spTree>
    <p:extLst>
      <p:ext uri="{BB962C8B-B14F-4D97-AF65-F5344CB8AC3E}">
        <p14:creationId xmlns:p14="http://schemas.microsoft.com/office/powerpoint/2010/main" val="5736638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800" y="719200"/>
            <a:ext cx="10290400" cy="825600"/>
          </a:xfrm>
          <a:prstGeom prst="rect">
            <a:avLst/>
          </a:prstGeom>
          <a:noFill/>
          <a:ln>
            <a:noFill/>
          </a:ln>
        </p:spPr>
        <p:txBody>
          <a:bodyPr spcFirstLastPara="1" wrap="square" lIns="121705" tIns="121705" rIns="121705" bIns="121705" anchor="t" anchorCtr="0">
            <a:noAutofit/>
          </a:bodyPr>
          <a:lstStyle>
            <a:lvl1pPr lvl="0" rtl="0">
              <a:spcBef>
                <a:spcPts val="0"/>
              </a:spcBef>
              <a:spcAft>
                <a:spcPts val="0"/>
              </a:spcAft>
              <a:buClr>
                <a:schemeClr val="dk1"/>
              </a:buClr>
              <a:buSzPts val="3600"/>
              <a:buFont typeface="Titan One"/>
              <a:buNone/>
              <a:defRPr sz="3600">
                <a:solidFill>
                  <a:schemeClr val="dk1"/>
                </a:solidFill>
                <a:latin typeface="Titan One"/>
                <a:ea typeface="Titan One"/>
                <a:cs typeface="Titan One"/>
                <a:sym typeface="Titan One"/>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950800" y="1648939"/>
            <a:ext cx="10290400" cy="4489600"/>
          </a:xfrm>
          <a:prstGeom prst="rect">
            <a:avLst/>
          </a:prstGeom>
          <a:noFill/>
          <a:ln>
            <a:noFill/>
          </a:ln>
        </p:spPr>
        <p:txBody>
          <a:bodyPr spcFirstLastPara="1" wrap="square" lIns="121705" tIns="121705" rIns="121705" bIns="121705" anchor="t" anchorCtr="0">
            <a:noAutofit/>
          </a:bodyPr>
          <a:lstStyle>
            <a:lvl1pPr marL="457200" lvl="0" indent="-317500">
              <a:lnSpc>
                <a:spcPct val="115000"/>
              </a:lnSpc>
              <a:spcBef>
                <a:spcPts val="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1pPr>
            <a:lvl2pPr marL="914400" lvl="1" indent="-3175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2pPr>
            <a:lvl3pPr marL="1371600" lvl="2" indent="-3175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3pPr>
            <a:lvl4pPr marL="1828800" lvl="3" indent="-3175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4pPr>
            <a:lvl5pPr marL="2286000" lvl="4" indent="-3175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5pPr>
            <a:lvl6pPr marL="2743200" lvl="5" indent="-3175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6pPr>
            <a:lvl7pPr marL="3200400" lvl="6" indent="-3175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7pPr>
            <a:lvl8pPr marL="3657600" lvl="7" indent="-3175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8pPr>
            <a:lvl9pPr marL="4114800" lvl="8" indent="-317500">
              <a:lnSpc>
                <a:spcPct val="115000"/>
              </a:lnSpc>
              <a:spcBef>
                <a:spcPts val="1600"/>
              </a:spcBef>
              <a:spcAft>
                <a:spcPts val="160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9pPr>
          </a:lstStyle>
          <a:p>
            <a:endParaRPr/>
          </a:p>
        </p:txBody>
      </p:sp>
    </p:spTree>
    <p:extLst>
      <p:ext uri="{BB962C8B-B14F-4D97-AF65-F5344CB8AC3E}">
        <p14:creationId xmlns:p14="http://schemas.microsoft.com/office/powerpoint/2010/main" val="1214806946"/>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8.png"/><Relationship Id="rId18" Type="http://schemas.microsoft.com/office/2007/relationships/hdphoto" Target="../media/hdphoto5.wdp"/><Relationship Id="rId3" Type="http://schemas.openxmlformats.org/officeDocument/2006/relationships/audio" Target="../media/audio1.wav"/><Relationship Id="rId21" Type="http://schemas.openxmlformats.org/officeDocument/2006/relationships/audio" Target="../media/audio1.wav"/><Relationship Id="rId7" Type="http://schemas.openxmlformats.org/officeDocument/2006/relationships/image" Target="../media/image4.png"/><Relationship Id="rId12" Type="http://schemas.openxmlformats.org/officeDocument/2006/relationships/image" Target="../media/image7.png"/><Relationship Id="rId17" Type="http://schemas.openxmlformats.org/officeDocument/2006/relationships/image" Target="../media/image11.png"/><Relationship Id="rId2" Type="http://schemas.openxmlformats.org/officeDocument/2006/relationships/notesSlide" Target="../notesSlides/notesSlide1.xml"/><Relationship Id="rId16" Type="http://schemas.microsoft.com/office/2007/relationships/hdphoto" Target="../media/hdphoto4.wdp"/><Relationship Id="rId20" Type="http://schemas.microsoft.com/office/2007/relationships/hdphoto" Target="../media/hdphoto6.wdp"/><Relationship Id="rId1" Type="http://schemas.openxmlformats.org/officeDocument/2006/relationships/slideLayout" Target="../slideLayouts/slideLayout20.xml"/><Relationship Id="rId6" Type="http://schemas.microsoft.com/office/2007/relationships/hdphoto" Target="../media/hdphoto1.wdp"/><Relationship Id="rId11" Type="http://schemas.microsoft.com/office/2007/relationships/hdphoto" Target="../media/hdphoto3.wdp"/><Relationship Id="rId5" Type="http://schemas.openxmlformats.org/officeDocument/2006/relationships/image" Target="../media/image3.png"/><Relationship Id="rId15" Type="http://schemas.openxmlformats.org/officeDocument/2006/relationships/image" Target="../media/image10.png"/><Relationship Id="rId10" Type="http://schemas.openxmlformats.org/officeDocument/2006/relationships/image" Target="../media/image6.png"/><Relationship Id="rId19" Type="http://schemas.openxmlformats.org/officeDocument/2006/relationships/image" Target="../media/image12.png"/><Relationship Id="rId4" Type="http://schemas.openxmlformats.org/officeDocument/2006/relationships/image" Target="../media/image2.jpeg"/><Relationship Id="rId9" Type="http://schemas.openxmlformats.org/officeDocument/2006/relationships/image" Target="../media/image5.png"/><Relationship Id="rId14"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hdphoto" Target="../media/hdphoto7.wdp"/><Relationship Id="rId13" Type="http://schemas.openxmlformats.org/officeDocument/2006/relationships/image" Target="../media/image20.png"/><Relationship Id="rId18" Type="http://schemas.openxmlformats.org/officeDocument/2006/relationships/image" Target="../media/image3.png"/><Relationship Id="rId3" Type="http://schemas.openxmlformats.org/officeDocument/2006/relationships/image" Target="../media/image5.png"/><Relationship Id="rId21" Type="http://schemas.openxmlformats.org/officeDocument/2006/relationships/image" Target="../media/image9.png"/><Relationship Id="rId7" Type="http://schemas.openxmlformats.org/officeDocument/2006/relationships/image" Target="../media/image16.png"/><Relationship Id="rId12" Type="http://schemas.openxmlformats.org/officeDocument/2006/relationships/image" Target="../media/image19.png"/><Relationship Id="rId17" Type="http://schemas.openxmlformats.org/officeDocument/2006/relationships/image" Target="../media/image21.gif"/><Relationship Id="rId2" Type="http://schemas.openxmlformats.org/officeDocument/2006/relationships/image" Target="../media/image2.jpeg"/><Relationship Id="rId16" Type="http://schemas.openxmlformats.org/officeDocument/2006/relationships/image" Target="../media/image7.png"/><Relationship Id="rId20" Type="http://schemas.openxmlformats.org/officeDocument/2006/relationships/image" Target="../media/image8.png"/><Relationship Id="rId1" Type="http://schemas.openxmlformats.org/officeDocument/2006/relationships/slideLayout" Target="../slideLayouts/slideLayout20.xml"/><Relationship Id="rId6" Type="http://schemas.openxmlformats.org/officeDocument/2006/relationships/image" Target="../media/image15.png"/><Relationship Id="rId11" Type="http://schemas.microsoft.com/office/2007/relationships/hdphoto" Target="../media/hdphoto8.wdp"/><Relationship Id="rId5" Type="http://schemas.openxmlformats.org/officeDocument/2006/relationships/image" Target="../media/image14.png"/><Relationship Id="rId15" Type="http://schemas.microsoft.com/office/2007/relationships/hdphoto" Target="../media/hdphoto3.wdp"/><Relationship Id="rId23" Type="http://schemas.microsoft.com/office/2007/relationships/hdphoto" Target="../media/hdphoto4.wdp"/><Relationship Id="rId10" Type="http://schemas.openxmlformats.org/officeDocument/2006/relationships/image" Target="../media/image18.png"/><Relationship Id="rId19" Type="http://schemas.microsoft.com/office/2007/relationships/hdphoto" Target="../media/hdphoto1.wdp"/><Relationship Id="rId4" Type="http://schemas.openxmlformats.org/officeDocument/2006/relationships/image" Target="../media/image13.png"/><Relationship Id="rId9" Type="http://schemas.openxmlformats.org/officeDocument/2006/relationships/image" Target="../media/image17.png"/><Relationship Id="rId14" Type="http://schemas.openxmlformats.org/officeDocument/2006/relationships/image" Target="../media/image6.png"/><Relationship Id="rId22"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microsoft.com/office/2007/relationships/hdphoto" Target="../media/hdphoto7.wdp"/><Relationship Id="rId13" Type="http://schemas.openxmlformats.org/officeDocument/2006/relationships/image" Target="../media/image20.png"/><Relationship Id="rId18" Type="http://schemas.openxmlformats.org/officeDocument/2006/relationships/image" Target="../media/image8.png"/><Relationship Id="rId3" Type="http://schemas.openxmlformats.org/officeDocument/2006/relationships/image" Target="../media/image5.png"/><Relationship Id="rId21" Type="http://schemas.microsoft.com/office/2007/relationships/hdphoto" Target="../media/hdphoto4.wdp"/><Relationship Id="rId7" Type="http://schemas.openxmlformats.org/officeDocument/2006/relationships/image" Target="../media/image16.png"/><Relationship Id="rId12" Type="http://schemas.openxmlformats.org/officeDocument/2006/relationships/image" Target="../media/image19.png"/><Relationship Id="rId17" Type="http://schemas.openxmlformats.org/officeDocument/2006/relationships/image" Target="../media/image21.gif"/><Relationship Id="rId2" Type="http://schemas.openxmlformats.org/officeDocument/2006/relationships/image" Target="../media/image2.jpeg"/><Relationship Id="rId16" Type="http://schemas.openxmlformats.org/officeDocument/2006/relationships/image" Target="../media/image7.png"/><Relationship Id="rId20" Type="http://schemas.openxmlformats.org/officeDocument/2006/relationships/image" Target="../media/image10.png"/><Relationship Id="rId1" Type="http://schemas.openxmlformats.org/officeDocument/2006/relationships/slideLayout" Target="../slideLayouts/slideLayout20.xml"/><Relationship Id="rId6" Type="http://schemas.openxmlformats.org/officeDocument/2006/relationships/image" Target="../media/image15.png"/><Relationship Id="rId11" Type="http://schemas.microsoft.com/office/2007/relationships/hdphoto" Target="../media/hdphoto8.wdp"/><Relationship Id="rId5" Type="http://schemas.openxmlformats.org/officeDocument/2006/relationships/image" Target="../media/image14.png"/><Relationship Id="rId15" Type="http://schemas.microsoft.com/office/2007/relationships/hdphoto" Target="../media/hdphoto3.wdp"/><Relationship Id="rId23" Type="http://schemas.microsoft.com/office/2007/relationships/hdphoto" Target="../media/hdphoto9.wdp"/><Relationship Id="rId10" Type="http://schemas.openxmlformats.org/officeDocument/2006/relationships/image" Target="../media/image18.png"/><Relationship Id="rId19" Type="http://schemas.openxmlformats.org/officeDocument/2006/relationships/image" Target="../media/image9.png"/><Relationship Id="rId4" Type="http://schemas.openxmlformats.org/officeDocument/2006/relationships/image" Target="../media/image13.png"/><Relationship Id="rId9" Type="http://schemas.openxmlformats.org/officeDocument/2006/relationships/image" Target="../media/image17.png"/><Relationship Id="rId14" Type="http://schemas.openxmlformats.org/officeDocument/2006/relationships/image" Target="../media/image6.png"/><Relationship Id="rId22" Type="http://schemas.openxmlformats.org/officeDocument/2006/relationships/image" Target="../media/image22.png"/></Relationships>
</file>

<file path=ppt/slides/_rels/slide5.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8.png"/><Relationship Id="rId3" Type="http://schemas.openxmlformats.org/officeDocument/2006/relationships/audio" Target="../media/audio1.wav"/><Relationship Id="rId7" Type="http://schemas.openxmlformats.org/officeDocument/2006/relationships/image" Target="../media/image4.png"/><Relationship Id="rId12" Type="http://schemas.microsoft.com/office/2007/relationships/hdphoto" Target="../media/hdphoto1.wdp"/><Relationship Id="rId2" Type="http://schemas.openxmlformats.org/officeDocument/2006/relationships/audio" Target="../media/audio2.wav"/><Relationship Id="rId1" Type="http://schemas.openxmlformats.org/officeDocument/2006/relationships/slideLayout" Target="../slideLayouts/slideLayout20.xml"/><Relationship Id="rId6" Type="http://schemas.openxmlformats.org/officeDocument/2006/relationships/image" Target="../media/image2.jpeg"/><Relationship Id="rId11" Type="http://schemas.openxmlformats.org/officeDocument/2006/relationships/image" Target="../media/image3.png"/><Relationship Id="rId5" Type="http://schemas.openxmlformats.org/officeDocument/2006/relationships/audio" Target="../media/audio4.wav"/><Relationship Id="rId10" Type="http://schemas.openxmlformats.org/officeDocument/2006/relationships/image" Target="../media/image21.gif"/><Relationship Id="rId4" Type="http://schemas.openxmlformats.org/officeDocument/2006/relationships/audio" Target="../media/audio3.wav"/><Relationship Id="rId9" Type="http://schemas.openxmlformats.org/officeDocument/2006/relationships/image" Target="../media/image20.png"/></Relationships>
</file>

<file path=ppt/slides/_rels/slide6.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3.png"/><Relationship Id="rId3" Type="http://schemas.openxmlformats.org/officeDocument/2006/relationships/audio" Target="../media/audio1.wav"/><Relationship Id="rId7" Type="http://schemas.openxmlformats.org/officeDocument/2006/relationships/image" Target="../media/image4.png"/><Relationship Id="rId12" Type="http://schemas.openxmlformats.org/officeDocument/2006/relationships/image" Target="../media/image23.png"/><Relationship Id="rId2" Type="http://schemas.openxmlformats.org/officeDocument/2006/relationships/audio" Target="../media/audio2.wav"/><Relationship Id="rId1" Type="http://schemas.openxmlformats.org/officeDocument/2006/relationships/slideLayout" Target="../slideLayouts/slideLayout20.xml"/><Relationship Id="rId6" Type="http://schemas.openxmlformats.org/officeDocument/2006/relationships/image" Target="../media/image2.jpeg"/><Relationship Id="rId11" Type="http://schemas.microsoft.com/office/2007/relationships/hdphoto" Target="../media/hdphoto7.wdp"/><Relationship Id="rId5" Type="http://schemas.openxmlformats.org/officeDocument/2006/relationships/audio" Target="../media/audio4.wav"/><Relationship Id="rId10" Type="http://schemas.openxmlformats.org/officeDocument/2006/relationships/image" Target="../media/image16.png"/><Relationship Id="rId4" Type="http://schemas.openxmlformats.org/officeDocument/2006/relationships/audio" Target="../media/audio3.wav"/><Relationship Id="rId9" Type="http://schemas.openxmlformats.org/officeDocument/2006/relationships/image" Target="../media/image15.png"/><Relationship Id="rId14" Type="http://schemas.microsoft.com/office/2007/relationships/hdphoto" Target="../media/hdphoto1.wdp"/></Relationships>
</file>

<file path=ppt/slides/_rels/slide7.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0.png"/><Relationship Id="rId3" Type="http://schemas.openxmlformats.org/officeDocument/2006/relationships/audio" Target="../media/audio1.wav"/><Relationship Id="rId7" Type="http://schemas.openxmlformats.org/officeDocument/2006/relationships/image" Target="../media/image4.png"/><Relationship Id="rId12" Type="http://schemas.openxmlformats.org/officeDocument/2006/relationships/image" Target="../media/image9.png"/><Relationship Id="rId2" Type="http://schemas.openxmlformats.org/officeDocument/2006/relationships/audio" Target="../media/audio2.wav"/><Relationship Id="rId1" Type="http://schemas.openxmlformats.org/officeDocument/2006/relationships/slideLayout" Target="../slideLayouts/slideLayout20.xml"/><Relationship Id="rId6" Type="http://schemas.openxmlformats.org/officeDocument/2006/relationships/image" Target="../media/image2.jpeg"/><Relationship Id="rId11" Type="http://schemas.microsoft.com/office/2007/relationships/hdphoto" Target="../media/hdphoto1.wdp"/><Relationship Id="rId5" Type="http://schemas.openxmlformats.org/officeDocument/2006/relationships/audio" Target="../media/audio4.wav"/><Relationship Id="rId10" Type="http://schemas.openxmlformats.org/officeDocument/2006/relationships/image" Target="../media/image3.png"/><Relationship Id="rId4" Type="http://schemas.openxmlformats.org/officeDocument/2006/relationships/audio" Target="../media/audio3.wav"/><Relationship Id="rId9" Type="http://schemas.openxmlformats.org/officeDocument/2006/relationships/image" Target="../media/image5.png"/><Relationship Id="rId14" Type="http://schemas.microsoft.com/office/2007/relationships/hdphoto" Target="../media/hdphoto4.wdp"/></Relationships>
</file>

<file path=ppt/slides/_rels/slide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B102EF3-99D4-4E29-B78F-810F0B61A5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23680" cy="6858000"/>
          </a:xfrm>
          <a:prstGeom prst="rect">
            <a:avLst/>
          </a:prstGeom>
        </p:spPr>
      </p:pic>
      <p:sp>
        <p:nvSpPr>
          <p:cNvPr id="6" name="TextBox 5">
            <a:extLst>
              <a:ext uri="{FF2B5EF4-FFF2-40B4-BE49-F238E27FC236}">
                <a16:creationId xmlns:a16="http://schemas.microsoft.com/office/drawing/2014/main" id="{1C06D91A-8027-4D26-AF2E-9805CE7F7992}"/>
              </a:ext>
            </a:extLst>
          </p:cNvPr>
          <p:cNvSpPr txBox="1"/>
          <p:nvPr/>
        </p:nvSpPr>
        <p:spPr>
          <a:xfrm>
            <a:off x="2017986" y="2215056"/>
            <a:ext cx="9159765" cy="1015663"/>
          </a:xfrm>
          <a:prstGeom prst="rect">
            <a:avLst/>
          </a:prstGeom>
          <a:noFill/>
        </p:spPr>
        <p:txBody>
          <a:bodyPr wrap="square" rtlCol="0">
            <a:spAutoFit/>
          </a:bodyPr>
          <a:lstStyle/>
          <a:p>
            <a:r>
              <a:rPr lang="en-US" sz="6000" dirty="0" err="1">
                <a:latin typeface="Times New Roman" panose="02020603050405020304" pitchFamily="18" charset="0"/>
                <a:cs typeface="Times New Roman" panose="02020603050405020304" pitchFamily="18" charset="0"/>
              </a:rPr>
              <a:t>Bài</a:t>
            </a:r>
            <a:r>
              <a:rPr lang="en-US" sz="6000" dirty="0">
                <a:latin typeface="Times New Roman" panose="02020603050405020304" pitchFamily="18" charset="0"/>
                <a:cs typeface="Times New Roman" panose="02020603050405020304" pitchFamily="18" charset="0"/>
              </a:rPr>
              <a:t> 7: </a:t>
            </a:r>
            <a:r>
              <a:rPr lang="en-US" sz="6000" dirty="0" err="1">
                <a:latin typeface="Times New Roman" panose="02020603050405020304" pitchFamily="18" charset="0"/>
                <a:cs typeface="Times New Roman" panose="02020603050405020304" pitchFamily="18" charset="0"/>
              </a:rPr>
              <a:t>Khối</a:t>
            </a:r>
            <a:r>
              <a:rPr lang="en-US" sz="6000" dirty="0">
                <a:latin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cs typeface="Times New Roman" panose="02020603050405020304" pitchFamily="18" charset="0"/>
              </a:rPr>
              <a:t>óc</a:t>
            </a:r>
            <a:r>
              <a:rPr lang="en-US" sz="6000" dirty="0">
                <a:latin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cs typeface="Times New Roman" panose="02020603050405020304" pitchFamily="18" charset="0"/>
              </a:rPr>
              <a:t>và</a:t>
            </a:r>
            <a:r>
              <a:rPr lang="en-US" sz="6000" dirty="0">
                <a:latin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cs typeface="Times New Roman" panose="02020603050405020304" pitchFamily="18" charset="0"/>
              </a:rPr>
              <a:t>bàn</a:t>
            </a:r>
            <a:r>
              <a:rPr lang="en-US" sz="6000" dirty="0">
                <a:latin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cs typeface="Times New Roman" panose="02020603050405020304" pitchFamily="18" charset="0"/>
              </a:rPr>
              <a:t>tay</a:t>
            </a:r>
            <a:endParaRPr lang="en-US" sz="60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507A1AD4-877F-42AC-8090-9DC273614B96}"/>
              </a:ext>
            </a:extLst>
          </p:cNvPr>
          <p:cNvSpPr txBox="1"/>
          <p:nvPr/>
        </p:nvSpPr>
        <p:spPr>
          <a:xfrm>
            <a:off x="693681" y="3230719"/>
            <a:ext cx="11303875" cy="1938992"/>
          </a:xfrm>
          <a:prstGeom prst="rect">
            <a:avLst/>
          </a:prstGeom>
          <a:noFill/>
        </p:spPr>
        <p:txBody>
          <a:bodyPr wrap="square" rtlCol="0">
            <a:spAutoFit/>
          </a:bodyPr>
          <a:lstStyle/>
          <a:p>
            <a:r>
              <a:rPr lang="en-US" sz="6000" dirty="0" err="1">
                <a:latin typeface="Times New Roman" panose="02020603050405020304" pitchFamily="18" charset="0"/>
                <a:cs typeface="Times New Roman" panose="02020603050405020304" pitchFamily="18" charset="0"/>
              </a:rPr>
              <a:t>Bài</a:t>
            </a:r>
            <a:r>
              <a:rPr lang="en-US" sz="6000" dirty="0">
                <a:latin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cs typeface="Times New Roman" panose="02020603050405020304" pitchFamily="18" charset="0"/>
              </a:rPr>
              <a:t>đọc</a:t>
            </a:r>
            <a:r>
              <a:rPr lang="en-US" sz="6000" dirty="0">
                <a:latin typeface="Times New Roman" panose="02020603050405020304" pitchFamily="18" charset="0"/>
                <a:cs typeface="Times New Roman" panose="02020603050405020304" pitchFamily="18" charset="0"/>
              </a:rPr>
              <a:t> 3: Ng</a:t>
            </a:r>
            <a:r>
              <a:rPr lang="vi-VN" sz="6000" dirty="0">
                <a:latin typeface="Times New Roman" panose="02020603050405020304" pitchFamily="18" charset="0"/>
                <a:cs typeface="Times New Roman" panose="02020603050405020304" pitchFamily="18" charset="0"/>
              </a:rPr>
              <a:t>ư</a:t>
            </a:r>
            <a:r>
              <a:rPr lang="en-US" sz="6000" dirty="0" err="1">
                <a:latin typeface="Times New Roman" panose="02020603050405020304" pitchFamily="18" charset="0"/>
                <a:cs typeface="Times New Roman" panose="02020603050405020304" pitchFamily="18" charset="0"/>
              </a:rPr>
              <a:t>ời</a:t>
            </a:r>
            <a:r>
              <a:rPr lang="en-US" sz="6000" dirty="0">
                <a:latin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cs typeface="Times New Roman" panose="02020603050405020304" pitchFamily="18" charset="0"/>
              </a:rPr>
              <a:t>trí</a:t>
            </a:r>
            <a:r>
              <a:rPr lang="en-US" sz="6000" dirty="0">
                <a:latin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cs typeface="Times New Roman" panose="02020603050405020304" pitchFamily="18" charset="0"/>
              </a:rPr>
              <a:t>thức</a:t>
            </a:r>
            <a:r>
              <a:rPr lang="en-US" sz="6000" dirty="0">
                <a:latin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cs typeface="Times New Roman" panose="02020603050405020304" pitchFamily="18" charset="0"/>
              </a:rPr>
              <a:t>yêu</a:t>
            </a:r>
            <a:r>
              <a:rPr lang="en-US" sz="6000" dirty="0">
                <a:latin typeface="Times New Roman" panose="02020603050405020304" pitchFamily="18" charset="0"/>
                <a:cs typeface="Times New Roman" panose="02020603050405020304" pitchFamily="18" charset="0"/>
              </a:rPr>
              <a:t> n</a:t>
            </a:r>
            <a:r>
              <a:rPr lang="vi-VN" sz="6000" dirty="0">
                <a:latin typeface="Times New Roman" panose="02020603050405020304" pitchFamily="18" charset="0"/>
                <a:cs typeface="Times New Roman" panose="02020603050405020304" pitchFamily="18" charset="0"/>
              </a:rPr>
              <a:t>ư</a:t>
            </a:r>
            <a:r>
              <a:rPr lang="en-US" sz="6000" dirty="0" err="1">
                <a:latin typeface="Times New Roman" panose="02020603050405020304" pitchFamily="18" charset="0"/>
                <a:cs typeface="Times New Roman" panose="02020603050405020304" pitchFamily="18" charset="0"/>
              </a:rPr>
              <a:t>ớc</a:t>
            </a:r>
            <a:endParaRPr lang="en-US" sz="6000" dirty="0">
              <a:latin typeface="Times New Roman" panose="02020603050405020304" pitchFamily="18" charset="0"/>
              <a:cs typeface="Times New Roman" panose="02020603050405020304" pitchFamily="18" charset="0"/>
            </a:endParaRPr>
          </a:p>
          <a:p>
            <a:r>
              <a:rPr lang="en-US" sz="6000" dirty="0">
                <a:latin typeface="Times New Roman" panose="02020603050405020304" pitchFamily="18" charset="0"/>
                <a:cs typeface="Times New Roman" panose="02020603050405020304" pitchFamily="18" charset="0"/>
              </a:rPr>
              <a:t>								</a:t>
            </a:r>
            <a:r>
              <a:rPr lang="en-US" sz="3600" dirty="0">
                <a:latin typeface="Times New Roman" panose="02020603050405020304" pitchFamily="18" charset="0"/>
                <a:cs typeface="Times New Roman" panose="02020603050405020304" pitchFamily="18" charset="0"/>
              </a:rPr>
              <a:t>Theo </a:t>
            </a:r>
            <a:r>
              <a:rPr lang="en-US" sz="3600" dirty="0" err="1">
                <a:latin typeface="Times New Roman" panose="02020603050405020304" pitchFamily="18" charset="0"/>
                <a:cs typeface="Times New Roman" panose="02020603050405020304" pitchFamily="18" charset="0"/>
              </a:rPr>
              <a:t>Đức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Hoài</a:t>
            </a:r>
            <a:endParaRPr lang="en-US"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1735AA60-5E43-434E-BB60-CBBE47101FBA}"/>
              </a:ext>
            </a:extLst>
          </p:cNvPr>
          <p:cNvSpPr/>
          <p:nvPr/>
        </p:nvSpPr>
        <p:spPr>
          <a:xfrm>
            <a:off x="6003634" y="2967335"/>
            <a:ext cx="184731" cy="923330"/>
          </a:xfrm>
          <a:prstGeom prst="rect">
            <a:avLst/>
          </a:prstGeom>
          <a:noFill/>
        </p:spPr>
        <p:txBody>
          <a:bodyPr wrap="none" lIns="91440" tIns="45720" rIns="91440" bIns="45720">
            <a:spAutoFit/>
          </a:bodyPr>
          <a:lstStyle/>
          <a:p>
            <a:pPr algn="ctr"/>
            <a:endParaRPr lang="en-US" sz="5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20056538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17538C2-B50D-4FE6-9EDE-08E960240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9FD657E0-A444-4123-98AA-B184ABAB6B59}"/>
              </a:ext>
            </a:extLst>
          </p:cNvPr>
          <p:cNvSpPr txBox="1"/>
          <p:nvPr/>
        </p:nvSpPr>
        <p:spPr>
          <a:xfrm>
            <a:off x="2054087" y="1709530"/>
            <a:ext cx="8878955" cy="830997"/>
          </a:xfrm>
          <a:prstGeom prst="rect">
            <a:avLst/>
          </a:prstGeom>
          <a:noFill/>
        </p:spPr>
        <p:txBody>
          <a:bodyPr wrap="square" rtlCol="0">
            <a:spAutoFit/>
          </a:bodyPr>
          <a:lstStyle/>
          <a:p>
            <a:r>
              <a:rPr lang="en-US" sz="4800" dirty="0" err="1">
                <a:latin typeface="Times New Roman" panose="02020603050405020304" pitchFamily="18" charset="0"/>
                <a:cs typeface="Times New Roman" panose="02020603050405020304" pitchFamily="18" charset="0"/>
              </a:rPr>
              <a:t>Đoạn</a:t>
            </a:r>
            <a:r>
              <a:rPr lang="en-US" sz="4800" dirty="0">
                <a:latin typeface="Times New Roman" panose="02020603050405020304" pitchFamily="18" charset="0"/>
                <a:cs typeface="Times New Roman" panose="02020603050405020304" pitchFamily="18" charset="0"/>
              </a:rPr>
              <a:t> 1: </a:t>
            </a:r>
            <a:r>
              <a:rPr lang="en-US" sz="4800" dirty="0" err="1">
                <a:latin typeface="Times New Roman" panose="02020603050405020304" pitchFamily="18" charset="0"/>
                <a:cs typeface="Times New Roman" panose="02020603050405020304" pitchFamily="18" charset="0"/>
              </a:rPr>
              <a:t>Từ</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đầu</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đến</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th</a:t>
            </a:r>
            <a:r>
              <a:rPr lang="vi-VN" sz="4800" dirty="0">
                <a:latin typeface="Times New Roman" panose="02020603050405020304" pitchFamily="18" charset="0"/>
                <a:cs typeface="Times New Roman" panose="02020603050405020304" pitchFamily="18" charset="0"/>
              </a:rPr>
              <a:t>ư</a:t>
            </a:r>
            <a:r>
              <a:rPr lang="en-US" sz="4800" dirty="0" err="1">
                <a:latin typeface="Times New Roman" panose="02020603050405020304" pitchFamily="18" charset="0"/>
                <a:cs typeface="Times New Roman" panose="02020603050405020304" pitchFamily="18" charset="0"/>
              </a:rPr>
              <a:t>ơng</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binh</a:t>
            </a:r>
            <a:r>
              <a:rPr lang="en-US" sz="4800" dirty="0">
                <a:latin typeface="Times New Roman" panose="02020603050405020304" pitchFamily="18" charset="0"/>
                <a:cs typeface="Times New Roman" panose="02020603050405020304" pitchFamily="18" charset="0"/>
              </a:rPr>
              <a:t>. </a:t>
            </a:r>
          </a:p>
        </p:txBody>
      </p:sp>
      <p:sp>
        <p:nvSpPr>
          <p:cNvPr id="5" name="TextBox 4">
            <a:extLst>
              <a:ext uri="{FF2B5EF4-FFF2-40B4-BE49-F238E27FC236}">
                <a16:creationId xmlns:a16="http://schemas.microsoft.com/office/drawing/2014/main" id="{D4739981-7F40-4B72-9C91-0A3230C3D14D}"/>
              </a:ext>
            </a:extLst>
          </p:cNvPr>
          <p:cNvSpPr txBox="1"/>
          <p:nvPr/>
        </p:nvSpPr>
        <p:spPr>
          <a:xfrm>
            <a:off x="2054086" y="3013501"/>
            <a:ext cx="8878955" cy="830997"/>
          </a:xfrm>
          <a:prstGeom prst="rect">
            <a:avLst/>
          </a:prstGeom>
          <a:noFill/>
        </p:spPr>
        <p:txBody>
          <a:bodyPr wrap="square" rtlCol="0">
            <a:spAutoFit/>
          </a:bodyPr>
          <a:lstStyle/>
          <a:p>
            <a:r>
              <a:rPr lang="en-US" sz="4800" dirty="0" err="1">
                <a:latin typeface="Times New Roman" panose="02020603050405020304" pitchFamily="18" charset="0"/>
                <a:cs typeface="Times New Roman" panose="02020603050405020304" pitchFamily="18" charset="0"/>
              </a:rPr>
              <a:t>Đoạn</a:t>
            </a:r>
            <a:r>
              <a:rPr lang="en-US" sz="4800" dirty="0">
                <a:latin typeface="Times New Roman" panose="02020603050405020304" pitchFamily="18" charset="0"/>
                <a:cs typeface="Times New Roman" panose="02020603050405020304" pitchFamily="18" charset="0"/>
              </a:rPr>
              <a:t> 2: </a:t>
            </a:r>
            <a:r>
              <a:rPr lang="en-US" sz="4800" dirty="0" err="1">
                <a:latin typeface="Times New Roman" panose="02020603050405020304" pitchFamily="18" charset="0"/>
                <a:cs typeface="Times New Roman" panose="02020603050405020304" pitchFamily="18" charset="0"/>
              </a:rPr>
              <a:t>Đoạn</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còn</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lại</a:t>
            </a:r>
            <a:r>
              <a:rPr lang="en-US" sz="48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237934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BADDC38-CC22-4403-973F-DC7782B006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B3847C34-87B7-447C-B919-E937E9FFDEAB}"/>
              </a:ext>
            </a:extLst>
          </p:cNvPr>
          <p:cNvSpPr txBox="1"/>
          <p:nvPr/>
        </p:nvSpPr>
        <p:spPr>
          <a:xfrm>
            <a:off x="2475186" y="1749973"/>
            <a:ext cx="6794938"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Luyện</a:t>
            </a:r>
            <a:r>
              <a:rPr kumimoji="0" lang="en-US" sz="6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6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đọc</a:t>
            </a:r>
            <a:r>
              <a:rPr kumimoji="0" lang="en-US" sz="6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6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đoạn</a:t>
            </a:r>
            <a:endParaRPr kumimoji="0" lang="en-US" sz="6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0444606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BADDC38-CC22-4403-973F-DC7782B006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79" y="-7358"/>
            <a:ext cx="12192000" cy="6858000"/>
          </a:xfrm>
          <a:prstGeom prst="rect">
            <a:avLst/>
          </a:prstGeom>
        </p:spPr>
      </p:pic>
      <p:sp>
        <p:nvSpPr>
          <p:cNvPr id="6" name="TextBox 5">
            <a:extLst>
              <a:ext uri="{FF2B5EF4-FFF2-40B4-BE49-F238E27FC236}">
                <a16:creationId xmlns:a16="http://schemas.microsoft.com/office/drawing/2014/main" id="{B3847C34-87B7-447C-B919-E937E9FFDEAB}"/>
              </a:ext>
            </a:extLst>
          </p:cNvPr>
          <p:cNvSpPr txBox="1"/>
          <p:nvPr/>
        </p:nvSpPr>
        <p:spPr>
          <a:xfrm>
            <a:off x="1507777" y="875330"/>
            <a:ext cx="6794938"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Luyện</a:t>
            </a:r>
            <a:r>
              <a:rPr kumimoji="0" lang="en-US" sz="6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6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đọc</a:t>
            </a:r>
            <a:r>
              <a:rPr kumimoji="0" lang="en-US" sz="6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a:t>
            </a:r>
            <a:r>
              <a:rPr lang="en-US" sz="6000" dirty="0">
                <a:solidFill>
                  <a:prstClr val="black"/>
                </a:solidFill>
                <a:latin typeface="Times New Roman" panose="02020603050405020304" pitchFamily="18" charset="0"/>
                <a:cs typeface="Times New Roman" panose="02020603050405020304" pitchFamily="18" charset="0"/>
              </a:rPr>
              <a:t>ừ </a:t>
            </a:r>
            <a:r>
              <a:rPr lang="en-US" sz="6000" dirty="0" err="1">
                <a:solidFill>
                  <a:prstClr val="black"/>
                </a:solidFill>
                <a:latin typeface="Times New Roman" panose="02020603050405020304" pitchFamily="18" charset="0"/>
                <a:cs typeface="Times New Roman" panose="02020603050405020304" pitchFamily="18" charset="0"/>
              </a:rPr>
              <a:t>khó</a:t>
            </a:r>
            <a:endParaRPr kumimoji="0" lang="en-US" sz="6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TextBox 6">
            <a:extLst>
              <a:ext uri="{FF2B5EF4-FFF2-40B4-BE49-F238E27FC236}">
                <a16:creationId xmlns:a16="http://schemas.microsoft.com/office/drawing/2014/main" id="{CD1FE490-0BEA-4B1A-946E-7F7AC3EDE3EF}"/>
              </a:ext>
            </a:extLst>
          </p:cNvPr>
          <p:cNvSpPr txBox="1"/>
          <p:nvPr/>
        </p:nvSpPr>
        <p:spPr>
          <a:xfrm>
            <a:off x="5281221" y="1959630"/>
            <a:ext cx="6794938" cy="923330"/>
          </a:xfrm>
          <a:prstGeom prst="rect">
            <a:avLst/>
          </a:prstGeom>
          <a:noFill/>
        </p:spPr>
        <p:txBody>
          <a:bodyPr wrap="square" rtlCol="0">
            <a:spAutoFit/>
          </a:bodyPr>
          <a:lstStyle/>
          <a:p>
            <a:pPr lvl="0" algn="ctr"/>
            <a:r>
              <a:rPr lang="en-US" sz="5400" i="1" dirty="0" err="1"/>
              <a:t>nấm</a:t>
            </a:r>
            <a:r>
              <a:rPr lang="en-US" sz="5400" i="1" dirty="0"/>
              <a:t> </a:t>
            </a:r>
            <a:r>
              <a:rPr lang="en-US" sz="5400" i="1" dirty="0" err="1"/>
              <a:t>pê-ni-xê-lin</a:t>
            </a:r>
            <a:endParaRPr kumimoji="0" lang="en-US" sz="5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 name="TextBox 7">
            <a:extLst>
              <a:ext uri="{FF2B5EF4-FFF2-40B4-BE49-F238E27FC236}">
                <a16:creationId xmlns:a16="http://schemas.microsoft.com/office/drawing/2014/main" id="{DEB3F7CD-6729-45DA-A3E4-FFB8626F5638}"/>
              </a:ext>
            </a:extLst>
          </p:cNvPr>
          <p:cNvSpPr txBox="1"/>
          <p:nvPr/>
        </p:nvSpPr>
        <p:spPr>
          <a:xfrm>
            <a:off x="-698938" y="3121791"/>
            <a:ext cx="6794938" cy="923330"/>
          </a:xfrm>
          <a:prstGeom prst="rect">
            <a:avLst/>
          </a:prstGeom>
          <a:noFill/>
        </p:spPr>
        <p:txBody>
          <a:bodyPr wrap="square" rtlCol="0">
            <a:spAutoFit/>
          </a:bodyPr>
          <a:lstStyle/>
          <a:p>
            <a:pPr lvl="0" algn="ctr"/>
            <a:r>
              <a:rPr lang="en-US" sz="5400" i="1" dirty="0" err="1"/>
              <a:t>rừng</a:t>
            </a:r>
            <a:r>
              <a:rPr lang="en-US" sz="5400" i="1" dirty="0"/>
              <a:t> </a:t>
            </a:r>
            <a:r>
              <a:rPr lang="en-US" sz="5400" i="1" dirty="0" err="1"/>
              <a:t>rậm</a:t>
            </a:r>
            <a:endParaRPr kumimoji="0" lang="en-US" sz="5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9" name="TextBox 8">
            <a:extLst>
              <a:ext uri="{FF2B5EF4-FFF2-40B4-BE49-F238E27FC236}">
                <a16:creationId xmlns:a16="http://schemas.microsoft.com/office/drawing/2014/main" id="{77B0C481-9251-4156-A353-0C490CADCDDB}"/>
              </a:ext>
            </a:extLst>
          </p:cNvPr>
          <p:cNvSpPr txBox="1"/>
          <p:nvPr/>
        </p:nvSpPr>
        <p:spPr>
          <a:xfrm>
            <a:off x="1282490" y="2129824"/>
            <a:ext cx="6794938" cy="923330"/>
          </a:xfrm>
          <a:prstGeom prst="rect">
            <a:avLst/>
          </a:prstGeom>
          <a:noFill/>
        </p:spPr>
        <p:txBody>
          <a:bodyPr wrap="square" rtlCol="0">
            <a:spAutoFit/>
          </a:bodyPr>
          <a:lstStyle/>
          <a:p>
            <a:r>
              <a:rPr lang="en-US" sz="5400" i="1" dirty="0" err="1"/>
              <a:t>sốt</a:t>
            </a:r>
            <a:r>
              <a:rPr lang="en-US" sz="5400" i="1" dirty="0"/>
              <a:t> </a:t>
            </a:r>
            <a:r>
              <a:rPr lang="en-US" sz="5400" i="1" dirty="0" err="1"/>
              <a:t>rét</a:t>
            </a:r>
            <a:endParaRPr lang="en-US" sz="9600" dirty="0"/>
          </a:p>
        </p:txBody>
      </p:sp>
      <p:sp>
        <p:nvSpPr>
          <p:cNvPr id="10" name="TextBox 9">
            <a:extLst>
              <a:ext uri="{FF2B5EF4-FFF2-40B4-BE49-F238E27FC236}">
                <a16:creationId xmlns:a16="http://schemas.microsoft.com/office/drawing/2014/main" id="{0A577472-4E0D-432B-B722-107436E46DC0}"/>
              </a:ext>
            </a:extLst>
          </p:cNvPr>
          <p:cNvSpPr txBox="1"/>
          <p:nvPr/>
        </p:nvSpPr>
        <p:spPr>
          <a:xfrm>
            <a:off x="6288157" y="2854989"/>
            <a:ext cx="6794938" cy="923330"/>
          </a:xfrm>
          <a:prstGeom prst="rect">
            <a:avLst/>
          </a:prstGeom>
          <a:noFill/>
        </p:spPr>
        <p:txBody>
          <a:bodyPr wrap="square" rtlCol="0">
            <a:spAutoFit/>
          </a:bodyPr>
          <a:lstStyle/>
          <a:p>
            <a:r>
              <a:rPr lang="en-US" sz="5400" i="1" dirty="0" err="1"/>
              <a:t>suối</a:t>
            </a:r>
            <a:r>
              <a:rPr lang="en-US" sz="5400" i="1" dirty="0"/>
              <a:t> </a:t>
            </a:r>
            <a:r>
              <a:rPr lang="en-US" sz="5400" i="1" dirty="0" err="1"/>
              <a:t>sâu</a:t>
            </a:r>
            <a:endParaRPr lang="en-US" sz="9600" dirty="0"/>
          </a:p>
        </p:txBody>
      </p:sp>
    </p:spTree>
    <p:extLst>
      <p:ext uri="{BB962C8B-B14F-4D97-AF65-F5344CB8AC3E}">
        <p14:creationId xmlns:p14="http://schemas.microsoft.com/office/powerpoint/2010/main" val="1052239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5328FA6-6932-4563-A19F-8A59812570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2826"/>
            <a:ext cx="12192000" cy="6858000"/>
          </a:xfrm>
          <a:prstGeom prst="rect">
            <a:avLst/>
          </a:prstGeom>
        </p:spPr>
      </p:pic>
      <p:sp>
        <p:nvSpPr>
          <p:cNvPr id="4" name="TextBox 3">
            <a:extLst>
              <a:ext uri="{FF2B5EF4-FFF2-40B4-BE49-F238E27FC236}">
                <a16:creationId xmlns:a16="http://schemas.microsoft.com/office/drawing/2014/main" id="{BD66A0C7-18DD-4C9E-8E6F-3175EE6464A8}"/>
              </a:ext>
            </a:extLst>
          </p:cNvPr>
          <p:cNvSpPr txBox="1"/>
          <p:nvPr/>
        </p:nvSpPr>
        <p:spPr>
          <a:xfrm>
            <a:off x="1507777" y="875330"/>
            <a:ext cx="6794938"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Luyện</a:t>
            </a:r>
            <a:r>
              <a:rPr kumimoji="0" lang="en-US" sz="6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6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đọc</a:t>
            </a:r>
            <a:r>
              <a:rPr kumimoji="0" lang="en-US" sz="6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6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câu</a:t>
            </a:r>
            <a:r>
              <a:rPr kumimoji="0" lang="en-US" sz="6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p>
        </p:txBody>
      </p:sp>
      <p:sp>
        <p:nvSpPr>
          <p:cNvPr id="5" name="TextBox 4">
            <a:extLst>
              <a:ext uri="{FF2B5EF4-FFF2-40B4-BE49-F238E27FC236}">
                <a16:creationId xmlns:a16="http://schemas.microsoft.com/office/drawing/2014/main" id="{37A0D06D-E51A-4910-B232-CEDCD615BE05}"/>
              </a:ext>
            </a:extLst>
          </p:cNvPr>
          <p:cNvSpPr txBox="1"/>
          <p:nvPr/>
        </p:nvSpPr>
        <p:spPr>
          <a:xfrm>
            <a:off x="304801" y="2068781"/>
            <a:ext cx="11887199" cy="4893647"/>
          </a:xfrm>
          <a:prstGeom prst="rect">
            <a:avLst/>
          </a:prstGeom>
          <a:noFill/>
        </p:spPr>
        <p:txBody>
          <a:bodyPr wrap="square" rtlCol="0">
            <a:spAutoFit/>
          </a:bodyPr>
          <a:lstStyle/>
          <a:p>
            <a:r>
              <a:rPr lang="en-US" sz="4800" dirty="0">
                <a:latin typeface="+mj-lt"/>
              </a:rPr>
              <a:t>	</a:t>
            </a:r>
            <a:r>
              <a:rPr lang="vi-VN" sz="4800" dirty="0">
                <a:latin typeface="+mj-lt"/>
              </a:rPr>
              <a:t>Dù băng qua rừng rậm hay suối sâu,/ lúc nào ông cũng giữ bên mình chiếc va li đựng nấm pê-ni-xê-lin/ mà ông gây được từ bên Nhật.//</a:t>
            </a:r>
          </a:p>
          <a:p>
            <a:br>
              <a:rPr lang="vi-VN" sz="6000" dirty="0"/>
            </a:br>
            <a:endParaRPr kumimoji="0" lang="en-US" sz="6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476546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AD9E9CB-2E21-427E-80DD-E280B6E4ED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497"/>
            <a:ext cx="12191999" cy="6858000"/>
          </a:xfrm>
          <a:prstGeom prst="rect">
            <a:avLst/>
          </a:prstGeom>
        </p:spPr>
      </p:pic>
      <p:sp>
        <p:nvSpPr>
          <p:cNvPr id="4" name="TextBox 3">
            <a:extLst>
              <a:ext uri="{FF2B5EF4-FFF2-40B4-BE49-F238E27FC236}">
                <a16:creationId xmlns:a16="http://schemas.microsoft.com/office/drawing/2014/main" id="{4A069B07-6381-4547-85BE-D81674B6DB9B}"/>
              </a:ext>
            </a:extLst>
          </p:cNvPr>
          <p:cNvSpPr txBox="1"/>
          <p:nvPr/>
        </p:nvSpPr>
        <p:spPr>
          <a:xfrm>
            <a:off x="1510743" y="1480084"/>
            <a:ext cx="2657063" cy="769441"/>
          </a:xfrm>
          <a:prstGeom prst="rect">
            <a:avLst/>
          </a:prstGeom>
          <a:noFill/>
        </p:spPr>
        <p:txBody>
          <a:bodyPr wrap="square" rtlCol="0">
            <a:spAutoFit/>
          </a:bodyPr>
          <a:lstStyle/>
          <a:p>
            <a:r>
              <a:rPr lang="en-US" sz="4400" dirty="0" err="1">
                <a:latin typeface="Times New Roman" panose="02020603050405020304" pitchFamily="18" charset="0"/>
                <a:cs typeface="Times New Roman" panose="02020603050405020304" pitchFamily="18" charset="0"/>
              </a:rPr>
              <a:t>Trí</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thức</a:t>
            </a:r>
            <a:endParaRPr lang="en-US" sz="44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545F72B0-D707-4909-84E0-6440ECF1D623}"/>
              </a:ext>
            </a:extLst>
          </p:cNvPr>
          <p:cNvSpPr txBox="1"/>
          <p:nvPr/>
        </p:nvSpPr>
        <p:spPr>
          <a:xfrm>
            <a:off x="6645963" y="1489715"/>
            <a:ext cx="4220819" cy="769441"/>
          </a:xfrm>
          <a:prstGeom prst="rect">
            <a:avLst/>
          </a:prstGeom>
          <a:noFill/>
        </p:spPr>
        <p:txBody>
          <a:bodyPr wrap="square" rtlCol="0">
            <a:spAutoFit/>
          </a:bodyPr>
          <a:lstStyle/>
          <a:p>
            <a:pPr lvl="0"/>
            <a:r>
              <a:rPr lang="en-US" sz="4400" dirty="0" err="1">
                <a:latin typeface="Times New Roman" panose="02020603050405020304" pitchFamily="18" charset="0"/>
                <a:cs typeface="Times New Roman" panose="02020603050405020304" pitchFamily="18" charset="0"/>
              </a:rPr>
              <a:t>Nấm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pê-ni-xê-lin</a:t>
            </a:r>
            <a:endParaRPr lang="en-US" sz="4400" dirty="0">
              <a:solidFill>
                <a:prstClr val="black"/>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97711AEB-7A1A-44BF-A310-4235F897DCB9}"/>
              </a:ext>
            </a:extLst>
          </p:cNvPr>
          <p:cNvSpPr txBox="1"/>
          <p:nvPr/>
        </p:nvSpPr>
        <p:spPr>
          <a:xfrm>
            <a:off x="1689650" y="2673056"/>
            <a:ext cx="2657063" cy="769441"/>
          </a:xfrm>
          <a:prstGeom prst="rect">
            <a:avLst/>
          </a:prstGeom>
          <a:noFill/>
        </p:spPr>
        <p:txBody>
          <a:bodyPr wrap="square" rtlCol="0">
            <a:spAutoFit/>
          </a:bodyPr>
          <a:lstStyle/>
          <a:p>
            <a:r>
              <a:rPr lang="en-US" sz="4400" dirty="0" err="1">
                <a:latin typeface="Times New Roman" panose="02020603050405020304" pitchFamily="18" charset="0"/>
                <a:cs typeface="Times New Roman" panose="02020603050405020304" pitchFamily="18" charset="0"/>
              </a:rPr>
              <a:t>Gây</a:t>
            </a:r>
            <a:endParaRPr lang="en-US" sz="44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F32CFE4D-5846-4C78-AA5A-B95DA3A551C3}"/>
              </a:ext>
            </a:extLst>
          </p:cNvPr>
          <p:cNvSpPr txBox="1"/>
          <p:nvPr/>
        </p:nvSpPr>
        <p:spPr>
          <a:xfrm>
            <a:off x="6645963" y="2853852"/>
            <a:ext cx="4446700" cy="769441"/>
          </a:xfrm>
          <a:prstGeom prst="rect">
            <a:avLst/>
          </a:prstGeom>
          <a:noFill/>
        </p:spPr>
        <p:txBody>
          <a:bodyPr wrap="square" rtlCol="0">
            <a:spAutoFit/>
          </a:bodyPr>
          <a:lstStyle/>
          <a:p>
            <a:r>
              <a:rPr lang="en-US" sz="4400" dirty="0" err="1">
                <a:latin typeface="Times New Roman" panose="02020603050405020304" pitchFamily="18" charset="0"/>
                <a:cs typeface="Times New Roman" panose="02020603050405020304" pitchFamily="18" charset="0"/>
              </a:rPr>
              <a:t>Khổ</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công</a:t>
            </a:r>
            <a:endParaRPr lang="en-US" sz="44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35467FA6-5D0F-4866-9381-27560CA72031}"/>
              </a:ext>
            </a:extLst>
          </p:cNvPr>
          <p:cNvSpPr txBox="1"/>
          <p:nvPr/>
        </p:nvSpPr>
        <p:spPr>
          <a:xfrm>
            <a:off x="1510743" y="4175790"/>
            <a:ext cx="3544958" cy="769441"/>
          </a:xfrm>
          <a:prstGeom prst="rect">
            <a:avLst/>
          </a:prstGeom>
          <a:noFill/>
        </p:spPr>
        <p:txBody>
          <a:bodyPr wrap="square" rtlCol="0">
            <a:spAutoFit/>
          </a:bodyPr>
          <a:lstStyle/>
          <a:p>
            <a:r>
              <a:rPr lang="en-US" sz="4400" dirty="0" err="1">
                <a:latin typeface="Times New Roman" panose="02020603050405020304" pitchFamily="18" charset="0"/>
                <a:cs typeface="Times New Roman" panose="02020603050405020304" pitchFamily="18" charset="0"/>
              </a:rPr>
              <a:t>Nghiện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cứu</a:t>
            </a:r>
            <a:endParaRPr lang="en-US" sz="44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6B8616E4-AD8F-4542-8C51-9B9F356E7812}"/>
              </a:ext>
            </a:extLst>
          </p:cNvPr>
          <p:cNvSpPr txBox="1"/>
          <p:nvPr/>
        </p:nvSpPr>
        <p:spPr>
          <a:xfrm>
            <a:off x="1689649" y="547682"/>
            <a:ext cx="4956314" cy="769441"/>
          </a:xfrm>
          <a:prstGeom prst="rect">
            <a:avLst/>
          </a:prstGeom>
          <a:noFill/>
        </p:spPr>
        <p:txBody>
          <a:bodyPr wrap="square" rtlCol="0">
            <a:spAutoFit/>
          </a:bodyPr>
          <a:lstStyle/>
          <a:p>
            <a:r>
              <a:rPr lang="en-US" sz="4400" dirty="0" err="1">
                <a:latin typeface="Times New Roman" panose="02020603050405020304" pitchFamily="18" charset="0"/>
                <a:cs typeface="Times New Roman" panose="02020603050405020304" pitchFamily="18" charset="0"/>
              </a:rPr>
              <a:t>Giải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nghĩa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từ</a:t>
            </a:r>
            <a:r>
              <a:rPr lang="en-US" sz="44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612704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BADDC38-CC22-4403-973F-DC7782B006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950598"/>
          </a:xfrm>
          <a:prstGeom prst="rect">
            <a:avLst/>
          </a:prstGeom>
        </p:spPr>
      </p:pic>
      <p:sp>
        <p:nvSpPr>
          <p:cNvPr id="6" name="TextBox 5">
            <a:extLst>
              <a:ext uri="{FF2B5EF4-FFF2-40B4-BE49-F238E27FC236}">
                <a16:creationId xmlns:a16="http://schemas.microsoft.com/office/drawing/2014/main" id="{B3847C34-87B7-447C-B919-E937E9FFDEAB}"/>
              </a:ext>
            </a:extLst>
          </p:cNvPr>
          <p:cNvSpPr txBox="1"/>
          <p:nvPr/>
        </p:nvSpPr>
        <p:spPr>
          <a:xfrm>
            <a:off x="2347864" y="1657376"/>
            <a:ext cx="6794938"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800" dirty="0" err="1">
                <a:solidFill>
                  <a:prstClr val="black"/>
                </a:solidFill>
                <a:latin typeface="Times New Roman" panose="02020603050405020304" pitchFamily="18" charset="0"/>
                <a:cs typeface="Times New Roman" panose="02020603050405020304" pitchFamily="18" charset="0"/>
              </a:rPr>
              <a:t>Đọc</a:t>
            </a:r>
            <a:r>
              <a:rPr lang="en-US" sz="8800" dirty="0">
                <a:solidFill>
                  <a:prstClr val="black"/>
                </a:solidFill>
                <a:latin typeface="Times New Roman" panose="02020603050405020304" pitchFamily="18" charset="0"/>
                <a:cs typeface="Times New Roman" panose="02020603050405020304" pitchFamily="18" charset="0"/>
              </a:rPr>
              <a:t> </a:t>
            </a:r>
            <a:r>
              <a:rPr lang="en-US" sz="8800" dirty="0" err="1">
                <a:solidFill>
                  <a:prstClr val="black"/>
                </a:solidFill>
                <a:latin typeface="Times New Roman" panose="02020603050405020304" pitchFamily="18" charset="0"/>
                <a:cs typeface="Times New Roman" panose="02020603050405020304" pitchFamily="18" charset="0"/>
              </a:rPr>
              <a:t>hiểu</a:t>
            </a:r>
            <a:endParaRPr kumimoji="0" lang="en-US" sz="8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4983722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36CB53F-9AAA-49B4-9043-12AAB5D397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6B8616E4-AD8F-4542-8C51-9B9F356E7812}"/>
              </a:ext>
            </a:extLst>
          </p:cNvPr>
          <p:cNvSpPr txBox="1"/>
          <p:nvPr/>
        </p:nvSpPr>
        <p:spPr>
          <a:xfrm>
            <a:off x="844821" y="364824"/>
            <a:ext cx="10502351" cy="1200329"/>
          </a:xfrm>
          <a:prstGeom prst="rect">
            <a:avLst/>
          </a:prstGeom>
          <a:noFill/>
        </p:spPr>
        <p:txBody>
          <a:bodyPr wrap="square" rtlCol="0">
            <a:spAutoFit/>
          </a:bodyPr>
          <a:lstStyle/>
          <a:p>
            <a:r>
              <a:rPr lang="vi-VN" sz="3600" dirty="0">
                <a:latin typeface="Times New Roman" panose="02020603050405020304" pitchFamily="18" charset="0"/>
                <a:cs typeface="Times New Roman" panose="02020603050405020304" pitchFamily="18" charset="0"/>
              </a:rPr>
              <a:t> Câu 1: Để về nước tham gia kháng chiến, bác sĩ Đặng Văn Ngữ phải đi đường vòng như thế nào?</a:t>
            </a:r>
          </a:p>
        </p:txBody>
      </p:sp>
      <p:sp>
        <p:nvSpPr>
          <p:cNvPr id="10" name="TextBox 9">
            <a:extLst>
              <a:ext uri="{FF2B5EF4-FFF2-40B4-BE49-F238E27FC236}">
                <a16:creationId xmlns:a16="http://schemas.microsoft.com/office/drawing/2014/main" id="{61B6903A-9DDF-4B5B-BE04-E9A054856ABB}"/>
              </a:ext>
            </a:extLst>
          </p:cNvPr>
          <p:cNvSpPr txBox="1"/>
          <p:nvPr/>
        </p:nvSpPr>
        <p:spPr>
          <a:xfrm>
            <a:off x="844820" y="1637942"/>
            <a:ext cx="10502351" cy="1200329"/>
          </a:xfrm>
          <a:prstGeom prst="rect">
            <a:avLst/>
          </a:prstGeom>
          <a:noFill/>
        </p:spPr>
        <p:txBody>
          <a:bodyPr wrap="square" rtlCol="0">
            <a:spAutoFit/>
          </a:bodyPr>
          <a:lstStyle/>
          <a:p>
            <a:r>
              <a:rPr lang="vi-VN" sz="3600" dirty="0">
                <a:latin typeface="Times New Roman" panose="02020603050405020304" pitchFamily="18" charset="0"/>
                <a:cs typeface="Times New Roman" panose="02020603050405020304" pitchFamily="18" charset="0"/>
              </a:rPr>
              <a:t> </a:t>
            </a:r>
            <a:r>
              <a:rPr lang="vi-VN" sz="3600" dirty="0">
                <a:latin typeface="+mj-lt"/>
              </a:rPr>
              <a:t>Câu 2: Va li nấm pê-ni-xi-lin được ông mang về quý giá như thế nào? </a:t>
            </a:r>
            <a:endParaRPr lang="vi-VN" sz="3600" dirty="0">
              <a:latin typeface="+mj-lt"/>
              <a:cs typeface="Times New Roman" panose="02020603050405020304" pitchFamily="18" charset="0"/>
            </a:endParaRPr>
          </a:p>
        </p:txBody>
      </p:sp>
      <p:sp>
        <p:nvSpPr>
          <p:cNvPr id="11" name="TextBox 10">
            <a:extLst>
              <a:ext uri="{FF2B5EF4-FFF2-40B4-BE49-F238E27FC236}">
                <a16:creationId xmlns:a16="http://schemas.microsoft.com/office/drawing/2014/main" id="{8D391480-DCBA-46BA-8B4D-0BA891B60CF5}"/>
              </a:ext>
            </a:extLst>
          </p:cNvPr>
          <p:cNvSpPr txBox="1"/>
          <p:nvPr/>
        </p:nvSpPr>
        <p:spPr>
          <a:xfrm>
            <a:off x="844820" y="2911734"/>
            <a:ext cx="10502351" cy="2308324"/>
          </a:xfrm>
          <a:prstGeom prst="rect">
            <a:avLst/>
          </a:prstGeom>
          <a:noFill/>
        </p:spPr>
        <p:txBody>
          <a:bodyPr wrap="square" rtlCol="0">
            <a:spAutoFit/>
          </a:bodyPr>
          <a:lstStyle/>
          <a:p>
            <a:r>
              <a:rPr lang="vi-VN" sz="3600" dirty="0">
                <a:latin typeface="+mj-lt"/>
                <a:cs typeface="Times New Roman" panose="02020603050405020304" pitchFamily="18" charset="0"/>
              </a:rPr>
              <a:t> </a:t>
            </a:r>
            <a:r>
              <a:rPr lang="vi-VN" sz="3600" dirty="0">
                <a:latin typeface="+mj-lt"/>
              </a:rPr>
              <a:t>Câu 3: Chi tiết ông tự tiêm thử liều thuốc đầu tiên vào cơ thể mình nói lên điều gì?</a:t>
            </a:r>
          </a:p>
          <a:p>
            <a:br>
              <a:rPr lang="vi-VN" sz="3600" dirty="0">
                <a:latin typeface="+mj-lt"/>
              </a:rPr>
            </a:br>
            <a:endParaRPr lang="vi-VN" sz="3600" dirty="0">
              <a:latin typeface="+mj-lt"/>
              <a:cs typeface="Times New Roman" panose="02020603050405020304" pitchFamily="18" charset="0"/>
            </a:endParaRPr>
          </a:p>
        </p:txBody>
      </p:sp>
      <p:sp>
        <p:nvSpPr>
          <p:cNvPr id="12" name="TextBox 11">
            <a:extLst>
              <a:ext uri="{FF2B5EF4-FFF2-40B4-BE49-F238E27FC236}">
                <a16:creationId xmlns:a16="http://schemas.microsoft.com/office/drawing/2014/main" id="{8378BC6F-8C3B-4896-8FA8-8EE610B0B029}"/>
              </a:ext>
            </a:extLst>
          </p:cNvPr>
          <p:cNvSpPr txBox="1"/>
          <p:nvPr/>
        </p:nvSpPr>
        <p:spPr>
          <a:xfrm>
            <a:off x="844820" y="4245899"/>
            <a:ext cx="10502351" cy="2862322"/>
          </a:xfrm>
          <a:prstGeom prst="rect">
            <a:avLst/>
          </a:prstGeom>
          <a:noFill/>
        </p:spPr>
        <p:txBody>
          <a:bodyPr wrap="square" rtlCol="0">
            <a:spAutoFit/>
          </a:bodyPr>
          <a:lstStyle/>
          <a:p>
            <a:r>
              <a:rPr lang="vi-VN" sz="3600" dirty="0">
                <a:latin typeface="+mj-lt"/>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Câu</a:t>
            </a:r>
            <a:r>
              <a:rPr lang="en-US" sz="3600" dirty="0">
                <a:latin typeface="Times New Roman" panose="02020603050405020304" pitchFamily="18" charset="0"/>
                <a:cs typeface="Times New Roman" panose="02020603050405020304" pitchFamily="18" charset="0"/>
              </a:rPr>
              <a:t> 4: </a:t>
            </a:r>
            <a:r>
              <a:rPr lang="en-US" sz="3600" dirty="0" err="1">
                <a:latin typeface="Times New Roman" panose="02020603050405020304" pitchFamily="18" charset="0"/>
                <a:cs typeface="Times New Roman" panose="02020603050405020304" pitchFamily="18" charset="0"/>
              </a:rPr>
              <a:t>Bác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sĩ</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Đặng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Văn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Ngữ</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đã</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có</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những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đóng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góp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gì</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hai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cuộc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kháng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chiến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chống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thực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dân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Pháp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đế</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quốc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Mỹ</a:t>
            </a:r>
            <a:r>
              <a:rPr lang="en-US" sz="3600" dirty="0">
                <a:latin typeface="Times New Roman" panose="02020603050405020304" pitchFamily="18" charset="0"/>
                <a:cs typeface="Times New Roman" panose="02020603050405020304" pitchFamily="18" charset="0"/>
              </a:rPr>
              <a:t>?</a:t>
            </a:r>
          </a:p>
          <a:p>
            <a:br>
              <a:rPr lang="en-US" sz="3600" dirty="0">
                <a:latin typeface="+mj-lt"/>
              </a:rPr>
            </a:br>
            <a:endParaRPr lang="vi-VN" sz="3600" dirty="0">
              <a:latin typeface="+mj-lt"/>
              <a:cs typeface="Times New Roman" panose="02020603050405020304" pitchFamily="18" charset="0"/>
            </a:endParaRPr>
          </a:p>
        </p:txBody>
      </p:sp>
    </p:spTree>
    <p:extLst>
      <p:ext uri="{BB962C8B-B14F-4D97-AF65-F5344CB8AC3E}">
        <p14:creationId xmlns:p14="http://schemas.microsoft.com/office/powerpoint/2010/main" val="132564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6614630-1EA6-4C71-A66C-63F914148A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TextBox 12">
            <a:extLst>
              <a:ext uri="{FF2B5EF4-FFF2-40B4-BE49-F238E27FC236}">
                <a16:creationId xmlns:a16="http://schemas.microsoft.com/office/drawing/2014/main" id="{F5D49F37-0B9B-4ED9-AB19-98CD5985DD33}"/>
              </a:ext>
            </a:extLst>
          </p:cNvPr>
          <p:cNvSpPr txBox="1"/>
          <p:nvPr/>
        </p:nvSpPr>
        <p:spPr>
          <a:xfrm>
            <a:off x="844823" y="500499"/>
            <a:ext cx="10502351" cy="1200329"/>
          </a:xfrm>
          <a:prstGeom prst="rect">
            <a:avLst/>
          </a:prstGeom>
          <a:noFill/>
        </p:spPr>
        <p:txBody>
          <a:bodyPr wrap="square" rtlCol="0">
            <a:spAutoFit/>
          </a:bodyPr>
          <a:lstStyle/>
          <a:p>
            <a:r>
              <a:rPr lang="vi-VN" sz="3600" dirty="0">
                <a:latin typeface="Times New Roman" panose="02020603050405020304" pitchFamily="18" charset="0"/>
                <a:cs typeface="Times New Roman" panose="02020603050405020304" pitchFamily="18" charset="0"/>
              </a:rPr>
              <a:t> Câu 1: Để về nước tham gia kháng chiến, bác sĩ Đặng Văn Ngữ phải đi đường vòng như thế nào?</a:t>
            </a:r>
          </a:p>
        </p:txBody>
      </p:sp>
      <p:sp>
        <p:nvSpPr>
          <p:cNvPr id="14" name="TextBox 13">
            <a:extLst>
              <a:ext uri="{FF2B5EF4-FFF2-40B4-BE49-F238E27FC236}">
                <a16:creationId xmlns:a16="http://schemas.microsoft.com/office/drawing/2014/main" id="{691A3815-6A1D-4BC8-A99A-5C99B41D255D}"/>
              </a:ext>
            </a:extLst>
          </p:cNvPr>
          <p:cNvSpPr txBox="1"/>
          <p:nvPr/>
        </p:nvSpPr>
        <p:spPr>
          <a:xfrm>
            <a:off x="219919" y="2201327"/>
            <a:ext cx="11736729" cy="2554545"/>
          </a:xfrm>
          <a:prstGeom prst="rect">
            <a:avLst/>
          </a:prstGeom>
          <a:noFill/>
        </p:spPr>
        <p:txBody>
          <a:bodyPr wrap="square" rtlCol="0">
            <a:spAutoFit/>
          </a:bodyPr>
          <a:lstStyle/>
          <a:p>
            <a:r>
              <a:rPr lang="vi-VN" sz="4000" dirty="0">
                <a:latin typeface="+mj-lt"/>
                <a:cs typeface="Times New Roman" panose="02020603050405020304" pitchFamily="18" charset="0"/>
              </a:rPr>
              <a:t> </a:t>
            </a:r>
            <a:r>
              <a:rPr lang="en-US" sz="4000" dirty="0">
                <a:latin typeface="+mj-lt"/>
                <a:cs typeface="Times New Roman" panose="02020603050405020304" pitchFamily="18" charset="0"/>
              </a:rPr>
              <a:t>	</a:t>
            </a:r>
            <a:r>
              <a:rPr lang="vi-VN" sz="4000" i="1" dirty="0">
                <a:solidFill>
                  <a:srgbClr val="FF0000"/>
                </a:solidFill>
                <a:latin typeface="+mj-lt"/>
              </a:rPr>
              <a:t>Để tránh bị địch phát hiện, ông phải đi đường vòng từ Nhật Bản qua Thái Lan, sang Lào, về Nghệ An, rồi từ Nghệ An lên chiến khu Việt Bắc.</a:t>
            </a:r>
            <a:br>
              <a:rPr lang="vi-VN" sz="4000" i="1" dirty="0">
                <a:solidFill>
                  <a:srgbClr val="FF0000"/>
                </a:solidFill>
                <a:latin typeface="+mj-lt"/>
              </a:rPr>
            </a:br>
            <a:endParaRPr lang="vi-VN" sz="4000" i="1" dirty="0">
              <a:solidFill>
                <a:srgbClr val="FF0000"/>
              </a:solidFill>
              <a:latin typeface="+mj-lt"/>
              <a:cs typeface="Times New Roman" panose="02020603050405020304" pitchFamily="18" charset="0"/>
            </a:endParaRPr>
          </a:p>
        </p:txBody>
      </p:sp>
    </p:spTree>
    <p:extLst>
      <p:ext uri="{BB962C8B-B14F-4D97-AF65-F5344CB8AC3E}">
        <p14:creationId xmlns:p14="http://schemas.microsoft.com/office/powerpoint/2010/main" val="1892529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6614630-1EA6-4C71-A66C-63F914148A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TextBox 12">
            <a:extLst>
              <a:ext uri="{FF2B5EF4-FFF2-40B4-BE49-F238E27FC236}">
                <a16:creationId xmlns:a16="http://schemas.microsoft.com/office/drawing/2014/main" id="{F5D49F37-0B9B-4ED9-AB19-98CD5985DD33}"/>
              </a:ext>
            </a:extLst>
          </p:cNvPr>
          <p:cNvSpPr txBox="1"/>
          <p:nvPr/>
        </p:nvSpPr>
        <p:spPr>
          <a:xfrm>
            <a:off x="844823" y="500499"/>
            <a:ext cx="10502351" cy="1200329"/>
          </a:xfrm>
          <a:prstGeom prst="rect">
            <a:avLst/>
          </a:prstGeom>
          <a:noFill/>
        </p:spPr>
        <p:txBody>
          <a:bodyPr wrap="square" rtlCol="0">
            <a:spAutoFit/>
          </a:bodyPr>
          <a:lstStyle/>
          <a:p>
            <a:r>
              <a:rPr lang="vi-VN" sz="3600" dirty="0">
                <a:latin typeface="+mj-lt"/>
                <a:cs typeface="Times New Roman" panose="02020603050405020304" pitchFamily="18" charset="0"/>
              </a:rPr>
              <a:t> </a:t>
            </a:r>
            <a:r>
              <a:rPr lang="vi-VN" sz="3600" dirty="0">
                <a:latin typeface="+mj-lt"/>
              </a:rPr>
              <a:t>Câu 2: Va li nấm pê-ni-xi-lin được ông mang về quý giá như thế nào? </a:t>
            </a:r>
            <a:endParaRPr lang="vi-VN" sz="3600" dirty="0">
              <a:latin typeface="+mj-lt"/>
              <a:cs typeface="Times New Roman" panose="02020603050405020304" pitchFamily="18" charset="0"/>
            </a:endParaRPr>
          </a:p>
        </p:txBody>
      </p:sp>
      <p:sp>
        <p:nvSpPr>
          <p:cNvPr id="14" name="TextBox 13">
            <a:extLst>
              <a:ext uri="{FF2B5EF4-FFF2-40B4-BE49-F238E27FC236}">
                <a16:creationId xmlns:a16="http://schemas.microsoft.com/office/drawing/2014/main" id="{691A3815-6A1D-4BC8-A99A-5C99B41D255D}"/>
              </a:ext>
            </a:extLst>
          </p:cNvPr>
          <p:cNvSpPr txBox="1"/>
          <p:nvPr/>
        </p:nvSpPr>
        <p:spPr>
          <a:xfrm>
            <a:off x="219919" y="2201327"/>
            <a:ext cx="11736729" cy="1938992"/>
          </a:xfrm>
          <a:prstGeom prst="rect">
            <a:avLst/>
          </a:prstGeom>
          <a:noFill/>
        </p:spPr>
        <p:txBody>
          <a:bodyPr wrap="square" rtlCol="0">
            <a:spAutoFit/>
          </a:bodyPr>
          <a:lstStyle/>
          <a:p>
            <a:r>
              <a:rPr lang="vi-VN" sz="4000" dirty="0">
                <a:latin typeface="+mj-lt"/>
                <a:cs typeface="Times New Roman" panose="02020603050405020304" pitchFamily="18" charset="0"/>
              </a:rPr>
              <a:t> </a:t>
            </a:r>
            <a:r>
              <a:rPr lang="en-US" sz="4000" dirty="0">
                <a:latin typeface="+mj-lt"/>
                <a:cs typeface="Times New Roman" panose="02020603050405020304" pitchFamily="18" charset="0"/>
              </a:rPr>
              <a:t>	</a:t>
            </a:r>
            <a:r>
              <a:rPr lang="vi-VN" sz="4000" i="1" dirty="0">
                <a:solidFill>
                  <a:srgbClr val="FF0000"/>
                </a:solidFill>
                <a:latin typeface="+mj-lt"/>
              </a:rPr>
              <a:t>Nhờ va li nấm này, ông đã chế được thuốc chữa cho thương binh. / Nhờ va li nấm này, ông đã chế được “nước lọc pê-ni-xi-lin” chữa cho thương binh.</a:t>
            </a:r>
            <a:endParaRPr lang="vi-VN" sz="4000" i="1" dirty="0">
              <a:solidFill>
                <a:srgbClr val="FF0000"/>
              </a:solidFill>
              <a:latin typeface="+mj-lt"/>
              <a:cs typeface="Times New Roman" panose="02020603050405020304" pitchFamily="18" charset="0"/>
            </a:endParaRPr>
          </a:p>
        </p:txBody>
      </p:sp>
    </p:spTree>
    <p:extLst>
      <p:ext uri="{BB962C8B-B14F-4D97-AF65-F5344CB8AC3E}">
        <p14:creationId xmlns:p14="http://schemas.microsoft.com/office/powerpoint/2010/main" val="1738236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6614630-1EA6-4C71-A66C-63F914148A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TextBox 12">
            <a:extLst>
              <a:ext uri="{FF2B5EF4-FFF2-40B4-BE49-F238E27FC236}">
                <a16:creationId xmlns:a16="http://schemas.microsoft.com/office/drawing/2014/main" id="{F5D49F37-0B9B-4ED9-AB19-98CD5985DD33}"/>
              </a:ext>
            </a:extLst>
          </p:cNvPr>
          <p:cNvSpPr txBox="1"/>
          <p:nvPr/>
        </p:nvSpPr>
        <p:spPr>
          <a:xfrm>
            <a:off x="844823" y="500499"/>
            <a:ext cx="10502351" cy="2308324"/>
          </a:xfrm>
          <a:prstGeom prst="rect">
            <a:avLst/>
          </a:prstGeom>
          <a:noFill/>
        </p:spPr>
        <p:txBody>
          <a:bodyPr wrap="square" rtlCol="0">
            <a:spAutoFit/>
          </a:bodyPr>
          <a:lstStyle/>
          <a:p>
            <a:r>
              <a:rPr lang="vi-VN" sz="3600" dirty="0">
                <a:latin typeface="+mj-lt"/>
                <a:cs typeface="Times New Roman" panose="02020603050405020304" pitchFamily="18" charset="0"/>
              </a:rPr>
              <a:t> </a:t>
            </a:r>
            <a:r>
              <a:rPr lang="vi-VN" sz="3600" dirty="0">
                <a:latin typeface="+mj-lt"/>
              </a:rPr>
              <a:t>Câu 3: Chi tiết ông tự tiêm thử liều thuốc đầu tiên vào cơ thể mình nói lên điều gì?</a:t>
            </a:r>
          </a:p>
          <a:p>
            <a:br>
              <a:rPr lang="vi-VN" sz="3600" dirty="0">
                <a:latin typeface="+mj-lt"/>
              </a:rPr>
            </a:br>
            <a:endParaRPr lang="vi-VN" sz="3600" dirty="0">
              <a:latin typeface="+mj-lt"/>
              <a:cs typeface="Times New Roman" panose="02020603050405020304" pitchFamily="18" charset="0"/>
            </a:endParaRPr>
          </a:p>
        </p:txBody>
      </p:sp>
      <p:sp>
        <p:nvSpPr>
          <p:cNvPr id="14" name="TextBox 13">
            <a:extLst>
              <a:ext uri="{FF2B5EF4-FFF2-40B4-BE49-F238E27FC236}">
                <a16:creationId xmlns:a16="http://schemas.microsoft.com/office/drawing/2014/main" id="{691A3815-6A1D-4BC8-A99A-5C99B41D255D}"/>
              </a:ext>
            </a:extLst>
          </p:cNvPr>
          <p:cNvSpPr txBox="1"/>
          <p:nvPr/>
        </p:nvSpPr>
        <p:spPr>
          <a:xfrm>
            <a:off x="219919" y="2201327"/>
            <a:ext cx="11736729" cy="2308324"/>
          </a:xfrm>
          <a:prstGeom prst="rect">
            <a:avLst/>
          </a:prstGeom>
          <a:noFill/>
        </p:spPr>
        <p:txBody>
          <a:bodyPr wrap="square" rtlCol="0">
            <a:spAutoFit/>
          </a:bodyPr>
          <a:lstStyle/>
          <a:p>
            <a:r>
              <a:rPr lang="vi-VN" sz="3600" dirty="0">
                <a:latin typeface="+mj-lt"/>
                <a:cs typeface="Times New Roman" panose="02020603050405020304" pitchFamily="18" charset="0"/>
              </a:rPr>
              <a:t> </a:t>
            </a:r>
            <a:r>
              <a:rPr lang="en-US" sz="3600" dirty="0">
                <a:latin typeface="+mj-lt"/>
                <a:cs typeface="Times New Roman" panose="02020603050405020304" pitchFamily="18" charset="0"/>
              </a:rPr>
              <a:t>	</a:t>
            </a:r>
            <a:r>
              <a:rPr lang="vi-VN" sz="3600" i="1" dirty="0">
                <a:solidFill>
                  <a:srgbClr val="FF0000"/>
                </a:solidFill>
                <a:latin typeface="+mj-lt"/>
              </a:rPr>
              <a:t>Chi tiết này cho thấy ông rất dũng cảm, dám chấp nhận rủi ro nguy hiểm để chế ra thuốc chữa bệnh cho mọi người.</a:t>
            </a:r>
          </a:p>
          <a:p>
            <a:br>
              <a:rPr lang="vi-VN" sz="3600" i="1" dirty="0">
                <a:solidFill>
                  <a:srgbClr val="FF0000"/>
                </a:solidFill>
                <a:latin typeface="+mj-lt"/>
              </a:rPr>
            </a:br>
            <a:endParaRPr lang="vi-VN" sz="3600" i="1" dirty="0">
              <a:solidFill>
                <a:srgbClr val="FF0000"/>
              </a:solidFill>
              <a:latin typeface="+mj-lt"/>
              <a:cs typeface="Times New Roman" panose="02020603050405020304" pitchFamily="18" charset="0"/>
            </a:endParaRPr>
          </a:p>
        </p:txBody>
      </p:sp>
    </p:spTree>
    <p:extLst>
      <p:ext uri="{BB962C8B-B14F-4D97-AF65-F5344CB8AC3E}">
        <p14:creationId xmlns:p14="http://schemas.microsoft.com/office/powerpoint/2010/main" val="4278568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4"/>
          <a:tile tx="0" ty="0" sx="100000" sy="100000" flip="none" algn="tl"/>
        </a:blipFill>
        <a:effectLst/>
      </p:bgPr>
    </p:bg>
    <p:spTree>
      <p:nvGrpSpPr>
        <p:cNvPr id="1" name=""/>
        <p:cNvGrpSpPr/>
        <p:nvPr/>
      </p:nvGrpSpPr>
      <p:grpSpPr>
        <a:xfrm>
          <a:off x="0" y="0"/>
          <a:ext cx="0" cy="0"/>
          <a:chOff x="0" y="0"/>
          <a:chExt cx="0" cy="0"/>
        </a:xfrm>
      </p:grpSpPr>
      <p:pic>
        <p:nvPicPr>
          <p:cNvPr id="13316" name="Picture 4" descr="http://images.clipartof.com/thumbnails/218795-Royalty-Free-RF-Clipart-Illustration-Of-A-Plump-Farmer-Waving-A-Pitchfork-In-Anger.jpg"/>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0" b="100000" l="0" r="100000">
                        <a14:foregroundMark x1="37342" y1="29333" x2="29747" y2="51333"/>
                        <a14:foregroundMark x1="49367" y1="26000" x2="43671" y2="60000"/>
                        <a14:foregroundMark x1="55063" y1="29333" x2="60759" y2="52000"/>
                        <a14:foregroundMark x1="62025" y1="30667" x2="68354" y2="38000"/>
                        <a14:foregroundMark x1="44937" y1="15333" x2="57595" y2="17333"/>
                        <a14:foregroundMark x1="21519" y1="6667" x2="19620" y2="12000"/>
                        <a14:foregroundMark x1="20886" y1="29333" x2="10759" y2="54000"/>
                        <a14:foregroundMark x1="7595" y1="58000" x2="3165" y2="71333"/>
                        <a14:foregroundMark x1="82911" y1="44667" x2="80380" y2="49333"/>
                        <a14:foregroundMark x1="75316" y1="68000" x2="75316" y2="70000"/>
                        <a14:foregroundMark x1="43038" y1="6000" x2="50000" y2="6000"/>
                        <a14:foregroundMark x1="68354" y1="22000" x2="60759" y2="22000"/>
                        <a14:foregroundMark x1="25316" y1="17333" x2="30380" y2="19333"/>
                        <a14:foregroundMark x1="30380" y1="3333" x2="24684" y2="13333"/>
                        <a14:foregroundMark x1="34177" y1="9333" x2="31646" y2="14667"/>
                        <a14:foregroundMark x1="11392" y1="54667" x2="2532" y2="73333"/>
                        <a14:foregroundMark x1="62025" y1="28667" x2="70886" y2="35333"/>
                        <a14:backgroundMark x1="25316" y1="22667" x2="25316" y2="22667"/>
                      </a14:backgroundRemoval>
                    </a14:imgEffect>
                    <a14:imgEffect>
                      <a14:sharpenSoften amount="50000"/>
                    </a14:imgEffect>
                    <a14:imgEffect>
                      <a14:saturation sat="400000"/>
                    </a14:imgEffect>
                  </a14:imgLayer>
                </a14:imgProps>
              </a:ext>
              <a:ext uri="{28A0092B-C50C-407E-A947-70E740481C1C}">
                <a14:useLocalDpi xmlns:a14="http://schemas.microsoft.com/office/drawing/2010/main" val="0"/>
              </a:ext>
            </a:extLst>
          </a:blip>
          <a:srcRect r="10843"/>
          <a:stretch/>
        </p:blipFill>
        <p:spPr bwMode="auto">
          <a:xfrm>
            <a:off x="9275826" y="2948618"/>
            <a:ext cx="1628143" cy="1733694"/>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grpSp>
        <p:nvGrpSpPr>
          <p:cNvPr id="2" name="1 Grupo"/>
          <p:cNvGrpSpPr/>
          <p:nvPr/>
        </p:nvGrpSpPr>
        <p:grpSpPr>
          <a:xfrm>
            <a:off x="3276600" y="981502"/>
            <a:ext cx="4876800" cy="5667926"/>
            <a:chOff x="2176905" y="1026689"/>
            <a:chExt cx="4483327" cy="5210623"/>
          </a:xfrm>
        </p:grpSpPr>
        <p:pic>
          <p:nvPicPr>
            <p:cNvPr id="27" name="Picture 2" descr="http://images.clipartpanda.com/aggressor-clipart-monster_mouth.png"/>
            <p:cNvPicPr>
              <a:picLocks noChangeAspect="1" noChangeArrowheads="1"/>
            </p:cNvPicPr>
            <p:nvPr/>
          </p:nvPicPr>
          <p:blipFill>
            <a:blip r:embed="rId7">
              <a:extLst>
                <a:ext uri="{BEBA8EAE-BF5A-486C-A8C5-ECC9F3942E4B}">
                  <a14:imgProps xmlns:a14="http://schemas.microsoft.com/office/drawing/2010/main">
                    <a14:imgLayer r:embed="rId8">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2176905" y="1026689"/>
              <a:ext cx="4483327" cy="5210623"/>
            </a:xfrm>
            <a:prstGeom prst="rect">
              <a:avLst/>
            </a:prstGeom>
            <a:noFill/>
            <a:effectLst>
              <a:outerShdw blurRad="76200" dist="241300" dir="1674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36" name="Picture 6"/>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4339820" y="3631708"/>
              <a:ext cx="1162050" cy="790364"/>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45" name="Picture 16" descr="eggplant-th"/>
            <p:cNvPicPr>
              <a:picLocks noChangeAspect="1" noChangeArrowheads="1"/>
            </p:cNvPicPr>
            <p:nvPr/>
          </p:nvPicPr>
          <p:blipFill>
            <a:blip r:embed="rId10">
              <a:lum bright="24000"/>
              <a:extLst>
                <a:ext uri="{BEBA8EAE-BF5A-486C-A8C5-ECC9F3942E4B}">
                  <a14:imgProps xmlns:a14="http://schemas.microsoft.com/office/drawing/2010/main">
                    <a14:imgLayer r:embed="rId11">
                      <a14:imgEffect>
                        <a14:saturation sat="400000"/>
                      </a14:imgEffect>
                    </a14:imgLayer>
                  </a14:imgProps>
                </a:ext>
              </a:extLst>
            </a:blip>
            <a:srcRect/>
            <a:stretch>
              <a:fillRect/>
            </a:stretch>
          </p:blipFill>
          <p:spPr bwMode="auto">
            <a:xfrm rot="1521350">
              <a:off x="4397557" y="3036577"/>
              <a:ext cx="539347" cy="971892"/>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46" name="Picture 20"/>
            <p:cNvPicPr>
              <a:picLocks noChangeAspect="1" noChangeArrowheads="1"/>
            </p:cNvPicPr>
            <p:nvPr/>
          </p:nvPicPr>
          <p:blipFill>
            <a:blip r:embed="rId12" cstate="print">
              <a:extLst>
                <a:ext uri="{28A0092B-C50C-407E-A947-70E740481C1C}">
                  <a14:useLocalDpi xmlns:a14="http://schemas.microsoft.com/office/drawing/2010/main" val="0"/>
                </a:ext>
              </a:extLst>
            </a:blip>
            <a:stretch>
              <a:fillRect/>
            </a:stretch>
          </p:blipFill>
          <p:spPr bwMode="auto">
            <a:xfrm>
              <a:off x="4005306" y="3575551"/>
              <a:ext cx="717550" cy="708899"/>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52" name="Picture 10"/>
            <p:cNvPicPr>
              <a:picLocks noChangeAspect="1" noChangeArrowheads="1"/>
            </p:cNvPicPr>
            <p:nvPr/>
          </p:nvPicPr>
          <p:blipFill>
            <a:blip r:embed="rId13" cstate="print">
              <a:extLst>
                <a:ext uri="{28A0092B-C50C-407E-A947-70E740481C1C}">
                  <a14:useLocalDpi xmlns:a14="http://schemas.microsoft.com/office/drawing/2010/main" val="0"/>
                </a:ext>
              </a:extLst>
            </a:blip>
            <a:stretch>
              <a:fillRect/>
            </a:stretch>
          </p:blipFill>
          <p:spPr bwMode="auto">
            <a:xfrm>
              <a:off x="3322723" y="3712413"/>
              <a:ext cx="686327" cy="596414"/>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59" name="Picture 10"/>
            <p:cNvPicPr>
              <a:picLocks noChangeAspect="1" noChangeArrowheads="1"/>
            </p:cNvPicPr>
            <p:nvPr/>
          </p:nvPicPr>
          <p:blipFill>
            <a:blip r:embed="rId14" cstate="print">
              <a:extLst>
                <a:ext uri="{28A0092B-C50C-407E-A947-70E740481C1C}">
                  <a14:useLocalDpi xmlns:a14="http://schemas.microsoft.com/office/drawing/2010/main" val="0"/>
                </a:ext>
              </a:extLst>
            </a:blip>
            <a:stretch>
              <a:fillRect/>
            </a:stretch>
          </p:blipFill>
          <p:spPr bwMode="auto">
            <a:xfrm>
              <a:off x="3617065" y="3956686"/>
              <a:ext cx="981629" cy="655528"/>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60" name="Picture 10"/>
            <p:cNvPicPr>
              <a:picLocks noChangeAspect="1" noChangeArrowheads="1"/>
            </p:cNvPicPr>
            <p:nvPr/>
          </p:nvPicPr>
          <p:blipFill>
            <a:blip r:embed="rId15" cstate="print">
              <a:extLst>
                <a:ext uri="{BEBA8EAE-BF5A-486C-A8C5-ECC9F3942E4B}">
                  <a14:imgProps xmlns:a14="http://schemas.microsoft.com/office/drawing/2010/main">
                    <a14:imgLayer r:embed="rId16">
                      <a14:imgEffect>
                        <a14:colorTemperature colorTemp="112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bwMode="auto">
            <a:xfrm>
              <a:off x="3617065" y="3331719"/>
              <a:ext cx="783970" cy="791297"/>
            </a:xfrm>
            <a:prstGeom prst="rect">
              <a:avLst/>
            </a:prstGeom>
            <a:noFill/>
            <a:ln w="9525">
              <a:noFill/>
              <a:miter lim="800000"/>
              <a:headEnd/>
              <a:tailEnd/>
            </a:ln>
            <a:effectLst>
              <a:outerShdw blurRad="50800" dist="38100" dir="2700000" algn="tl" rotWithShape="0">
                <a:prstClr val="black">
                  <a:alpha val="40000"/>
                </a:prstClr>
              </a:outerShdw>
            </a:effectLst>
          </p:spPr>
        </p:pic>
      </p:grpSp>
      <p:pic>
        <p:nvPicPr>
          <p:cNvPr id="5" name="4 Imagen"/>
          <p:cNvPicPr>
            <a:picLocks noChangeAspect="1"/>
          </p:cNvPicPr>
          <p:nvPr/>
        </p:nvPicPr>
        <p:blipFill>
          <a:blip r:embed="rId17">
            <a:extLst>
              <a:ext uri="{BEBA8EAE-BF5A-486C-A8C5-ECC9F3942E4B}">
                <a14:imgProps xmlns:a14="http://schemas.microsoft.com/office/drawing/2010/main">
                  <a14:imgLayer r:embed="rId18">
                    <a14:imgEffect>
                      <a14:saturation sat="400000"/>
                    </a14:imgEffect>
                  </a14:imgLayer>
                </a14:imgProps>
              </a:ext>
              <a:ext uri="{28A0092B-C50C-407E-A947-70E740481C1C}">
                <a14:useLocalDpi xmlns:a14="http://schemas.microsoft.com/office/drawing/2010/main" val="0"/>
              </a:ext>
            </a:extLst>
          </a:blip>
          <a:stretch>
            <a:fillRect/>
          </a:stretch>
        </p:blipFill>
        <p:spPr>
          <a:xfrm>
            <a:off x="1454616" y="371262"/>
            <a:ext cx="9282769" cy="1110689"/>
          </a:xfrm>
          <a:prstGeom prst="rect">
            <a:avLst/>
          </a:prstGeom>
        </p:spPr>
      </p:pic>
      <p:sp>
        <p:nvSpPr>
          <p:cNvPr id="6" name="5 CuadroTexto"/>
          <p:cNvSpPr txBox="1"/>
          <p:nvPr/>
        </p:nvSpPr>
        <p:spPr>
          <a:xfrm>
            <a:off x="636932" y="7151795"/>
            <a:ext cx="3447833" cy="460767"/>
          </a:xfrm>
          <a:prstGeom prst="rect">
            <a:avLst/>
          </a:prstGeom>
          <a:noFill/>
        </p:spPr>
        <p:txBody>
          <a:bodyPr wrap="square" rtlCol="0">
            <a:spAutoFit/>
          </a:bodyPr>
          <a:lstStyle/>
          <a:p>
            <a:pPr>
              <a:buClr>
                <a:srgbClr val="000000"/>
              </a:buClr>
            </a:pPr>
            <a:r>
              <a:rPr lang="es-ES_tradnl" sz="2394" b="1" kern="0" dirty="0">
                <a:solidFill>
                  <a:srgbClr val="00FFFF"/>
                </a:solidFill>
                <a:latin typeface="Arial"/>
                <a:cs typeface="Arial"/>
                <a:sym typeface="Arial"/>
              </a:rPr>
              <a:t>VOCABULARY GAME</a:t>
            </a:r>
            <a:endParaRPr lang="es-ES" sz="2394" b="1" kern="0" dirty="0">
              <a:solidFill>
                <a:srgbClr val="00FFFF"/>
              </a:solidFill>
              <a:latin typeface="Arial"/>
              <a:cs typeface="Arial"/>
              <a:sym typeface="Arial"/>
            </a:endParaRPr>
          </a:p>
        </p:txBody>
      </p:sp>
      <p:pic>
        <p:nvPicPr>
          <p:cNvPr id="48" name="47 Imagen"/>
          <p:cNvPicPr>
            <a:picLocks noChangeAspect="1"/>
          </p:cNvPicPr>
          <p:nvPr/>
        </p:nvPicPr>
        <p:blipFill rotWithShape="1">
          <a:blip r:embed="rId19">
            <a:extLst>
              <a:ext uri="{BEBA8EAE-BF5A-486C-A8C5-ECC9F3942E4B}">
                <a14:imgProps xmlns:a14="http://schemas.microsoft.com/office/drawing/2010/main">
                  <a14:imgLayer r:embed="rId20">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rcRect l="7621" r="10313" b="17867"/>
          <a:stretch/>
        </p:blipFill>
        <p:spPr>
          <a:xfrm>
            <a:off x="9461634" y="6687826"/>
            <a:ext cx="2017687" cy="927937"/>
          </a:xfrm>
          <a:prstGeom prst="rect">
            <a:avLst/>
          </a:prstGeom>
          <a:effectLst/>
        </p:spPr>
      </p:pic>
    </p:spTree>
    <p:extLst>
      <p:ext uri="{BB962C8B-B14F-4D97-AF65-F5344CB8AC3E}">
        <p14:creationId xmlns:p14="http://schemas.microsoft.com/office/powerpoint/2010/main" val="4290938698"/>
      </p:ext>
    </p:extLst>
  </p:cSld>
  <p:clrMapOvr>
    <a:masterClrMapping/>
  </p:clrMapOvr>
  <mc:AlternateContent xmlns:mc="http://schemas.openxmlformats.org/markup-compatibility/2006" xmlns:p14="http://schemas.microsoft.com/office/powerpoint/2010/main">
    <mc:Choice Requires="p14">
      <p:transition spd="slow" p14:dur="800">
        <p:circle/>
        <p:sndAc>
          <p:stSnd>
            <p:snd r:embed="rId3" name="yummy.wav"/>
          </p:stSnd>
        </p:sndAc>
      </p:transition>
    </mc:Choice>
    <mc:Fallback xmlns="">
      <p:transition spd="slow">
        <p:circle/>
        <p:sndAc>
          <p:stSnd>
            <p:snd r:embed="rId21" name="yummy.wav"/>
          </p:stSnd>
        </p:sndAc>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6614630-1EA6-4C71-A66C-63F914148A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TextBox 12">
            <a:extLst>
              <a:ext uri="{FF2B5EF4-FFF2-40B4-BE49-F238E27FC236}">
                <a16:creationId xmlns:a16="http://schemas.microsoft.com/office/drawing/2014/main" id="{F5D49F37-0B9B-4ED9-AB19-98CD5985DD33}"/>
              </a:ext>
            </a:extLst>
          </p:cNvPr>
          <p:cNvSpPr txBox="1"/>
          <p:nvPr/>
        </p:nvSpPr>
        <p:spPr>
          <a:xfrm>
            <a:off x="844823" y="500499"/>
            <a:ext cx="11250721" cy="2308324"/>
          </a:xfrm>
          <a:prstGeom prst="rect">
            <a:avLst/>
          </a:prstGeom>
          <a:noFill/>
        </p:spPr>
        <p:txBody>
          <a:bodyPr wrap="square" rtlCol="0">
            <a:spAutoFit/>
          </a:bodyPr>
          <a:lstStyle/>
          <a:p>
            <a:r>
              <a:rPr lang="vi-VN"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Câu</a:t>
            </a:r>
            <a:r>
              <a:rPr lang="en-US" sz="3600" dirty="0">
                <a:latin typeface="Times New Roman" panose="02020603050405020304" pitchFamily="18" charset="0"/>
                <a:cs typeface="Times New Roman" panose="02020603050405020304" pitchFamily="18" charset="0"/>
              </a:rPr>
              <a:t> 4: </a:t>
            </a:r>
            <a:r>
              <a:rPr lang="en-US" sz="3600" dirty="0" err="1">
                <a:latin typeface="Times New Roman" panose="02020603050405020304" pitchFamily="18" charset="0"/>
                <a:cs typeface="Times New Roman" panose="02020603050405020304" pitchFamily="18" charset="0"/>
              </a:rPr>
              <a:t>Bác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sĩ</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Đặng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Văn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Ngữ</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đã</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có</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những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đóng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góp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gì</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hai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cuộc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kháng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chiến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chống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thực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dân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Pháp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đế</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quốc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Mỹ</a:t>
            </a:r>
            <a:r>
              <a:rPr lang="en-US" sz="3600" dirty="0">
                <a:latin typeface="Times New Roman" panose="02020603050405020304" pitchFamily="18" charset="0"/>
                <a:cs typeface="Times New Roman" panose="02020603050405020304" pitchFamily="18" charset="0"/>
              </a:rPr>
              <a:t>?</a:t>
            </a:r>
          </a:p>
          <a:p>
            <a:br>
              <a:rPr lang="en-US" sz="3600" dirty="0"/>
            </a:br>
            <a:endParaRPr lang="vi-VN" sz="3600"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691A3815-6A1D-4BC8-A99A-5C99B41D255D}"/>
              </a:ext>
            </a:extLst>
          </p:cNvPr>
          <p:cNvSpPr txBox="1"/>
          <p:nvPr/>
        </p:nvSpPr>
        <p:spPr>
          <a:xfrm>
            <a:off x="358815" y="1905506"/>
            <a:ext cx="11736729" cy="3046988"/>
          </a:xfrm>
          <a:prstGeom prst="rect">
            <a:avLst/>
          </a:prstGeom>
          <a:noFill/>
        </p:spPr>
        <p:txBody>
          <a:bodyPr wrap="square" rtlCol="0">
            <a:spAutoFit/>
          </a:bodyPr>
          <a:lstStyle/>
          <a:p>
            <a:r>
              <a:rPr lang="vi-VN" sz="3200" i="1" dirty="0">
                <a:solidFill>
                  <a:srgbClr val="FF0000"/>
                </a:solidFill>
                <a:latin typeface="+mj-lt"/>
                <a:cs typeface="Times New Roman" panose="02020603050405020304" pitchFamily="18" charset="0"/>
              </a:rPr>
              <a:t> </a:t>
            </a:r>
            <a:r>
              <a:rPr lang="en-US" sz="3200" i="1" dirty="0">
                <a:solidFill>
                  <a:srgbClr val="FF0000"/>
                </a:solidFill>
                <a:latin typeface="+mj-lt"/>
                <a:cs typeface="Times New Roman" panose="02020603050405020304" pitchFamily="18" charset="0"/>
              </a:rPr>
              <a:t>	</a:t>
            </a:r>
            <a:r>
              <a:rPr lang="vi-VN" sz="3200" i="1" dirty="0">
                <a:solidFill>
                  <a:srgbClr val="FF0000"/>
                </a:solidFill>
                <a:latin typeface="+mj-lt"/>
              </a:rPr>
              <a:t>Trong cuộc kháng chiến chống thực dân Pháp, ông đã chế ra “nước lọc pê-ni-xi-lin” để chữa cho thương binh. Trong cuộc kháng chiến chống đế quốc Mỹ, ông đã vào chiến trường, chế ra thuốc chống sốt rét để chữa bệnh cho chiến sĩ, đồng bào.</a:t>
            </a:r>
          </a:p>
          <a:p>
            <a:br>
              <a:rPr lang="vi-VN" sz="3200" i="1" dirty="0">
                <a:solidFill>
                  <a:srgbClr val="FF0000"/>
                </a:solidFill>
                <a:latin typeface="+mj-lt"/>
              </a:rPr>
            </a:br>
            <a:endParaRPr lang="vi-VN" sz="3200" i="1" dirty="0">
              <a:solidFill>
                <a:srgbClr val="FF0000"/>
              </a:solidFill>
              <a:latin typeface="+mj-lt"/>
              <a:cs typeface="Times New Roman" panose="02020603050405020304" pitchFamily="18" charset="0"/>
            </a:endParaRPr>
          </a:p>
        </p:txBody>
      </p:sp>
    </p:spTree>
    <p:extLst>
      <p:ext uri="{BB962C8B-B14F-4D97-AF65-F5344CB8AC3E}">
        <p14:creationId xmlns:p14="http://schemas.microsoft.com/office/powerpoint/2010/main" val="3287587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D57BCC4-B54D-4257-98C3-741C6633BA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DCCF8B6D-FBDD-4789-ADA3-87A4CCE4538E}"/>
              </a:ext>
            </a:extLst>
          </p:cNvPr>
          <p:cNvSpPr txBox="1"/>
          <p:nvPr/>
        </p:nvSpPr>
        <p:spPr>
          <a:xfrm>
            <a:off x="-196769" y="2291786"/>
            <a:ext cx="11192719" cy="1938992"/>
          </a:xfrm>
          <a:prstGeom prst="rect">
            <a:avLst/>
          </a:prstGeom>
          <a:noFill/>
        </p:spPr>
        <p:txBody>
          <a:bodyPr wrap="square" rtlCol="0">
            <a:spAutoFit/>
          </a:bodyPr>
          <a:lstStyle/>
          <a:p>
            <a:pPr algn="ctr"/>
            <a:r>
              <a:rPr lang="en-US" sz="6000" dirty="0">
                <a:latin typeface="Times New Roman" panose="02020603050405020304" pitchFamily="18" charset="0"/>
                <a:cs typeface="Times New Roman" panose="02020603050405020304" pitchFamily="18" charset="0"/>
              </a:rPr>
              <a:t>	Qua </a:t>
            </a:r>
            <a:r>
              <a:rPr lang="en-US" sz="6000" dirty="0" err="1">
                <a:latin typeface="Times New Roman" panose="02020603050405020304" pitchFamily="18" charset="0"/>
                <a:cs typeface="Times New Roman" panose="02020603050405020304" pitchFamily="18" charset="0"/>
              </a:rPr>
              <a:t>bài</a:t>
            </a:r>
            <a:r>
              <a:rPr lang="en-US" sz="6000" dirty="0">
                <a:latin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cs typeface="Times New Roman" panose="02020603050405020304" pitchFamily="18" charset="0"/>
              </a:rPr>
              <a:t>học</a:t>
            </a:r>
            <a:r>
              <a:rPr lang="en-US" sz="6000" dirty="0">
                <a:latin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cs typeface="Times New Roman" panose="02020603050405020304" pitchFamily="18" charset="0"/>
              </a:rPr>
              <a:t>em</a:t>
            </a:r>
            <a:r>
              <a:rPr lang="en-US" sz="6000" dirty="0">
                <a:latin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cs typeface="Times New Roman" panose="02020603050405020304" pitchFamily="18" charset="0"/>
              </a:rPr>
              <a:t>có</a:t>
            </a:r>
            <a:r>
              <a:rPr lang="en-US" sz="6000" dirty="0">
                <a:latin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cs typeface="Times New Roman" panose="02020603050405020304" pitchFamily="18" charset="0"/>
              </a:rPr>
              <a:t>nhận</a:t>
            </a:r>
            <a:r>
              <a:rPr lang="en-US" sz="6000" dirty="0">
                <a:latin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cs typeface="Times New Roman" panose="02020603050405020304" pitchFamily="18" charset="0"/>
              </a:rPr>
              <a:t>xét</a:t>
            </a:r>
            <a:r>
              <a:rPr lang="en-US" sz="6000" dirty="0">
                <a:latin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cs typeface="Times New Roman" panose="02020603050405020304" pitchFamily="18" charset="0"/>
              </a:rPr>
              <a:t>gì</a:t>
            </a:r>
            <a:r>
              <a:rPr lang="en-US" sz="6000" dirty="0">
                <a:latin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cs typeface="Times New Roman" panose="02020603050405020304" pitchFamily="18" charset="0"/>
              </a:rPr>
              <a:t>về</a:t>
            </a:r>
            <a:r>
              <a:rPr lang="en-US" sz="6000" dirty="0">
                <a:latin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cs typeface="Times New Roman" panose="02020603050405020304" pitchFamily="18" charset="0"/>
              </a:rPr>
              <a:t>bác</a:t>
            </a:r>
            <a:r>
              <a:rPr lang="en-US" sz="6000" dirty="0">
                <a:latin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cs typeface="Times New Roman" panose="02020603050405020304" pitchFamily="18" charset="0"/>
              </a:rPr>
              <a:t>sĩ</a:t>
            </a:r>
            <a:r>
              <a:rPr lang="en-US" sz="6000" dirty="0">
                <a:latin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cs typeface="Times New Roman" panose="02020603050405020304" pitchFamily="18" charset="0"/>
              </a:rPr>
              <a:t>Đặng</a:t>
            </a:r>
            <a:r>
              <a:rPr lang="en-US" sz="6000" dirty="0">
                <a:latin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cs typeface="Times New Roman" panose="02020603050405020304" pitchFamily="18" charset="0"/>
              </a:rPr>
              <a:t>Văn</a:t>
            </a:r>
            <a:r>
              <a:rPr lang="en-US" sz="6000" dirty="0">
                <a:latin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cs typeface="Times New Roman" panose="02020603050405020304" pitchFamily="18" charset="0"/>
              </a:rPr>
              <a:t>Ngữ</a:t>
            </a:r>
            <a:r>
              <a:rPr lang="en-US" sz="60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6831792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2DAC417-833E-4D70-9067-78347C46BE13}"/>
              </a:ext>
            </a:extLst>
          </p:cNvPr>
          <p:cNvPicPr>
            <a:picLocks noChangeAspect="1"/>
          </p:cNvPicPr>
          <p:nvPr/>
        </p:nvPicPr>
        <p:blipFill rotWithShape="1">
          <a:blip r:embed="rId2">
            <a:extLst>
              <a:ext uri="{28A0092B-C50C-407E-A947-70E740481C1C}">
                <a14:useLocalDpi xmlns:a14="http://schemas.microsoft.com/office/drawing/2010/main" val="0"/>
              </a:ext>
            </a:extLst>
          </a:blip>
          <a:srcRect l="2461" t="14178" r="1336" b="19999"/>
          <a:stretch/>
        </p:blipFill>
        <p:spPr>
          <a:xfrm>
            <a:off x="1842977" y="0"/>
            <a:ext cx="7266299" cy="2951544"/>
          </a:xfrm>
          <a:prstGeom prst="rect">
            <a:avLst/>
          </a:prstGeom>
        </p:spPr>
      </p:pic>
      <p:sp>
        <p:nvSpPr>
          <p:cNvPr id="4" name="TextBox 3">
            <a:extLst>
              <a:ext uri="{FF2B5EF4-FFF2-40B4-BE49-F238E27FC236}">
                <a16:creationId xmlns:a16="http://schemas.microsoft.com/office/drawing/2014/main" id="{9DA61A3E-B880-4D9F-9E6D-5431EA3B5531}"/>
              </a:ext>
            </a:extLst>
          </p:cNvPr>
          <p:cNvSpPr txBox="1"/>
          <p:nvPr/>
        </p:nvSpPr>
        <p:spPr>
          <a:xfrm>
            <a:off x="3491696" y="1261641"/>
            <a:ext cx="4676172" cy="1200329"/>
          </a:xfrm>
          <a:prstGeom prst="rect">
            <a:avLst/>
          </a:prstGeom>
          <a:noFill/>
        </p:spPr>
        <p:txBody>
          <a:bodyPr wrap="square" rtlCol="0">
            <a:spAutoFit/>
          </a:bodyPr>
          <a:lstStyle/>
          <a:p>
            <a:r>
              <a:rPr lang="en-US" sz="7200" dirty="0" err="1">
                <a:latin typeface="Times New Roman" panose="02020603050405020304" pitchFamily="18" charset="0"/>
                <a:cs typeface="Times New Roman" panose="02020603050405020304" pitchFamily="18" charset="0"/>
              </a:rPr>
              <a:t>Nội</a:t>
            </a:r>
            <a:r>
              <a:rPr lang="en-US" sz="7200" dirty="0">
                <a:latin typeface="Times New Roman" panose="02020603050405020304" pitchFamily="18" charset="0"/>
                <a:cs typeface="Times New Roman" panose="02020603050405020304" pitchFamily="18" charset="0"/>
              </a:rPr>
              <a:t> dung:</a:t>
            </a:r>
          </a:p>
        </p:txBody>
      </p:sp>
      <p:sp>
        <p:nvSpPr>
          <p:cNvPr id="7" name="TextBox 6">
            <a:extLst>
              <a:ext uri="{FF2B5EF4-FFF2-40B4-BE49-F238E27FC236}">
                <a16:creationId xmlns:a16="http://schemas.microsoft.com/office/drawing/2014/main" id="{C24CA72A-1D8A-4D74-B205-E5BD4C7514B9}"/>
              </a:ext>
            </a:extLst>
          </p:cNvPr>
          <p:cNvSpPr txBox="1"/>
          <p:nvPr/>
        </p:nvSpPr>
        <p:spPr>
          <a:xfrm>
            <a:off x="173620" y="3444897"/>
            <a:ext cx="11713580" cy="2308324"/>
          </a:xfrm>
          <a:prstGeom prst="rect">
            <a:avLst/>
          </a:prstGeom>
          <a:noFill/>
        </p:spPr>
        <p:txBody>
          <a:bodyPr wrap="square" rtlCol="0">
            <a:spAutoFit/>
          </a:bodyPr>
          <a:lstStyle/>
          <a:p>
            <a:r>
              <a:rPr lang="en-US" sz="4800" i="1" dirty="0">
                <a:solidFill>
                  <a:srgbClr val="FF0000"/>
                </a:solidFill>
                <a:latin typeface="Times New Roman" panose="02020603050405020304" pitchFamily="18" charset="0"/>
                <a:cs typeface="Times New Roman" panose="02020603050405020304" pitchFamily="18" charset="0"/>
              </a:rPr>
              <a:t>	</a:t>
            </a:r>
            <a:r>
              <a:rPr lang="en-US" sz="4800" i="1" dirty="0" err="1">
                <a:solidFill>
                  <a:srgbClr val="FF0000"/>
                </a:solidFill>
                <a:latin typeface="Times New Roman" panose="02020603050405020304" pitchFamily="18" charset="0"/>
                <a:cs typeface="Times New Roman" panose="02020603050405020304" pitchFamily="18" charset="0"/>
              </a:rPr>
              <a:t>Bài</a:t>
            </a:r>
            <a:r>
              <a:rPr lang="en-US" sz="4800" i="1" dirty="0">
                <a:solidFill>
                  <a:srgbClr val="FF0000"/>
                </a:solidFill>
                <a:latin typeface="Times New Roman" panose="02020603050405020304" pitchFamily="18" charset="0"/>
                <a:cs typeface="Times New Roman" panose="02020603050405020304" pitchFamily="18" charset="0"/>
              </a:rPr>
              <a:t> </a:t>
            </a:r>
            <a:r>
              <a:rPr lang="en-US" sz="4800" i="1" dirty="0" err="1">
                <a:solidFill>
                  <a:srgbClr val="FF0000"/>
                </a:solidFill>
                <a:latin typeface="Times New Roman" panose="02020603050405020304" pitchFamily="18" charset="0"/>
                <a:cs typeface="Times New Roman" panose="02020603050405020304" pitchFamily="18" charset="0"/>
              </a:rPr>
              <a:t>đọc</a:t>
            </a:r>
            <a:r>
              <a:rPr lang="en-US" sz="4800" i="1" dirty="0">
                <a:solidFill>
                  <a:srgbClr val="FF0000"/>
                </a:solidFill>
                <a:latin typeface="Times New Roman" panose="02020603050405020304" pitchFamily="18" charset="0"/>
                <a:cs typeface="Times New Roman" panose="02020603050405020304" pitchFamily="18" charset="0"/>
              </a:rPr>
              <a:t> c</a:t>
            </a:r>
            <a:r>
              <a:rPr lang="vi-VN" sz="4800" i="1" dirty="0">
                <a:solidFill>
                  <a:srgbClr val="FF0000"/>
                </a:solidFill>
                <a:latin typeface="Times New Roman" panose="02020603050405020304" pitchFamily="18" charset="0"/>
                <a:cs typeface="Times New Roman" panose="02020603050405020304" pitchFamily="18" charset="0"/>
              </a:rPr>
              <a:t>a ngợi tấm gương yêu nước, tinh thần làm việc hết mình và lòng dũng cảm của bác sĩ Đặng Văn Ngữ.</a:t>
            </a:r>
            <a:endParaRPr lang="en-US" sz="4800"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61876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BADDC38-CC22-4403-973F-DC7782B006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7618"/>
            <a:ext cx="12192000" cy="6858000"/>
          </a:xfrm>
          <a:prstGeom prst="rect">
            <a:avLst/>
          </a:prstGeom>
        </p:spPr>
      </p:pic>
      <p:sp>
        <p:nvSpPr>
          <p:cNvPr id="6" name="TextBox 5">
            <a:extLst>
              <a:ext uri="{FF2B5EF4-FFF2-40B4-BE49-F238E27FC236}">
                <a16:creationId xmlns:a16="http://schemas.microsoft.com/office/drawing/2014/main" id="{B3847C34-87B7-447C-B919-E937E9FFDEAB}"/>
              </a:ext>
            </a:extLst>
          </p:cNvPr>
          <p:cNvSpPr txBox="1"/>
          <p:nvPr/>
        </p:nvSpPr>
        <p:spPr>
          <a:xfrm>
            <a:off x="2347864" y="1657376"/>
            <a:ext cx="6794938"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800" dirty="0" err="1">
                <a:solidFill>
                  <a:prstClr val="black"/>
                </a:solidFill>
                <a:latin typeface="Times New Roman" panose="02020603050405020304" pitchFamily="18" charset="0"/>
                <a:cs typeface="Times New Roman" panose="02020603050405020304" pitchFamily="18" charset="0"/>
              </a:rPr>
              <a:t>Luyện</a:t>
            </a:r>
            <a:r>
              <a:rPr lang="en-US" sz="8800" dirty="0">
                <a:solidFill>
                  <a:prstClr val="black"/>
                </a:solidFill>
                <a:latin typeface="Times New Roman" panose="02020603050405020304" pitchFamily="18" charset="0"/>
                <a:cs typeface="Times New Roman" panose="02020603050405020304" pitchFamily="18" charset="0"/>
              </a:rPr>
              <a:t> </a:t>
            </a:r>
            <a:r>
              <a:rPr lang="en-US" sz="8800" dirty="0" err="1">
                <a:solidFill>
                  <a:prstClr val="black"/>
                </a:solidFill>
                <a:latin typeface="Times New Roman" panose="02020603050405020304" pitchFamily="18" charset="0"/>
                <a:cs typeface="Times New Roman" panose="02020603050405020304" pitchFamily="18" charset="0"/>
              </a:rPr>
              <a:t>tập</a:t>
            </a:r>
            <a:endParaRPr kumimoji="0" lang="en-US" sz="8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792348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3E2C67-D482-4CB2-9563-426F404D53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9D7B06F-3564-40C3-974E-3FA18C3188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507775"/>
            <a:ext cx="12192000" cy="3860436"/>
          </a:xfrm>
          <a:prstGeom prst="rect">
            <a:avLst/>
          </a:prstGeom>
        </p:spPr>
      </p:pic>
    </p:spTree>
    <p:extLst>
      <p:ext uri="{BB962C8B-B14F-4D97-AF65-F5344CB8AC3E}">
        <p14:creationId xmlns:p14="http://schemas.microsoft.com/office/powerpoint/2010/main" val="22931659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3E2C67-D482-4CB2-9563-426F404D53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285"/>
            <a:ext cx="12192000" cy="6858000"/>
          </a:xfrm>
          <a:prstGeom prst="rect">
            <a:avLst/>
          </a:prstGeom>
        </p:spPr>
      </p:pic>
      <p:sp>
        <p:nvSpPr>
          <p:cNvPr id="2" name="TextBox 1">
            <a:extLst>
              <a:ext uri="{FF2B5EF4-FFF2-40B4-BE49-F238E27FC236}">
                <a16:creationId xmlns:a16="http://schemas.microsoft.com/office/drawing/2014/main" id="{E2C03CF3-5DBB-43F2-A63C-1856C47249D8}"/>
              </a:ext>
            </a:extLst>
          </p:cNvPr>
          <p:cNvSpPr txBox="1"/>
          <p:nvPr/>
        </p:nvSpPr>
        <p:spPr>
          <a:xfrm>
            <a:off x="3405352" y="694547"/>
            <a:ext cx="7126014" cy="1323439"/>
          </a:xfrm>
          <a:prstGeom prst="rect">
            <a:avLst/>
          </a:prstGeom>
          <a:noFill/>
        </p:spPr>
        <p:txBody>
          <a:bodyPr wrap="square" rtlCol="0">
            <a:spAutoFit/>
          </a:bodyPr>
          <a:lstStyle/>
          <a:p>
            <a:r>
              <a:rPr lang="en-US" sz="8000" dirty="0" err="1">
                <a:latin typeface="Times New Roman" panose="02020603050405020304" pitchFamily="18" charset="0"/>
                <a:cs typeface="Times New Roman" panose="02020603050405020304" pitchFamily="18" charset="0"/>
              </a:rPr>
              <a:t>Luyện</a:t>
            </a:r>
            <a:r>
              <a:rPr lang="en-US" sz="8000" dirty="0">
                <a:latin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cs typeface="Times New Roman" panose="02020603050405020304" pitchFamily="18" charset="0"/>
              </a:rPr>
              <a:t>tập</a:t>
            </a:r>
            <a:endParaRPr lang="en-US" sz="80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69DC2C0A-1688-4F88-975E-4F5371E0E2EB}"/>
              </a:ext>
            </a:extLst>
          </p:cNvPr>
          <p:cNvSpPr txBox="1"/>
          <p:nvPr/>
        </p:nvSpPr>
        <p:spPr>
          <a:xfrm>
            <a:off x="120870" y="2176720"/>
            <a:ext cx="7126014" cy="707886"/>
          </a:xfrm>
          <a:prstGeom prst="rect">
            <a:avLst/>
          </a:prstGeom>
          <a:noFill/>
        </p:spPr>
        <p:txBody>
          <a:bodyPr wrap="square" rtlCol="0">
            <a:spAutoFit/>
          </a:bodyPr>
          <a:lstStyle/>
          <a:p>
            <a:r>
              <a:rPr lang="en-US" sz="4000" dirty="0" err="1">
                <a:latin typeface="Times New Roman" panose="02020603050405020304" pitchFamily="18" charset="0"/>
                <a:cs typeface="Times New Roman" panose="02020603050405020304" pitchFamily="18" charset="0"/>
              </a:rPr>
              <a:t>Bài</a:t>
            </a:r>
            <a:r>
              <a:rPr lang="en-US" sz="4000" dirty="0">
                <a:latin typeface="Times New Roman" panose="02020603050405020304" pitchFamily="18" charset="0"/>
                <a:cs typeface="Times New Roman" panose="02020603050405020304" pitchFamily="18" charset="0"/>
              </a:rPr>
              <a:t> 1: </a:t>
            </a:r>
          </a:p>
        </p:txBody>
      </p:sp>
      <p:sp>
        <p:nvSpPr>
          <p:cNvPr id="7" name="TextBox 6">
            <a:extLst>
              <a:ext uri="{FF2B5EF4-FFF2-40B4-BE49-F238E27FC236}">
                <a16:creationId xmlns:a16="http://schemas.microsoft.com/office/drawing/2014/main" id="{2B185F83-F32B-4DB2-84C5-41BFF8C5452C}"/>
              </a:ext>
            </a:extLst>
          </p:cNvPr>
          <p:cNvSpPr txBox="1"/>
          <p:nvPr/>
        </p:nvSpPr>
        <p:spPr>
          <a:xfrm>
            <a:off x="120870" y="2824566"/>
            <a:ext cx="11719033" cy="1323439"/>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a) </a:t>
            </a:r>
            <a:r>
              <a:rPr lang="en-US" sz="4000" dirty="0" err="1">
                <a:latin typeface="Times New Roman" panose="02020603050405020304" pitchFamily="18" charset="0"/>
                <a:cs typeface="Times New Roman" panose="02020603050405020304" pitchFamily="18" charset="0"/>
              </a:rPr>
              <a:t>Năm</a:t>
            </a:r>
            <a:r>
              <a:rPr lang="en-US" sz="4000" dirty="0">
                <a:latin typeface="Times New Roman" panose="02020603050405020304" pitchFamily="18" charset="0"/>
                <a:cs typeface="Times New Roman" panose="02020603050405020304" pitchFamily="18" charset="0"/>
              </a:rPr>
              <a:t> 1943, </a:t>
            </a:r>
            <a:r>
              <a:rPr lang="en-US" sz="4000" dirty="0" err="1">
                <a:latin typeface="Times New Roman" panose="02020603050405020304" pitchFamily="18" charset="0"/>
                <a:cs typeface="Times New Roman" panose="02020603050405020304" pitchFamily="18" charset="0"/>
              </a:rPr>
              <a:t>bác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sĩ</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Đặng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Văn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Ngữ</a:t>
            </a:r>
            <a:r>
              <a:rPr lang="en-US" sz="4000" dirty="0">
                <a:latin typeface="Times New Roman" panose="02020603050405020304" pitchFamily="18" charset="0"/>
                <a:cs typeface="Times New Roman" panose="02020603050405020304" pitchFamily="18" charset="0"/>
              </a:rPr>
              <a:t> sang </a:t>
            </a:r>
            <a:r>
              <a:rPr lang="en-US" sz="4000" dirty="0" err="1">
                <a:latin typeface="Times New Roman" panose="02020603050405020304" pitchFamily="18" charset="0"/>
                <a:cs typeface="Times New Roman" panose="02020603050405020304" pitchFamily="18" charset="0"/>
              </a:rPr>
              <a:t>học</a:t>
            </a:r>
            <a:r>
              <a:rPr lang="en-US" sz="4000" dirty="0">
                <a:latin typeface="Times New Roman" panose="02020603050405020304" pitchFamily="18" charset="0"/>
                <a:cs typeface="Times New Roman" panose="02020603050405020304" pitchFamily="18" charset="0"/>
              </a:rPr>
              <a:t> ở </a:t>
            </a:r>
            <a:r>
              <a:rPr lang="en-US" sz="4000" dirty="0" err="1">
                <a:latin typeface="Times New Roman" panose="02020603050405020304" pitchFamily="18" charset="0"/>
                <a:cs typeface="Times New Roman" panose="02020603050405020304" pitchFamily="18" charset="0"/>
              </a:rPr>
              <a:t>Nhật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Bản</a:t>
            </a:r>
            <a:r>
              <a:rPr lang="en-US" sz="4000" dirty="0">
                <a:latin typeface="Times New Roman" panose="02020603050405020304" pitchFamily="18" charset="0"/>
                <a:cs typeface="Times New Roman" panose="02020603050405020304" pitchFamily="18" charset="0"/>
              </a:rPr>
              <a:t>. </a:t>
            </a:r>
          </a:p>
        </p:txBody>
      </p:sp>
      <p:sp>
        <p:nvSpPr>
          <p:cNvPr id="8" name="TextBox 7">
            <a:extLst>
              <a:ext uri="{FF2B5EF4-FFF2-40B4-BE49-F238E27FC236}">
                <a16:creationId xmlns:a16="http://schemas.microsoft.com/office/drawing/2014/main" id="{46EDEBF3-A10E-467B-BE17-FA233D60554E}"/>
              </a:ext>
            </a:extLst>
          </p:cNvPr>
          <p:cNvSpPr txBox="1"/>
          <p:nvPr/>
        </p:nvSpPr>
        <p:spPr>
          <a:xfrm>
            <a:off x="236483" y="4057722"/>
            <a:ext cx="11719033" cy="1323439"/>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b) </a:t>
            </a:r>
            <a:r>
              <a:rPr lang="en-US" sz="4000" dirty="0" err="1">
                <a:latin typeface="Times New Roman" panose="02020603050405020304" pitchFamily="18" charset="0"/>
                <a:cs typeface="Times New Roman" panose="02020603050405020304" pitchFamily="18" charset="0"/>
              </a:rPr>
              <a:t>Năm</a:t>
            </a:r>
            <a:r>
              <a:rPr lang="en-US" sz="4000" dirty="0">
                <a:latin typeface="Times New Roman" panose="02020603050405020304" pitchFamily="18" charset="0"/>
                <a:cs typeface="Times New Roman" panose="02020603050405020304" pitchFamily="18" charset="0"/>
              </a:rPr>
              <a:t> 1967, </a:t>
            </a:r>
            <a:r>
              <a:rPr lang="en-US" sz="4000" dirty="0" err="1">
                <a:latin typeface="Times New Roman" panose="02020603050405020304" pitchFamily="18" charset="0"/>
                <a:cs typeface="Times New Roman" panose="02020603050405020304" pitchFamily="18" charset="0"/>
              </a:rPr>
              <a:t>lúc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đã</a:t>
            </a:r>
            <a:r>
              <a:rPr lang="en-US" sz="4000" dirty="0">
                <a:latin typeface="Times New Roman" panose="02020603050405020304" pitchFamily="18" charset="0"/>
                <a:cs typeface="Times New Roman" panose="02020603050405020304" pitchFamily="18" charset="0"/>
              </a:rPr>
              <a:t> 60 </a:t>
            </a:r>
            <a:r>
              <a:rPr lang="en-US" sz="4000" dirty="0" err="1">
                <a:latin typeface="Times New Roman" panose="02020603050405020304" pitchFamily="18" charset="0"/>
                <a:cs typeface="Times New Roman" panose="02020603050405020304" pitchFamily="18" charset="0"/>
              </a:rPr>
              <a:t>tuổi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ông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lại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lên</a:t>
            </a:r>
            <a:r>
              <a:rPr lang="en-US" sz="4000" dirty="0">
                <a:latin typeface="Times New Roman" panose="02020603050405020304" pitchFamily="18" charset="0"/>
                <a:cs typeface="Times New Roman" panose="02020603050405020304" pitchFamily="18" charset="0"/>
              </a:rPr>
              <a:t> đ</a:t>
            </a:r>
            <a:r>
              <a:rPr lang="vi-VN" sz="4000" dirty="0">
                <a:latin typeface="Times New Roman" panose="02020603050405020304" pitchFamily="18" charset="0"/>
                <a:cs typeface="Times New Roman" panose="02020603050405020304" pitchFamily="18" charset="0"/>
              </a:rPr>
              <a:t>ư</a:t>
            </a:r>
            <a:r>
              <a:rPr lang="en-US" sz="4000" dirty="0" err="1">
                <a:latin typeface="Times New Roman" panose="02020603050405020304" pitchFamily="18" charset="0"/>
                <a:cs typeface="Times New Roman" panose="02020603050405020304" pitchFamily="18" charset="0"/>
              </a:rPr>
              <a:t>ờng</a:t>
            </a:r>
            <a:r>
              <a:rPr lang="en-US" sz="4000" dirty="0">
                <a:latin typeface="Times New Roman" panose="02020603050405020304" pitchFamily="18" charset="0"/>
                <a:cs typeface="Times New Roman" panose="02020603050405020304" pitchFamily="18" charset="0"/>
              </a:rPr>
              <a:t> ra </a:t>
            </a:r>
            <a:r>
              <a:rPr lang="en-US" sz="4000" dirty="0" err="1">
                <a:latin typeface="Times New Roman" panose="02020603050405020304" pitchFamily="18" charset="0"/>
                <a:cs typeface="Times New Roman" panose="02020603050405020304" pitchFamily="18" charset="0"/>
              </a:rPr>
              <a:t>mặt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trận</a:t>
            </a:r>
            <a:r>
              <a:rPr lang="en-US" sz="4000" dirty="0">
                <a:latin typeface="Times New Roman" panose="02020603050405020304" pitchFamily="18" charset="0"/>
                <a:cs typeface="Times New Roman" panose="02020603050405020304" pitchFamily="18" charset="0"/>
              </a:rPr>
              <a:t>. </a:t>
            </a:r>
          </a:p>
        </p:txBody>
      </p:sp>
      <p:sp>
        <p:nvSpPr>
          <p:cNvPr id="9" name="TextBox 8">
            <a:extLst>
              <a:ext uri="{FF2B5EF4-FFF2-40B4-BE49-F238E27FC236}">
                <a16:creationId xmlns:a16="http://schemas.microsoft.com/office/drawing/2014/main" id="{1D01A219-CCCD-4C7C-AE31-99E897DBC0DA}"/>
              </a:ext>
            </a:extLst>
          </p:cNvPr>
          <p:cNvSpPr txBox="1"/>
          <p:nvPr/>
        </p:nvSpPr>
        <p:spPr>
          <a:xfrm>
            <a:off x="236483" y="5221723"/>
            <a:ext cx="11719033" cy="1323439"/>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c) Sau </a:t>
            </a:r>
            <a:r>
              <a:rPr lang="en-US" sz="4000" dirty="0" err="1">
                <a:latin typeface="Times New Roman" panose="02020603050405020304" pitchFamily="18" charset="0"/>
                <a:cs typeface="Times New Roman" panose="02020603050405020304" pitchFamily="18" charset="0"/>
              </a:rPr>
              <a:t>nhiều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ngày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khổ</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công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nghiên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cứu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ông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đã</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chế</a:t>
            </a:r>
            <a:r>
              <a:rPr lang="en-US" sz="4000" dirty="0">
                <a:latin typeface="Times New Roman" panose="02020603050405020304" pitchFamily="18" charset="0"/>
                <a:cs typeface="Times New Roman" panose="02020603050405020304" pitchFamily="18" charset="0"/>
              </a:rPr>
              <a:t> ra </a:t>
            </a:r>
            <a:r>
              <a:rPr lang="en-US" sz="4000" dirty="0" err="1">
                <a:latin typeface="Times New Roman" panose="02020603050405020304" pitchFamily="18" charset="0"/>
                <a:cs typeface="Times New Roman" panose="02020603050405020304" pitchFamily="18" charset="0"/>
              </a:rPr>
              <a:t>thuốc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chống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sốt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rét</a:t>
            </a:r>
            <a:r>
              <a:rPr lang="en-US" sz="4000" dirty="0">
                <a:latin typeface="Times New Roman" panose="02020603050405020304" pitchFamily="18" charset="0"/>
                <a:cs typeface="Times New Roman" panose="02020603050405020304" pitchFamily="18" charset="0"/>
              </a:rPr>
              <a:t>. </a:t>
            </a:r>
          </a:p>
        </p:txBody>
      </p:sp>
      <p:sp>
        <p:nvSpPr>
          <p:cNvPr id="10" name="TextBox 9">
            <a:extLst>
              <a:ext uri="{FF2B5EF4-FFF2-40B4-BE49-F238E27FC236}">
                <a16:creationId xmlns:a16="http://schemas.microsoft.com/office/drawing/2014/main" id="{65B325D2-9A7D-478B-8225-7039F64BC5FB}"/>
              </a:ext>
            </a:extLst>
          </p:cNvPr>
          <p:cNvSpPr txBox="1"/>
          <p:nvPr/>
        </p:nvSpPr>
        <p:spPr>
          <a:xfrm>
            <a:off x="777767" y="4057722"/>
            <a:ext cx="6053957" cy="707886"/>
          </a:xfrm>
          <a:prstGeom prst="rect">
            <a:avLst/>
          </a:prstGeom>
          <a:noFill/>
        </p:spPr>
        <p:txBody>
          <a:bodyPr wrap="square" rtlCol="0">
            <a:spAutoFit/>
          </a:bodyPr>
          <a:lstStyle/>
          <a:p>
            <a:r>
              <a:rPr lang="en-US" sz="4000" dirty="0" err="1">
                <a:solidFill>
                  <a:srgbClr val="FF0000"/>
                </a:solidFill>
                <a:latin typeface="Times New Roman" panose="02020603050405020304" pitchFamily="18" charset="0"/>
                <a:cs typeface="Times New Roman" panose="02020603050405020304" pitchFamily="18" charset="0"/>
              </a:rPr>
              <a:t>Năm</a:t>
            </a:r>
            <a:r>
              <a:rPr lang="en-US" sz="4000" dirty="0">
                <a:solidFill>
                  <a:srgbClr val="FF0000"/>
                </a:solidFill>
                <a:latin typeface="Times New Roman" panose="02020603050405020304" pitchFamily="18" charset="0"/>
                <a:cs typeface="Times New Roman" panose="02020603050405020304" pitchFamily="18" charset="0"/>
              </a:rPr>
              <a:t> 1967, </a:t>
            </a:r>
            <a:r>
              <a:rPr lang="en-US" sz="4000" dirty="0" err="1">
                <a:solidFill>
                  <a:srgbClr val="FF0000"/>
                </a:solidFill>
                <a:latin typeface="Times New Roman" panose="02020603050405020304" pitchFamily="18" charset="0"/>
                <a:cs typeface="Times New Roman" panose="02020603050405020304" pitchFamily="18" charset="0"/>
              </a:rPr>
              <a:t>lúc</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đã</a:t>
            </a:r>
            <a:r>
              <a:rPr lang="en-US" sz="4000" dirty="0">
                <a:solidFill>
                  <a:srgbClr val="FF0000"/>
                </a:solidFill>
                <a:latin typeface="Times New Roman" panose="02020603050405020304" pitchFamily="18" charset="0"/>
                <a:cs typeface="Times New Roman" panose="02020603050405020304" pitchFamily="18" charset="0"/>
              </a:rPr>
              <a:t> 60 </a:t>
            </a:r>
            <a:r>
              <a:rPr lang="en-US" sz="4000" dirty="0" err="1">
                <a:solidFill>
                  <a:srgbClr val="FF0000"/>
                </a:solidFill>
                <a:latin typeface="Times New Roman" panose="02020603050405020304" pitchFamily="18" charset="0"/>
                <a:cs typeface="Times New Roman" panose="02020603050405020304" pitchFamily="18" charset="0"/>
              </a:rPr>
              <a:t>tuổi</a:t>
            </a:r>
            <a:endParaRPr lang="en-US" sz="4000" dirty="0">
              <a:solidFill>
                <a:srgbClr val="FF0000"/>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46A6250B-885C-49F8-9EC7-F1FA0033920B}"/>
              </a:ext>
            </a:extLst>
          </p:cNvPr>
          <p:cNvSpPr txBox="1"/>
          <p:nvPr/>
        </p:nvSpPr>
        <p:spPr>
          <a:xfrm>
            <a:off x="740981" y="5212280"/>
            <a:ext cx="9501353" cy="707886"/>
          </a:xfrm>
          <a:prstGeom prst="rect">
            <a:avLst/>
          </a:prstGeom>
          <a:noFill/>
        </p:spPr>
        <p:txBody>
          <a:bodyPr wrap="square" rtlCol="0">
            <a:spAutoFit/>
          </a:bodyPr>
          <a:lstStyle/>
          <a:p>
            <a:r>
              <a:rPr lang="en-US" sz="4000" dirty="0">
                <a:solidFill>
                  <a:srgbClr val="FF0000"/>
                </a:solidFill>
                <a:latin typeface="Times New Roman" panose="02020603050405020304" pitchFamily="18" charset="0"/>
                <a:cs typeface="Times New Roman" panose="02020603050405020304" pitchFamily="18" charset="0"/>
              </a:rPr>
              <a:t>Sau </a:t>
            </a:r>
            <a:r>
              <a:rPr lang="en-US" sz="4000" dirty="0" err="1">
                <a:solidFill>
                  <a:srgbClr val="FF0000"/>
                </a:solidFill>
                <a:latin typeface="Times New Roman" panose="02020603050405020304" pitchFamily="18" charset="0"/>
                <a:cs typeface="Times New Roman" panose="02020603050405020304" pitchFamily="18" charset="0"/>
              </a:rPr>
              <a:t>nhiều</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ngày</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khổ</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công</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nghiên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cứu</a:t>
            </a:r>
            <a:endParaRPr lang="en-US" sz="4000" dirty="0">
              <a:solidFill>
                <a:srgbClr val="FF0000"/>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523F7DC8-E212-4A6E-A925-DF96ECB03C2A}"/>
              </a:ext>
            </a:extLst>
          </p:cNvPr>
          <p:cNvSpPr txBox="1"/>
          <p:nvPr/>
        </p:nvSpPr>
        <p:spPr>
          <a:xfrm>
            <a:off x="620109" y="2833369"/>
            <a:ext cx="7126014" cy="707886"/>
          </a:xfrm>
          <a:prstGeom prst="rect">
            <a:avLst/>
          </a:prstGeom>
          <a:noFill/>
        </p:spPr>
        <p:txBody>
          <a:bodyPr wrap="square" rtlCol="0">
            <a:spAutoFit/>
          </a:bodyPr>
          <a:lstStyle/>
          <a:p>
            <a:r>
              <a:rPr lang="en-US" sz="4000" dirty="0" err="1">
                <a:solidFill>
                  <a:srgbClr val="FF0000"/>
                </a:solidFill>
                <a:latin typeface="Times New Roman" panose="02020603050405020304" pitchFamily="18" charset="0"/>
                <a:cs typeface="Times New Roman" panose="02020603050405020304" pitchFamily="18" charset="0"/>
              </a:rPr>
              <a:t>Năm</a:t>
            </a:r>
            <a:r>
              <a:rPr lang="en-US" sz="4000" dirty="0">
                <a:solidFill>
                  <a:srgbClr val="FF0000"/>
                </a:solidFill>
                <a:latin typeface="Times New Roman" panose="02020603050405020304" pitchFamily="18" charset="0"/>
                <a:cs typeface="Times New Roman" panose="02020603050405020304" pitchFamily="18" charset="0"/>
              </a:rPr>
              <a:t> 1943</a:t>
            </a:r>
          </a:p>
        </p:txBody>
      </p:sp>
    </p:spTree>
    <p:extLst>
      <p:ext uri="{BB962C8B-B14F-4D97-AF65-F5344CB8AC3E}">
        <p14:creationId xmlns:p14="http://schemas.microsoft.com/office/powerpoint/2010/main" val="685354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circle(in)">
                                      <p:cBhvr>
                                        <p:cTn id="37" dur="20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circle(in)">
                                      <p:cBhvr>
                                        <p:cTn id="42" dur="20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circle(in)">
                                      <p:cBhvr>
                                        <p:cTn id="4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P spid="9" grpId="0"/>
      <p:bldP spid="10" grpId="0"/>
      <p:bldP spid="11"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3E2C67-D482-4CB2-9563-426F404D53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73C66CAD-2BF7-4989-A7C9-69E11A2581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76983"/>
            <a:ext cx="12192000" cy="3069771"/>
          </a:xfrm>
          <a:prstGeom prst="rect">
            <a:avLst/>
          </a:prstGeom>
        </p:spPr>
      </p:pic>
      <p:sp>
        <p:nvSpPr>
          <p:cNvPr id="6" name="TextBox 5">
            <a:extLst>
              <a:ext uri="{FF2B5EF4-FFF2-40B4-BE49-F238E27FC236}">
                <a16:creationId xmlns:a16="http://schemas.microsoft.com/office/drawing/2014/main" id="{09F7623C-D633-4332-B900-F9BC3D790CE4}"/>
              </a:ext>
            </a:extLst>
          </p:cNvPr>
          <p:cNvSpPr txBox="1"/>
          <p:nvPr/>
        </p:nvSpPr>
        <p:spPr>
          <a:xfrm>
            <a:off x="3405352" y="694547"/>
            <a:ext cx="7126014" cy="1323439"/>
          </a:xfrm>
          <a:prstGeom prst="rect">
            <a:avLst/>
          </a:prstGeom>
          <a:noFill/>
        </p:spPr>
        <p:txBody>
          <a:bodyPr wrap="square" rtlCol="0">
            <a:spAutoFit/>
          </a:bodyPr>
          <a:lstStyle/>
          <a:p>
            <a:r>
              <a:rPr lang="en-US" sz="8000" dirty="0" err="1">
                <a:latin typeface="Times New Roman" panose="02020603050405020304" pitchFamily="18" charset="0"/>
                <a:cs typeface="Times New Roman" panose="02020603050405020304" pitchFamily="18" charset="0"/>
              </a:rPr>
              <a:t>Luyện</a:t>
            </a:r>
            <a:r>
              <a:rPr lang="en-US" sz="8000" dirty="0">
                <a:latin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cs typeface="Times New Roman" panose="02020603050405020304" pitchFamily="18" charset="0"/>
              </a:rPr>
              <a:t>tập</a:t>
            </a:r>
            <a:endParaRPr lang="en-US" sz="8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04009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91FF326-006D-4ECB-863F-80BFD26D39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62A0D8A5-5638-4A1A-90EE-00C23361A492}"/>
              </a:ext>
            </a:extLst>
          </p:cNvPr>
          <p:cNvSpPr txBox="1"/>
          <p:nvPr/>
        </p:nvSpPr>
        <p:spPr>
          <a:xfrm>
            <a:off x="1150883" y="3752193"/>
            <a:ext cx="2238703" cy="425669"/>
          </a:xfrm>
          <a:prstGeom prst="rect">
            <a:avLst/>
          </a:prstGeom>
          <a:noFill/>
        </p:spPr>
        <p:txBody>
          <a:bodyPr wrap="square" rtlCol="0">
            <a:spAutoFit/>
          </a:bodyPr>
          <a:lstStyle/>
          <a:p>
            <a:endParaRPr lang="en-US" dirty="0"/>
          </a:p>
        </p:txBody>
      </p:sp>
      <p:pic>
        <p:nvPicPr>
          <p:cNvPr id="8" name="Picture 7">
            <a:extLst>
              <a:ext uri="{FF2B5EF4-FFF2-40B4-BE49-F238E27FC236}">
                <a16:creationId xmlns:a16="http://schemas.microsoft.com/office/drawing/2014/main" id="{0B951DA7-1E49-4A73-8C44-43371ACFD5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270" y="1387366"/>
            <a:ext cx="5297214" cy="5714692"/>
          </a:xfrm>
          <a:prstGeom prst="rect">
            <a:avLst/>
          </a:prstGeom>
        </p:spPr>
      </p:pic>
      <p:pic>
        <p:nvPicPr>
          <p:cNvPr id="10" name="Picture 9">
            <a:extLst>
              <a:ext uri="{FF2B5EF4-FFF2-40B4-BE49-F238E27FC236}">
                <a16:creationId xmlns:a16="http://schemas.microsoft.com/office/drawing/2014/main" id="{2B791F24-4F97-48E8-91CA-F553ED2731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63762" y="1009607"/>
            <a:ext cx="6336508" cy="6336508"/>
          </a:xfrm>
          <a:prstGeom prst="rect">
            <a:avLst/>
          </a:prstGeom>
        </p:spPr>
      </p:pic>
      <p:sp>
        <p:nvSpPr>
          <p:cNvPr id="11" name="TextBox 10">
            <a:extLst>
              <a:ext uri="{FF2B5EF4-FFF2-40B4-BE49-F238E27FC236}">
                <a16:creationId xmlns:a16="http://schemas.microsoft.com/office/drawing/2014/main" id="{5201B204-54C0-42E5-A2C6-22F67C9F0DAB}"/>
              </a:ext>
            </a:extLst>
          </p:cNvPr>
          <p:cNvSpPr txBox="1"/>
          <p:nvPr/>
        </p:nvSpPr>
        <p:spPr>
          <a:xfrm>
            <a:off x="1392006" y="578068"/>
            <a:ext cx="4184347" cy="1200329"/>
          </a:xfrm>
          <a:prstGeom prst="rect">
            <a:avLst/>
          </a:prstGeom>
          <a:noFill/>
        </p:spPr>
        <p:txBody>
          <a:bodyPr wrap="square" rtlCol="0">
            <a:spAutoFit/>
          </a:bodyPr>
          <a:lstStyle/>
          <a:p>
            <a:pPr algn="ctr"/>
            <a:r>
              <a:rPr lang="en-US" sz="3600" b="1" dirty="0" err="1">
                <a:latin typeface="Times New Roman" panose="02020603050405020304" pitchFamily="18" charset="0"/>
                <a:cs typeface="Times New Roman" panose="02020603050405020304" pitchFamily="18" charset="0"/>
              </a:rPr>
              <a:t>Từ</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ngữ</a:t>
            </a:r>
            <a:r>
              <a:rPr lang="en-US" sz="3600" b="1" dirty="0">
                <a:latin typeface="Times New Roman" panose="02020603050405020304" pitchFamily="18" charset="0"/>
                <a:cs typeface="Times New Roman" panose="02020603050405020304" pitchFamily="18" charset="0"/>
              </a:rPr>
              <a:t> </a:t>
            </a:r>
          </a:p>
          <a:p>
            <a:pPr algn="ctr"/>
            <a:r>
              <a:rPr lang="en-US" sz="3600" b="1" dirty="0" err="1">
                <a:latin typeface="Times New Roman" panose="02020603050405020304" pitchFamily="18" charset="0"/>
                <a:cs typeface="Times New Roman" panose="02020603050405020304" pitchFamily="18" charset="0"/>
              </a:rPr>
              <a:t>chỉ</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nghề</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nghiệp</a:t>
            </a:r>
            <a:endParaRPr lang="en-US" sz="3600" b="1"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89232397-FC44-41A5-8A99-99E02325D1E6}"/>
              </a:ext>
            </a:extLst>
          </p:cNvPr>
          <p:cNvSpPr txBox="1"/>
          <p:nvPr/>
        </p:nvSpPr>
        <p:spPr>
          <a:xfrm>
            <a:off x="6096000" y="578068"/>
            <a:ext cx="5356249" cy="1200329"/>
          </a:xfrm>
          <a:prstGeom prst="rect">
            <a:avLst/>
          </a:prstGeom>
          <a:noFill/>
        </p:spPr>
        <p:txBody>
          <a:bodyPr wrap="square" rtlCol="0">
            <a:spAutoFit/>
          </a:bodyPr>
          <a:lstStyle/>
          <a:p>
            <a:pPr algn="ctr"/>
            <a:r>
              <a:rPr lang="en-US" sz="3600" b="1" dirty="0" err="1">
                <a:latin typeface="Times New Roman" panose="02020603050405020304" pitchFamily="18" charset="0"/>
                <a:cs typeface="Times New Roman" panose="02020603050405020304" pitchFamily="18" charset="0"/>
              </a:rPr>
              <a:t>Từ</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ngữ</a:t>
            </a:r>
            <a:r>
              <a:rPr lang="en-US" sz="3600" b="1" dirty="0">
                <a:latin typeface="Times New Roman" panose="02020603050405020304" pitchFamily="18" charset="0"/>
                <a:cs typeface="Times New Roman" panose="02020603050405020304" pitchFamily="18" charset="0"/>
              </a:rPr>
              <a:t> </a:t>
            </a:r>
          </a:p>
          <a:p>
            <a:pPr algn="ctr"/>
            <a:r>
              <a:rPr lang="en-US" sz="3600" b="1" dirty="0" err="1">
                <a:latin typeface="Times New Roman" panose="02020603050405020304" pitchFamily="18" charset="0"/>
                <a:cs typeface="Times New Roman" panose="02020603050405020304" pitchFamily="18" charset="0"/>
              </a:rPr>
              <a:t>chỉ</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hoạt</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động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nghề</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nghiệp</a:t>
            </a:r>
            <a:endParaRPr lang="en-US" sz="3600" b="1"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42B3D36A-A27A-47DC-82B3-2788316CCC56}"/>
              </a:ext>
            </a:extLst>
          </p:cNvPr>
          <p:cNvSpPr txBox="1"/>
          <p:nvPr/>
        </p:nvSpPr>
        <p:spPr>
          <a:xfrm>
            <a:off x="1297412" y="2228671"/>
            <a:ext cx="4184347" cy="646331"/>
          </a:xfrm>
          <a:prstGeom prst="rect">
            <a:avLst/>
          </a:prstGeom>
          <a:noFill/>
        </p:spPr>
        <p:txBody>
          <a:bodyPr wrap="square" rtlCol="0">
            <a:spAutoFit/>
          </a:bodyPr>
          <a:lstStyle/>
          <a:p>
            <a:pPr algn="ctr"/>
            <a:r>
              <a:rPr lang="en-US" sz="3600" dirty="0" err="1">
                <a:latin typeface="Times New Roman" panose="02020603050405020304" pitchFamily="18" charset="0"/>
                <a:cs typeface="Times New Roman" panose="02020603050405020304" pitchFamily="18" charset="0"/>
              </a:rPr>
              <a:t>Đầu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bếp</a:t>
            </a:r>
            <a:endParaRPr lang="en-US" sz="3600"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DACF4693-C445-4D07-96C7-936012BF42F5}"/>
              </a:ext>
            </a:extLst>
          </p:cNvPr>
          <p:cNvSpPr txBox="1"/>
          <p:nvPr/>
        </p:nvSpPr>
        <p:spPr>
          <a:xfrm>
            <a:off x="1297411" y="3102464"/>
            <a:ext cx="4184347" cy="646331"/>
          </a:xfrm>
          <a:prstGeom prst="rect">
            <a:avLst/>
          </a:prstGeom>
          <a:noFill/>
        </p:spPr>
        <p:txBody>
          <a:bodyPr wrap="square" rtlCol="0">
            <a:spAutoFit/>
          </a:bodyPr>
          <a:lstStyle/>
          <a:p>
            <a:pPr algn="ctr"/>
            <a:r>
              <a:rPr lang="en-US" sz="3600" dirty="0" err="1">
                <a:latin typeface="Times New Roman" panose="02020603050405020304" pitchFamily="18" charset="0"/>
                <a:cs typeface="Times New Roman" panose="02020603050405020304" pitchFamily="18" charset="0"/>
              </a:rPr>
              <a:t>Giáo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viên</a:t>
            </a:r>
            <a:endParaRPr lang="en-US" sz="3600" dirty="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AAF631C6-BC69-4D29-9605-F51AFA230623}"/>
              </a:ext>
            </a:extLst>
          </p:cNvPr>
          <p:cNvSpPr txBox="1"/>
          <p:nvPr/>
        </p:nvSpPr>
        <p:spPr>
          <a:xfrm>
            <a:off x="1291103" y="3965027"/>
            <a:ext cx="4184347" cy="646331"/>
          </a:xfrm>
          <a:prstGeom prst="rect">
            <a:avLst/>
          </a:prstGeom>
          <a:noFill/>
        </p:spPr>
        <p:txBody>
          <a:bodyPr wrap="square" rtlCol="0">
            <a:spAutoFit/>
          </a:bodyPr>
          <a:lstStyle/>
          <a:p>
            <a:pPr algn="ctr"/>
            <a:r>
              <a:rPr lang="en-US" sz="3600" dirty="0" err="1">
                <a:latin typeface="Times New Roman" panose="02020603050405020304" pitchFamily="18" charset="0"/>
                <a:cs typeface="Times New Roman" panose="02020603050405020304" pitchFamily="18" charset="0"/>
              </a:rPr>
              <a:t>Thợ</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xây</a:t>
            </a:r>
            <a:endParaRPr lang="en-US" sz="3600" dirty="0">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2F3F6B9A-9D8B-4114-B776-8FDE3D9D9476}"/>
              </a:ext>
            </a:extLst>
          </p:cNvPr>
          <p:cNvSpPr txBox="1"/>
          <p:nvPr/>
        </p:nvSpPr>
        <p:spPr>
          <a:xfrm>
            <a:off x="6019615" y="2141673"/>
            <a:ext cx="4184347" cy="646331"/>
          </a:xfrm>
          <a:prstGeom prst="rect">
            <a:avLst/>
          </a:prstGeom>
          <a:noFill/>
        </p:spPr>
        <p:txBody>
          <a:bodyPr wrap="square" rtlCol="0">
            <a:spAutoFit/>
          </a:bodyPr>
          <a:lstStyle/>
          <a:p>
            <a:pPr algn="ctr"/>
            <a:r>
              <a:rPr lang="en-US" sz="3600" dirty="0" err="1">
                <a:latin typeface="Times New Roman" panose="02020603050405020304" pitchFamily="18" charset="0"/>
                <a:cs typeface="Times New Roman" panose="02020603050405020304" pitchFamily="18" charset="0"/>
              </a:rPr>
              <a:t>Nấu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ăn</a:t>
            </a:r>
            <a:endParaRPr lang="en-US" sz="3600" dirty="0">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C5602575-8FCB-41A0-B2EC-DE604BF90E46}"/>
              </a:ext>
            </a:extLst>
          </p:cNvPr>
          <p:cNvSpPr txBox="1"/>
          <p:nvPr/>
        </p:nvSpPr>
        <p:spPr>
          <a:xfrm>
            <a:off x="6063761" y="3064775"/>
            <a:ext cx="4184347" cy="646331"/>
          </a:xfrm>
          <a:prstGeom prst="rect">
            <a:avLst/>
          </a:prstGeom>
          <a:noFill/>
        </p:spPr>
        <p:txBody>
          <a:bodyPr wrap="square" rtlCol="0">
            <a:spAutoFit/>
          </a:bodyPr>
          <a:lstStyle/>
          <a:p>
            <a:pPr algn="ctr"/>
            <a:r>
              <a:rPr lang="en-US" sz="3600" dirty="0" err="1">
                <a:latin typeface="Times New Roman" panose="02020603050405020304" pitchFamily="18" charset="0"/>
                <a:cs typeface="Times New Roman" panose="02020603050405020304" pitchFamily="18" charset="0"/>
              </a:rPr>
              <a:t>Dạy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học</a:t>
            </a:r>
            <a:endParaRPr lang="en-US" sz="3600" dirty="0">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B8C92EAF-11CB-4B10-BE17-73C664CBEBB4}"/>
              </a:ext>
            </a:extLst>
          </p:cNvPr>
          <p:cNvSpPr txBox="1"/>
          <p:nvPr/>
        </p:nvSpPr>
        <p:spPr>
          <a:xfrm>
            <a:off x="6107907" y="3987877"/>
            <a:ext cx="4184347" cy="646331"/>
          </a:xfrm>
          <a:prstGeom prst="rect">
            <a:avLst/>
          </a:prstGeom>
          <a:noFill/>
        </p:spPr>
        <p:txBody>
          <a:bodyPr wrap="square" rtlCol="0">
            <a:spAutoFit/>
          </a:bodyPr>
          <a:lstStyle/>
          <a:p>
            <a:pPr algn="ctr"/>
            <a:r>
              <a:rPr lang="en-US" sz="3600" dirty="0" err="1">
                <a:latin typeface="Times New Roman" panose="02020603050405020304" pitchFamily="18" charset="0"/>
                <a:cs typeface="Times New Roman" panose="02020603050405020304" pitchFamily="18" charset="0"/>
              </a:rPr>
              <a:t>Xây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nhà</a:t>
            </a:r>
            <a:endParaRPr lang="en-US" sz="3600" dirty="0">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172E3C4B-226B-46FB-994C-6F14086A5228}"/>
              </a:ext>
            </a:extLst>
          </p:cNvPr>
          <p:cNvSpPr txBox="1"/>
          <p:nvPr/>
        </p:nvSpPr>
        <p:spPr>
          <a:xfrm>
            <a:off x="6152053" y="4910979"/>
            <a:ext cx="4184347" cy="646331"/>
          </a:xfrm>
          <a:prstGeom prst="rect">
            <a:avLst/>
          </a:prstGeom>
          <a:noFill/>
        </p:spPr>
        <p:txBody>
          <a:bodyPr wrap="square" rtlCol="0">
            <a:spAutoFit/>
          </a:bodyPr>
          <a:lstStyle/>
          <a:p>
            <a:pPr algn="ctr"/>
            <a:r>
              <a:rPr lang="en-US" sz="3600" dirty="0" err="1">
                <a:latin typeface="Times New Roman" panose="02020603050405020304" pitchFamily="18" charset="0"/>
                <a:cs typeface="Times New Roman" panose="02020603050405020304" pitchFamily="18" charset="0"/>
              </a:rPr>
              <a:t>Xẻ</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gỗ</a:t>
            </a:r>
            <a:endParaRPr lang="en-US" sz="3600" dirty="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6FEF2D9C-C6EC-47CF-99A2-205ED6CFE933}"/>
              </a:ext>
            </a:extLst>
          </p:cNvPr>
          <p:cNvSpPr txBox="1"/>
          <p:nvPr/>
        </p:nvSpPr>
        <p:spPr>
          <a:xfrm>
            <a:off x="6196199" y="5834081"/>
            <a:ext cx="4184347" cy="646331"/>
          </a:xfrm>
          <a:prstGeom prst="rect">
            <a:avLst/>
          </a:prstGeom>
          <a:noFill/>
        </p:spPr>
        <p:txBody>
          <a:bodyPr wrap="square" rtlCol="0">
            <a:spAutoFit/>
          </a:bodyPr>
          <a:lstStyle/>
          <a:p>
            <a:pPr algn="ctr"/>
            <a:r>
              <a:rPr lang="en-US" sz="3600" dirty="0" err="1">
                <a:latin typeface="Times New Roman" panose="02020603050405020304" pitchFamily="18" charset="0"/>
                <a:cs typeface="Times New Roman" panose="02020603050405020304" pitchFamily="18" charset="0"/>
              </a:rPr>
              <a:t>Sáng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tác</a:t>
            </a:r>
            <a:endParaRPr lang="en-US" sz="3600" dirty="0">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C5FE75D7-F137-4C3C-B244-D94D7237A35E}"/>
              </a:ext>
            </a:extLst>
          </p:cNvPr>
          <p:cNvSpPr txBox="1"/>
          <p:nvPr/>
        </p:nvSpPr>
        <p:spPr>
          <a:xfrm>
            <a:off x="1274014" y="4871599"/>
            <a:ext cx="4184347" cy="646331"/>
          </a:xfrm>
          <a:prstGeom prst="rect">
            <a:avLst/>
          </a:prstGeom>
          <a:noFill/>
        </p:spPr>
        <p:txBody>
          <a:bodyPr wrap="square" rtlCol="0">
            <a:spAutoFit/>
          </a:bodyPr>
          <a:lstStyle/>
          <a:p>
            <a:pPr algn="ctr"/>
            <a:r>
              <a:rPr lang="en-US" sz="3600" dirty="0" err="1">
                <a:latin typeface="Times New Roman" panose="02020603050405020304" pitchFamily="18" charset="0"/>
                <a:cs typeface="Times New Roman" panose="02020603050405020304" pitchFamily="18" charset="0"/>
              </a:rPr>
              <a:t>Thợ</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mộc</a:t>
            </a:r>
            <a:endParaRPr lang="en-US" sz="3600" dirty="0">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0071CA81-80BF-4C77-BD8C-3A001823D724}"/>
              </a:ext>
            </a:extLst>
          </p:cNvPr>
          <p:cNvSpPr txBox="1"/>
          <p:nvPr/>
        </p:nvSpPr>
        <p:spPr>
          <a:xfrm>
            <a:off x="1274014" y="5834081"/>
            <a:ext cx="4184347" cy="646331"/>
          </a:xfrm>
          <a:prstGeom prst="rect">
            <a:avLst/>
          </a:prstGeom>
          <a:noFill/>
        </p:spPr>
        <p:txBody>
          <a:bodyPr wrap="square" rtlCol="0">
            <a:spAutoFit/>
          </a:bodyPr>
          <a:lstStyle/>
          <a:p>
            <a:pPr algn="ctr"/>
            <a:r>
              <a:rPr lang="en-US" sz="3600" dirty="0" err="1">
                <a:latin typeface="Times New Roman" panose="02020603050405020304" pitchFamily="18" charset="0"/>
                <a:cs typeface="Times New Roman" panose="02020603050405020304" pitchFamily="18" charset="0"/>
              </a:rPr>
              <a:t>Nhạc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sĩ</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15682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barn(inVertical)">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circle(in)">
                                      <p:cBhvr>
                                        <p:cTn id="34" dur="20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21" presetClass="entr" presetSubtype="1"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wheel(1)">
                                      <p:cBhvr>
                                        <p:cTn id="39" dur="2000"/>
                                        <p:tgtEl>
                                          <p:spTgt spid="21"/>
                                        </p:tgtEl>
                                      </p:cBhvr>
                                    </p:animEffect>
                                  </p:childTnLst>
                                </p:cTn>
                              </p:par>
                            </p:childTnLst>
                          </p:cTn>
                        </p:par>
                      </p:childTnLst>
                    </p:cTn>
                  </p:par>
                  <p:par>
                    <p:cTn id="40" fill="hold">
                      <p:stCondLst>
                        <p:cond delay="indefinite"/>
                      </p:stCondLst>
                      <p:childTnLst>
                        <p:par>
                          <p:cTn id="41" fill="hold">
                            <p:stCondLst>
                              <p:cond delay="0"/>
                            </p:stCondLst>
                            <p:childTnLst>
                              <p:par>
                                <p:cTn id="42" presetID="21" presetClass="entr" presetSubtype="1" fill="hold" grpId="0" nodeType="click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heel(1)">
                                      <p:cBhvr>
                                        <p:cTn id="44" dur="2000"/>
                                        <p:tgtEl>
                                          <p:spTgt spid="19"/>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additive="base">
                                        <p:cTn id="49" dur="500" fill="hold"/>
                                        <p:tgtEl>
                                          <p:spTgt spid="22"/>
                                        </p:tgtEl>
                                        <p:attrNameLst>
                                          <p:attrName>ppt_x</p:attrName>
                                        </p:attrNameLst>
                                      </p:cBhvr>
                                      <p:tavLst>
                                        <p:tav tm="0">
                                          <p:val>
                                            <p:strVal val="#ppt_x"/>
                                          </p:val>
                                        </p:tav>
                                        <p:tav tm="100000">
                                          <p:val>
                                            <p:strVal val="#ppt_x"/>
                                          </p:val>
                                        </p:tav>
                                      </p:tavLst>
                                    </p:anim>
                                    <p:anim calcmode="lin" valueType="num">
                                      <p:cBhvr additive="base">
                                        <p:cTn id="5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0"/>
                                        </p:tgtEl>
                                        <p:attrNameLst>
                                          <p:attrName>style.visibility</p:attrName>
                                        </p:attrNameLst>
                                      </p:cBhvr>
                                      <p:to>
                                        <p:strVal val="visible"/>
                                      </p:to>
                                    </p:set>
                                    <p:anim calcmode="lin" valueType="num">
                                      <p:cBhvr additive="base">
                                        <p:cTn id="55" dur="500" fill="hold"/>
                                        <p:tgtEl>
                                          <p:spTgt spid="20"/>
                                        </p:tgtEl>
                                        <p:attrNameLst>
                                          <p:attrName>ppt_x</p:attrName>
                                        </p:attrNameLst>
                                      </p:cBhvr>
                                      <p:tavLst>
                                        <p:tav tm="0">
                                          <p:val>
                                            <p:strVal val="#ppt_x"/>
                                          </p:val>
                                        </p:tav>
                                        <p:tav tm="100000">
                                          <p:val>
                                            <p:strVal val="#ppt_x"/>
                                          </p:val>
                                        </p:tav>
                                      </p:tavLst>
                                    </p:anim>
                                    <p:anim calcmode="lin" valueType="num">
                                      <p:cBhvr additive="base">
                                        <p:cTn id="5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18" grpId="0"/>
      <p:bldP spid="19" grpId="0"/>
      <p:bldP spid="20" grpId="0"/>
      <p:bldP spid="21" grpId="0"/>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91FF326-006D-4ECB-863F-80BFD26D39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62A0D8A5-5638-4A1A-90EE-00C23361A492}"/>
              </a:ext>
            </a:extLst>
          </p:cNvPr>
          <p:cNvSpPr txBox="1"/>
          <p:nvPr/>
        </p:nvSpPr>
        <p:spPr>
          <a:xfrm>
            <a:off x="1150883" y="3752193"/>
            <a:ext cx="2238703" cy="425669"/>
          </a:xfrm>
          <a:prstGeom prst="rect">
            <a:avLst/>
          </a:prstGeom>
          <a:noFill/>
        </p:spPr>
        <p:txBody>
          <a:bodyPr wrap="square" rtlCol="0">
            <a:spAutoFit/>
          </a:bodyPr>
          <a:lstStyle/>
          <a:p>
            <a:endParaRPr lang="en-US" dirty="0"/>
          </a:p>
        </p:txBody>
      </p:sp>
      <p:pic>
        <p:nvPicPr>
          <p:cNvPr id="8" name="Picture 7">
            <a:extLst>
              <a:ext uri="{FF2B5EF4-FFF2-40B4-BE49-F238E27FC236}">
                <a16:creationId xmlns:a16="http://schemas.microsoft.com/office/drawing/2014/main" id="{0B951DA7-1E49-4A73-8C44-43371ACFD5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270" y="1340070"/>
            <a:ext cx="5297214" cy="5714692"/>
          </a:xfrm>
          <a:prstGeom prst="rect">
            <a:avLst/>
          </a:prstGeom>
        </p:spPr>
      </p:pic>
      <p:pic>
        <p:nvPicPr>
          <p:cNvPr id="10" name="Picture 9">
            <a:extLst>
              <a:ext uri="{FF2B5EF4-FFF2-40B4-BE49-F238E27FC236}">
                <a16:creationId xmlns:a16="http://schemas.microsoft.com/office/drawing/2014/main" id="{2B791F24-4F97-48E8-91CA-F553ED2731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63762" y="1009607"/>
            <a:ext cx="6336508" cy="6336508"/>
          </a:xfrm>
          <a:prstGeom prst="rect">
            <a:avLst/>
          </a:prstGeom>
        </p:spPr>
      </p:pic>
      <p:sp>
        <p:nvSpPr>
          <p:cNvPr id="11" name="TextBox 10">
            <a:extLst>
              <a:ext uri="{FF2B5EF4-FFF2-40B4-BE49-F238E27FC236}">
                <a16:creationId xmlns:a16="http://schemas.microsoft.com/office/drawing/2014/main" id="{5201B204-54C0-42E5-A2C6-22F67C9F0DAB}"/>
              </a:ext>
            </a:extLst>
          </p:cNvPr>
          <p:cNvSpPr txBox="1"/>
          <p:nvPr/>
        </p:nvSpPr>
        <p:spPr>
          <a:xfrm>
            <a:off x="1392006" y="578068"/>
            <a:ext cx="4184347" cy="1200329"/>
          </a:xfrm>
          <a:prstGeom prst="rect">
            <a:avLst/>
          </a:prstGeom>
          <a:noFill/>
        </p:spPr>
        <p:txBody>
          <a:bodyPr wrap="square" rtlCol="0">
            <a:spAutoFit/>
          </a:bodyPr>
          <a:lstStyle/>
          <a:p>
            <a:pPr algn="ctr"/>
            <a:r>
              <a:rPr lang="en-US" sz="3600" b="1" dirty="0" err="1">
                <a:latin typeface="Times New Roman" panose="02020603050405020304" pitchFamily="18" charset="0"/>
                <a:cs typeface="Times New Roman" panose="02020603050405020304" pitchFamily="18" charset="0"/>
              </a:rPr>
              <a:t>Từ</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ngữ</a:t>
            </a:r>
            <a:r>
              <a:rPr lang="en-US" sz="3600" b="1" dirty="0">
                <a:latin typeface="Times New Roman" panose="02020603050405020304" pitchFamily="18" charset="0"/>
                <a:cs typeface="Times New Roman" panose="02020603050405020304" pitchFamily="18" charset="0"/>
              </a:rPr>
              <a:t> </a:t>
            </a:r>
          </a:p>
          <a:p>
            <a:pPr algn="ctr"/>
            <a:r>
              <a:rPr lang="en-US" sz="3600" b="1" dirty="0" err="1">
                <a:latin typeface="Times New Roman" panose="02020603050405020304" pitchFamily="18" charset="0"/>
                <a:cs typeface="Times New Roman" panose="02020603050405020304" pitchFamily="18" charset="0"/>
              </a:rPr>
              <a:t>chỉ</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nghề</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nghiệp</a:t>
            </a:r>
            <a:endParaRPr lang="en-US" sz="3600" b="1"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89232397-FC44-41A5-8A99-99E02325D1E6}"/>
              </a:ext>
            </a:extLst>
          </p:cNvPr>
          <p:cNvSpPr txBox="1"/>
          <p:nvPr/>
        </p:nvSpPr>
        <p:spPr>
          <a:xfrm>
            <a:off x="6096000" y="578068"/>
            <a:ext cx="5356249" cy="1200329"/>
          </a:xfrm>
          <a:prstGeom prst="rect">
            <a:avLst/>
          </a:prstGeom>
          <a:noFill/>
        </p:spPr>
        <p:txBody>
          <a:bodyPr wrap="square" rtlCol="0">
            <a:spAutoFit/>
          </a:bodyPr>
          <a:lstStyle/>
          <a:p>
            <a:pPr algn="ctr"/>
            <a:r>
              <a:rPr lang="en-US" sz="3600" b="1" dirty="0" err="1">
                <a:latin typeface="Times New Roman" panose="02020603050405020304" pitchFamily="18" charset="0"/>
                <a:cs typeface="Times New Roman" panose="02020603050405020304" pitchFamily="18" charset="0"/>
              </a:rPr>
              <a:t>Từ</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ngữ</a:t>
            </a:r>
            <a:r>
              <a:rPr lang="en-US" sz="3600" b="1" dirty="0">
                <a:latin typeface="Times New Roman" panose="02020603050405020304" pitchFamily="18" charset="0"/>
                <a:cs typeface="Times New Roman" panose="02020603050405020304" pitchFamily="18" charset="0"/>
              </a:rPr>
              <a:t> </a:t>
            </a:r>
          </a:p>
          <a:p>
            <a:pPr algn="ctr"/>
            <a:r>
              <a:rPr lang="en-US" sz="3600" b="1" dirty="0" err="1">
                <a:latin typeface="Times New Roman" panose="02020603050405020304" pitchFamily="18" charset="0"/>
                <a:cs typeface="Times New Roman" panose="02020603050405020304" pitchFamily="18" charset="0"/>
              </a:rPr>
              <a:t>chỉ</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hoạt</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động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nghề</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nghiệp</a:t>
            </a:r>
            <a:endParaRPr lang="en-US" sz="3600" b="1"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42B3D36A-A27A-47DC-82B3-2788316CCC56}"/>
              </a:ext>
            </a:extLst>
          </p:cNvPr>
          <p:cNvSpPr txBox="1"/>
          <p:nvPr/>
        </p:nvSpPr>
        <p:spPr>
          <a:xfrm>
            <a:off x="1297412" y="2228671"/>
            <a:ext cx="4184347" cy="646331"/>
          </a:xfrm>
          <a:prstGeom prst="rect">
            <a:avLst/>
          </a:prstGeom>
          <a:noFill/>
        </p:spPr>
        <p:txBody>
          <a:bodyPr wrap="square" rtlCol="0">
            <a:spAutoFit/>
          </a:bodyPr>
          <a:lstStyle/>
          <a:p>
            <a:pPr algn="ctr"/>
            <a:r>
              <a:rPr lang="en-US" sz="3600" dirty="0" err="1">
                <a:latin typeface="Times New Roman" panose="02020603050405020304" pitchFamily="18" charset="0"/>
                <a:cs typeface="Times New Roman" panose="02020603050405020304" pitchFamily="18" charset="0"/>
              </a:rPr>
              <a:t>Hoạ</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sĩ</a:t>
            </a:r>
            <a:endParaRPr lang="en-US" sz="3600"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DACF4693-C445-4D07-96C7-936012BF42F5}"/>
              </a:ext>
            </a:extLst>
          </p:cNvPr>
          <p:cNvSpPr txBox="1"/>
          <p:nvPr/>
        </p:nvSpPr>
        <p:spPr>
          <a:xfrm>
            <a:off x="1297411" y="3102464"/>
            <a:ext cx="4184347" cy="646331"/>
          </a:xfrm>
          <a:prstGeom prst="rect">
            <a:avLst/>
          </a:prstGeom>
          <a:noFill/>
        </p:spPr>
        <p:txBody>
          <a:bodyPr wrap="square" rtlCol="0">
            <a:spAutoFit/>
          </a:bodyPr>
          <a:lstStyle/>
          <a:p>
            <a:pPr algn="ctr"/>
            <a:r>
              <a:rPr lang="en-US" sz="3600" dirty="0">
                <a:latin typeface="Times New Roman" panose="02020603050405020304" pitchFamily="18" charset="0"/>
                <a:cs typeface="Times New Roman" panose="02020603050405020304" pitchFamily="18" charset="0"/>
              </a:rPr>
              <a:t>Ca </a:t>
            </a:r>
            <a:r>
              <a:rPr lang="en-US" sz="3600" dirty="0" err="1">
                <a:latin typeface="Times New Roman" panose="02020603050405020304" pitchFamily="18" charset="0"/>
                <a:cs typeface="Times New Roman" panose="02020603050405020304" pitchFamily="18" charset="0"/>
              </a:rPr>
              <a:t>sĩ</a:t>
            </a:r>
            <a:endParaRPr lang="en-US" sz="3600" dirty="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AAF631C6-BC69-4D29-9605-F51AFA230623}"/>
              </a:ext>
            </a:extLst>
          </p:cNvPr>
          <p:cNvSpPr txBox="1"/>
          <p:nvPr/>
        </p:nvSpPr>
        <p:spPr>
          <a:xfrm>
            <a:off x="1291103" y="3965027"/>
            <a:ext cx="4184347" cy="646331"/>
          </a:xfrm>
          <a:prstGeom prst="rect">
            <a:avLst/>
          </a:prstGeom>
          <a:noFill/>
        </p:spPr>
        <p:txBody>
          <a:bodyPr wrap="square" rtlCol="0">
            <a:spAutoFit/>
          </a:bodyPr>
          <a:lstStyle/>
          <a:p>
            <a:pPr algn="ctr"/>
            <a:r>
              <a:rPr lang="en-US" sz="3600" dirty="0">
                <a:latin typeface="Times New Roman" panose="02020603050405020304" pitchFamily="18" charset="0"/>
                <a:cs typeface="Times New Roman" panose="02020603050405020304" pitchFamily="18" charset="0"/>
              </a:rPr>
              <a:t>Phi </a:t>
            </a:r>
            <a:r>
              <a:rPr lang="en-US" sz="3600" dirty="0" err="1">
                <a:latin typeface="Times New Roman" panose="02020603050405020304" pitchFamily="18" charset="0"/>
                <a:cs typeface="Times New Roman" panose="02020603050405020304" pitchFamily="18" charset="0"/>
              </a:rPr>
              <a:t>công</a:t>
            </a:r>
            <a:endParaRPr lang="en-US" sz="3600" dirty="0">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2F3F6B9A-9D8B-4114-B776-8FDE3D9D9476}"/>
              </a:ext>
            </a:extLst>
          </p:cNvPr>
          <p:cNvSpPr txBox="1"/>
          <p:nvPr/>
        </p:nvSpPr>
        <p:spPr>
          <a:xfrm>
            <a:off x="5969168" y="2105576"/>
            <a:ext cx="4184347" cy="646331"/>
          </a:xfrm>
          <a:prstGeom prst="rect">
            <a:avLst/>
          </a:prstGeom>
          <a:noFill/>
        </p:spPr>
        <p:txBody>
          <a:bodyPr wrap="square" rtlCol="0">
            <a:spAutoFit/>
          </a:bodyPr>
          <a:lstStyle/>
          <a:p>
            <a:pPr algn="ctr"/>
            <a:r>
              <a:rPr lang="en-US" sz="3600" dirty="0" err="1">
                <a:latin typeface="Times New Roman" panose="02020603050405020304" pitchFamily="18" charset="0"/>
                <a:cs typeface="Times New Roman" panose="02020603050405020304" pitchFamily="18" charset="0"/>
              </a:rPr>
              <a:t>Vẽ</a:t>
            </a:r>
            <a:endParaRPr lang="en-US" sz="3600" dirty="0">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C5602575-8FCB-41A0-B2EC-DE604BF90E46}"/>
              </a:ext>
            </a:extLst>
          </p:cNvPr>
          <p:cNvSpPr txBox="1"/>
          <p:nvPr/>
        </p:nvSpPr>
        <p:spPr>
          <a:xfrm>
            <a:off x="6063761" y="3064775"/>
            <a:ext cx="4184347" cy="646331"/>
          </a:xfrm>
          <a:prstGeom prst="rect">
            <a:avLst/>
          </a:prstGeom>
          <a:noFill/>
        </p:spPr>
        <p:txBody>
          <a:bodyPr wrap="square" rtlCol="0">
            <a:spAutoFit/>
          </a:bodyPr>
          <a:lstStyle/>
          <a:p>
            <a:pPr algn="ctr"/>
            <a:r>
              <a:rPr lang="en-US" sz="3600" dirty="0" err="1">
                <a:latin typeface="Times New Roman" panose="02020603050405020304" pitchFamily="18" charset="0"/>
                <a:cs typeface="Times New Roman" panose="02020603050405020304" pitchFamily="18" charset="0"/>
              </a:rPr>
              <a:t>Hát</a:t>
            </a:r>
            <a:r>
              <a:rPr lang="en-US" sz="3600" dirty="0">
                <a:latin typeface="Times New Roman" panose="02020603050405020304" pitchFamily="18" charset="0"/>
                <a:cs typeface="Times New Roman" panose="02020603050405020304" pitchFamily="18" charset="0"/>
              </a:rPr>
              <a:t> </a:t>
            </a:r>
          </a:p>
        </p:txBody>
      </p:sp>
      <p:sp>
        <p:nvSpPr>
          <p:cNvPr id="18" name="TextBox 17">
            <a:extLst>
              <a:ext uri="{FF2B5EF4-FFF2-40B4-BE49-F238E27FC236}">
                <a16:creationId xmlns:a16="http://schemas.microsoft.com/office/drawing/2014/main" id="{B8C92EAF-11CB-4B10-BE17-73C664CBEBB4}"/>
              </a:ext>
            </a:extLst>
          </p:cNvPr>
          <p:cNvSpPr txBox="1"/>
          <p:nvPr/>
        </p:nvSpPr>
        <p:spPr>
          <a:xfrm>
            <a:off x="6107907" y="3987877"/>
            <a:ext cx="4184347" cy="646331"/>
          </a:xfrm>
          <a:prstGeom prst="rect">
            <a:avLst/>
          </a:prstGeom>
          <a:noFill/>
        </p:spPr>
        <p:txBody>
          <a:bodyPr wrap="square" rtlCol="0">
            <a:spAutoFit/>
          </a:bodyPr>
          <a:lstStyle/>
          <a:p>
            <a:pPr algn="ctr"/>
            <a:r>
              <a:rPr lang="en-US" sz="3600" dirty="0" err="1">
                <a:latin typeface="Times New Roman" panose="02020603050405020304" pitchFamily="18" charset="0"/>
                <a:cs typeface="Times New Roman" panose="02020603050405020304" pitchFamily="18" charset="0"/>
              </a:rPr>
              <a:t>Lái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máy</a:t>
            </a:r>
            <a:r>
              <a:rPr lang="en-US" sz="3600" dirty="0">
                <a:latin typeface="Times New Roman" panose="02020603050405020304" pitchFamily="18" charset="0"/>
                <a:cs typeface="Times New Roman" panose="02020603050405020304" pitchFamily="18" charset="0"/>
              </a:rPr>
              <a:t> bay</a:t>
            </a:r>
          </a:p>
        </p:txBody>
      </p:sp>
      <p:sp>
        <p:nvSpPr>
          <p:cNvPr id="19" name="TextBox 18">
            <a:extLst>
              <a:ext uri="{FF2B5EF4-FFF2-40B4-BE49-F238E27FC236}">
                <a16:creationId xmlns:a16="http://schemas.microsoft.com/office/drawing/2014/main" id="{172E3C4B-226B-46FB-994C-6F14086A5228}"/>
              </a:ext>
            </a:extLst>
          </p:cNvPr>
          <p:cNvSpPr txBox="1"/>
          <p:nvPr/>
        </p:nvSpPr>
        <p:spPr>
          <a:xfrm>
            <a:off x="6152053" y="4910979"/>
            <a:ext cx="4184347" cy="646331"/>
          </a:xfrm>
          <a:prstGeom prst="rect">
            <a:avLst/>
          </a:prstGeom>
          <a:noFill/>
        </p:spPr>
        <p:txBody>
          <a:bodyPr wrap="square" rtlCol="0">
            <a:spAutoFit/>
          </a:bodyPr>
          <a:lstStyle/>
          <a:p>
            <a:pPr algn="ctr"/>
            <a:r>
              <a:rPr lang="en-US" sz="3600" dirty="0" err="1">
                <a:latin typeface="Times New Roman" panose="02020603050405020304" pitchFamily="18" charset="0"/>
                <a:cs typeface="Times New Roman" panose="02020603050405020304" pitchFamily="18" charset="0"/>
              </a:rPr>
              <a:t>Nghiên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cứu</a:t>
            </a:r>
            <a:endParaRPr lang="en-US" sz="3600" dirty="0">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C5FE75D7-F137-4C3C-B244-D94D7237A35E}"/>
              </a:ext>
            </a:extLst>
          </p:cNvPr>
          <p:cNvSpPr txBox="1"/>
          <p:nvPr/>
        </p:nvSpPr>
        <p:spPr>
          <a:xfrm>
            <a:off x="1274014" y="4871599"/>
            <a:ext cx="4184347" cy="646331"/>
          </a:xfrm>
          <a:prstGeom prst="rect">
            <a:avLst/>
          </a:prstGeom>
          <a:noFill/>
        </p:spPr>
        <p:txBody>
          <a:bodyPr wrap="square" rtlCol="0">
            <a:spAutoFit/>
          </a:bodyPr>
          <a:lstStyle/>
          <a:p>
            <a:pPr algn="ctr"/>
            <a:r>
              <a:rPr lang="en-US" sz="3600" dirty="0" err="1">
                <a:latin typeface="Times New Roman" panose="02020603050405020304" pitchFamily="18" charset="0"/>
                <a:cs typeface="Times New Roman" panose="02020603050405020304" pitchFamily="18" charset="0"/>
              </a:rPr>
              <a:t>Nhà</a:t>
            </a:r>
            <a:r>
              <a:rPr lang="en-US" sz="3600" dirty="0">
                <a:latin typeface="Times New Roman" panose="02020603050405020304" pitchFamily="18" charset="0"/>
                <a:cs typeface="Times New Roman" panose="02020603050405020304" pitchFamily="18" charset="0"/>
              </a:rPr>
              <a:t> khoa </a:t>
            </a:r>
            <a:r>
              <a:rPr lang="en-US" sz="3600" dirty="0" err="1">
                <a:latin typeface="Times New Roman" panose="02020603050405020304" pitchFamily="18" charset="0"/>
                <a:cs typeface="Times New Roman" panose="02020603050405020304" pitchFamily="18" charset="0"/>
              </a:rPr>
              <a:t>học</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77714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p:cTn id="14" dur="500" fill="hold"/>
                                        <p:tgtEl>
                                          <p:spTgt spid="16"/>
                                        </p:tgtEl>
                                        <p:attrNameLst>
                                          <p:attrName>ppt_w</p:attrName>
                                        </p:attrNameLst>
                                      </p:cBhvr>
                                      <p:tavLst>
                                        <p:tav tm="0">
                                          <p:val>
                                            <p:fltVal val="0"/>
                                          </p:val>
                                        </p:tav>
                                        <p:tav tm="100000">
                                          <p:val>
                                            <p:strVal val="#ppt_w"/>
                                          </p:val>
                                        </p:tav>
                                      </p:tavLst>
                                    </p:anim>
                                    <p:anim calcmode="lin" valueType="num">
                                      <p:cBhvr>
                                        <p:cTn id="15" dur="500" fill="hold"/>
                                        <p:tgtEl>
                                          <p:spTgt spid="16"/>
                                        </p:tgtEl>
                                        <p:attrNameLst>
                                          <p:attrName>ppt_h</p:attrName>
                                        </p:attrNameLst>
                                      </p:cBhvr>
                                      <p:tavLst>
                                        <p:tav tm="0">
                                          <p:val>
                                            <p:fltVal val="0"/>
                                          </p:val>
                                        </p:tav>
                                        <p:tav tm="100000">
                                          <p:val>
                                            <p:strVal val="#ppt_h"/>
                                          </p:val>
                                        </p:tav>
                                      </p:tavLst>
                                    </p:anim>
                                    <p:animEffect transition="in" filter="fade">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circle(in)">
                                      <p:cBhvr>
                                        <p:cTn id="28" dur="20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circle(in)">
                                      <p:cBhvr>
                                        <p:cTn id="33" dur="20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grpId="0" nodeType="click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circle(in)">
                                      <p:cBhvr>
                                        <p:cTn id="45" dur="2000"/>
                                        <p:tgtEl>
                                          <p:spTgt spid="21"/>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18" grpId="0"/>
      <p:bldP spid="19" grpId="0"/>
      <p:bldP spid="2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BFF743-74F7-492C-B83C-DAA5735BDC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06D840CB-6E15-4D7C-A91C-501436D90470}"/>
              </a:ext>
            </a:extLst>
          </p:cNvPr>
          <p:cNvSpPr txBox="1"/>
          <p:nvPr/>
        </p:nvSpPr>
        <p:spPr>
          <a:xfrm>
            <a:off x="2451497" y="2001754"/>
            <a:ext cx="7289006" cy="1323439"/>
          </a:xfrm>
          <a:prstGeom prst="rect">
            <a:avLst/>
          </a:prstGeom>
          <a:noFill/>
        </p:spPr>
        <p:txBody>
          <a:bodyPr wrap="square" rtlCol="0">
            <a:spAutoFit/>
          </a:bodyPr>
          <a:lstStyle/>
          <a:p>
            <a:pPr algn="ctr"/>
            <a:r>
              <a:rPr lang="en-US" sz="8000" b="1" dirty="0" err="1">
                <a:latin typeface="Times New Roman" panose="02020603050405020304" pitchFamily="18" charset="0"/>
                <a:cs typeface="Times New Roman" panose="02020603050405020304" pitchFamily="18" charset="0"/>
              </a:rPr>
              <a:t>Luyện</a:t>
            </a:r>
            <a:r>
              <a:rPr lang="en-US" sz="8000" b="1" dirty="0">
                <a:latin typeface="Times New Roman" panose="02020603050405020304" pitchFamily="18" charset="0"/>
                <a:cs typeface="Times New Roman" panose="02020603050405020304" pitchFamily="18" charset="0"/>
              </a:rPr>
              <a:t> </a:t>
            </a:r>
            <a:r>
              <a:rPr lang="en-US" sz="8000" b="1" dirty="0" err="1">
                <a:latin typeface="Times New Roman" panose="02020603050405020304" pitchFamily="18" charset="0"/>
                <a:cs typeface="Times New Roman" panose="02020603050405020304" pitchFamily="18" charset="0"/>
              </a:rPr>
              <a:t>đọc</a:t>
            </a:r>
            <a:r>
              <a:rPr lang="en-US" sz="8000" b="1" dirty="0">
                <a:latin typeface="Times New Roman" panose="02020603050405020304" pitchFamily="18" charset="0"/>
                <a:cs typeface="Times New Roman" panose="02020603050405020304" pitchFamily="18" charset="0"/>
              </a:rPr>
              <a:t> </a:t>
            </a:r>
            <a:r>
              <a:rPr lang="en-US" sz="8000" b="1" dirty="0" err="1">
                <a:latin typeface="Times New Roman" panose="02020603050405020304" pitchFamily="18" charset="0"/>
                <a:cs typeface="Times New Roman" panose="02020603050405020304" pitchFamily="18" charset="0"/>
              </a:rPr>
              <a:t>lại</a:t>
            </a:r>
            <a:endParaRPr lang="en-US" sz="8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87781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4" name="33 Llamada rectangular redondeada"/>
          <p:cNvSpPr/>
          <p:nvPr/>
        </p:nvSpPr>
        <p:spPr>
          <a:xfrm>
            <a:off x="1982900" y="413571"/>
            <a:ext cx="4796277" cy="1389594"/>
          </a:xfrm>
          <a:prstGeom prst="wedgeRoundRectCallout">
            <a:avLst>
              <a:gd name="adj1" fmla="val 64795"/>
              <a:gd name="adj2" fmla="val -9766"/>
              <a:gd name="adj3" fmla="val 16667"/>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r>
              <a:rPr lang="es-ES_tradnl" sz="3724" b="1" kern="0">
                <a:solidFill>
                  <a:srgbClr val="10475C"/>
                </a:solidFill>
                <a:latin typeface="Arial"/>
                <a:sym typeface="Arial"/>
              </a:rPr>
              <a:t>Ai đó đã ăn rau củ của ta????</a:t>
            </a:r>
            <a:endParaRPr lang="es-ES" sz="3724" b="1" kern="0" dirty="0">
              <a:solidFill>
                <a:srgbClr val="10475C"/>
              </a:solidFill>
              <a:latin typeface="Arial"/>
              <a:sym typeface="Arial"/>
            </a:endParaRPr>
          </a:p>
        </p:txBody>
      </p:sp>
      <p:pic>
        <p:nvPicPr>
          <p:cNvPr id="36" name="Picture 6"/>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835829" y="3217876"/>
            <a:ext cx="1545567" cy="1051212"/>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37" name="Picture 7"/>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967621" y="3612559"/>
            <a:ext cx="1057536" cy="1044851"/>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38" name="Picture 8"/>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rot="4801824">
            <a:off x="8996093" y="4579934"/>
            <a:ext cx="1076937" cy="1542211"/>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39" name="Picture 9"/>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rot="1655307">
            <a:off x="5279247" y="2820884"/>
            <a:ext cx="1175360" cy="1690247"/>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40" name="Picture 10"/>
          <p:cNvPicPr>
            <a:picLocks noChangeAspect="1" noChangeArrowheads="1"/>
          </p:cNvPicPr>
          <p:nvPr/>
        </p:nvPicPr>
        <p:blipFill>
          <a:blip r:embed="rId7">
            <a:extLst>
              <a:ext uri="{BEBA8EAE-BF5A-486C-A8C5-ECC9F3942E4B}">
                <a14:imgProps xmlns:a14="http://schemas.microsoft.com/office/drawing/2010/main">
                  <a14:imgLayer r:embed="rId8">
                    <a14:imgEffect>
                      <a14:sharpenSoften amount="25000"/>
                    </a14:imgEffect>
                    <a14:imgEffect>
                      <a14:saturation sat="400000"/>
                    </a14:imgEffect>
                  </a14:imgLayer>
                </a14:imgProps>
              </a:ext>
              <a:ext uri="{28A0092B-C50C-407E-A947-70E740481C1C}">
                <a14:useLocalDpi xmlns:a14="http://schemas.microsoft.com/office/drawing/2010/main" val="0"/>
              </a:ext>
            </a:extLst>
          </a:blip>
          <a:stretch>
            <a:fillRect/>
          </a:stretch>
        </p:blipFill>
        <p:spPr bwMode="auto">
          <a:xfrm>
            <a:off x="1982901" y="5402831"/>
            <a:ext cx="1305601" cy="1289281"/>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41" name="Picture 11"/>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rot="1963161">
            <a:off x="7008831" y="2550553"/>
            <a:ext cx="856741" cy="1101237"/>
          </a:xfrm>
          <a:prstGeom prst="rect">
            <a:avLst/>
          </a:prstGeom>
          <a:noFill/>
          <a:ln>
            <a:noFill/>
          </a:ln>
          <a:effectLst>
            <a:outerShdw dist="38100" dir="2700000" algn="tl" rotWithShape="0">
              <a:srgbClr val="00000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13"/>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588" b="100000" l="0" r="100000"/>
                    </a14:imgEffect>
                    <a14:imgEffect>
                      <a14:colorTemperature colorTemp="11200"/>
                    </a14:imgEffect>
                    <a14:imgEffect>
                      <a14:saturation sat="400000"/>
                    </a14:imgEffect>
                  </a14:imgLayer>
                </a14:imgProps>
              </a:ext>
              <a:ext uri="{28A0092B-C50C-407E-A947-70E740481C1C}">
                <a14:useLocalDpi xmlns:a14="http://schemas.microsoft.com/office/drawing/2010/main" val="0"/>
              </a:ext>
            </a:extLst>
          </a:blip>
          <a:stretch>
            <a:fillRect/>
          </a:stretch>
        </p:blipFill>
        <p:spPr bwMode="auto">
          <a:xfrm>
            <a:off x="9612925" y="1530543"/>
            <a:ext cx="972024" cy="1124108"/>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43" name="Picture 14"/>
          <p:cNvPicPr>
            <a:picLocks noChangeAspect="1" noChangeArrowheads="1"/>
          </p:cNvPicPr>
          <p:nvPr/>
        </p:nvPicPr>
        <p:blipFill>
          <a:blip r:embed="rId12" cstate="print">
            <a:extLst>
              <a:ext uri="{28A0092B-C50C-407E-A947-70E740481C1C}">
                <a14:useLocalDpi xmlns:a14="http://schemas.microsoft.com/office/drawing/2010/main" val="0"/>
              </a:ext>
            </a:extLst>
          </a:blip>
          <a:stretch>
            <a:fillRect/>
          </a:stretch>
        </p:blipFill>
        <p:spPr bwMode="auto">
          <a:xfrm>
            <a:off x="6803886" y="5002386"/>
            <a:ext cx="1477561" cy="939729"/>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44" name="Picture 15" descr="lettuce"/>
          <p:cNvPicPr>
            <a:picLocks noChangeAspect="1" noChangeArrowheads="1"/>
          </p:cNvPicPr>
          <p:nvPr/>
        </p:nvPicPr>
        <p:blipFill>
          <a:blip r:embed="rId13"/>
          <a:stretch>
            <a:fillRect/>
          </a:stretch>
        </p:blipFill>
        <p:spPr bwMode="auto">
          <a:xfrm>
            <a:off x="4967119" y="5002385"/>
            <a:ext cx="1360817" cy="1258412"/>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45" name="Picture 16" descr="eggplant-th"/>
          <p:cNvPicPr>
            <a:picLocks noChangeAspect="1" noChangeArrowheads="1"/>
          </p:cNvPicPr>
          <p:nvPr/>
        </p:nvPicPr>
        <p:blipFill>
          <a:blip r:embed="rId14">
            <a:lum bright="24000"/>
            <a:extLst>
              <a:ext uri="{BEBA8EAE-BF5A-486C-A8C5-ECC9F3942E4B}">
                <a14:imgProps xmlns:a14="http://schemas.microsoft.com/office/drawing/2010/main">
                  <a14:imgLayer r:embed="rId15">
                    <a14:imgEffect>
                      <a14:saturation sat="400000"/>
                    </a14:imgEffect>
                  </a14:imgLayer>
                </a14:imgProps>
              </a:ext>
            </a:extLst>
          </a:blip>
          <a:srcRect/>
          <a:stretch>
            <a:fillRect/>
          </a:stretch>
        </p:blipFill>
        <p:spPr bwMode="auto">
          <a:xfrm rot="1521350">
            <a:off x="9984410" y="2815488"/>
            <a:ext cx="805670" cy="1451799"/>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46" name="Picture 20"/>
          <p:cNvPicPr>
            <a:picLocks noChangeAspect="1" noChangeArrowheads="1"/>
          </p:cNvPicPr>
          <p:nvPr/>
        </p:nvPicPr>
        <p:blipFill>
          <a:blip r:embed="rId16" cstate="print">
            <a:extLst>
              <a:ext uri="{28A0092B-C50C-407E-A947-70E740481C1C}">
                <a14:useLocalDpi xmlns:a14="http://schemas.microsoft.com/office/drawing/2010/main" val="0"/>
              </a:ext>
            </a:extLst>
          </a:blip>
          <a:stretch>
            <a:fillRect/>
          </a:stretch>
        </p:blipFill>
        <p:spPr bwMode="auto">
          <a:xfrm>
            <a:off x="10584949" y="4931400"/>
            <a:ext cx="954366" cy="942860"/>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47" name="Picture 12"/>
          <p:cNvPicPr>
            <a:picLocks noChangeAspect="1" noChangeArrowheads="1"/>
          </p:cNvPicPr>
          <p:nvPr/>
        </p:nvPicPr>
        <p:blipFill>
          <a:blip r:embed="rId17" cstate="print">
            <a:extLst>
              <a:ext uri="{28A0092B-C50C-407E-A947-70E740481C1C}">
                <a14:useLocalDpi xmlns:a14="http://schemas.microsoft.com/office/drawing/2010/main" val="0"/>
              </a:ext>
            </a:extLst>
          </a:blip>
          <a:stretch>
            <a:fillRect/>
          </a:stretch>
        </p:blipFill>
        <p:spPr bwMode="auto">
          <a:xfrm rot="5890595">
            <a:off x="1085449" y="3717252"/>
            <a:ext cx="1490574" cy="1305230"/>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13316" name="Picture 4" descr="http://images.clipartof.com/thumbnails/218795-Royalty-Free-RF-Clipart-Illustration-Of-A-Plump-Farmer-Waving-A-Pitchfork-In-Anger.jpg"/>
          <p:cNvPicPr>
            <a:picLocks noChangeAspect="1" noChangeArrowheads="1"/>
          </p:cNvPicPr>
          <p:nvPr/>
        </p:nvPicPr>
        <p:blipFill rotWithShape="1">
          <a:blip r:embed="rId18">
            <a:extLst>
              <a:ext uri="{BEBA8EAE-BF5A-486C-A8C5-ECC9F3942E4B}">
                <a14:imgProps xmlns:a14="http://schemas.microsoft.com/office/drawing/2010/main">
                  <a14:imgLayer r:embed="rId19">
                    <a14:imgEffect>
                      <a14:backgroundRemoval t="0" b="100000" l="0" r="100000">
                        <a14:foregroundMark x1="37342" y1="29333" x2="29747" y2="51333"/>
                        <a14:foregroundMark x1="49367" y1="26000" x2="43671" y2="60000"/>
                        <a14:foregroundMark x1="55063" y1="29333" x2="60759" y2="52000"/>
                        <a14:foregroundMark x1="62025" y1="30667" x2="68354" y2="38000"/>
                        <a14:foregroundMark x1="44937" y1="15333" x2="57595" y2="17333"/>
                        <a14:foregroundMark x1="21519" y1="6667" x2="19620" y2="12000"/>
                        <a14:foregroundMark x1="20886" y1="29333" x2="10759" y2="54000"/>
                        <a14:foregroundMark x1="7595" y1="58000" x2="3165" y2="71333"/>
                        <a14:foregroundMark x1="82911" y1="44667" x2="80380" y2="49333"/>
                        <a14:foregroundMark x1="75316" y1="68000" x2="75316" y2="70000"/>
                        <a14:foregroundMark x1="43038" y1="6000" x2="50000" y2="6000"/>
                        <a14:foregroundMark x1="68354" y1="22000" x2="60759" y2="22000"/>
                        <a14:foregroundMark x1="25316" y1="17333" x2="30380" y2="19333"/>
                        <a14:foregroundMark x1="30380" y1="3333" x2="24684" y2="13333"/>
                        <a14:foregroundMark x1="34177" y1="9333" x2="31646" y2="14667"/>
                        <a14:foregroundMark x1="11392" y1="54667" x2="2532" y2="73333"/>
                        <a14:foregroundMark x1="62025" y1="28667" x2="70886" y2="35333"/>
                        <a14:backgroundMark x1="25316" y1="22667" x2="25316" y2="22667"/>
                      </a14:backgroundRemoval>
                    </a14:imgEffect>
                    <a14:imgEffect>
                      <a14:sharpenSoften amount="50000"/>
                    </a14:imgEffect>
                    <a14:imgEffect>
                      <a14:saturation sat="400000"/>
                    </a14:imgEffect>
                  </a14:imgLayer>
                </a14:imgProps>
              </a:ext>
              <a:ext uri="{28A0092B-C50C-407E-A947-70E740481C1C}">
                <a14:useLocalDpi xmlns:a14="http://schemas.microsoft.com/office/drawing/2010/main" val="0"/>
              </a:ext>
            </a:extLst>
          </a:blip>
          <a:srcRect r="10843"/>
          <a:stretch/>
        </p:blipFill>
        <p:spPr bwMode="auto">
          <a:xfrm>
            <a:off x="7296544" y="334962"/>
            <a:ext cx="1969805" cy="2097505"/>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10"/>
          <p:cNvPicPr>
            <a:picLocks noChangeAspect="1" noChangeArrowheads="1"/>
          </p:cNvPicPr>
          <p:nvPr/>
        </p:nvPicPr>
        <p:blipFill>
          <a:blip r:embed="rId20" cstate="print">
            <a:extLst>
              <a:ext uri="{28A0092B-C50C-407E-A947-70E740481C1C}">
                <a14:useLocalDpi xmlns:a14="http://schemas.microsoft.com/office/drawing/2010/main" val="0"/>
              </a:ext>
            </a:extLst>
          </a:blip>
          <a:stretch>
            <a:fillRect/>
          </a:stretch>
        </p:blipFill>
        <p:spPr bwMode="auto">
          <a:xfrm>
            <a:off x="4734688" y="1981520"/>
            <a:ext cx="912839" cy="793251"/>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59" name="Picture 10"/>
          <p:cNvPicPr>
            <a:picLocks noChangeAspect="1" noChangeArrowheads="1"/>
          </p:cNvPicPr>
          <p:nvPr/>
        </p:nvPicPr>
        <p:blipFill>
          <a:blip r:embed="rId21" cstate="print">
            <a:extLst>
              <a:ext uri="{28A0092B-C50C-407E-A947-70E740481C1C}">
                <a14:useLocalDpi xmlns:a14="http://schemas.microsoft.com/office/drawing/2010/main" val="0"/>
              </a:ext>
            </a:extLst>
          </a:blip>
          <a:stretch>
            <a:fillRect/>
          </a:stretch>
        </p:blipFill>
        <p:spPr bwMode="auto">
          <a:xfrm>
            <a:off x="3073747" y="4657409"/>
            <a:ext cx="1537388" cy="1026662"/>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60" name="Picture 10"/>
          <p:cNvPicPr>
            <a:picLocks noChangeAspect="1" noChangeArrowheads="1"/>
          </p:cNvPicPr>
          <p:nvPr/>
        </p:nvPicPr>
        <p:blipFill>
          <a:blip r:embed="rId22" cstate="print">
            <a:extLst>
              <a:ext uri="{BEBA8EAE-BF5A-486C-A8C5-ECC9F3942E4B}">
                <a14:imgProps xmlns:a14="http://schemas.microsoft.com/office/drawing/2010/main">
                  <a14:imgLayer r:embed="rId23">
                    <a14:imgEffect>
                      <a14:colorTemperature colorTemp="112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bwMode="auto">
          <a:xfrm>
            <a:off x="2552395" y="2343887"/>
            <a:ext cx="1042707" cy="1052452"/>
          </a:xfrm>
          <a:prstGeom prst="rect">
            <a:avLst/>
          </a:prstGeom>
          <a:noFill/>
          <a:ln w="9525">
            <a:noFill/>
            <a:miter lim="800000"/>
            <a:headEnd/>
            <a:tailEnd/>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75309997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right)">
                                      <p:cBhvr>
                                        <p:cTn id="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36" name="Picture 6"/>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92952" y="3116533"/>
            <a:ext cx="1545567" cy="1051212"/>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37" name="Picture 7"/>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967621" y="3612559"/>
            <a:ext cx="1057536" cy="1044851"/>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38" name="Picture 8"/>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rot="4801824">
            <a:off x="8996093" y="4579934"/>
            <a:ext cx="1076937" cy="1542211"/>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39" name="Picture 9"/>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rot="1655307">
            <a:off x="5279247" y="2820884"/>
            <a:ext cx="1175360" cy="1690247"/>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40" name="Picture 10"/>
          <p:cNvPicPr>
            <a:picLocks noChangeAspect="1" noChangeArrowheads="1"/>
          </p:cNvPicPr>
          <p:nvPr/>
        </p:nvPicPr>
        <p:blipFill>
          <a:blip r:embed="rId7">
            <a:extLst>
              <a:ext uri="{BEBA8EAE-BF5A-486C-A8C5-ECC9F3942E4B}">
                <a14:imgProps xmlns:a14="http://schemas.microsoft.com/office/drawing/2010/main">
                  <a14:imgLayer r:embed="rId8">
                    <a14:imgEffect>
                      <a14:sharpenSoften amount="25000"/>
                    </a14:imgEffect>
                    <a14:imgEffect>
                      <a14:saturation sat="400000"/>
                    </a14:imgEffect>
                  </a14:imgLayer>
                </a14:imgProps>
              </a:ext>
              <a:ext uri="{28A0092B-C50C-407E-A947-70E740481C1C}">
                <a14:useLocalDpi xmlns:a14="http://schemas.microsoft.com/office/drawing/2010/main" val="0"/>
              </a:ext>
            </a:extLst>
          </a:blip>
          <a:stretch>
            <a:fillRect/>
          </a:stretch>
        </p:blipFill>
        <p:spPr bwMode="auto">
          <a:xfrm>
            <a:off x="1768147" y="5212015"/>
            <a:ext cx="1305601" cy="1289281"/>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41" name="Picture 11"/>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rot="1963161">
            <a:off x="7008831" y="2550553"/>
            <a:ext cx="856741" cy="1101237"/>
          </a:xfrm>
          <a:prstGeom prst="rect">
            <a:avLst/>
          </a:prstGeom>
          <a:noFill/>
          <a:ln>
            <a:noFill/>
          </a:ln>
          <a:effectLst>
            <a:outerShdw dist="38100" dir="2700000" algn="tl" rotWithShape="0">
              <a:srgbClr val="00000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13"/>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588" b="100000" l="0" r="100000"/>
                    </a14:imgEffect>
                    <a14:imgEffect>
                      <a14:colorTemperature colorTemp="11200"/>
                    </a14:imgEffect>
                    <a14:imgEffect>
                      <a14:saturation sat="400000"/>
                    </a14:imgEffect>
                  </a14:imgLayer>
                </a14:imgProps>
              </a:ext>
              <a:ext uri="{28A0092B-C50C-407E-A947-70E740481C1C}">
                <a14:useLocalDpi xmlns:a14="http://schemas.microsoft.com/office/drawing/2010/main" val="0"/>
              </a:ext>
            </a:extLst>
          </a:blip>
          <a:stretch>
            <a:fillRect/>
          </a:stretch>
        </p:blipFill>
        <p:spPr bwMode="auto">
          <a:xfrm>
            <a:off x="10240066" y="1573902"/>
            <a:ext cx="972024" cy="1124108"/>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43" name="Picture 14"/>
          <p:cNvPicPr>
            <a:picLocks noChangeAspect="1" noChangeArrowheads="1"/>
          </p:cNvPicPr>
          <p:nvPr/>
        </p:nvPicPr>
        <p:blipFill>
          <a:blip r:embed="rId12" cstate="print">
            <a:extLst>
              <a:ext uri="{28A0092B-C50C-407E-A947-70E740481C1C}">
                <a14:useLocalDpi xmlns:a14="http://schemas.microsoft.com/office/drawing/2010/main" val="0"/>
              </a:ext>
            </a:extLst>
          </a:blip>
          <a:stretch>
            <a:fillRect/>
          </a:stretch>
        </p:blipFill>
        <p:spPr bwMode="auto">
          <a:xfrm>
            <a:off x="6803886" y="5002386"/>
            <a:ext cx="1477561" cy="939729"/>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44" name="Picture 15" descr="lettuce"/>
          <p:cNvPicPr>
            <a:picLocks noChangeAspect="1" noChangeArrowheads="1"/>
          </p:cNvPicPr>
          <p:nvPr/>
        </p:nvPicPr>
        <p:blipFill>
          <a:blip r:embed="rId13"/>
          <a:stretch>
            <a:fillRect/>
          </a:stretch>
        </p:blipFill>
        <p:spPr bwMode="auto">
          <a:xfrm>
            <a:off x="4967119" y="5002385"/>
            <a:ext cx="1360817" cy="1258412"/>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45" name="Picture 16" descr="eggplant-th"/>
          <p:cNvPicPr>
            <a:picLocks noChangeAspect="1" noChangeArrowheads="1"/>
          </p:cNvPicPr>
          <p:nvPr/>
        </p:nvPicPr>
        <p:blipFill>
          <a:blip r:embed="rId14">
            <a:lum bright="24000"/>
            <a:extLst>
              <a:ext uri="{BEBA8EAE-BF5A-486C-A8C5-ECC9F3942E4B}">
                <a14:imgProps xmlns:a14="http://schemas.microsoft.com/office/drawing/2010/main">
                  <a14:imgLayer r:embed="rId15">
                    <a14:imgEffect>
                      <a14:saturation sat="400000"/>
                    </a14:imgEffect>
                  </a14:imgLayer>
                </a14:imgProps>
              </a:ext>
            </a:extLst>
          </a:blip>
          <a:srcRect/>
          <a:stretch>
            <a:fillRect/>
          </a:stretch>
        </p:blipFill>
        <p:spPr bwMode="auto">
          <a:xfrm rot="1521350">
            <a:off x="9984410" y="2815488"/>
            <a:ext cx="805670" cy="1451799"/>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46" name="Picture 20"/>
          <p:cNvPicPr>
            <a:picLocks noChangeAspect="1" noChangeArrowheads="1"/>
          </p:cNvPicPr>
          <p:nvPr/>
        </p:nvPicPr>
        <p:blipFill>
          <a:blip r:embed="rId16" cstate="print">
            <a:extLst>
              <a:ext uri="{28A0092B-C50C-407E-A947-70E740481C1C}">
                <a14:useLocalDpi xmlns:a14="http://schemas.microsoft.com/office/drawing/2010/main" val="0"/>
              </a:ext>
            </a:extLst>
          </a:blip>
          <a:stretch>
            <a:fillRect/>
          </a:stretch>
        </p:blipFill>
        <p:spPr bwMode="auto">
          <a:xfrm>
            <a:off x="10584949" y="4931400"/>
            <a:ext cx="954366" cy="942860"/>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47" name="Picture 12"/>
          <p:cNvPicPr>
            <a:picLocks noChangeAspect="1" noChangeArrowheads="1"/>
          </p:cNvPicPr>
          <p:nvPr/>
        </p:nvPicPr>
        <p:blipFill>
          <a:blip r:embed="rId17" cstate="print">
            <a:extLst>
              <a:ext uri="{28A0092B-C50C-407E-A947-70E740481C1C}">
                <a14:useLocalDpi xmlns:a14="http://schemas.microsoft.com/office/drawing/2010/main" val="0"/>
              </a:ext>
            </a:extLst>
          </a:blip>
          <a:stretch>
            <a:fillRect/>
          </a:stretch>
        </p:blipFill>
        <p:spPr bwMode="auto">
          <a:xfrm rot="5890595">
            <a:off x="1314035" y="3973882"/>
            <a:ext cx="1490574" cy="1305230"/>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52" name="Picture 10"/>
          <p:cNvPicPr>
            <a:picLocks noChangeAspect="1" noChangeArrowheads="1"/>
          </p:cNvPicPr>
          <p:nvPr/>
        </p:nvPicPr>
        <p:blipFill>
          <a:blip r:embed="rId18" cstate="print">
            <a:extLst>
              <a:ext uri="{28A0092B-C50C-407E-A947-70E740481C1C}">
                <a14:useLocalDpi xmlns:a14="http://schemas.microsoft.com/office/drawing/2010/main" val="0"/>
              </a:ext>
            </a:extLst>
          </a:blip>
          <a:stretch>
            <a:fillRect/>
          </a:stretch>
        </p:blipFill>
        <p:spPr bwMode="auto">
          <a:xfrm>
            <a:off x="4734688" y="1981520"/>
            <a:ext cx="912839" cy="793251"/>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59" name="Picture 10"/>
          <p:cNvPicPr>
            <a:picLocks noChangeAspect="1" noChangeArrowheads="1"/>
          </p:cNvPicPr>
          <p:nvPr/>
        </p:nvPicPr>
        <p:blipFill>
          <a:blip r:embed="rId19" cstate="print">
            <a:extLst>
              <a:ext uri="{28A0092B-C50C-407E-A947-70E740481C1C}">
                <a14:useLocalDpi xmlns:a14="http://schemas.microsoft.com/office/drawing/2010/main" val="0"/>
              </a:ext>
            </a:extLst>
          </a:blip>
          <a:stretch>
            <a:fillRect/>
          </a:stretch>
        </p:blipFill>
        <p:spPr bwMode="auto">
          <a:xfrm>
            <a:off x="3073747" y="4657409"/>
            <a:ext cx="1537388" cy="1026662"/>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60" name="Picture 10"/>
          <p:cNvPicPr>
            <a:picLocks noChangeAspect="1" noChangeArrowheads="1"/>
          </p:cNvPicPr>
          <p:nvPr/>
        </p:nvPicPr>
        <p:blipFill>
          <a:blip r:embed="rId20" cstate="print">
            <a:extLst>
              <a:ext uri="{BEBA8EAE-BF5A-486C-A8C5-ECC9F3942E4B}">
                <a14:imgProps xmlns:a14="http://schemas.microsoft.com/office/drawing/2010/main">
                  <a14:imgLayer r:embed="rId21">
                    <a14:imgEffect>
                      <a14:colorTemperature colorTemp="112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bwMode="auto">
          <a:xfrm>
            <a:off x="2552395" y="2343887"/>
            <a:ext cx="1042707" cy="1052452"/>
          </a:xfrm>
          <a:prstGeom prst="rect">
            <a:avLst/>
          </a:prstGeom>
          <a:noFill/>
          <a:ln w="9525">
            <a:noFill/>
            <a:miter lim="800000"/>
            <a:headEnd/>
            <a:tailEnd/>
          </a:ln>
          <a:effectLst>
            <a:outerShdw blurRad="50800" dist="38100" dir="2700000" algn="tl" rotWithShape="0">
              <a:prstClr val="black">
                <a:alpha val="40000"/>
              </a:prstClr>
            </a:outerShdw>
          </a:effectLst>
        </p:spPr>
      </p:pic>
      <p:grpSp>
        <p:nvGrpSpPr>
          <p:cNvPr id="2" name="1 Grupo"/>
          <p:cNvGrpSpPr/>
          <p:nvPr/>
        </p:nvGrpSpPr>
        <p:grpSpPr>
          <a:xfrm>
            <a:off x="7750388" y="478687"/>
            <a:ext cx="1862974" cy="1993231"/>
            <a:chOff x="323528" y="1026689"/>
            <a:chExt cx="4483327" cy="5210623"/>
          </a:xfrm>
          <a:effectLst/>
        </p:grpSpPr>
        <p:pic>
          <p:nvPicPr>
            <p:cNvPr id="20" name="Picture 2" descr="http://images.clipartpanda.com/aggressor-clipart-monster_mouth.png"/>
            <p:cNvPicPr>
              <a:picLocks noChangeAspect="1" noChangeArrowheads="1"/>
            </p:cNvPicPr>
            <p:nvPr/>
          </p:nvPicPr>
          <p:blipFill>
            <a:blip r:embed="rId22" cstate="print">
              <a:extLst>
                <a:ext uri="{BEBA8EAE-BF5A-486C-A8C5-ECC9F3942E4B}">
                  <a14:imgProps xmlns:a14="http://schemas.microsoft.com/office/drawing/2010/main">
                    <a14:imgLayer r:embed="rId23">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323528" y="1026689"/>
              <a:ext cx="4483327" cy="521062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21" name="20 Grupo"/>
            <p:cNvGrpSpPr/>
            <p:nvPr/>
          </p:nvGrpSpPr>
          <p:grpSpPr>
            <a:xfrm>
              <a:off x="1395614" y="2275540"/>
              <a:ext cx="2412754" cy="2679821"/>
              <a:chOff x="2115694" y="2301587"/>
              <a:chExt cx="2412754" cy="2679821"/>
            </a:xfrm>
          </p:grpSpPr>
          <p:sp>
            <p:nvSpPr>
              <p:cNvPr id="22" name="21 Forma libre"/>
              <p:cNvSpPr/>
              <p:nvPr/>
            </p:nvSpPr>
            <p:spPr>
              <a:xfrm>
                <a:off x="2115694" y="2301587"/>
                <a:ext cx="2412754" cy="2679821"/>
              </a:xfrm>
              <a:custGeom>
                <a:avLst/>
                <a:gdLst>
                  <a:gd name="connsiteX0" fmla="*/ 2109942 w 2412754"/>
                  <a:gd name="connsiteY0" fmla="*/ 206086 h 2679821"/>
                  <a:gd name="connsiteX1" fmla="*/ 1805142 w 2412754"/>
                  <a:gd name="connsiteY1" fmla="*/ 358486 h 2679821"/>
                  <a:gd name="connsiteX2" fmla="*/ 1486488 w 2412754"/>
                  <a:gd name="connsiteY2" fmla="*/ 524740 h 2679821"/>
                  <a:gd name="connsiteX3" fmla="*/ 1181688 w 2412754"/>
                  <a:gd name="connsiteY3" fmla="*/ 483177 h 2679821"/>
                  <a:gd name="connsiteX4" fmla="*/ 987724 w 2412754"/>
                  <a:gd name="connsiteY4" fmla="*/ 372340 h 2679821"/>
                  <a:gd name="connsiteX5" fmla="*/ 696779 w 2412754"/>
                  <a:gd name="connsiteY5" fmla="*/ 206086 h 2679821"/>
                  <a:gd name="connsiteX6" fmla="*/ 475106 w 2412754"/>
                  <a:gd name="connsiteY6" fmla="*/ 25977 h 2679821"/>
                  <a:gd name="connsiteX7" fmla="*/ 322706 w 2412754"/>
                  <a:gd name="connsiteY7" fmla="*/ 53686 h 2679821"/>
                  <a:gd name="connsiteX8" fmla="*/ 114888 w 2412754"/>
                  <a:gd name="connsiteY8" fmla="*/ 510886 h 2679821"/>
                  <a:gd name="connsiteX9" fmla="*/ 4051 w 2412754"/>
                  <a:gd name="connsiteY9" fmla="*/ 1356013 h 2679821"/>
                  <a:gd name="connsiteX10" fmla="*/ 253433 w 2412754"/>
                  <a:gd name="connsiteY10" fmla="*/ 2201140 h 2679821"/>
                  <a:gd name="connsiteX11" fmla="*/ 849179 w 2412754"/>
                  <a:gd name="connsiteY11" fmla="*/ 2658340 h 2679821"/>
                  <a:gd name="connsiteX12" fmla="*/ 1472633 w 2412754"/>
                  <a:gd name="connsiteY12" fmla="*/ 2533649 h 2679821"/>
                  <a:gd name="connsiteX13" fmla="*/ 1999106 w 2412754"/>
                  <a:gd name="connsiteY13" fmla="*/ 1910195 h 2679821"/>
                  <a:gd name="connsiteX14" fmla="*/ 2262342 w 2412754"/>
                  <a:gd name="connsiteY14" fmla="*/ 1328304 h 2679821"/>
                  <a:gd name="connsiteX15" fmla="*/ 2387033 w 2412754"/>
                  <a:gd name="connsiteY15" fmla="*/ 760268 h 2679821"/>
                  <a:gd name="connsiteX16" fmla="*/ 2400888 w 2412754"/>
                  <a:gd name="connsiteY16" fmla="*/ 400049 h 2679821"/>
                  <a:gd name="connsiteX17" fmla="*/ 2248488 w 2412754"/>
                  <a:gd name="connsiteY17" fmla="*/ 289213 h 2679821"/>
                  <a:gd name="connsiteX18" fmla="*/ 2109942 w 2412754"/>
                  <a:gd name="connsiteY18" fmla="*/ 206086 h 267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12754" h="2679821">
                    <a:moveTo>
                      <a:pt x="2109942" y="206086"/>
                    </a:moveTo>
                    <a:cubicBezTo>
                      <a:pt x="2036051" y="217631"/>
                      <a:pt x="1909051" y="305377"/>
                      <a:pt x="1805142" y="358486"/>
                    </a:cubicBezTo>
                    <a:cubicBezTo>
                      <a:pt x="1701233" y="411595"/>
                      <a:pt x="1590397" y="503958"/>
                      <a:pt x="1486488" y="524740"/>
                    </a:cubicBezTo>
                    <a:cubicBezTo>
                      <a:pt x="1382579" y="545522"/>
                      <a:pt x="1264815" y="508577"/>
                      <a:pt x="1181688" y="483177"/>
                    </a:cubicBezTo>
                    <a:cubicBezTo>
                      <a:pt x="1098561" y="457777"/>
                      <a:pt x="987724" y="372340"/>
                      <a:pt x="987724" y="372340"/>
                    </a:cubicBezTo>
                    <a:cubicBezTo>
                      <a:pt x="906906" y="326158"/>
                      <a:pt x="782215" y="263813"/>
                      <a:pt x="696779" y="206086"/>
                    </a:cubicBezTo>
                    <a:cubicBezTo>
                      <a:pt x="611343" y="148359"/>
                      <a:pt x="537451" y="51377"/>
                      <a:pt x="475106" y="25977"/>
                    </a:cubicBezTo>
                    <a:cubicBezTo>
                      <a:pt x="412761" y="577"/>
                      <a:pt x="382742" y="-27132"/>
                      <a:pt x="322706" y="53686"/>
                    </a:cubicBezTo>
                    <a:cubicBezTo>
                      <a:pt x="262670" y="134504"/>
                      <a:pt x="167997" y="293832"/>
                      <a:pt x="114888" y="510886"/>
                    </a:cubicBezTo>
                    <a:cubicBezTo>
                      <a:pt x="61779" y="727940"/>
                      <a:pt x="-19040" y="1074304"/>
                      <a:pt x="4051" y="1356013"/>
                    </a:cubicBezTo>
                    <a:cubicBezTo>
                      <a:pt x="27142" y="1637722"/>
                      <a:pt x="112578" y="1984086"/>
                      <a:pt x="253433" y="2201140"/>
                    </a:cubicBezTo>
                    <a:cubicBezTo>
                      <a:pt x="394288" y="2418194"/>
                      <a:pt x="645979" y="2602922"/>
                      <a:pt x="849179" y="2658340"/>
                    </a:cubicBezTo>
                    <a:cubicBezTo>
                      <a:pt x="1052379" y="2713758"/>
                      <a:pt x="1280978" y="2658340"/>
                      <a:pt x="1472633" y="2533649"/>
                    </a:cubicBezTo>
                    <a:cubicBezTo>
                      <a:pt x="1664288" y="2408958"/>
                      <a:pt x="1867488" y="2111086"/>
                      <a:pt x="1999106" y="1910195"/>
                    </a:cubicBezTo>
                    <a:cubicBezTo>
                      <a:pt x="2130724" y="1709304"/>
                      <a:pt x="2197688" y="1519958"/>
                      <a:pt x="2262342" y="1328304"/>
                    </a:cubicBezTo>
                    <a:cubicBezTo>
                      <a:pt x="2326996" y="1136650"/>
                      <a:pt x="2363942" y="914977"/>
                      <a:pt x="2387033" y="760268"/>
                    </a:cubicBezTo>
                    <a:cubicBezTo>
                      <a:pt x="2410124" y="605559"/>
                      <a:pt x="2423979" y="478558"/>
                      <a:pt x="2400888" y="400049"/>
                    </a:cubicBezTo>
                    <a:cubicBezTo>
                      <a:pt x="2377797" y="321540"/>
                      <a:pt x="2303906" y="321540"/>
                      <a:pt x="2248488" y="289213"/>
                    </a:cubicBezTo>
                    <a:cubicBezTo>
                      <a:pt x="2193070" y="256886"/>
                      <a:pt x="2183833" y="194541"/>
                      <a:pt x="2109942" y="206086"/>
                    </a:cubicBezTo>
                    <a:close/>
                  </a:path>
                </a:pathLst>
              </a:custGeom>
              <a:solidFill>
                <a:srgbClr val="F450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endParaRPr lang="es-ES" sz="2394" kern="0">
                  <a:solidFill>
                    <a:srgbClr val="FFA3A4"/>
                  </a:solidFill>
                  <a:latin typeface="Arial"/>
                  <a:sym typeface="Arial"/>
                </a:endParaRPr>
              </a:p>
            </p:txBody>
          </p:sp>
          <p:sp>
            <p:nvSpPr>
              <p:cNvPr id="23" name="22 Forma libre"/>
              <p:cNvSpPr/>
              <p:nvPr/>
            </p:nvSpPr>
            <p:spPr>
              <a:xfrm>
                <a:off x="2543668" y="3394129"/>
                <a:ext cx="1529568" cy="527009"/>
              </a:xfrm>
              <a:custGeom>
                <a:avLst/>
                <a:gdLst>
                  <a:gd name="connsiteX0" fmla="*/ 5568 w 1529568"/>
                  <a:gd name="connsiteY0" fmla="*/ 235 h 527009"/>
                  <a:gd name="connsiteX1" fmla="*/ 476623 w 1529568"/>
                  <a:gd name="connsiteY1" fmla="*/ 318889 h 527009"/>
                  <a:gd name="connsiteX2" fmla="*/ 1030805 w 1529568"/>
                  <a:gd name="connsiteY2" fmla="*/ 374307 h 527009"/>
                  <a:gd name="connsiteX3" fmla="*/ 1529568 w 1529568"/>
                  <a:gd name="connsiteY3" fmla="*/ 41798 h 527009"/>
                  <a:gd name="connsiteX4" fmla="*/ 1529568 w 1529568"/>
                  <a:gd name="connsiteY4" fmla="*/ 41798 h 527009"/>
                  <a:gd name="connsiteX5" fmla="*/ 1169350 w 1529568"/>
                  <a:gd name="connsiteY5" fmla="*/ 402016 h 527009"/>
                  <a:gd name="connsiteX6" fmla="*/ 615168 w 1529568"/>
                  <a:gd name="connsiteY6" fmla="*/ 526707 h 527009"/>
                  <a:gd name="connsiteX7" fmla="*/ 241096 w 1529568"/>
                  <a:gd name="connsiteY7" fmla="*/ 374307 h 527009"/>
                  <a:gd name="connsiteX8" fmla="*/ 5568 w 1529568"/>
                  <a:gd name="connsiteY8" fmla="*/ 235 h 527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9568" h="527009">
                    <a:moveTo>
                      <a:pt x="5568" y="235"/>
                    </a:moveTo>
                    <a:cubicBezTo>
                      <a:pt x="44823" y="-9001"/>
                      <a:pt x="305750" y="256544"/>
                      <a:pt x="476623" y="318889"/>
                    </a:cubicBezTo>
                    <a:cubicBezTo>
                      <a:pt x="647496" y="381234"/>
                      <a:pt x="855314" y="420489"/>
                      <a:pt x="1030805" y="374307"/>
                    </a:cubicBezTo>
                    <a:cubicBezTo>
                      <a:pt x="1206296" y="328125"/>
                      <a:pt x="1529568" y="41798"/>
                      <a:pt x="1529568" y="41798"/>
                    </a:cubicBezTo>
                    <a:lnTo>
                      <a:pt x="1529568" y="41798"/>
                    </a:lnTo>
                    <a:cubicBezTo>
                      <a:pt x="1469532" y="101834"/>
                      <a:pt x="1321750" y="321198"/>
                      <a:pt x="1169350" y="402016"/>
                    </a:cubicBezTo>
                    <a:cubicBezTo>
                      <a:pt x="1016950" y="482834"/>
                      <a:pt x="769877" y="531325"/>
                      <a:pt x="615168" y="526707"/>
                    </a:cubicBezTo>
                    <a:cubicBezTo>
                      <a:pt x="460459" y="522089"/>
                      <a:pt x="338078" y="462052"/>
                      <a:pt x="241096" y="374307"/>
                    </a:cubicBezTo>
                    <a:cubicBezTo>
                      <a:pt x="144114" y="286562"/>
                      <a:pt x="-33687" y="9471"/>
                      <a:pt x="5568" y="235"/>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endParaRPr lang="es-ES" sz="2394" kern="0">
                  <a:solidFill>
                    <a:srgbClr val="FFA3A4"/>
                  </a:solidFill>
                  <a:latin typeface="Arial"/>
                  <a:sym typeface="Arial"/>
                </a:endParaRPr>
              </a:p>
            </p:txBody>
          </p:sp>
        </p:grpSp>
      </p:grpSp>
      <p:sp>
        <p:nvSpPr>
          <p:cNvPr id="24" name="33 Llamada rectangular redondeada">
            <a:extLst>
              <a:ext uri="{FF2B5EF4-FFF2-40B4-BE49-F238E27FC236}">
                <a16:creationId xmlns:a16="http://schemas.microsoft.com/office/drawing/2014/main" id="{D92C5801-95E9-4C26-ADBC-2C2CEF1A04C7}"/>
              </a:ext>
            </a:extLst>
          </p:cNvPr>
          <p:cNvSpPr/>
          <p:nvPr/>
        </p:nvSpPr>
        <p:spPr>
          <a:xfrm>
            <a:off x="1982900" y="413571"/>
            <a:ext cx="4796277" cy="1389594"/>
          </a:xfrm>
          <a:prstGeom prst="wedgeRoundRectCallout">
            <a:avLst>
              <a:gd name="adj1" fmla="val 64795"/>
              <a:gd name="adj2" fmla="val -9766"/>
              <a:gd name="adj3" fmla="val 16667"/>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r>
              <a:rPr lang="es-ES_tradnl" sz="3724" b="1" kern="0">
                <a:solidFill>
                  <a:srgbClr val="10475C"/>
                </a:solidFill>
                <a:latin typeface="Arial"/>
                <a:sym typeface="Arial"/>
              </a:rPr>
              <a:t>Ta đói và thèm rau củ quá!</a:t>
            </a:r>
            <a:endParaRPr lang="es-ES" sz="3724" b="1" kern="0" dirty="0">
              <a:solidFill>
                <a:srgbClr val="10475C"/>
              </a:solidFill>
              <a:latin typeface="Arial"/>
              <a:sym typeface="Arial"/>
            </a:endParaRPr>
          </a:p>
        </p:txBody>
      </p:sp>
    </p:spTree>
    <p:extLst>
      <p:ext uri="{BB962C8B-B14F-4D97-AF65-F5344CB8AC3E}">
        <p14:creationId xmlns:p14="http://schemas.microsoft.com/office/powerpoint/2010/main" val="42316868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6"/>
          <a:tile tx="0" ty="0" sx="100000" sy="100000" flip="none" algn="tl"/>
        </a:blipFill>
        <a:effectLst/>
      </p:bgPr>
    </p:bg>
    <p:spTree>
      <p:nvGrpSpPr>
        <p:cNvPr id="1" name=""/>
        <p:cNvGrpSpPr/>
        <p:nvPr/>
      </p:nvGrpSpPr>
      <p:grpSpPr>
        <a:xfrm>
          <a:off x="0" y="0"/>
          <a:ext cx="0" cy="0"/>
          <a:chOff x="0" y="0"/>
          <a:chExt cx="0" cy="0"/>
        </a:xfrm>
      </p:grpSpPr>
      <p:sp>
        <p:nvSpPr>
          <p:cNvPr id="51" name="Rectangle: Rounded Corners 50">
            <a:extLst>
              <a:ext uri="{FF2B5EF4-FFF2-40B4-BE49-F238E27FC236}">
                <a16:creationId xmlns:a16="http://schemas.microsoft.com/office/drawing/2014/main" id="{A5CCBF36-6DF8-4B39-8928-BA53D2D60E3C}"/>
              </a:ext>
            </a:extLst>
          </p:cNvPr>
          <p:cNvSpPr/>
          <p:nvPr/>
        </p:nvSpPr>
        <p:spPr>
          <a:xfrm>
            <a:off x="5392934" y="291521"/>
            <a:ext cx="6685415" cy="14482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r>
              <a:rPr lang="vi-VN" sz="4000" dirty="0">
                <a:latin typeface="+mj-lt"/>
              </a:rPr>
              <a:t>Người là</a:t>
            </a:r>
            <a:r>
              <a:rPr lang="en-US" sz="4000" dirty="0">
                <a:latin typeface="+mj-lt"/>
              </a:rPr>
              <a:t>m</a:t>
            </a:r>
            <a:r>
              <a:rPr lang="vi-VN" sz="4000" dirty="0">
                <a:latin typeface="+mj-lt"/>
              </a:rPr>
              <a:t> nghề khám, chữa bệnh cho mọi người gọi là gì?</a:t>
            </a:r>
            <a:endParaRPr lang="es-ES" sz="4000" b="1" kern="0" dirty="0">
              <a:solidFill>
                <a:srgbClr val="FFFFFF"/>
              </a:solidFill>
              <a:latin typeface="+mj-lt"/>
              <a:sym typeface="Arial"/>
            </a:endParaRPr>
          </a:p>
        </p:txBody>
      </p:sp>
      <p:sp>
        <p:nvSpPr>
          <p:cNvPr id="50" name="Rectangle: Rounded Corners 49">
            <a:extLst>
              <a:ext uri="{FF2B5EF4-FFF2-40B4-BE49-F238E27FC236}">
                <a16:creationId xmlns:a16="http://schemas.microsoft.com/office/drawing/2014/main" id="{7F5B9187-7EAB-49D7-9913-91FFE937EABE}"/>
              </a:ext>
            </a:extLst>
          </p:cNvPr>
          <p:cNvSpPr/>
          <p:nvPr/>
        </p:nvSpPr>
        <p:spPr>
          <a:xfrm>
            <a:off x="6792751" y="5186337"/>
            <a:ext cx="4247015" cy="9577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r>
              <a:rPr lang="en-US" sz="4000" kern="0" dirty="0" err="1">
                <a:solidFill>
                  <a:srgbClr val="000000"/>
                </a:solidFill>
                <a:latin typeface="Arial"/>
                <a:sym typeface="Arial"/>
              </a:rPr>
              <a:t>Bác</a:t>
            </a:r>
            <a:r>
              <a:rPr lang="en-US" sz="4000" kern="0" dirty="0">
                <a:solidFill>
                  <a:srgbClr val="000000"/>
                </a:solidFill>
                <a:latin typeface="Arial"/>
                <a:sym typeface="Arial"/>
              </a:rPr>
              <a:t> </a:t>
            </a:r>
            <a:r>
              <a:rPr lang="en-US" sz="4000" kern="0" dirty="0" err="1">
                <a:solidFill>
                  <a:srgbClr val="000000"/>
                </a:solidFill>
                <a:latin typeface="Arial"/>
                <a:sym typeface="Arial"/>
              </a:rPr>
              <a:t>sĩ</a:t>
            </a:r>
            <a:endParaRPr lang="en-US" sz="4000" kern="0" dirty="0">
              <a:solidFill>
                <a:srgbClr val="000000"/>
              </a:solidFill>
              <a:latin typeface="Arial"/>
              <a:sym typeface="Arial"/>
            </a:endParaRPr>
          </a:p>
        </p:txBody>
      </p:sp>
      <p:sp>
        <p:nvSpPr>
          <p:cNvPr id="49" name="Rectangle: Rounded Corners 48">
            <a:extLst>
              <a:ext uri="{FF2B5EF4-FFF2-40B4-BE49-F238E27FC236}">
                <a16:creationId xmlns:a16="http://schemas.microsoft.com/office/drawing/2014/main" id="{9F057796-D734-4F43-A521-4E11FF5AD2BD}"/>
              </a:ext>
            </a:extLst>
          </p:cNvPr>
          <p:cNvSpPr/>
          <p:nvPr/>
        </p:nvSpPr>
        <p:spPr>
          <a:xfrm>
            <a:off x="6305222" y="3770705"/>
            <a:ext cx="5871698" cy="9577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r>
              <a:rPr lang="en-US" sz="4000" kern="0" dirty="0">
                <a:solidFill>
                  <a:srgbClr val="000000"/>
                </a:solidFill>
                <a:latin typeface="Arial"/>
                <a:sym typeface="Arial"/>
              </a:rPr>
              <a:t>Y </a:t>
            </a:r>
            <a:r>
              <a:rPr lang="en-US" sz="4000" kern="0" dirty="0" err="1">
                <a:solidFill>
                  <a:srgbClr val="000000"/>
                </a:solidFill>
                <a:latin typeface="Arial"/>
                <a:sym typeface="Arial"/>
              </a:rPr>
              <a:t>tá</a:t>
            </a:r>
            <a:endParaRPr lang="en-US" sz="4000" kern="0" dirty="0">
              <a:solidFill>
                <a:srgbClr val="000000"/>
              </a:solidFill>
              <a:latin typeface="Arial"/>
              <a:sym typeface="Arial"/>
            </a:endParaRPr>
          </a:p>
        </p:txBody>
      </p:sp>
      <p:sp>
        <p:nvSpPr>
          <p:cNvPr id="2" name="Rectangle: Rounded Corners 1">
            <a:extLst>
              <a:ext uri="{FF2B5EF4-FFF2-40B4-BE49-F238E27FC236}">
                <a16:creationId xmlns:a16="http://schemas.microsoft.com/office/drawing/2014/main" id="{F1A185A2-C6B8-4D82-AA47-888AF0DF18B9}"/>
              </a:ext>
            </a:extLst>
          </p:cNvPr>
          <p:cNvSpPr/>
          <p:nvPr/>
        </p:nvSpPr>
        <p:spPr>
          <a:xfrm>
            <a:off x="7106786" y="2004005"/>
            <a:ext cx="4551815" cy="9577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r>
              <a:rPr lang="en-US" sz="4000" kern="0" dirty="0" err="1">
                <a:solidFill>
                  <a:srgbClr val="000000"/>
                </a:solidFill>
                <a:latin typeface="Arial"/>
                <a:sym typeface="Arial"/>
              </a:rPr>
              <a:t>Cô</a:t>
            </a:r>
            <a:r>
              <a:rPr lang="en-US" sz="4000" kern="0" dirty="0">
                <a:solidFill>
                  <a:srgbClr val="000000"/>
                </a:solidFill>
                <a:latin typeface="Arial"/>
                <a:sym typeface="Arial"/>
              </a:rPr>
              <a:t> </a:t>
            </a:r>
            <a:r>
              <a:rPr lang="en-US" sz="4000" kern="0" dirty="0" err="1">
                <a:solidFill>
                  <a:srgbClr val="000000"/>
                </a:solidFill>
                <a:latin typeface="Arial"/>
                <a:sym typeface="Arial"/>
              </a:rPr>
              <a:t>giáo</a:t>
            </a:r>
            <a:endParaRPr lang="en-US" sz="4000" kern="0" dirty="0">
              <a:solidFill>
                <a:srgbClr val="000000"/>
              </a:solidFill>
              <a:latin typeface="Arial"/>
              <a:sym typeface="Arial"/>
            </a:endParaRPr>
          </a:p>
        </p:txBody>
      </p:sp>
      <p:pic>
        <p:nvPicPr>
          <p:cNvPr id="27" name="Picture 2" descr="http://images.clipartpanda.com/aggressor-clipart-monster_mouth.png"/>
          <p:cNvPicPr>
            <a:picLocks noChangeAspect="1" noChangeArrowheads="1"/>
          </p:cNvPicPr>
          <p:nvPr/>
        </p:nvPicPr>
        <p:blipFill>
          <a:blip r:embed="rId7">
            <a:extLst>
              <a:ext uri="{BEBA8EAE-BF5A-486C-A8C5-ECC9F3942E4B}">
                <a14:imgProps xmlns:a14="http://schemas.microsoft.com/office/drawing/2010/main">
                  <a14:imgLayer r:embed="rId8">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76200" y="-152400"/>
            <a:ext cx="5962981" cy="6930310"/>
          </a:xfrm>
          <a:prstGeom prst="rect">
            <a:avLst/>
          </a:prstGeom>
          <a:noFill/>
          <a:effectLst>
            <a:outerShdw blurRad="76200" dist="241300" dir="1674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grpSp>
        <p:nvGrpSpPr>
          <p:cNvPr id="28" name="27 Grupo"/>
          <p:cNvGrpSpPr/>
          <p:nvPr/>
        </p:nvGrpSpPr>
        <p:grpSpPr>
          <a:xfrm>
            <a:off x="1349712" y="1508617"/>
            <a:ext cx="3209047" cy="3564255"/>
            <a:chOff x="2115694" y="2301587"/>
            <a:chExt cx="2412754" cy="2679821"/>
          </a:xfrm>
        </p:grpSpPr>
        <p:sp>
          <p:nvSpPr>
            <p:cNvPr id="29" name="28 Forma libre"/>
            <p:cNvSpPr/>
            <p:nvPr/>
          </p:nvSpPr>
          <p:spPr>
            <a:xfrm>
              <a:off x="2115694" y="2301587"/>
              <a:ext cx="2412754" cy="2679821"/>
            </a:xfrm>
            <a:custGeom>
              <a:avLst/>
              <a:gdLst>
                <a:gd name="connsiteX0" fmla="*/ 2109942 w 2412754"/>
                <a:gd name="connsiteY0" fmla="*/ 206086 h 2679821"/>
                <a:gd name="connsiteX1" fmla="*/ 1805142 w 2412754"/>
                <a:gd name="connsiteY1" fmla="*/ 358486 h 2679821"/>
                <a:gd name="connsiteX2" fmla="*/ 1486488 w 2412754"/>
                <a:gd name="connsiteY2" fmla="*/ 524740 h 2679821"/>
                <a:gd name="connsiteX3" fmla="*/ 1181688 w 2412754"/>
                <a:gd name="connsiteY3" fmla="*/ 483177 h 2679821"/>
                <a:gd name="connsiteX4" fmla="*/ 987724 w 2412754"/>
                <a:gd name="connsiteY4" fmla="*/ 372340 h 2679821"/>
                <a:gd name="connsiteX5" fmla="*/ 696779 w 2412754"/>
                <a:gd name="connsiteY5" fmla="*/ 206086 h 2679821"/>
                <a:gd name="connsiteX6" fmla="*/ 475106 w 2412754"/>
                <a:gd name="connsiteY6" fmla="*/ 25977 h 2679821"/>
                <a:gd name="connsiteX7" fmla="*/ 322706 w 2412754"/>
                <a:gd name="connsiteY7" fmla="*/ 53686 h 2679821"/>
                <a:gd name="connsiteX8" fmla="*/ 114888 w 2412754"/>
                <a:gd name="connsiteY8" fmla="*/ 510886 h 2679821"/>
                <a:gd name="connsiteX9" fmla="*/ 4051 w 2412754"/>
                <a:gd name="connsiteY9" fmla="*/ 1356013 h 2679821"/>
                <a:gd name="connsiteX10" fmla="*/ 253433 w 2412754"/>
                <a:gd name="connsiteY10" fmla="*/ 2201140 h 2679821"/>
                <a:gd name="connsiteX11" fmla="*/ 849179 w 2412754"/>
                <a:gd name="connsiteY11" fmla="*/ 2658340 h 2679821"/>
                <a:gd name="connsiteX12" fmla="*/ 1472633 w 2412754"/>
                <a:gd name="connsiteY12" fmla="*/ 2533649 h 2679821"/>
                <a:gd name="connsiteX13" fmla="*/ 1999106 w 2412754"/>
                <a:gd name="connsiteY13" fmla="*/ 1910195 h 2679821"/>
                <a:gd name="connsiteX14" fmla="*/ 2262342 w 2412754"/>
                <a:gd name="connsiteY14" fmla="*/ 1328304 h 2679821"/>
                <a:gd name="connsiteX15" fmla="*/ 2387033 w 2412754"/>
                <a:gd name="connsiteY15" fmla="*/ 760268 h 2679821"/>
                <a:gd name="connsiteX16" fmla="*/ 2400888 w 2412754"/>
                <a:gd name="connsiteY16" fmla="*/ 400049 h 2679821"/>
                <a:gd name="connsiteX17" fmla="*/ 2248488 w 2412754"/>
                <a:gd name="connsiteY17" fmla="*/ 289213 h 2679821"/>
                <a:gd name="connsiteX18" fmla="*/ 2109942 w 2412754"/>
                <a:gd name="connsiteY18" fmla="*/ 206086 h 267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12754" h="2679821">
                  <a:moveTo>
                    <a:pt x="2109942" y="206086"/>
                  </a:moveTo>
                  <a:cubicBezTo>
                    <a:pt x="2036051" y="217631"/>
                    <a:pt x="1909051" y="305377"/>
                    <a:pt x="1805142" y="358486"/>
                  </a:cubicBezTo>
                  <a:cubicBezTo>
                    <a:pt x="1701233" y="411595"/>
                    <a:pt x="1590397" y="503958"/>
                    <a:pt x="1486488" y="524740"/>
                  </a:cubicBezTo>
                  <a:cubicBezTo>
                    <a:pt x="1382579" y="545522"/>
                    <a:pt x="1264815" y="508577"/>
                    <a:pt x="1181688" y="483177"/>
                  </a:cubicBezTo>
                  <a:cubicBezTo>
                    <a:pt x="1098561" y="457777"/>
                    <a:pt x="987724" y="372340"/>
                    <a:pt x="987724" y="372340"/>
                  </a:cubicBezTo>
                  <a:cubicBezTo>
                    <a:pt x="906906" y="326158"/>
                    <a:pt x="782215" y="263813"/>
                    <a:pt x="696779" y="206086"/>
                  </a:cubicBezTo>
                  <a:cubicBezTo>
                    <a:pt x="611343" y="148359"/>
                    <a:pt x="537451" y="51377"/>
                    <a:pt x="475106" y="25977"/>
                  </a:cubicBezTo>
                  <a:cubicBezTo>
                    <a:pt x="412761" y="577"/>
                    <a:pt x="382742" y="-27132"/>
                    <a:pt x="322706" y="53686"/>
                  </a:cubicBezTo>
                  <a:cubicBezTo>
                    <a:pt x="262670" y="134504"/>
                    <a:pt x="167997" y="293832"/>
                    <a:pt x="114888" y="510886"/>
                  </a:cubicBezTo>
                  <a:cubicBezTo>
                    <a:pt x="61779" y="727940"/>
                    <a:pt x="-19040" y="1074304"/>
                    <a:pt x="4051" y="1356013"/>
                  </a:cubicBezTo>
                  <a:cubicBezTo>
                    <a:pt x="27142" y="1637722"/>
                    <a:pt x="112578" y="1984086"/>
                    <a:pt x="253433" y="2201140"/>
                  </a:cubicBezTo>
                  <a:cubicBezTo>
                    <a:pt x="394288" y="2418194"/>
                    <a:pt x="645979" y="2602922"/>
                    <a:pt x="849179" y="2658340"/>
                  </a:cubicBezTo>
                  <a:cubicBezTo>
                    <a:pt x="1052379" y="2713758"/>
                    <a:pt x="1280978" y="2658340"/>
                    <a:pt x="1472633" y="2533649"/>
                  </a:cubicBezTo>
                  <a:cubicBezTo>
                    <a:pt x="1664288" y="2408958"/>
                    <a:pt x="1867488" y="2111086"/>
                    <a:pt x="1999106" y="1910195"/>
                  </a:cubicBezTo>
                  <a:cubicBezTo>
                    <a:pt x="2130724" y="1709304"/>
                    <a:pt x="2197688" y="1519958"/>
                    <a:pt x="2262342" y="1328304"/>
                  </a:cubicBezTo>
                  <a:cubicBezTo>
                    <a:pt x="2326996" y="1136650"/>
                    <a:pt x="2363942" y="914977"/>
                    <a:pt x="2387033" y="760268"/>
                  </a:cubicBezTo>
                  <a:cubicBezTo>
                    <a:pt x="2410124" y="605559"/>
                    <a:pt x="2423979" y="478558"/>
                    <a:pt x="2400888" y="400049"/>
                  </a:cubicBezTo>
                  <a:cubicBezTo>
                    <a:pt x="2377797" y="321540"/>
                    <a:pt x="2303906" y="321540"/>
                    <a:pt x="2248488" y="289213"/>
                  </a:cubicBezTo>
                  <a:cubicBezTo>
                    <a:pt x="2193070" y="256886"/>
                    <a:pt x="2183833" y="194541"/>
                    <a:pt x="2109942" y="206086"/>
                  </a:cubicBezTo>
                  <a:close/>
                </a:path>
              </a:pathLst>
            </a:custGeom>
            <a:solidFill>
              <a:srgbClr val="F450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endParaRPr lang="es-ES" sz="2394" kern="0">
                <a:solidFill>
                  <a:srgbClr val="FFA3A4"/>
                </a:solidFill>
                <a:latin typeface="Arial"/>
                <a:sym typeface="Arial"/>
              </a:endParaRPr>
            </a:p>
          </p:txBody>
        </p:sp>
        <p:sp>
          <p:nvSpPr>
            <p:cNvPr id="30" name="29 Forma libre"/>
            <p:cNvSpPr/>
            <p:nvPr/>
          </p:nvSpPr>
          <p:spPr>
            <a:xfrm>
              <a:off x="2543668" y="3394129"/>
              <a:ext cx="1529568" cy="527009"/>
            </a:xfrm>
            <a:custGeom>
              <a:avLst/>
              <a:gdLst>
                <a:gd name="connsiteX0" fmla="*/ 5568 w 1529568"/>
                <a:gd name="connsiteY0" fmla="*/ 235 h 527009"/>
                <a:gd name="connsiteX1" fmla="*/ 476623 w 1529568"/>
                <a:gd name="connsiteY1" fmla="*/ 318889 h 527009"/>
                <a:gd name="connsiteX2" fmla="*/ 1030805 w 1529568"/>
                <a:gd name="connsiteY2" fmla="*/ 374307 h 527009"/>
                <a:gd name="connsiteX3" fmla="*/ 1529568 w 1529568"/>
                <a:gd name="connsiteY3" fmla="*/ 41798 h 527009"/>
                <a:gd name="connsiteX4" fmla="*/ 1529568 w 1529568"/>
                <a:gd name="connsiteY4" fmla="*/ 41798 h 527009"/>
                <a:gd name="connsiteX5" fmla="*/ 1169350 w 1529568"/>
                <a:gd name="connsiteY5" fmla="*/ 402016 h 527009"/>
                <a:gd name="connsiteX6" fmla="*/ 615168 w 1529568"/>
                <a:gd name="connsiteY6" fmla="*/ 526707 h 527009"/>
                <a:gd name="connsiteX7" fmla="*/ 241096 w 1529568"/>
                <a:gd name="connsiteY7" fmla="*/ 374307 h 527009"/>
                <a:gd name="connsiteX8" fmla="*/ 5568 w 1529568"/>
                <a:gd name="connsiteY8" fmla="*/ 235 h 527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9568" h="527009">
                  <a:moveTo>
                    <a:pt x="5568" y="235"/>
                  </a:moveTo>
                  <a:cubicBezTo>
                    <a:pt x="44823" y="-9001"/>
                    <a:pt x="305750" y="256544"/>
                    <a:pt x="476623" y="318889"/>
                  </a:cubicBezTo>
                  <a:cubicBezTo>
                    <a:pt x="647496" y="381234"/>
                    <a:pt x="855314" y="420489"/>
                    <a:pt x="1030805" y="374307"/>
                  </a:cubicBezTo>
                  <a:cubicBezTo>
                    <a:pt x="1206296" y="328125"/>
                    <a:pt x="1529568" y="41798"/>
                    <a:pt x="1529568" y="41798"/>
                  </a:cubicBezTo>
                  <a:lnTo>
                    <a:pt x="1529568" y="41798"/>
                  </a:lnTo>
                  <a:cubicBezTo>
                    <a:pt x="1469532" y="101834"/>
                    <a:pt x="1321750" y="321198"/>
                    <a:pt x="1169350" y="402016"/>
                  </a:cubicBezTo>
                  <a:cubicBezTo>
                    <a:pt x="1016950" y="482834"/>
                    <a:pt x="769877" y="531325"/>
                    <a:pt x="615168" y="526707"/>
                  </a:cubicBezTo>
                  <a:cubicBezTo>
                    <a:pt x="460459" y="522089"/>
                    <a:pt x="338078" y="462052"/>
                    <a:pt x="241096" y="374307"/>
                  </a:cubicBezTo>
                  <a:cubicBezTo>
                    <a:pt x="144114" y="286562"/>
                    <a:pt x="-33687" y="9471"/>
                    <a:pt x="5568" y="235"/>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endParaRPr lang="es-ES" sz="2394" kern="0">
                <a:solidFill>
                  <a:srgbClr val="FFA3A4"/>
                </a:solidFill>
                <a:latin typeface="Arial"/>
                <a:sym typeface="Arial"/>
              </a:endParaRPr>
            </a:p>
          </p:txBody>
        </p:sp>
      </p:grpSp>
      <p:sp>
        <p:nvSpPr>
          <p:cNvPr id="35" name="34 Llamada rectangular redondeada"/>
          <p:cNvSpPr/>
          <p:nvPr/>
        </p:nvSpPr>
        <p:spPr>
          <a:xfrm>
            <a:off x="-1402" y="14233"/>
            <a:ext cx="2702225" cy="784972"/>
          </a:xfrm>
          <a:prstGeom prst="wedgeRoundRectCallout">
            <a:avLst>
              <a:gd name="adj1" fmla="val 26363"/>
              <a:gd name="adj2" fmla="val 80220"/>
              <a:gd name="adj3" fmla="val 16667"/>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r>
              <a:rPr lang="es-ES_tradnl" sz="4000" b="1" kern="0" dirty="0">
                <a:solidFill>
                  <a:srgbClr val="10475C"/>
                </a:solidFill>
                <a:latin typeface="Arial"/>
                <a:sym typeface="Arial"/>
              </a:rPr>
              <a:t>YUMMY!</a:t>
            </a:r>
            <a:endParaRPr lang="es-ES" sz="4000" b="1" kern="0" dirty="0">
              <a:solidFill>
                <a:srgbClr val="10475C"/>
              </a:solidFill>
              <a:latin typeface="Arial"/>
              <a:sym typeface="Arial"/>
            </a:endParaRPr>
          </a:p>
        </p:txBody>
      </p:sp>
      <p:pic>
        <p:nvPicPr>
          <p:cNvPr id="44" name="Picture 15" descr="lettuce"/>
          <p:cNvPicPr>
            <a:picLocks noChangeAspect="1" noChangeArrowheads="1"/>
          </p:cNvPicPr>
          <p:nvPr/>
        </p:nvPicPr>
        <p:blipFill>
          <a:blip r:embed="rId9"/>
          <a:stretch>
            <a:fillRect/>
          </a:stretch>
        </p:blipFill>
        <p:spPr bwMode="auto">
          <a:xfrm>
            <a:off x="6009453" y="4894657"/>
            <a:ext cx="1360817" cy="1258412"/>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47" name="Picture 12"/>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rot="5890595">
            <a:off x="5295484" y="3334637"/>
            <a:ext cx="1490574" cy="1305230"/>
          </a:xfrm>
          <a:prstGeom prst="rect">
            <a:avLst/>
          </a:prstGeom>
          <a:noFill/>
          <a:ln w="9525">
            <a:noFill/>
            <a:miter lim="800000"/>
            <a:headEnd/>
            <a:tailEnd/>
          </a:ln>
          <a:effectLst>
            <a:outerShdw blurRad="50800" dist="38100" dir="2700000" algn="tl" rotWithShape="0">
              <a:prstClr val="black">
                <a:alpha val="40000"/>
              </a:prstClr>
            </a:outerShdw>
          </a:effectLst>
        </p:spPr>
      </p:pic>
      <p:grpSp>
        <p:nvGrpSpPr>
          <p:cNvPr id="31" name="30 Grupo"/>
          <p:cNvGrpSpPr/>
          <p:nvPr/>
        </p:nvGrpSpPr>
        <p:grpSpPr>
          <a:xfrm>
            <a:off x="1421517" y="1508615"/>
            <a:ext cx="3209047" cy="3564255"/>
            <a:chOff x="2187702" y="2229579"/>
            <a:chExt cx="2412754" cy="2679821"/>
          </a:xfrm>
        </p:grpSpPr>
        <p:sp>
          <p:nvSpPr>
            <p:cNvPr id="32" name="31 Forma libre"/>
            <p:cNvSpPr/>
            <p:nvPr/>
          </p:nvSpPr>
          <p:spPr>
            <a:xfrm>
              <a:off x="2187702" y="2229579"/>
              <a:ext cx="2412754" cy="2679821"/>
            </a:xfrm>
            <a:custGeom>
              <a:avLst/>
              <a:gdLst>
                <a:gd name="connsiteX0" fmla="*/ 2109942 w 2412754"/>
                <a:gd name="connsiteY0" fmla="*/ 206086 h 2679821"/>
                <a:gd name="connsiteX1" fmla="*/ 1805142 w 2412754"/>
                <a:gd name="connsiteY1" fmla="*/ 358486 h 2679821"/>
                <a:gd name="connsiteX2" fmla="*/ 1486488 w 2412754"/>
                <a:gd name="connsiteY2" fmla="*/ 524740 h 2679821"/>
                <a:gd name="connsiteX3" fmla="*/ 1181688 w 2412754"/>
                <a:gd name="connsiteY3" fmla="*/ 483177 h 2679821"/>
                <a:gd name="connsiteX4" fmla="*/ 987724 w 2412754"/>
                <a:gd name="connsiteY4" fmla="*/ 372340 h 2679821"/>
                <a:gd name="connsiteX5" fmla="*/ 696779 w 2412754"/>
                <a:gd name="connsiteY5" fmla="*/ 206086 h 2679821"/>
                <a:gd name="connsiteX6" fmla="*/ 475106 w 2412754"/>
                <a:gd name="connsiteY6" fmla="*/ 25977 h 2679821"/>
                <a:gd name="connsiteX7" fmla="*/ 322706 w 2412754"/>
                <a:gd name="connsiteY7" fmla="*/ 53686 h 2679821"/>
                <a:gd name="connsiteX8" fmla="*/ 114888 w 2412754"/>
                <a:gd name="connsiteY8" fmla="*/ 510886 h 2679821"/>
                <a:gd name="connsiteX9" fmla="*/ 4051 w 2412754"/>
                <a:gd name="connsiteY9" fmla="*/ 1356013 h 2679821"/>
                <a:gd name="connsiteX10" fmla="*/ 253433 w 2412754"/>
                <a:gd name="connsiteY10" fmla="*/ 2201140 h 2679821"/>
                <a:gd name="connsiteX11" fmla="*/ 849179 w 2412754"/>
                <a:gd name="connsiteY11" fmla="*/ 2658340 h 2679821"/>
                <a:gd name="connsiteX12" fmla="*/ 1472633 w 2412754"/>
                <a:gd name="connsiteY12" fmla="*/ 2533649 h 2679821"/>
                <a:gd name="connsiteX13" fmla="*/ 1999106 w 2412754"/>
                <a:gd name="connsiteY13" fmla="*/ 1910195 h 2679821"/>
                <a:gd name="connsiteX14" fmla="*/ 2262342 w 2412754"/>
                <a:gd name="connsiteY14" fmla="*/ 1328304 h 2679821"/>
                <a:gd name="connsiteX15" fmla="*/ 2387033 w 2412754"/>
                <a:gd name="connsiteY15" fmla="*/ 760268 h 2679821"/>
                <a:gd name="connsiteX16" fmla="*/ 2400888 w 2412754"/>
                <a:gd name="connsiteY16" fmla="*/ 400049 h 2679821"/>
                <a:gd name="connsiteX17" fmla="*/ 2248488 w 2412754"/>
                <a:gd name="connsiteY17" fmla="*/ 289213 h 2679821"/>
                <a:gd name="connsiteX18" fmla="*/ 2109942 w 2412754"/>
                <a:gd name="connsiteY18" fmla="*/ 206086 h 267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12754" h="2679821">
                  <a:moveTo>
                    <a:pt x="2109942" y="206086"/>
                  </a:moveTo>
                  <a:cubicBezTo>
                    <a:pt x="2036051" y="217631"/>
                    <a:pt x="1909051" y="305377"/>
                    <a:pt x="1805142" y="358486"/>
                  </a:cubicBezTo>
                  <a:cubicBezTo>
                    <a:pt x="1701233" y="411595"/>
                    <a:pt x="1590397" y="503958"/>
                    <a:pt x="1486488" y="524740"/>
                  </a:cubicBezTo>
                  <a:cubicBezTo>
                    <a:pt x="1382579" y="545522"/>
                    <a:pt x="1264815" y="508577"/>
                    <a:pt x="1181688" y="483177"/>
                  </a:cubicBezTo>
                  <a:cubicBezTo>
                    <a:pt x="1098561" y="457777"/>
                    <a:pt x="987724" y="372340"/>
                    <a:pt x="987724" y="372340"/>
                  </a:cubicBezTo>
                  <a:cubicBezTo>
                    <a:pt x="906906" y="326158"/>
                    <a:pt x="782215" y="263813"/>
                    <a:pt x="696779" y="206086"/>
                  </a:cubicBezTo>
                  <a:cubicBezTo>
                    <a:pt x="611343" y="148359"/>
                    <a:pt x="537451" y="51377"/>
                    <a:pt x="475106" y="25977"/>
                  </a:cubicBezTo>
                  <a:cubicBezTo>
                    <a:pt x="412761" y="577"/>
                    <a:pt x="382742" y="-27132"/>
                    <a:pt x="322706" y="53686"/>
                  </a:cubicBezTo>
                  <a:cubicBezTo>
                    <a:pt x="262670" y="134504"/>
                    <a:pt x="167997" y="293832"/>
                    <a:pt x="114888" y="510886"/>
                  </a:cubicBezTo>
                  <a:cubicBezTo>
                    <a:pt x="61779" y="727940"/>
                    <a:pt x="-19040" y="1074304"/>
                    <a:pt x="4051" y="1356013"/>
                  </a:cubicBezTo>
                  <a:cubicBezTo>
                    <a:pt x="27142" y="1637722"/>
                    <a:pt x="112578" y="1984086"/>
                    <a:pt x="253433" y="2201140"/>
                  </a:cubicBezTo>
                  <a:cubicBezTo>
                    <a:pt x="394288" y="2418194"/>
                    <a:pt x="645979" y="2602922"/>
                    <a:pt x="849179" y="2658340"/>
                  </a:cubicBezTo>
                  <a:cubicBezTo>
                    <a:pt x="1052379" y="2713758"/>
                    <a:pt x="1280978" y="2658340"/>
                    <a:pt x="1472633" y="2533649"/>
                  </a:cubicBezTo>
                  <a:cubicBezTo>
                    <a:pt x="1664288" y="2408958"/>
                    <a:pt x="1867488" y="2111086"/>
                    <a:pt x="1999106" y="1910195"/>
                  </a:cubicBezTo>
                  <a:cubicBezTo>
                    <a:pt x="2130724" y="1709304"/>
                    <a:pt x="2197688" y="1519958"/>
                    <a:pt x="2262342" y="1328304"/>
                  </a:cubicBezTo>
                  <a:cubicBezTo>
                    <a:pt x="2326996" y="1136650"/>
                    <a:pt x="2363942" y="914977"/>
                    <a:pt x="2387033" y="760268"/>
                  </a:cubicBezTo>
                  <a:cubicBezTo>
                    <a:pt x="2410124" y="605559"/>
                    <a:pt x="2423979" y="478558"/>
                    <a:pt x="2400888" y="400049"/>
                  </a:cubicBezTo>
                  <a:cubicBezTo>
                    <a:pt x="2377797" y="321540"/>
                    <a:pt x="2303906" y="321540"/>
                    <a:pt x="2248488" y="289213"/>
                  </a:cubicBezTo>
                  <a:cubicBezTo>
                    <a:pt x="2193070" y="256886"/>
                    <a:pt x="2183833" y="194541"/>
                    <a:pt x="2109942" y="206086"/>
                  </a:cubicBezTo>
                  <a:close/>
                </a:path>
              </a:pathLst>
            </a:custGeom>
            <a:solidFill>
              <a:srgbClr val="F450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endParaRPr lang="es-ES" sz="2394" kern="0">
                <a:solidFill>
                  <a:srgbClr val="FFA3A4"/>
                </a:solidFill>
                <a:latin typeface="Arial"/>
                <a:sym typeface="Arial"/>
              </a:endParaRPr>
            </a:p>
          </p:txBody>
        </p:sp>
        <p:sp>
          <p:nvSpPr>
            <p:cNvPr id="33" name="32 Forma libre"/>
            <p:cNvSpPr/>
            <p:nvPr/>
          </p:nvSpPr>
          <p:spPr>
            <a:xfrm>
              <a:off x="2749779" y="3325224"/>
              <a:ext cx="1165454" cy="527009"/>
            </a:xfrm>
            <a:custGeom>
              <a:avLst/>
              <a:gdLst>
                <a:gd name="connsiteX0" fmla="*/ 5568 w 1529568"/>
                <a:gd name="connsiteY0" fmla="*/ 235 h 527009"/>
                <a:gd name="connsiteX1" fmla="*/ 476623 w 1529568"/>
                <a:gd name="connsiteY1" fmla="*/ 318889 h 527009"/>
                <a:gd name="connsiteX2" fmla="*/ 1030805 w 1529568"/>
                <a:gd name="connsiteY2" fmla="*/ 374307 h 527009"/>
                <a:gd name="connsiteX3" fmla="*/ 1529568 w 1529568"/>
                <a:gd name="connsiteY3" fmla="*/ 41798 h 527009"/>
                <a:gd name="connsiteX4" fmla="*/ 1529568 w 1529568"/>
                <a:gd name="connsiteY4" fmla="*/ 41798 h 527009"/>
                <a:gd name="connsiteX5" fmla="*/ 1169350 w 1529568"/>
                <a:gd name="connsiteY5" fmla="*/ 402016 h 527009"/>
                <a:gd name="connsiteX6" fmla="*/ 615168 w 1529568"/>
                <a:gd name="connsiteY6" fmla="*/ 526707 h 527009"/>
                <a:gd name="connsiteX7" fmla="*/ 241096 w 1529568"/>
                <a:gd name="connsiteY7" fmla="*/ 374307 h 527009"/>
                <a:gd name="connsiteX8" fmla="*/ 5568 w 1529568"/>
                <a:gd name="connsiteY8" fmla="*/ 235 h 527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9568" h="527009">
                  <a:moveTo>
                    <a:pt x="5568" y="235"/>
                  </a:moveTo>
                  <a:cubicBezTo>
                    <a:pt x="44823" y="-9001"/>
                    <a:pt x="305750" y="256544"/>
                    <a:pt x="476623" y="318889"/>
                  </a:cubicBezTo>
                  <a:cubicBezTo>
                    <a:pt x="647496" y="381234"/>
                    <a:pt x="855314" y="420489"/>
                    <a:pt x="1030805" y="374307"/>
                  </a:cubicBezTo>
                  <a:cubicBezTo>
                    <a:pt x="1206296" y="328125"/>
                    <a:pt x="1529568" y="41798"/>
                    <a:pt x="1529568" y="41798"/>
                  </a:cubicBezTo>
                  <a:lnTo>
                    <a:pt x="1529568" y="41798"/>
                  </a:lnTo>
                  <a:cubicBezTo>
                    <a:pt x="1469532" y="101834"/>
                    <a:pt x="1321750" y="321198"/>
                    <a:pt x="1169350" y="402016"/>
                  </a:cubicBezTo>
                  <a:cubicBezTo>
                    <a:pt x="1016950" y="482834"/>
                    <a:pt x="769877" y="531325"/>
                    <a:pt x="615168" y="526707"/>
                  </a:cubicBezTo>
                  <a:cubicBezTo>
                    <a:pt x="460459" y="522089"/>
                    <a:pt x="338078" y="462052"/>
                    <a:pt x="241096" y="374307"/>
                  </a:cubicBezTo>
                  <a:cubicBezTo>
                    <a:pt x="144114" y="286562"/>
                    <a:pt x="-33687" y="9471"/>
                    <a:pt x="5568" y="235"/>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endParaRPr lang="es-ES" sz="2394" kern="0">
                <a:solidFill>
                  <a:srgbClr val="FFA3A4"/>
                </a:solidFill>
                <a:latin typeface="Arial"/>
                <a:sym typeface="Arial"/>
              </a:endParaRPr>
            </a:p>
          </p:txBody>
        </p:sp>
      </p:grpSp>
      <p:pic>
        <p:nvPicPr>
          <p:cNvPr id="13316" name="Picture 4" descr="http://images.clipartof.com/thumbnails/218795-Royalty-Free-RF-Clipart-Illustration-Of-A-Plump-Farmer-Waving-A-Pitchfork-In-Anger.jpg"/>
          <p:cNvPicPr>
            <a:picLocks noChangeAspect="1" noChangeArrowheads="1"/>
          </p:cNvPicPr>
          <p:nvPr/>
        </p:nvPicPr>
        <p:blipFill rotWithShape="1">
          <a:blip r:embed="rId11">
            <a:extLst>
              <a:ext uri="{BEBA8EAE-BF5A-486C-A8C5-ECC9F3942E4B}">
                <a14:imgProps xmlns:a14="http://schemas.microsoft.com/office/drawing/2010/main">
                  <a14:imgLayer r:embed="rId12">
                    <a14:imgEffect>
                      <a14:backgroundRemoval t="0" b="100000" l="0" r="100000">
                        <a14:foregroundMark x1="37342" y1="29333" x2="29747" y2="51333"/>
                        <a14:foregroundMark x1="49367" y1="26000" x2="43671" y2="60000"/>
                        <a14:foregroundMark x1="55063" y1="29333" x2="60759" y2="52000"/>
                        <a14:foregroundMark x1="62025" y1="30667" x2="68354" y2="38000"/>
                        <a14:foregroundMark x1="44937" y1="15333" x2="57595" y2="17333"/>
                        <a14:foregroundMark x1="21519" y1="6667" x2="19620" y2="12000"/>
                        <a14:foregroundMark x1="20886" y1="29333" x2="10759" y2="54000"/>
                        <a14:foregroundMark x1="7595" y1="58000" x2="3165" y2="71333"/>
                        <a14:foregroundMark x1="82911" y1="44667" x2="80380" y2="49333"/>
                        <a14:foregroundMark x1="75316" y1="68000" x2="75316" y2="70000"/>
                        <a14:foregroundMark x1="43038" y1="6000" x2="50000" y2="6000"/>
                        <a14:foregroundMark x1="68354" y1="22000" x2="60759" y2="22000"/>
                        <a14:foregroundMark x1="25316" y1="17333" x2="30380" y2="19333"/>
                        <a14:foregroundMark x1="30380" y1="3333" x2="24684" y2="13333"/>
                        <a14:foregroundMark x1="34177" y1="9333" x2="31646" y2="14667"/>
                        <a14:foregroundMark x1="11392" y1="54667" x2="2532" y2="73333"/>
                        <a14:foregroundMark x1="62025" y1="28667" x2="70886" y2="35333"/>
                        <a14:backgroundMark x1="25316" y1="22667" x2="25316" y2="22667"/>
                      </a14:backgroundRemoval>
                    </a14:imgEffect>
                    <a14:imgEffect>
                      <a14:sharpenSoften amount="50000"/>
                    </a14:imgEffect>
                    <a14:imgEffect>
                      <a14:saturation sat="400000"/>
                    </a14:imgEffect>
                  </a14:imgLayer>
                </a14:imgProps>
              </a:ext>
              <a:ext uri="{28A0092B-C50C-407E-A947-70E740481C1C}">
                <a14:useLocalDpi xmlns:a14="http://schemas.microsoft.com/office/drawing/2010/main" val="0"/>
              </a:ext>
            </a:extLst>
          </a:blip>
          <a:srcRect r="10843"/>
          <a:stretch/>
        </p:blipFill>
        <p:spPr bwMode="auto">
          <a:xfrm>
            <a:off x="10819676" y="2297819"/>
            <a:ext cx="1425872" cy="1518309"/>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10"/>
          <p:cNvPicPr>
            <a:picLocks noChangeAspect="1" noChangeArrowheads="1"/>
          </p:cNvPicPr>
          <p:nvPr/>
        </p:nvPicPr>
        <p:blipFill>
          <a:blip r:embed="rId13" cstate="print">
            <a:extLst>
              <a:ext uri="{28A0092B-C50C-407E-A947-70E740481C1C}">
                <a14:useLocalDpi xmlns:a14="http://schemas.microsoft.com/office/drawing/2010/main" val="0"/>
              </a:ext>
            </a:extLst>
          </a:blip>
          <a:stretch>
            <a:fillRect/>
          </a:stretch>
        </p:blipFill>
        <p:spPr bwMode="auto">
          <a:xfrm>
            <a:off x="6471659" y="2086244"/>
            <a:ext cx="912839" cy="793251"/>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53" name="52 Flecha derecha">
            <a:hlinkClick r:id="" action="ppaction://hlinkshowjump?jump=nextslide"/>
          </p:cNvPr>
          <p:cNvSpPr/>
          <p:nvPr/>
        </p:nvSpPr>
        <p:spPr>
          <a:xfrm>
            <a:off x="10748701" y="5820180"/>
            <a:ext cx="1428218" cy="957731"/>
          </a:xfrm>
          <a:prstGeom prst="rightArrow">
            <a:avLst/>
          </a:prstGeom>
          <a:solidFill>
            <a:srgbClr val="00B0F0"/>
          </a:solidFill>
        </p:spPr>
        <p:style>
          <a:lnRef idx="3">
            <a:schemeClr val="lt1"/>
          </a:lnRef>
          <a:fillRef idx="1">
            <a:schemeClr val="accent5"/>
          </a:fillRef>
          <a:effectRef idx="1">
            <a:schemeClr val="accent5"/>
          </a:effectRef>
          <a:fontRef idx="minor">
            <a:schemeClr val="lt1"/>
          </a:fontRef>
        </p:style>
        <p:txBody>
          <a:bodyPr rtlCol="0" anchor="ctr"/>
          <a:lstStyle/>
          <a:p>
            <a:pPr algn="ctr">
              <a:buClr>
                <a:srgbClr val="000000"/>
              </a:buClr>
            </a:pPr>
            <a:r>
              <a:rPr lang="es-ES_tradnl" sz="2394" b="1" kern="0" dirty="0">
                <a:solidFill>
                  <a:srgbClr val="FFA3A4"/>
                </a:solidFill>
                <a:effectLst>
                  <a:outerShdw blurRad="38100" dist="38100" dir="2700000" algn="tl">
                    <a:srgbClr val="000000">
                      <a:alpha val="43137"/>
                    </a:srgbClr>
                  </a:outerShdw>
                </a:effectLst>
                <a:latin typeface="Arial"/>
                <a:sym typeface="Arial"/>
              </a:rPr>
              <a:t>NEXT</a:t>
            </a:r>
            <a:endParaRPr lang="es-ES" sz="2394" b="1" kern="0" dirty="0">
              <a:solidFill>
                <a:srgbClr val="FFA3A4"/>
              </a:solidFill>
              <a:effectLst>
                <a:outerShdw blurRad="38100" dist="38100" dir="2700000" algn="tl">
                  <a:srgbClr val="000000">
                    <a:alpha val="43137"/>
                  </a:srgbClr>
                </a:outerShdw>
              </a:effectLst>
              <a:latin typeface="Arial"/>
              <a:sym typeface="Arial"/>
            </a:endParaRPr>
          </a:p>
        </p:txBody>
      </p:sp>
      <p:sp>
        <p:nvSpPr>
          <p:cNvPr id="4" name="3 Rectángulo redondeado"/>
          <p:cNvSpPr/>
          <p:nvPr/>
        </p:nvSpPr>
        <p:spPr>
          <a:xfrm>
            <a:off x="253839" y="-880791"/>
            <a:ext cx="1053505" cy="574639"/>
          </a:xfrm>
          <a:prstGeom prst="roundRect">
            <a:avLst/>
          </a:prstGeom>
          <a:noFill/>
          <a:ln>
            <a:solidFill>
              <a:srgbClr val="00FFF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r>
              <a:rPr lang="es-ES_tradnl" sz="2660" b="1" kern="0" dirty="0">
                <a:solidFill>
                  <a:srgbClr val="00FFFF"/>
                </a:solidFill>
                <a:effectLst>
                  <a:outerShdw blurRad="38100" dist="38100" dir="2700000" algn="tl">
                    <a:srgbClr val="000000">
                      <a:alpha val="43137"/>
                    </a:srgbClr>
                  </a:outerShdw>
                </a:effectLst>
                <a:latin typeface="Arial"/>
                <a:sym typeface="Arial"/>
              </a:rPr>
              <a:t>1/15</a:t>
            </a:r>
            <a:endParaRPr lang="es-ES" sz="2660" b="1" kern="0" dirty="0">
              <a:solidFill>
                <a:srgbClr val="00FFFF"/>
              </a:solidFill>
              <a:effectLst>
                <a:outerShdw blurRad="38100" dist="38100" dir="2700000" algn="tl">
                  <a:srgbClr val="000000">
                    <a:alpha val="43137"/>
                  </a:srgbClr>
                </a:outerShdw>
              </a:effectLst>
              <a:latin typeface="Arial"/>
              <a:sym typeface="Arial"/>
            </a:endParaRPr>
          </a:p>
        </p:txBody>
      </p:sp>
    </p:spTree>
    <p:extLst>
      <p:ext uri="{BB962C8B-B14F-4D97-AF65-F5344CB8AC3E}">
        <p14:creationId xmlns:p14="http://schemas.microsoft.com/office/powerpoint/2010/main" val="4538705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7"/>
                    </p:tgtEl>
                  </p:cond>
                </p:stCondLst>
                <p:endSync evt="end" delay="0">
                  <p:rtn val="all"/>
                </p:endSync>
                <p:childTnLst>
                  <p:par>
                    <p:cTn id="3" fill="hold">
                      <p:stCondLst>
                        <p:cond delay="0"/>
                      </p:stCondLst>
                      <p:childTnLst>
                        <p:par>
                          <p:cTn id="4" fill="hold">
                            <p:stCondLst>
                              <p:cond delay="0"/>
                            </p:stCondLst>
                            <p:childTnLst>
                              <p:par>
                                <p:cTn id="5" presetID="44" presetClass="path" presetSubtype="0" accel="50000" decel="50000" fill="hold" nodeType="clickEffect">
                                  <p:stCondLst>
                                    <p:cond delay="0"/>
                                  </p:stCondLst>
                                  <p:childTnLst>
                                    <p:animMotion origin="layout" path="M 0.00052 -0.00116 L -0.06592 -0.18819 C -0.08028 -0.22847 -0.10404 -0.25208 -0.1291 -0.25324 C -0.15769 -0.25856 -0.18236 -0.24143 -0.20181 -0.20162 L -0.29109 -0.03588 " pathEditMode="relative" rAng="300000" ptsTypes="AAAAA">
                                      <p:cBhvr>
                                        <p:cTn id="6" dur="1000" fill="hold"/>
                                        <p:tgtEl>
                                          <p:spTgt spid="47"/>
                                        </p:tgtEl>
                                        <p:attrNameLst>
                                          <p:attrName>ppt_x</p:attrName>
                                          <p:attrName>ppt_y</p:attrName>
                                        </p:attrNameLst>
                                      </p:cBhvr>
                                      <p:rCtr x="-14019" y="-13287"/>
                                    </p:animMotion>
                                  </p:childTnLst>
                                  <p:subTnLst>
                                    <p:audio>
                                      <p:cMediaNode>
                                        <p:cTn display="0" masterRel="sameClick">
                                          <p:stCondLst>
                                            <p:cond evt="begin" delay="0">
                                              <p:tn val="5"/>
                                            </p:cond>
                                          </p:stCondLst>
                                          <p:endCondLst>
                                            <p:cond evt="onStopAudio" delay="0">
                                              <p:tgtEl>
                                                <p:sldTgt/>
                                              </p:tgtEl>
                                            </p:cond>
                                          </p:endCondLst>
                                        </p:cTn>
                                        <p:tgtEl>
                                          <p:sndTgt r:embed="rId2" name="boing 1.wav"/>
                                        </p:tgtEl>
                                      </p:cMediaNode>
                                    </p:audio>
                                  </p:subTnLst>
                                </p:cTn>
                              </p:par>
                              <p:par>
                                <p:cTn id="7" presetID="16" presetClass="exit" presetSubtype="42" fill="hold" nodeType="withEffect">
                                  <p:stCondLst>
                                    <p:cond delay="0"/>
                                  </p:stCondLst>
                                  <p:childTnLst>
                                    <p:animEffect transition="out" filter="barn(outHorizontal)">
                                      <p:cBhvr>
                                        <p:cTn id="8" dur="500"/>
                                        <p:tgtEl>
                                          <p:spTgt spid="28"/>
                                        </p:tgtEl>
                                      </p:cBhvr>
                                    </p:animEffect>
                                    <p:set>
                                      <p:cBhvr>
                                        <p:cTn id="9" dur="1" fill="hold">
                                          <p:stCondLst>
                                            <p:cond delay="499"/>
                                          </p:stCondLst>
                                        </p:cTn>
                                        <p:tgtEl>
                                          <p:spTgt spid="28"/>
                                        </p:tgtEl>
                                        <p:attrNameLst>
                                          <p:attrName>style.visibility</p:attrName>
                                        </p:attrNameLst>
                                      </p:cBhvr>
                                      <p:to>
                                        <p:strVal val="hidden"/>
                                      </p:to>
                                    </p:set>
                                  </p:childTnLst>
                                </p:cTn>
                              </p:par>
                              <p:par>
                                <p:cTn id="10" presetID="16" presetClass="entr" presetSubtype="26" fill="hold" nodeType="withEffect">
                                  <p:stCondLst>
                                    <p:cond delay="1000"/>
                                  </p:stCondLst>
                                  <p:childTnLst>
                                    <p:set>
                                      <p:cBhvr>
                                        <p:cTn id="11" dur="1" fill="hold">
                                          <p:stCondLst>
                                            <p:cond delay="0"/>
                                          </p:stCondLst>
                                        </p:cTn>
                                        <p:tgtEl>
                                          <p:spTgt spid="31"/>
                                        </p:tgtEl>
                                        <p:attrNameLst>
                                          <p:attrName>style.visibility</p:attrName>
                                        </p:attrNameLst>
                                      </p:cBhvr>
                                      <p:to>
                                        <p:strVal val="visible"/>
                                      </p:to>
                                    </p:set>
                                    <p:animEffect transition="in" filter="barn(inHorizontal)">
                                      <p:cBhvr>
                                        <p:cTn id="12" dur="250"/>
                                        <p:tgtEl>
                                          <p:spTgt spid="31"/>
                                        </p:tgtEl>
                                      </p:cBhvr>
                                    </p:animEffect>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wipe(left)">
                                      <p:cBhvr>
                                        <p:cTn id="16" dur="1000"/>
                                        <p:tgtEl>
                                          <p:spTgt spid="35"/>
                                        </p:tgtEl>
                                      </p:cBhvr>
                                    </p:animEffect>
                                  </p:childTnLst>
                                  <p:subTnLst>
                                    <p:audio>
                                      <p:cMediaNode>
                                        <p:cTn display="0" masterRel="sameClick">
                                          <p:stCondLst>
                                            <p:cond evt="begin" delay="0">
                                              <p:tn val="14"/>
                                            </p:cond>
                                          </p:stCondLst>
                                          <p:endCondLst>
                                            <p:cond evt="onStopAudio" delay="0">
                                              <p:tgtEl>
                                                <p:sldTgt/>
                                              </p:tgtEl>
                                            </p:cond>
                                          </p:endCondLst>
                                        </p:cTn>
                                        <p:tgtEl>
                                          <p:sndTgt r:embed="rId3" name="yummy.wav"/>
                                        </p:tgtEl>
                                      </p:cMediaNode>
                                    </p:audio>
                                  </p:subTnLst>
                                </p:cTn>
                              </p:par>
                            </p:childTnLst>
                          </p:cTn>
                        </p:par>
                        <p:par>
                          <p:cTn id="17" fill="hold">
                            <p:stCondLst>
                              <p:cond delay="2250"/>
                            </p:stCondLst>
                            <p:childTnLst>
                              <p:par>
                                <p:cTn id="18" presetID="42" presetClass="entr" presetSubtype="0" fill="hold" nodeType="afterEffect">
                                  <p:stCondLst>
                                    <p:cond delay="0"/>
                                  </p:stCondLst>
                                  <p:childTnLst>
                                    <p:set>
                                      <p:cBhvr>
                                        <p:cTn id="19" dur="1" fill="hold">
                                          <p:stCondLst>
                                            <p:cond delay="0"/>
                                          </p:stCondLst>
                                        </p:cTn>
                                        <p:tgtEl>
                                          <p:spTgt spid="13316"/>
                                        </p:tgtEl>
                                        <p:attrNameLst>
                                          <p:attrName>style.visibility</p:attrName>
                                        </p:attrNameLst>
                                      </p:cBhvr>
                                      <p:to>
                                        <p:strVal val="visible"/>
                                      </p:to>
                                    </p:set>
                                    <p:animEffect transition="in" filter="fade">
                                      <p:cBhvr>
                                        <p:cTn id="20" dur="250"/>
                                        <p:tgtEl>
                                          <p:spTgt spid="13316"/>
                                        </p:tgtEl>
                                      </p:cBhvr>
                                    </p:animEffect>
                                    <p:anim calcmode="lin" valueType="num">
                                      <p:cBhvr>
                                        <p:cTn id="21" dur="250" fill="hold"/>
                                        <p:tgtEl>
                                          <p:spTgt spid="13316"/>
                                        </p:tgtEl>
                                        <p:attrNameLst>
                                          <p:attrName>ppt_x</p:attrName>
                                        </p:attrNameLst>
                                      </p:cBhvr>
                                      <p:tavLst>
                                        <p:tav tm="0">
                                          <p:val>
                                            <p:strVal val="#ppt_x"/>
                                          </p:val>
                                        </p:tav>
                                        <p:tav tm="100000">
                                          <p:val>
                                            <p:strVal val="#ppt_x"/>
                                          </p:val>
                                        </p:tav>
                                      </p:tavLst>
                                    </p:anim>
                                    <p:anim calcmode="lin" valueType="num">
                                      <p:cBhvr>
                                        <p:cTn id="22" dur="250" fill="hold"/>
                                        <p:tgtEl>
                                          <p:spTgt spid="13316"/>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4" name="OHNO.WAV"/>
                                        </p:tgtEl>
                                      </p:cMediaNode>
                                    </p:audio>
                                  </p:subTnLst>
                                </p:cTn>
                              </p:par>
                            </p:childTnLst>
                          </p:cTn>
                        </p:par>
                        <p:par>
                          <p:cTn id="23" fill="hold">
                            <p:stCondLst>
                              <p:cond delay="2500"/>
                            </p:stCondLst>
                            <p:childTnLst>
                              <p:par>
                                <p:cTn id="24" presetID="32" presetClass="emph" presetSubtype="0" fill="hold" nodeType="afterEffect">
                                  <p:stCondLst>
                                    <p:cond delay="0"/>
                                  </p:stCondLst>
                                  <p:childTnLst>
                                    <p:animRot by="120000">
                                      <p:cBhvr>
                                        <p:cTn id="25" dur="100" fill="hold">
                                          <p:stCondLst>
                                            <p:cond delay="0"/>
                                          </p:stCondLst>
                                        </p:cTn>
                                        <p:tgtEl>
                                          <p:spTgt spid="13316"/>
                                        </p:tgtEl>
                                        <p:attrNameLst>
                                          <p:attrName>r</p:attrName>
                                        </p:attrNameLst>
                                      </p:cBhvr>
                                    </p:animRot>
                                    <p:animRot by="-240000">
                                      <p:cBhvr>
                                        <p:cTn id="26" dur="200" fill="hold">
                                          <p:stCondLst>
                                            <p:cond delay="200"/>
                                          </p:stCondLst>
                                        </p:cTn>
                                        <p:tgtEl>
                                          <p:spTgt spid="13316"/>
                                        </p:tgtEl>
                                        <p:attrNameLst>
                                          <p:attrName>r</p:attrName>
                                        </p:attrNameLst>
                                      </p:cBhvr>
                                    </p:animRot>
                                    <p:animRot by="240000">
                                      <p:cBhvr>
                                        <p:cTn id="27" dur="200" fill="hold">
                                          <p:stCondLst>
                                            <p:cond delay="400"/>
                                          </p:stCondLst>
                                        </p:cTn>
                                        <p:tgtEl>
                                          <p:spTgt spid="13316"/>
                                        </p:tgtEl>
                                        <p:attrNameLst>
                                          <p:attrName>r</p:attrName>
                                        </p:attrNameLst>
                                      </p:cBhvr>
                                    </p:animRot>
                                    <p:animRot by="-240000">
                                      <p:cBhvr>
                                        <p:cTn id="28" dur="200" fill="hold">
                                          <p:stCondLst>
                                            <p:cond delay="600"/>
                                          </p:stCondLst>
                                        </p:cTn>
                                        <p:tgtEl>
                                          <p:spTgt spid="13316"/>
                                        </p:tgtEl>
                                        <p:attrNameLst>
                                          <p:attrName>r</p:attrName>
                                        </p:attrNameLst>
                                      </p:cBhvr>
                                    </p:animRot>
                                    <p:animRot by="120000">
                                      <p:cBhvr>
                                        <p:cTn id="29" dur="200" fill="hold">
                                          <p:stCondLst>
                                            <p:cond delay="800"/>
                                          </p:stCondLst>
                                        </p:cTn>
                                        <p:tgtEl>
                                          <p:spTgt spid="13316"/>
                                        </p:tgtEl>
                                        <p:attrNameLst>
                                          <p:attrName>r</p:attrName>
                                        </p:attrNameLst>
                                      </p:cBhvr>
                                    </p:animRot>
                                  </p:childTnLst>
                                </p:cTn>
                              </p:par>
                              <p:par>
                                <p:cTn id="30" presetID="53" presetClass="entr" presetSubtype="16" fill="hold" grpId="0" nodeType="with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500" fill="hold"/>
                                        <p:tgtEl>
                                          <p:spTgt spid="53"/>
                                        </p:tgtEl>
                                        <p:attrNameLst>
                                          <p:attrName>ppt_w</p:attrName>
                                        </p:attrNameLst>
                                      </p:cBhvr>
                                      <p:tavLst>
                                        <p:tav tm="0">
                                          <p:val>
                                            <p:fltVal val="0"/>
                                          </p:val>
                                        </p:tav>
                                        <p:tav tm="100000">
                                          <p:val>
                                            <p:strVal val="#ppt_w"/>
                                          </p:val>
                                        </p:tav>
                                      </p:tavLst>
                                    </p:anim>
                                    <p:anim calcmode="lin" valueType="num">
                                      <p:cBhvr>
                                        <p:cTn id="33" dur="500" fill="hold"/>
                                        <p:tgtEl>
                                          <p:spTgt spid="53"/>
                                        </p:tgtEl>
                                        <p:attrNameLst>
                                          <p:attrName>ppt_h</p:attrName>
                                        </p:attrNameLst>
                                      </p:cBhvr>
                                      <p:tavLst>
                                        <p:tav tm="0">
                                          <p:val>
                                            <p:fltVal val="0"/>
                                          </p:val>
                                        </p:tav>
                                        <p:tav tm="100000">
                                          <p:val>
                                            <p:strVal val="#ppt_h"/>
                                          </p:val>
                                        </p:tav>
                                      </p:tavLst>
                                    </p:anim>
                                    <p:animEffect transition="in" filter="fade">
                                      <p:cBhvr>
                                        <p:cTn id="34" dur="500"/>
                                        <p:tgtEl>
                                          <p:spTgt spid="53"/>
                                        </p:tgtEl>
                                      </p:cBhvr>
                                    </p:animEffect>
                                  </p:childTnLst>
                                </p:cTn>
                              </p:par>
                            </p:childTnLst>
                          </p:cTn>
                        </p:par>
                      </p:childTnLst>
                    </p:cTn>
                  </p:par>
                </p:childTnLst>
              </p:cTn>
              <p:nextCondLst>
                <p:cond evt="onClick" delay="0">
                  <p:tgtEl>
                    <p:spTgt spid="47"/>
                  </p:tgtEl>
                </p:cond>
              </p:nextCondLst>
            </p:seq>
            <p:seq concurrent="1" nextAc="seek">
              <p:cTn id="35" restart="whenNotActive" fill="hold" evtFilter="cancelBubble" nodeType="interactiveSeq">
                <p:stCondLst>
                  <p:cond evt="onClick" delay="0">
                    <p:tgtEl>
                      <p:spTgt spid="44"/>
                    </p:tgtEl>
                  </p:cond>
                </p:stCondLst>
                <p:endSync evt="end" delay="0">
                  <p:rtn val="all"/>
                </p:endSync>
                <p:childTnLst>
                  <p:par>
                    <p:cTn id="36" fill="hold">
                      <p:stCondLst>
                        <p:cond delay="0"/>
                      </p:stCondLst>
                      <p:childTnLst>
                        <p:par>
                          <p:cTn id="37" fill="hold">
                            <p:stCondLst>
                              <p:cond delay="0"/>
                            </p:stCondLst>
                            <p:childTnLst>
                              <p:par>
                                <p:cTn id="38" presetID="8" presetClass="emph" presetSubtype="0" fill="hold" nodeType="clickEffect">
                                  <p:stCondLst>
                                    <p:cond delay="0"/>
                                  </p:stCondLst>
                                  <p:childTnLst>
                                    <p:animRot by="21600000">
                                      <p:cBhvr>
                                        <p:cTn id="39" dur="500" fill="hold"/>
                                        <p:tgtEl>
                                          <p:spTgt spid="44"/>
                                        </p:tgtEl>
                                        <p:attrNameLst>
                                          <p:attrName>r</p:attrName>
                                        </p:attrNameLst>
                                      </p:cBhvr>
                                    </p:animRot>
                                  </p:childTnLst>
                                  <p:subTnLst>
                                    <p:audio>
                                      <p:cMediaNode>
                                        <p:cTn display="0" masterRel="sameClick">
                                          <p:stCondLst>
                                            <p:cond evt="begin" delay="0">
                                              <p:tn val="38"/>
                                            </p:cond>
                                          </p:stCondLst>
                                          <p:endCondLst>
                                            <p:cond evt="onStopAudio" delay="0">
                                              <p:tgtEl>
                                                <p:sldTgt/>
                                              </p:tgtEl>
                                            </p:cond>
                                          </p:endCondLst>
                                        </p:cTn>
                                        <p:tgtEl>
                                          <p:sndTgt r:embed="rId5" name="buzzer_wrong.wav"/>
                                        </p:tgtEl>
                                      </p:cMediaNode>
                                    </p:audio>
                                  </p:subTnLst>
                                </p:cTn>
                              </p:par>
                            </p:childTnLst>
                          </p:cTn>
                        </p:par>
                      </p:childTnLst>
                    </p:cTn>
                  </p:par>
                </p:childTnLst>
              </p:cTn>
              <p:nextCondLst>
                <p:cond evt="onClick" delay="0">
                  <p:tgtEl>
                    <p:spTgt spid="44"/>
                  </p:tgtEl>
                </p:cond>
              </p:nextCondLst>
            </p:seq>
            <p:seq concurrent="1" nextAc="seek">
              <p:cTn id="40" restart="whenNotActive" fill="hold" evtFilter="cancelBubble" nodeType="interactiveSeq">
                <p:stCondLst>
                  <p:cond evt="onClick" delay="0">
                    <p:tgtEl>
                      <p:spTgt spid="52"/>
                    </p:tgtEl>
                  </p:cond>
                </p:stCondLst>
                <p:endSync evt="end" delay="0">
                  <p:rtn val="all"/>
                </p:endSync>
                <p:childTnLst>
                  <p:par>
                    <p:cTn id="41" fill="hold">
                      <p:stCondLst>
                        <p:cond delay="0"/>
                      </p:stCondLst>
                      <p:childTnLst>
                        <p:par>
                          <p:cTn id="42" fill="hold">
                            <p:stCondLst>
                              <p:cond delay="0"/>
                            </p:stCondLst>
                            <p:childTnLst>
                              <p:par>
                                <p:cTn id="43" presetID="8" presetClass="emph" presetSubtype="0" fill="hold" nodeType="clickEffect">
                                  <p:stCondLst>
                                    <p:cond delay="0"/>
                                  </p:stCondLst>
                                  <p:childTnLst>
                                    <p:animRot by="21600000">
                                      <p:cBhvr>
                                        <p:cTn id="44" dur="500" fill="hold"/>
                                        <p:tgtEl>
                                          <p:spTgt spid="52"/>
                                        </p:tgtEl>
                                        <p:attrNameLst>
                                          <p:attrName>r</p:attrName>
                                        </p:attrNameLst>
                                      </p:cBhvr>
                                    </p:animRot>
                                  </p:childTnLst>
                                  <p:subTnLst>
                                    <p:audio>
                                      <p:cMediaNode>
                                        <p:cTn display="0" masterRel="sameClick">
                                          <p:stCondLst>
                                            <p:cond evt="begin" delay="0">
                                              <p:tn val="43"/>
                                            </p:cond>
                                          </p:stCondLst>
                                          <p:endCondLst>
                                            <p:cond evt="onStopAudio" delay="0">
                                              <p:tgtEl>
                                                <p:sldTgt/>
                                              </p:tgtEl>
                                            </p:cond>
                                          </p:endCondLst>
                                        </p:cTn>
                                        <p:tgtEl>
                                          <p:sndTgt r:embed="rId5" name="buzzer_wrong.wav"/>
                                        </p:tgtEl>
                                      </p:cMediaNode>
                                    </p:audio>
                                  </p:subTnLst>
                                </p:cTn>
                              </p:par>
                            </p:childTnLst>
                          </p:cTn>
                        </p:par>
                      </p:childTnLst>
                    </p:cTn>
                  </p:par>
                </p:childTnLst>
              </p:cTn>
              <p:nextCondLst>
                <p:cond evt="onClick" delay="0">
                  <p:tgtEl>
                    <p:spTgt spid="52"/>
                  </p:tgtEl>
                </p:cond>
              </p:nextCondLst>
            </p:seq>
          </p:childTnLst>
        </p:cTn>
      </p:par>
    </p:tnLst>
    <p:bldLst>
      <p:bldP spid="35" grpId="0" animBg="1"/>
      <p:bldP spid="5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6"/>
          <a:tile tx="0" ty="0" sx="100000" sy="100000" flip="none" algn="tl"/>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4BE1D929-6B24-4DA8-98F4-98A4EE2E3D73}"/>
              </a:ext>
            </a:extLst>
          </p:cNvPr>
          <p:cNvSpPr/>
          <p:nvPr/>
        </p:nvSpPr>
        <p:spPr>
          <a:xfrm>
            <a:off x="5392934" y="291521"/>
            <a:ext cx="6685415" cy="14482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r>
              <a:rPr lang="en-US" sz="4000" dirty="0" err="1">
                <a:latin typeface="Times New Roman" panose="02020603050405020304" pitchFamily="18" charset="0"/>
                <a:cs typeface="Times New Roman" panose="02020603050405020304" pitchFamily="18" charset="0"/>
              </a:rPr>
              <a:t>Nghề</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nghiệp</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bác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sĩ</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thuộc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lĩnh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vực</a:t>
            </a:r>
            <a:r>
              <a:rPr lang="en-US" sz="4000" dirty="0">
                <a:latin typeface="Times New Roman" panose="02020603050405020304" pitchFamily="18" charset="0"/>
                <a:cs typeface="Times New Roman" panose="02020603050405020304" pitchFamily="18" charset="0"/>
              </a:rPr>
              <a:t> lao </a:t>
            </a:r>
            <a:r>
              <a:rPr lang="en-US" sz="4000" dirty="0" err="1">
                <a:latin typeface="Times New Roman" panose="02020603050405020304" pitchFamily="18" charset="0"/>
                <a:cs typeface="Times New Roman" panose="02020603050405020304" pitchFamily="18" charset="0"/>
              </a:rPr>
              <a:t>động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nào</a:t>
            </a:r>
            <a:r>
              <a:rPr lang="en-US" sz="4000" dirty="0">
                <a:latin typeface="Times New Roman" panose="02020603050405020304" pitchFamily="18" charset="0"/>
                <a:cs typeface="Times New Roman" panose="02020603050405020304" pitchFamily="18" charset="0"/>
              </a:rPr>
              <a:t>?</a:t>
            </a:r>
            <a:endParaRPr lang="es-ES" sz="4000" b="1" kern="0" dirty="0">
              <a:solidFill>
                <a:srgbClr val="FFFFFF"/>
              </a:solidFill>
              <a:latin typeface="Times New Roman" panose="02020603050405020304" pitchFamily="18" charset="0"/>
              <a:cs typeface="Times New Roman" panose="02020603050405020304" pitchFamily="18" charset="0"/>
              <a:sym typeface="Arial"/>
            </a:endParaRPr>
          </a:p>
        </p:txBody>
      </p:sp>
      <p:sp>
        <p:nvSpPr>
          <p:cNvPr id="51" name="Rectangle: Rounded Corners 50">
            <a:extLst>
              <a:ext uri="{FF2B5EF4-FFF2-40B4-BE49-F238E27FC236}">
                <a16:creationId xmlns:a16="http://schemas.microsoft.com/office/drawing/2014/main" id="{6E6A719E-96B9-4345-AC8A-E672C9E814E1}"/>
              </a:ext>
            </a:extLst>
          </p:cNvPr>
          <p:cNvSpPr/>
          <p:nvPr/>
        </p:nvSpPr>
        <p:spPr>
          <a:xfrm>
            <a:off x="6589828" y="5041235"/>
            <a:ext cx="3657600" cy="9577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r>
              <a:rPr lang="en-US" sz="4000" kern="0" dirty="0">
                <a:solidFill>
                  <a:srgbClr val="000000"/>
                </a:solidFill>
                <a:latin typeface="Times New Roman" panose="02020603050405020304" pitchFamily="18" charset="0"/>
                <a:cs typeface="Times New Roman" panose="02020603050405020304" pitchFamily="18" charset="0"/>
                <a:sym typeface="Arial"/>
              </a:rPr>
              <a:t>Lao </a:t>
            </a:r>
            <a:r>
              <a:rPr lang="en-US" sz="4000" kern="0" dirty="0" err="1">
                <a:solidFill>
                  <a:srgbClr val="000000"/>
                </a:solidFill>
                <a:latin typeface="Times New Roman" panose="02020603050405020304" pitchFamily="18" charset="0"/>
                <a:cs typeface="Times New Roman" panose="02020603050405020304" pitchFamily="18" charset="0"/>
                <a:sym typeface="Arial"/>
              </a:rPr>
              <a:t>động</a:t>
            </a:r>
            <a:r>
              <a:rPr lang="en-US" sz="4000" kern="0" dirty="0">
                <a:solidFill>
                  <a:srgbClr val="000000"/>
                </a:solidFill>
                <a:latin typeface="Times New Roman" panose="02020603050405020304" pitchFamily="18" charset="0"/>
                <a:cs typeface="Times New Roman" panose="02020603050405020304" pitchFamily="18" charset="0"/>
                <a:sym typeface="Arial"/>
              </a:rPr>
              <a:t> </a:t>
            </a:r>
            <a:r>
              <a:rPr lang="en-US" sz="4000" kern="0" dirty="0" err="1">
                <a:solidFill>
                  <a:srgbClr val="000000"/>
                </a:solidFill>
                <a:latin typeface="Times New Roman" panose="02020603050405020304" pitchFamily="18" charset="0"/>
                <a:cs typeface="Times New Roman" panose="02020603050405020304" pitchFamily="18" charset="0"/>
                <a:sym typeface="Arial"/>
              </a:rPr>
              <a:t>nặng</a:t>
            </a:r>
            <a:endParaRPr lang="en-US" sz="4000" kern="0" dirty="0">
              <a:solidFill>
                <a:srgbClr val="000000"/>
              </a:solidFill>
              <a:latin typeface="Times New Roman" panose="02020603050405020304" pitchFamily="18" charset="0"/>
              <a:cs typeface="Times New Roman" panose="02020603050405020304" pitchFamily="18" charset="0"/>
              <a:sym typeface="Arial"/>
            </a:endParaRPr>
          </a:p>
        </p:txBody>
      </p:sp>
      <p:sp>
        <p:nvSpPr>
          <p:cNvPr id="54" name="Rectangle: Rounded Corners 53">
            <a:extLst>
              <a:ext uri="{FF2B5EF4-FFF2-40B4-BE49-F238E27FC236}">
                <a16:creationId xmlns:a16="http://schemas.microsoft.com/office/drawing/2014/main" id="{FF5E803D-09D3-42ED-A86C-497D0D16B679}"/>
              </a:ext>
            </a:extLst>
          </p:cNvPr>
          <p:cNvSpPr/>
          <p:nvPr/>
        </p:nvSpPr>
        <p:spPr>
          <a:xfrm>
            <a:off x="6673510" y="3522620"/>
            <a:ext cx="3657600" cy="9577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r>
              <a:rPr lang="en-US" sz="4000" kern="0" dirty="0">
                <a:solidFill>
                  <a:srgbClr val="000000"/>
                </a:solidFill>
                <a:latin typeface="Times New Roman" panose="02020603050405020304" pitchFamily="18" charset="0"/>
                <a:cs typeface="Times New Roman" panose="02020603050405020304" pitchFamily="18" charset="0"/>
                <a:sym typeface="Arial"/>
              </a:rPr>
              <a:t>Lao </a:t>
            </a:r>
            <a:r>
              <a:rPr lang="en-US" sz="4000" kern="0" dirty="0" err="1">
                <a:solidFill>
                  <a:srgbClr val="000000"/>
                </a:solidFill>
                <a:latin typeface="Times New Roman" panose="02020603050405020304" pitchFamily="18" charset="0"/>
                <a:cs typeface="Times New Roman" panose="02020603050405020304" pitchFamily="18" charset="0"/>
                <a:sym typeface="Arial"/>
              </a:rPr>
              <a:t>động</a:t>
            </a:r>
            <a:r>
              <a:rPr lang="en-US" sz="4000" kern="0" dirty="0">
                <a:solidFill>
                  <a:srgbClr val="000000"/>
                </a:solidFill>
                <a:latin typeface="Times New Roman" panose="02020603050405020304" pitchFamily="18" charset="0"/>
                <a:cs typeface="Times New Roman" panose="02020603050405020304" pitchFamily="18" charset="0"/>
                <a:sym typeface="Arial"/>
              </a:rPr>
              <a:t> </a:t>
            </a:r>
            <a:r>
              <a:rPr lang="en-US" sz="4000" kern="0" dirty="0" err="1">
                <a:solidFill>
                  <a:srgbClr val="000000"/>
                </a:solidFill>
                <a:latin typeface="Times New Roman" panose="02020603050405020304" pitchFamily="18" charset="0"/>
                <a:cs typeface="Times New Roman" panose="02020603050405020304" pitchFamily="18" charset="0"/>
                <a:sym typeface="Arial"/>
              </a:rPr>
              <a:t>trí</a:t>
            </a:r>
            <a:r>
              <a:rPr lang="en-US" sz="4000" kern="0" dirty="0">
                <a:solidFill>
                  <a:srgbClr val="000000"/>
                </a:solidFill>
                <a:latin typeface="Times New Roman" panose="02020603050405020304" pitchFamily="18" charset="0"/>
                <a:cs typeface="Times New Roman" panose="02020603050405020304" pitchFamily="18" charset="0"/>
                <a:sym typeface="Arial"/>
              </a:rPr>
              <a:t> </a:t>
            </a:r>
            <a:r>
              <a:rPr lang="en-US" sz="4000" kern="0" dirty="0" err="1">
                <a:solidFill>
                  <a:srgbClr val="000000"/>
                </a:solidFill>
                <a:latin typeface="Times New Roman" panose="02020603050405020304" pitchFamily="18" charset="0"/>
                <a:cs typeface="Times New Roman" panose="02020603050405020304" pitchFamily="18" charset="0"/>
                <a:sym typeface="Arial"/>
              </a:rPr>
              <a:t>óc</a:t>
            </a:r>
            <a:endParaRPr lang="en-US" sz="4000" kern="0" dirty="0">
              <a:solidFill>
                <a:srgbClr val="000000"/>
              </a:solidFill>
              <a:latin typeface="Times New Roman" panose="02020603050405020304" pitchFamily="18" charset="0"/>
              <a:cs typeface="Times New Roman" panose="02020603050405020304" pitchFamily="18" charset="0"/>
              <a:sym typeface="Arial"/>
            </a:endParaRPr>
          </a:p>
        </p:txBody>
      </p:sp>
      <p:sp>
        <p:nvSpPr>
          <p:cNvPr id="55" name="Rectangle: Rounded Corners 54">
            <a:extLst>
              <a:ext uri="{FF2B5EF4-FFF2-40B4-BE49-F238E27FC236}">
                <a16:creationId xmlns:a16="http://schemas.microsoft.com/office/drawing/2014/main" id="{DB7C1997-84C3-44A4-A3A9-83D1526473B3}"/>
              </a:ext>
            </a:extLst>
          </p:cNvPr>
          <p:cNvSpPr/>
          <p:nvPr/>
        </p:nvSpPr>
        <p:spPr>
          <a:xfrm>
            <a:off x="7098095" y="1965845"/>
            <a:ext cx="3739177" cy="9577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r>
              <a:rPr lang="en-US" sz="3600" kern="0" dirty="0">
                <a:solidFill>
                  <a:srgbClr val="000000"/>
                </a:solidFill>
                <a:latin typeface="Times New Roman" panose="02020603050405020304" pitchFamily="18" charset="0"/>
                <a:cs typeface="Times New Roman" panose="02020603050405020304" pitchFamily="18" charset="0"/>
                <a:sym typeface="Arial"/>
              </a:rPr>
              <a:t>Lao </a:t>
            </a:r>
            <a:r>
              <a:rPr lang="en-US" sz="3600" kern="0" dirty="0" err="1">
                <a:solidFill>
                  <a:srgbClr val="000000"/>
                </a:solidFill>
                <a:latin typeface="Times New Roman" panose="02020603050405020304" pitchFamily="18" charset="0"/>
                <a:cs typeface="Times New Roman" panose="02020603050405020304" pitchFamily="18" charset="0"/>
                <a:sym typeface="Arial"/>
              </a:rPr>
              <a:t>động</a:t>
            </a:r>
            <a:r>
              <a:rPr lang="en-US" sz="3600" kern="0" dirty="0">
                <a:solidFill>
                  <a:srgbClr val="000000"/>
                </a:solidFill>
                <a:latin typeface="Times New Roman" panose="02020603050405020304" pitchFamily="18" charset="0"/>
                <a:cs typeface="Times New Roman" panose="02020603050405020304" pitchFamily="18" charset="0"/>
                <a:sym typeface="Arial"/>
              </a:rPr>
              <a:t> </a:t>
            </a:r>
            <a:r>
              <a:rPr lang="en-US" sz="3600" kern="0" dirty="0" err="1">
                <a:solidFill>
                  <a:srgbClr val="000000"/>
                </a:solidFill>
                <a:latin typeface="Times New Roman" panose="02020603050405020304" pitchFamily="18" charset="0"/>
                <a:cs typeface="Times New Roman" panose="02020603050405020304" pitchFamily="18" charset="0"/>
                <a:sym typeface="Arial"/>
              </a:rPr>
              <a:t>chân</a:t>
            </a:r>
            <a:r>
              <a:rPr lang="en-US" sz="3600" kern="0" dirty="0">
                <a:solidFill>
                  <a:srgbClr val="000000"/>
                </a:solidFill>
                <a:latin typeface="Times New Roman" panose="02020603050405020304" pitchFamily="18" charset="0"/>
                <a:cs typeface="Times New Roman" panose="02020603050405020304" pitchFamily="18" charset="0"/>
                <a:sym typeface="Arial"/>
              </a:rPr>
              <a:t> </a:t>
            </a:r>
            <a:r>
              <a:rPr lang="en-US" sz="3600" kern="0" dirty="0" err="1">
                <a:solidFill>
                  <a:srgbClr val="000000"/>
                </a:solidFill>
                <a:latin typeface="Times New Roman" panose="02020603050405020304" pitchFamily="18" charset="0"/>
                <a:cs typeface="Times New Roman" panose="02020603050405020304" pitchFamily="18" charset="0"/>
                <a:sym typeface="Arial"/>
              </a:rPr>
              <a:t>tay</a:t>
            </a:r>
            <a:endParaRPr lang="en-US" sz="3600" kern="0" dirty="0">
              <a:solidFill>
                <a:srgbClr val="000000"/>
              </a:solidFill>
              <a:latin typeface="Times New Roman" panose="02020603050405020304" pitchFamily="18" charset="0"/>
              <a:cs typeface="Times New Roman" panose="02020603050405020304" pitchFamily="18" charset="0"/>
              <a:sym typeface="Arial"/>
            </a:endParaRPr>
          </a:p>
        </p:txBody>
      </p:sp>
      <p:pic>
        <p:nvPicPr>
          <p:cNvPr id="27" name="Picture 2" descr="http://images.clipartpanda.com/aggressor-clipart-monster_mouth.png"/>
          <p:cNvPicPr>
            <a:picLocks noChangeAspect="1" noChangeArrowheads="1"/>
          </p:cNvPicPr>
          <p:nvPr/>
        </p:nvPicPr>
        <p:blipFill>
          <a:blip r:embed="rId7">
            <a:extLst>
              <a:ext uri="{BEBA8EAE-BF5A-486C-A8C5-ECC9F3942E4B}">
                <a14:imgProps xmlns:a14="http://schemas.microsoft.com/office/drawing/2010/main">
                  <a14:imgLayer r:embed="rId8">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37053" y="-104566"/>
            <a:ext cx="5962981" cy="6930310"/>
          </a:xfrm>
          <a:prstGeom prst="rect">
            <a:avLst/>
          </a:prstGeom>
          <a:noFill/>
          <a:effectLst>
            <a:outerShdw blurRad="76200" dist="241300" dir="1674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grpSp>
        <p:nvGrpSpPr>
          <p:cNvPr id="28" name="27 Grupo"/>
          <p:cNvGrpSpPr/>
          <p:nvPr/>
        </p:nvGrpSpPr>
        <p:grpSpPr>
          <a:xfrm>
            <a:off x="1388859" y="1556451"/>
            <a:ext cx="3209047" cy="3564255"/>
            <a:chOff x="2115694" y="2301587"/>
            <a:chExt cx="2412754" cy="2679821"/>
          </a:xfrm>
        </p:grpSpPr>
        <p:sp>
          <p:nvSpPr>
            <p:cNvPr id="29" name="28 Forma libre"/>
            <p:cNvSpPr/>
            <p:nvPr/>
          </p:nvSpPr>
          <p:spPr>
            <a:xfrm>
              <a:off x="2115694" y="2301587"/>
              <a:ext cx="2412754" cy="2679821"/>
            </a:xfrm>
            <a:custGeom>
              <a:avLst/>
              <a:gdLst>
                <a:gd name="connsiteX0" fmla="*/ 2109942 w 2412754"/>
                <a:gd name="connsiteY0" fmla="*/ 206086 h 2679821"/>
                <a:gd name="connsiteX1" fmla="*/ 1805142 w 2412754"/>
                <a:gd name="connsiteY1" fmla="*/ 358486 h 2679821"/>
                <a:gd name="connsiteX2" fmla="*/ 1486488 w 2412754"/>
                <a:gd name="connsiteY2" fmla="*/ 524740 h 2679821"/>
                <a:gd name="connsiteX3" fmla="*/ 1181688 w 2412754"/>
                <a:gd name="connsiteY3" fmla="*/ 483177 h 2679821"/>
                <a:gd name="connsiteX4" fmla="*/ 987724 w 2412754"/>
                <a:gd name="connsiteY4" fmla="*/ 372340 h 2679821"/>
                <a:gd name="connsiteX5" fmla="*/ 696779 w 2412754"/>
                <a:gd name="connsiteY5" fmla="*/ 206086 h 2679821"/>
                <a:gd name="connsiteX6" fmla="*/ 475106 w 2412754"/>
                <a:gd name="connsiteY6" fmla="*/ 25977 h 2679821"/>
                <a:gd name="connsiteX7" fmla="*/ 322706 w 2412754"/>
                <a:gd name="connsiteY7" fmla="*/ 53686 h 2679821"/>
                <a:gd name="connsiteX8" fmla="*/ 114888 w 2412754"/>
                <a:gd name="connsiteY8" fmla="*/ 510886 h 2679821"/>
                <a:gd name="connsiteX9" fmla="*/ 4051 w 2412754"/>
                <a:gd name="connsiteY9" fmla="*/ 1356013 h 2679821"/>
                <a:gd name="connsiteX10" fmla="*/ 253433 w 2412754"/>
                <a:gd name="connsiteY10" fmla="*/ 2201140 h 2679821"/>
                <a:gd name="connsiteX11" fmla="*/ 849179 w 2412754"/>
                <a:gd name="connsiteY11" fmla="*/ 2658340 h 2679821"/>
                <a:gd name="connsiteX12" fmla="*/ 1472633 w 2412754"/>
                <a:gd name="connsiteY12" fmla="*/ 2533649 h 2679821"/>
                <a:gd name="connsiteX13" fmla="*/ 1999106 w 2412754"/>
                <a:gd name="connsiteY13" fmla="*/ 1910195 h 2679821"/>
                <a:gd name="connsiteX14" fmla="*/ 2262342 w 2412754"/>
                <a:gd name="connsiteY14" fmla="*/ 1328304 h 2679821"/>
                <a:gd name="connsiteX15" fmla="*/ 2387033 w 2412754"/>
                <a:gd name="connsiteY15" fmla="*/ 760268 h 2679821"/>
                <a:gd name="connsiteX16" fmla="*/ 2400888 w 2412754"/>
                <a:gd name="connsiteY16" fmla="*/ 400049 h 2679821"/>
                <a:gd name="connsiteX17" fmla="*/ 2248488 w 2412754"/>
                <a:gd name="connsiteY17" fmla="*/ 289213 h 2679821"/>
                <a:gd name="connsiteX18" fmla="*/ 2109942 w 2412754"/>
                <a:gd name="connsiteY18" fmla="*/ 206086 h 267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12754" h="2679821">
                  <a:moveTo>
                    <a:pt x="2109942" y="206086"/>
                  </a:moveTo>
                  <a:cubicBezTo>
                    <a:pt x="2036051" y="217631"/>
                    <a:pt x="1909051" y="305377"/>
                    <a:pt x="1805142" y="358486"/>
                  </a:cubicBezTo>
                  <a:cubicBezTo>
                    <a:pt x="1701233" y="411595"/>
                    <a:pt x="1590397" y="503958"/>
                    <a:pt x="1486488" y="524740"/>
                  </a:cubicBezTo>
                  <a:cubicBezTo>
                    <a:pt x="1382579" y="545522"/>
                    <a:pt x="1264815" y="508577"/>
                    <a:pt x="1181688" y="483177"/>
                  </a:cubicBezTo>
                  <a:cubicBezTo>
                    <a:pt x="1098561" y="457777"/>
                    <a:pt x="987724" y="372340"/>
                    <a:pt x="987724" y="372340"/>
                  </a:cubicBezTo>
                  <a:cubicBezTo>
                    <a:pt x="906906" y="326158"/>
                    <a:pt x="782215" y="263813"/>
                    <a:pt x="696779" y="206086"/>
                  </a:cubicBezTo>
                  <a:cubicBezTo>
                    <a:pt x="611343" y="148359"/>
                    <a:pt x="537451" y="51377"/>
                    <a:pt x="475106" y="25977"/>
                  </a:cubicBezTo>
                  <a:cubicBezTo>
                    <a:pt x="412761" y="577"/>
                    <a:pt x="382742" y="-27132"/>
                    <a:pt x="322706" y="53686"/>
                  </a:cubicBezTo>
                  <a:cubicBezTo>
                    <a:pt x="262670" y="134504"/>
                    <a:pt x="167997" y="293832"/>
                    <a:pt x="114888" y="510886"/>
                  </a:cubicBezTo>
                  <a:cubicBezTo>
                    <a:pt x="61779" y="727940"/>
                    <a:pt x="-19040" y="1074304"/>
                    <a:pt x="4051" y="1356013"/>
                  </a:cubicBezTo>
                  <a:cubicBezTo>
                    <a:pt x="27142" y="1637722"/>
                    <a:pt x="112578" y="1984086"/>
                    <a:pt x="253433" y="2201140"/>
                  </a:cubicBezTo>
                  <a:cubicBezTo>
                    <a:pt x="394288" y="2418194"/>
                    <a:pt x="645979" y="2602922"/>
                    <a:pt x="849179" y="2658340"/>
                  </a:cubicBezTo>
                  <a:cubicBezTo>
                    <a:pt x="1052379" y="2713758"/>
                    <a:pt x="1280978" y="2658340"/>
                    <a:pt x="1472633" y="2533649"/>
                  </a:cubicBezTo>
                  <a:cubicBezTo>
                    <a:pt x="1664288" y="2408958"/>
                    <a:pt x="1867488" y="2111086"/>
                    <a:pt x="1999106" y="1910195"/>
                  </a:cubicBezTo>
                  <a:cubicBezTo>
                    <a:pt x="2130724" y="1709304"/>
                    <a:pt x="2197688" y="1519958"/>
                    <a:pt x="2262342" y="1328304"/>
                  </a:cubicBezTo>
                  <a:cubicBezTo>
                    <a:pt x="2326996" y="1136650"/>
                    <a:pt x="2363942" y="914977"/>
                    <a:pt x="2387033" y="760268"/>
                  </a:cubicBezTo>
                  <a:cubicBezTo>
                    <a:pt x="2410124" y="605559"/>
                    <a:pt x="2423979" y="478558"/>
                    <a:pt x="2400888" y="400049"/>
                  </a:cubicBezTo>
                  <a:cubicBezTo>
                    <a:pt x="2377797" y="321540"/>
                    <a:pt x="2303906" y="321540"/>
                    <a:pt x="2248488" y="289213"/>
                  </a:cubicBezTo>
                  <a:cubicBezTo>
                    <a:pt x="2193070" y="256886"/>
                    <a:pt x="2183833" y="194541"/>
                    <a:pt x="2109942" y="206086"/>
                  </a:cubicBezTo>
                  <a:close/>
                </a:path>
              </a:pathLst>
            </a:custGeom>
            <a:solidFill>
              <a:srgbClr val="F450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endParaRPr lang="es-ES" sz="2394" kern="0">
                <a:solidFill>
                  <a:srgbClr val="FFA3A4"/>
                </a:solidFill>
                <a:latin typeface="Arial"/>
                <a:sym typeface="Arial"/>
              </a:endParaRPr>
            </a:p>
          </p:txBody>
        </p:sp>
        <p:sp>
          <p:nvSpPr>
            <p:cNvPr id="30" name="29 Forma libre"/>
            <p:cNvSpPr/>
            <p:nvPr/>
          </p:nvSpPr>
          <p:spPr>
            <a:xfrm>
              <a:off x="2543668" y="3394129"/>
              <a:ext cx="1529568" cy="527009"/>
            </a:xfrm>
            <a:custGeom>
              <a:avLst/>
              <a:gdLst>
                <a:gd name="connsiteX0" fmla="*/ 5568 w 1529568"/>
                <a:gd name="connsiteY0" fmla="*/ 235 h 527009"/>
                <a:gd name="connsiteX1" fmla="*/ 476623 w 1529568"/>
                <a:gd name="connsiteY1" fmla="*/ 318889 h 527009"/>
                <a:gd name="connsiteX2" fmla="*/ 1030805 w 1529568"/>
                <a:gd name="connsiteY2" fmla="*/ 374307 h 527009"/>
                <a:gd name="connsiteX3" fmla="*/ 1529568 w 1529568"/>
                <a:gd name="connsiteY3" fmla="*/ 41798 h 527009"/>
                <a:gd name="connsiteX4" fmla="*/ 1529568 w 1529568"/>
                <a:gd name="connsiteY4" fmla="*/ 41798 h 527009"/>
                <a:gd name="connsiteX5" fmla="*/ 1169350 w 1529568"/>
                <a:gd name="connsiteY5" fmla="*/ 402016 h 527009"/>
                <a:gd name="connsiteX6" fmla="*/ 615168 w 1529568"/>
                <a:gd name="connsiteY6" fmla="*/ 526707 h 527009"/>
                <a:gd name="connsiteX7" fmla="*/ 241096 w 1529568"/>
                <a:gd name="connsiteY7" fmla="*/ 374307 h 527009"/>
                <a:gd name="connsiteX8" fmla="*/ 5568 w 1529568"/>
                <a:gd name="connsiteY8" fmla="*/ 235 h 527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9568" h="527009">
                  <a:moveTo>
                    <a:pt x="5568" y="235"/>
                  </a:moveTo>
                  <a:cubicBezTo>
                    <a:pt x="44823" y="-9001"/>
                    <a:pt x="305750" y="256544"/>
                    <a:pt x="476623" y="318889"/>
                  </a:cubicBezTo>
                  <a:cubicBezTo>
                    <a:pt x="647496" y="381234"/>
                    <a:pt x="855314" y="420489"/>
                    <a:pt x="1030805" y="374307"/>
                  </a:cubicBezTo>
                  <a:cubicBezTo>
                    <a:pt x="1206296" y="328125"/>
                    <a:pt x="1529568" y="41798"/>
                    <a:pt x="1529568" y="41798"/>
                  </a:cubicBezTo>
                  <a:lnTo>
                    <a:pt x="1529568" y="41798"/>
                  </a:lnTo>
                  <a:cubicBezTo>
                    <a:pt x="1469532" y="101834"/>
                    <a:pt x="1321750" y="321198"/>
                    <a:pt x="1169350" y="402016"/>
                  </a:cubicBezTo>
                  <a:cubicBezTo>
                    <a:pt x="1016950" y="482834"/>
                    <a:pt x="769877" y="531325"/>
                    <a:pt x="615168" y="526707"/>
                  </a:cubicBezTo>
                  <a:cubicBezTo>
                    <a:pt x="460459" y="522089"/>
                    <a:pt x="338078" y="462052"/>
                    <a:pt x="241096" y="374307"/>
                  </a:cubicBezTo>
                  <a:cubicBezTo>
                    <a:pt x="144114" y="286562"/>
                    <a:pt x="-33687" y="9471"/>
                    <a:pt x="5568" y="235"/>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endParaRPr lang="es-ES" sz="2394" kern="0">
                <a:solidFill>
                  <a:srgbClr val="FFA3A4"/>
                </a:solidFill>
                <a:latin typeface="Arial"/>
                <a:sym typeface="Arial"/>
              </a:endParaRPr>
            </a:p>
          </p:txBody>
        </p:sp>
      </p:grpSp>
      <p:sp>
        <p:nvSpPr>
          <p:cNvPr id="35" name="34 Llamada rectangular redondeada"/>
          <p:cNvSpPr/>
          <p:nvPr/>
        </p:nvSpPr>
        <p:spPr>
          <a:xfrm>
            <a:off x="15081" y="0"/>
            <a:ext cx="2601324" cy="791560"/>
          </a:xfrm>
          <a:prstGeom prst="wedgeRoundRectCallout">
            <a:avLst>
              <a:gd name="adj1" fmla="val 26189"/>
              <a:gd name="adj2" fmla="val 107809"/>
              <a:gd name="adj3" fmla="val 16667"/>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r>
              <a:rPr lang="es-ES_tradnl" sz="3600" b="1" kern="0" dirty="0">
                <a:solidFill>
                  <a:srgbClr val="10475C"/>
                </a:solidFill>
                <a:latin typeface="Arial"/>
                <a:sym typeface="Arial"/>
              </a:rPr>
              <a:t>YUMMY!</a:t>
            </a:r>
            <a:endParaRPr lang="es-ES" sz="3600" b="1" kern="0" dirty="0">
              <a:solidFill>
                <a:srgbClr val="10475C"/>
              </a:solidFill>
              <a:latin typeface="Arial"/>
              <a:sym typeface="Arial"/>
            </a:endParaRPr>
          </a:p>
        </p:txBody>
      </p:sp>
      <p:pic>
        <p:nvPicPr>
          <p:cNvPr id="39" name="Picture 9"/>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6142348" y="2865386"/>
            <a:ext cx="1175360" cy="1690247"/>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40" name="Picture 10"/>
          <p:cNvPicPr>
            <a:picLocks noChangeAspect="1" noChangeArrowheads="1"/>
          </p:cNvPicPr>
          <p:nvPr/>
        </p:nvPicPr>
        <p:blipFill>
          <a:blip r:embed="rId10">
            <a:extLst>
              <a:ext uri="{BEBA8EAE-BF5A-486C-A8C5-ECC9F3942E4B}">
                <a14:imgProps xmlns:a14="http://schemas.microsoft.com/office/drawing/2010/main">
                  <a14:imgLayer r:embed="rId11">
                    <a14:imgEffect>
                      <a14:sharpenSoften amount="25000"/>
                    </a14:imgEffect>
                    <a14:imgEffect>
                      <a14:saturation sat="400000"/>
                    </a14:imgEffect>
                  </a14:imgLayer>
                </a14:imgProps>
              </a:ext>
              <a:ext uri="{28A0092B-C50C-407E-A947-70E740481C1C}">
                <a14:useLocalDpi xmlns:a14="http://schemas.microsoft.com/office/drawing/2010/main" val="0"/>
              </a:ext>
            </a:extLst>
          </a:blip>
          <a:stretch>
            <a:fillRect/>
          </a:stretch>
        </p:blipFill>
        <p:spPr bwMode="auto">
          <a:xfrm>
            <a:off x="6046239" y="1475335"/>
            <a:ext cx="1305601" cy="1289281"/>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47" name="Picture 12"/>
          <p:cNvPicPr>
            <a:picLocks noChangeAspect="1" noChangeArrowheads="1"/>
          </p:cNvPicPr>
          <p:nvPr/>
        </p:nvPicPr>
        <p:blipFill>
          <a:blip r:embed="rId12">
            <a:extLst>
              <a:ext uri="{28A0092B-C50C-407E-A947-70E740481C1C}">
                <a14:useLocalDpi xmlns:a14="http://schemas.microsoft.com/office/drawing/2010/main" val="0"/>
              </a:ext>
            </a:extLst>
          </a:blip>
          <a:stretch>
            <a:fillRect/>
          </a:stretch>
        </p:blipFill>
        <p:spPr bwMode="auto">
          <a:xfrm rot="961940">
            <a:off x="6170547" y="4807867"/>
            <a:ext cx="732527" cy="1305230"/>
          </a:xfrm>
          <a:prstGeom prst="rect">
            <a:avLst/>
          </a:prstGeom>
          <a:noFill/>
          <a:ln w="9525">
            <a:noFill/>
            <a:miter lim="800000"/>
            <a:headEnd/>
            <a:tailEnd/>
          </a:ln>
          <a:effectLst>
            <a:outerShdw blurRad="50800" dist="38100" dir="2700000" algn="tl" rotWithShape="0">
              <a:prstClr val="black">
                <a:alpha val="40000"/>
              </a:prstClr>
            </a:outerShdw>
          </a:effectLst>
        </p:spPr>
      </p:pic>
      <p:grpSp>
        <p:nvGrpSpPr>
          <p:cNvPr id="31" name="30 Grupo"/>
          <p:cNvGrpSpPr/>
          <p:nvPr/>
        </p:nvGrpSpPr>
        <p:grpSpPr>
          <a:xfrm>
            <a:off x="1460664" y="1556449"/>
            <a:ext cx="3209047" cy="3564255"/>
            <a:chOff x="2187702" y="2229579"/>
            <a:chExt cx="2412754" cy="2679821"/>
          </a:xfrm>
        </p:grpSpPr>
        <p:sp>
          <p:nvSpPr>
            <p:cNvPr id="32" name="31 Forma libre"/>
            <p:cNvSpPr/>
            <p:nvPr/>
          </p:nvSpPr>
          <p:spPr>
            <a:xfrm>
              <a:off x="2187702" y="2229579"/>
              <a:ext cx="2412754" cy="2679821"/>
            </a:xfrm>
            <a:custGeom>
              <a:avLst/>
              <a:gdLst>
                <a:gd name="connsiteX0" fmla="*/ 2109942 w 2412754"/>
                <a:gd name="connsiteY0" fmla="*/ 206086 h 2679821"/>
                <a:gd name="connsiteX1" fmla="*/ 1805142 w 2412754"/>
                <a:gd name="connsiteY1" fmla="*/ 358486 h 2679821"/>
                <a:gd name="connsiteX2" fmla="*/ 1486488 w 2412754"/>
                <a:gd name="connsiteY2" fmla="*/ 524740 h 2679821"/>
                <a:gd name="connsiteX3" fmla="*/ 1181688 w 2412754"/>
                <a:gd name="connsiteY3" fmla="*/ 483177 h 2679821"/>
                <a:gd name="connsiteX4" fmla="*/ 987724 w 2412754"/>
                <a:gd name="connsiteY4" fmla="*/ 372340 h 2679821"/>
                <a:gd name="connsiteX5" fmla="*/ 696779 w 2412754"/>
                <a:gd name="connsiteY5" fmla="*/ 206086 h 2679821"/>
                <a:gd name="connsiteX6" fmla="*/ 475106 w 2412754"/>
                <a:gd name="connsiteY6" fmla="*/ 25977 h 2679821"/>
                <a:gd name="connsiteX7" fmla="*/ 322706 w 2412754"/>
                <a:gd name="connsiteY7" fmla="*/ 53686 h 2679821"/>
                <a:gd name="connsiteX8" fmla="*/ 114888 w 2412754"/>
                <a:gd name="connsiteY8" fmla="*/ 510886 h 2679821"/>
                <a:gd name="connsiteX9" fmla="*/ 4051 w 2412754"/>
                <a:gd name="connsiteY9" fmla="*/ 1356013 h 2679821"/>
                <a:gd name="connsiteX10" fmla="*/ 253433 w 2412754"/>
                <a:gd name="connsiteY10" fmla="*/ 2201140 h 2679821"/>
                <a:gd name="connsiteX11" fmla="*/ 849179 w 2412754"/>
                <a:gd name="connsiteY11" fmla="*/ 2658340 h 2679821"/>
                <a:gd name="connsiteX12" fmla="*/ 1472633 w 2412754"/>
                <a:gd name="connsiteY12" fmla="*/ 2533649 h 2679821"/>
                <a:gd name="connsiteX13" fmla="*/ 1999106 w 2412754"/>
                <a:gd name="connsiteY13" fmla="*/ 1910195 h 2679821"/>
                <a:gd name="connsiteX14" fmla="*/ 2262342 w 2412754"/>
                <a:gd name="connsiteY14" fmla="*/ 1328304 h 2679821"/>
                <a:gd name="connsiteX15" fmla="*/ 2387033 w 2412754"/>
                <a:gd name="connsiteY15" fmla="*/ 760268 h 2679821"/>
                <a:gd name="connsiteX16" fmla="*/ 2400888 w 2412754"/>
                <a:gd name="connsiteY16" fmla="*/ 400049 h 2679821"/>
                <a:gd name="connsiteX17" fmla="*/ 2248488 w 2412754"/>
                <a:gd name="connsiteY17" fmla="*/ 289213 h 2679821"/>
                <a:gd name="connsiteX18" fmla="*/ 2109942 w 2412754"/>
                <a:gd name="connsiteY18" fmla="*/ 206086 h 267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12754" h="2679821">
                  <a:moveTo>
                    <a:pt x="2109942" y="206086"/>
                  </a:moveTo>
                  <a:cubicBezTo>
                    <a:pt x="2036051" y="217631"/>
                    <a:pt x="1909051" y="305377"/>
                    <a:pt x="1805142" y="358486"/>
                  </a:cubicBezTo>
                  <a:cubicBezTo>
                    <a:pt x="1701233" y="411595"/>
                    <a:pt x="1590397" y="503958"/>
                    <a:pt x="1486488" y="524740"/>
                  </a:cubicBezTo>
                  <a:cubicBezTo>
                    <a:pt x="1382579" y="545522"/>
                    <a:pt x="1264815" y="508577"/>
                    <a:pt x="1181688" y="483177"/>
                  </a:cubicBezTo>
                  <a:cubicBezTo>
                    <a:pt x="1098561" y="457777"/>
                    <a:pt x="987724" y="372340"/>
                    <a:pt x="987724" y="372340"/>
                  </a:cubicBezTo>
                  <a:cubicBezTo>
                    <a:pt x="906906" y="326158"/>
                    <a:pt x="782215" y="263813"/>
                    <a:pt x="696779" y="206086"/>
                  </a:cubicBezTo>
                  <a:cubicBezTo>
                    <a:pt x="611343" y="148359"/>
                    <a:pt x="537451" y="51377"/>
                    <a:pt x="475106" y="25977"/>
                  </a:cubicBezTo>
                  <a:cubicBezTo>
                    <a:pt x="412761" y="577"/>
                    <a:pt x="382742" y="-27132"/>
                    <a:pt x="322706" y="53686"/>
                  </a:cubicBezTo>
                  <a:cubicBezTo>
                    <a:pt x="262670" y="134504"/>
                    <a:pt x="167997" y="293832"/>
                    <a:pt x="114888" y="510886"/>
                  </a:cubicBezTo>
                  <a:cubicBezTo>
                    <a:pt x="61779" y="727940"/>
                    <a:pt x="-19040" y="1074304"/>
                    <a:pt x="4051" y="1356013"/>
                  </a:cubicBezTo>
                  <a:cubicBezTo>
                    <a:pt x="27142" y="1637722"/>
                    <a:pt x="112578" y="1984086"/>
                    <a:pt x="253433" y="2201140"/>
                  </a:cubicBezTo>
                  <a:cubicBezTo>
                    <a:pt x="394288" y="2418194"/>
                    <a:pt x="645979" y="2602922"/>
                    <a:pt x="849179" y="2658340"/>
                  </a:cubicBezTo>
                  <a:cubicBezTo>
                    <a:pt x="1052379" y="2713758"/>
                    <a:pt x="1280978" y="2658340"/>
                    <a:pt x="1472633" y="2533649"/>
                  </a:cubicBezTo>
                  <a:cubicBezTo>
                    <a:pt x="1664288" y="2408958"/>
                    <a:pt x="1867488" y="2111086"/>
                    <a:pt x="1999106" y="1910195"/>
                  </a:cubicBezTo>
                  <a:cubicBezTo>
                    <a:pt x="2130724" y="1709304"/>
                    <a:pt x="2197688" y="1519958"/>
                    <a:pt x="2262342" y="1328304"/>
                  </a:cubicBezTo>
                  <a:cubicBezTo>
                    <a:pt x="2326996" y="1136650"/>
                    <a:pt x="2363942" y="914977"/>
                    <a:pt x="2387033" y="760268"/>
                  </a:cubicBezTo>
                  <a:cubicBezTo>
                    <a:pt x="2410124" y="605559"/>
                    <a:pt x="2423979" y="478558"/>
                    <a:pt x="2400888" y="400049"/>
                  </a:cubicBezTo>
                  <a:cubicBezTo>
                    <a:pt x="2377797" y="321540"/>
                    <a:pt x="2303906" y="321540"/>
                    <a:pt x="2248488" y="289213"/>
                  </a:cubicBezTo>
                  <a:cubicBezTo>
                    <a:pt x="2193070" y="256886"/>
                    <a:pt x="2183833" y="194541"/>
                    <a:pt x="2109942" y="206086"/>
                  </a:cubicBezTo>
                  <a:close/>
                </a:path>
              </a:pathLst>
            </a:custGeom>
            <a:solidFill>
              <a:srgbClr val="F450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endParaRPr lang="es-ES" sz="2394" kern="0">
                <a:solidFill>
                  <a:srgbClr val="FFA3A4"/>
                </a:solidFill>
                <a:latin typeface="Arial"/>
                <a:sym typeface="Arial"/>
              </a:endParaRPr>
            </a:p>
          </p:txBody>
        </p:sp>
        <p:sp>
          <p:nvSpPr>
            <p:cNvPr id="33" name="32 Forma libre"/>
            <p:cNvSpPr/>
            <p:nvPr/>
          </p:nvSpPr>
          <p:spPr>
            <a:xfrm>
              <a:off x="2749779" y="3325224"/>
              <a:ext cx="1165454" cy="527009"/>
            </a:xfrm>
            <a:custGeom>
              <a:avLst/>
              <a:gdLst>
                <a:gd name="connsiteX0" fmla="*/ 5568 w 1529568"/>
                <a:gd name="connsiteY0" fmla="*/ 235 h 527009"/>
                <a:gd name="connsiteX1" fmla="*/ 476623 w 1529568"/>
                <a:gd name="connsiteY1" fmla="*/ 318889 h 527009"/>
                <a:gd name="connsiteX2" fmla="*/ 1030805 w 1529568"/>
                <a:gd name="connsiteY2" fmla="*/ 374307 h 527009"/>
                <a:gd name="connsiteX3" fmla="*/ 1529568 w 1529568"/>
                <a:gd name="connsiteY3" fmla="*/ 41798 h 527009"/>
                <a:gd name="connsiteX4" fmla="*/ 1529568 w 1529568"/>
                <a:gd name="connsiteY4" fmla="*/ 41798 h 527009"/>
                <a:gd name="connsiteX5" fmla="*/ 1169350 w 1529568"/>
                <a:gd name="connsiteY5" fmla="*/ 402016 h 527009"/>
                <a:gd name="connsiteX6" fmla="*/ 615168 w 1529568"/>
                <a:gd name="connsiteY6" fmla="*/ 526707 h 527009"/>
                <a:gd name="connsiteX7" fmla="*/ 241096 w 1529568"/>
                <a:gd name="connsiteY7" fmla="*/ 374307 h 527009"/>
                <a:gd name="connsiteX8" fmla="*/ 5568 w 1529568"/>
                <a:gd name="connsiteY8" fmla="*/ 235 h 527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9568" h="527009">
                  <a:moveTo>
                    <a:pt x="5568" y="235"/>
                  </a:moveTo>
                  <a:cubicBezTo>
                    <a:pt x="44823" y="-9001"/>
                    <a:pt x="305750" y="256544"/>
                    <a:pt x="476623" y="318889"/>
                  </a:cubicBezTo>
                  <a:cubicBezTo>
                    <a:pt x="647496" y="381234"/>
                    <a:pt x="855314" y="420489"/>
                    <a:pt x="1030805" y="374307"/>
                  </a:cubicBezTo>
                  <a:cubicBezTo>
                    <a:pt x="1206296" y="328125"/>
                    <a:pt x="1529568" y="41798"/>
                    <a:pt x="1529568" y="41798"/>
                  </a:cubicBezTo>
                  <a:lnTo>
                    <a:pt x="1529568" y="41798"/>
                  </a:lnTo>
                  <a:cubicBezTo>
                    <a:pt x="1469532" y="101834"/>
                    <a:pt x="1321750" y="321198"/>
                    <a:pt x="1169350" y="402016"/>
                  </a:cubicBezTo>
                  <a:cubicBezTo>
                    <a:pt x="1016950" y="482834"/>
                    <a:pt x="769877" y="531325"/>
                    <a:pt x="615168" y="526707"/>
                  </a:cubicBezTo>
                  <a:cubicBezTo>
                    <a:pt x="460459" y="522089"/>
                    <a:pt x="338078" y="462052"/>
                    <a:pt x="241096" y="374307"/>
                  </a:cubicBezTo>
                  <a:cubicBezTo>
                    <a:pt x="144114" y="286562"/>
                    <a:pt x="-33687" y="9471"/>
                    <a:pt x="5568" y="235"/>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endParaRPr lang="es-ES" sz="2394" kern="0">
                <a:solidFill>
                  <a:srgbClr val="FFA3A4"/>
                </a:solidFill>
                <a:latin typeface="Arial"/>
                <a:sym typeface="Arial"/>
              </a:endParaRPr>
            </a:p>
          </p:txBody>
        </p:sp>
      </p:grpSp>
      <p:pic>
        <p:nvPicPr>
          <p:cNvPr id="13316" name="Picture 4" descr="http://images.clipartof.com/thumbnails/218795-Royalty-Free-RF-Clipart-Illustration-Of-A-Plump-Farmer-Waving-A-Pitchfork-In-Anger.jpg"/>
          <p:cNvPicPr>
            <a:picLocks noChangeAspect="1" noChangeArrowheads="1"/>
          </p:cNvPicPr>
          <p:nvPr/>
        </p:nvPicPr>
        <p:blipFill rotWithShape="1">
          <a:blip r:embed="rId13">
            <a:extLst>
              <a:ext uri="{BEBA8EAE-BF5A-486C-A8C5-ECC9F3942E4B}">
                <a14:imgProps xmlns:a14="http://schemas.microsoft.com/office/drawing/2010/main">
                  <a14:imgLayer r:embed="rId14">
                    <a14:imgEffect>
                      <a14:backgroundRemoval t="0" b="100000" l="0" r="100000">
                        <a14:foregroundMark x1="37342" y1="29333" x2="29747" y2="51333"/>
                        <a14:foregroundMark x1="49367" y1="26000" x2="43671" y2="60000"/>
                        <a14:foregroundMark x1="55063" y1="29333" x2="60759" y2="52000"/>
                        <a14:foregroundMark x1="62025" y1="30667" x2="68354" y2="38000"/>
                        <a14:foregroundMark x1="44937" y1="15333" x2="57595" y2="17333"/>
                        <a14:foregroundMark x1="21519" y1="6667" x2="19620" y2="12000"/>
                        <a14:foregroundMark x1="20886" y1="29333" x2="10759" y2="54000"/>
                        <a14:foregroundMark x1="7595" y1="58000" x2="3165" y2="71333"/>
                        <a14:foregroundMark x1="82911" y1="44667" x2="80380" y2="49333"/>
                        <a14:foregroundMark x1="75316" y1="68000" x2="75316" y2="70000"/>
                        <a14:foregroundMark x1="43038" y1="6000" x2="50000" y2="6000"/>
                        <a14:foregroundMark x1="68354" y1="22000" x2="60759" y2="22000"/>
                        <a14:foregroundMark x1="25316" y1="17333" x2="30380" y2="19333"/>
                        <a14:foregroundMark x1="30380" y1="3333" x2="24684" y2="13333"/>
                        <a14:foregroundMark x1="34177" y1="9333" x2="31646" y2="14667"/>
                        <a14:foregroundMark x1="11392" y1="54667" x2="2532" y2="73333"/>
                        <a14:foregroundMark x1="62025" y1="28667" x2="70886" y2="35333"/>
                        <a14:backgroundMark x1="25316" y1="22667" x2="25316" y2="22667"/>
                      </a14:backgroundRemoval>
                    </a14:imgEffect>
                    <a14:imgEffect>
                      <a14:sharpenSoften amount="50000"/>
                    </a14:imgEffect>
                    <a14:imgEffect>
                      <a14:saturation sat="400000"/>
                    </a14:imgEffect>
                  </a14:imgLayer>
                </a14:imgProps>
              </a:ext>
              <a:ext uri="{28A0092B-C50C-407E-A947-70E740481C1C}">
                <a14:useLocalDpi xmlns:a14="http://schemas.microsoft.com/office/drawing/2010/main" val="0"/>
              </a:ext>
            </a:extLst>
          </a:blip>
          <a:srcRect r="10843"/>
          <a:stretch/>
        </p:blipFill>
        <p:spPr bwMode="auto">
          <a:xfrm>
            <a:off x="10803141" y="1820267"/>
            <a:ext cx="1425872" cy="1518309"/>
          </a:xfrm>
          <a:prstGeom prst="rect">
            <a:avLst/>
          </a:prstGeom>
          <a:noFill/>
          <a:extLst>
            <a:ext uri="{909E8E84-426E-40DD-AFC4-6F175D3DCCD1}">
              <a14:hiddenFill xmlns:a14="http://schemas.microsoft.com/office/drawing/2010/main">
                <a:solidFill>
                  <a:srgbClr val="FFFFFF"/>
                </a:solidFill>
              </a14:hiddenFill>
            </a:ext>
          </a:extLst>
        </p:spPr>
      </p:pic>
      <p:sp>
        <p:nvSpPr>
          <p:cNvPr id="53" name="52 Flecha derecha">
            <a:hlinkClick r:id="" action="ppaction://hlinkshowjump?jump=nextslide"/>
          </p:cNvPr>
          <p:cNvSpPr/>
          <p:nvPr/>
        </p:nvSpPr>
        <p:spPr>
          <a:xfrm>
            <a:off x="10649414" y="5868014"/>
            <a:ext cx="1428218" cy="957731"/>
          </a:xfrm>
          <a:prstGeom prst="rightArrow">
            <a:avLst/>
          </a:prstGeom>
          <a:solidFill>
            <a:srgbClr val="00B0F0"/>
          </a:solidFill>
        </p:spPr>
        <p:style>
          <a:lnRef idx="3">
            <a:schemeClr val="lt1"/>
          </a:lnRef>
          <a:fillRef idx="1">
            <a:schemeClr val="accent5"/>
          </a:fillRef>
          <a:effectRef idx="1">
            <a:schemeClr val="accent5"/>
          </a:effectRef>
          <a:fontRef idx="minor">
            <a:schemeClr val="lt1"/>
          </a:fontRef>
        </p:style>
        <p:txBody>
          <a:bodyPr rtlCol="0" anchor="ctr"/>
          <a:lstStyle/>
          <a:p>
            <a:pPr algn="ctr">
              <a:buClr>
                <a:srgbClr val="000000"/>
              </a:buClr>
            </a:pPr>
            <a:r>
              <a:rPr lang="es-ES_tradnl" sz="2394" b="1" kern="0" dirty="0">
                <a:solidFill>
                  <a:srgbClr val="FFA3A4"/>
                </a:solidFill>
                <a:effectLst>
                  <a:outerShdw blurRad="38100" dist="38100" dir="2700000" algn="tl">
                    <a:srgbClr val="000000">
                      <a:alpha val="43137"/>
                    </a:srgbClr>
                  </a:outerShdw>
                </a:effectLst>
                <a:latin typeface="Arial"/>
                <a:sym typeface="Arial"/>
              </a:rPr>
              <a:t>NEXT</a:t>
            </a:r>
            <a:endParaRPr lang="es-ES" sz="2394" b="1" kern="0" dirty="0">
              <a:solidFill>
                <a:srgbClr val="FFA3A4"/>
              </a:solidFill>
              <a:effectLst>
                <a:outerShdw blurRad="38100" dist="38100" dir="2700000" algn="tl">
                  <a:srgbClr val="000000">
                    <a:alpha val="43137"/>
                  </a:srgbClr>
                </a:outerShdw>
              </a:effectLst>
              <a:latin typeface="Arial"/>
              <a:sym typeface="Arial"/>
            </a:endParaRPr>
          </a:p>
        </p:txBody>
      </p:sp>
    </p:spTree>
    <p:extLst>
      <p:ext uri="{BB962C8B-B14F-4D97-AF65-F5344CB8AC3E}">
        <p14:creationId xmlns:p14="http://schemas.microsoft.com/office/powerpoint/2010/main" val="15785336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7"/>
                    </p:tgtEl>
                  </p:cond>
                </p:stCondLst>
                <p:endSync evt="end" delay="0">
                  <p:rtn val="all"/>
                </p:endSync>
                <p:childTnLst>
                  <p:par>
                    <p:cTn id="3" fill="hold">
                      <p:stCondLst>
                        <p:cond delay="0"/>
                      </p:stCondLst>
                      <p:childTnLst>
                        <p:par>
                          <p:cTn id="4" fill="hold">
                            <p:stCondLst>
                              <p:cond delay="0"/>
                            </p:stCondLst>
                            <p:childTnLst>
                              <p:par>
                                <p:cTn id="5" presetID="44" presetClass="path" presetSubtype="0" accel="50000" decel="50000" fill="hold" nodeType="clickEffect">
                                  <p:stCondLst>
                                    <p:cond delay="0"/>
                                  </p:stCondLst>
                                  <p:childTnLst>
                                    <p:animMotion origin="layout" path="M -2.42527E-6 0.00023 C -0.03655 -0.05602 -0.02584 -0.17848 -0.062 -0.2338 C -0.08471 -0.26945 -0.14985 -0.32755 -0.18757 -0.33033 C -0.22373 -0.34769 -0.27176 -0.32801 -0.29839 -0.30324 " pathEditMode="relative" rAng="300000" ptsTypes="AAAA">
                                      <p:cBhvr>
                                        <p:cTn id="6" dur="1000" fill="hold"/>
                                        <p:tgtEl>
                                          <p:spTgt spid="47"/>
                                        </p:tgtEl>
                                        <p:attrNameLst>
                                          <p:attrName>ppt_x</p:attrName>
                                          <p:attrName>ppt_y</p:attrName>
                                        </p:attrNameLst>
                                      </p:cBhvr>
                                      <p:rCtr x="-14802" y="-17523"/>
                                    </p:animMotion>
                                  </p:childTnLst>
                                  <p:subTnLst>
                                    <p:audio>
                                      <p:cMediaNode>
                                        <p:cTn display="0" masterRel="sameClick">
                                          <p:stCondLst>
                                            <p:cond evt="begin" delay="0">
                                              <p:tn val="5"/>
                                            </p:cond>
                                          </p:stCondLst>
                                          <p:endCondLst>
                                            <p:cond evt="onStopAudio" delay="0">
                                              <p:tgtEl>
                                                <p:sldTgt/>
                                              </p:tgtEl>
                                            </p:cond>
                                          </p:endCondLst>
                                        </p:cTn>
                                        <p:tgtEl>
                                          <p:sndTgt r:embed="rId2" name="boing 1.wav"/>
                                        </p:tgtEl>
                                      </p:cMediaNode>
                                    </p:audio>
                                  </p:subTnLst>
                                </p:cTn>
                              </p:par>
                              <p:par>
                                <p:cTn id="7" presetID="16" presetClass="exit" presetSubtype="42" fill="hold" nodeType="withEffect">
                                  <p:stCondLst>
                                    <p:cond delay="0"/>
                                  </p:stCondLst>
                                  <p:childTnLst>
                                    <p:animEffect transition="out" filter="barn(outHorizontal)">
                                      <p:cBhvr>
                                        <p:cTn id="8" dur="500"/>
                                        <p:tgtEl>
                                          <p:spTgt spid="28"/>
                                        </p:tgtEl>
                                      </p:cBhvr>
                                    </p:animEffect>
                                    <p:set>
                                      <p:cBhvr>
                                        <p:cTn id="9" dur="1" fill="hold">
                                          <p:stCondLst>
                                            <p:cond delay="499"/>
                                          </p:stCondLst>
                                        </p:cTn>
                                        <p:tgtEl>
                                          <p:spTgt spid="28"/>
                                        </p:tgtEl>
                                        <p:attrNameLst>
                                          <p:attrName>style.visibility</p:attrName>
                                        </p:attrNameLst>
                                      </p:cBhvr>
                                      <p:to>
                                        <p:strVal val="hidden"/>
                                      </p:to>
                                    </p:set>
                                  </p:childTnLst>
                                </p:cTn>
                              </p:par>
                              <p:par>
                                <p:cTn id="10" presetID="16" presetClass="entr" presetSubtype="26" fill="hold" nodeType="withEffect">
                                  <p:stCondLst>
                                    <p:cond delay="1000"/>
                                  </p:stCondLst>
                                  <p:childTnLst>
                                    <p:set>
                                      <p:cBhvr>
                                        <p:cTn id="11" dur="1" fill="hold">
                                          <p:stCondLst>
                                            <p:cond delay="0"/>
                                          </p:stCondLst>
                                        </p:cTn>
                                        <p:tgtEl>
                                          <p:spTgt spid="31"/>
                                        </p:tgtEl>
                                        <p:attrNameLst>
                                          <p:attrName>style.visibility</p:attrName>
                                        </p:attrNameLst>
                                      </p:cBhvr>
                                      <p:to>
                                        <p:strVal val="visible"/>
                                      </p:to>
                                    </p:set>
                                    <p:animEffect transition="in" filter="barn(inHorizontal)">
                                      <p:cBhvr>
                                        <p:cTn id="12" dur="250"/>
                                        <p:tgtEl>
                                          <p:spTgt spid="31"/>
                                        </p:tgtEl>
                                      </p:cBhvr>
                                    </p:animEffect>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wipe(left)">
                                      <p:cBhvr>
                                        <p:cTn id="16" dur="1000"/>
                                        <p:tgtEl>
                                          <p:spTgt spid="35"/>
                                        </p:tgtEl>
                                      </p:cBhvr>
                                    </p:animEffect>
                                  </p:childTnLst>
                                  <p:subTnLst>
                                    <p:audio>
                                      <p:cMediaNode>
                                        <p:cTn display="0" masterRel="sameClick">
                                          <p:stCondLst>
                                            <p:cond evt="begin" delay="0">
                                              <p:tn val="14"/>
                                            </p:cond>
                                          </p:stCondLst>
                                          <p:endCondLst>
                                            <p:cond evt="onStopAudio" delay="0">
                                              <p:tgtEl>
                                                <p:sldTgt/>
                                              </p:tgtEl>
                                            </p:cond>
                                          </p:endCondLst>
                                        </p:cTn>
                                        <p:tgtEl>
                                          <p:sndTgt r:embed="rId3" name="yummy.wav"/>
                                        </p:tgtEl>
                                      </p:cMediaNode>
                                    </p:audio>
                                  </p:subTnLst>
                                </p:cTn>
                              </p:par>
                            </p:childTnLst>
                          </p:cTn>
                        </p:par>
                        <p:par>
                          <p:cTn id="17" fill="hold">
                            <p:stCondLst>
                              <p:cond delay="2250"/>
                            </p:stCondLst>
                            <p:childTnLst>
                              <p:par>
                                <p:cTn id="18" presetID="42" presetClass="entr" presetSubtype="0" fill="hold" nodeType="afterEffect">
                                  <p:stCondLst>
                                    <p:cond delay="0"/>
                                  </p:stCondLst>
                                  <p:childTnLst>
                                    <p:set>
                                      <p:cBhvr>
                                        <p:cTn id="19" dur="1" fill="hold">
                                          <p:stCondLst>
                                            <p:cond delay="0"/>
                                          </p:stCondLst>
                                        </p:cTn>
                                        <p:tgtEl>
                                          <p:spTgt spid="13316"/>
                                        </p:tgtEl>
                                        <p:attrNameLst>
                                          <p:attrName>style.visibility</p:attrName>
                                        </p:attrNameLst>
                                      </p:cBhvr>
                                      <p:to>
                                        <p:strVal val="visible"/>
                                      </p:to>
                                    </p:set>
                                    <p:animEffect transition="in" filter="fade">
                                      <p:cBhvr>
                                        <p:cTn id="20" dur="250"/>
                                        <p:tgtEl>
                                          <p:spTgt spid="13316"/>
                                        </p:tgtEl>
                                      </p:cBhvr>
                                    </p:animEffect>
                                    <p:anim calcmode="lin" valueType="num">
                                      <p:cBhvr>
                                        <p:cTn id="21" dur="250" fill="hold"/>
                                        <p:tgtEl>
                                          <p:spTgt spid="13316"/>
                                        </p:tgtEl>
                                        <p:attrNameLst>
                                          <p:attrName>ppt_x</p:attrName>
                                        </p:attrNameLst>
                                      </p:cBhvr>
                                      <p:tavLst>
                                        <p:tav tm="0">
                                          <p:val>
                                            <p:strVal val="#ppt_x"/>
                                          </p:val>
                                        </p:tav>
                                        <p:tav tm="100000">
                                          <p:val>
                                            <p:strVal val="#ppt_x"/>
                                          </p:val>
                                        </p:tav>
                                      </p:tavLst>
                                    </p:anim>
                                    <p:anim calcmode="lin" valueType="num">
                                      <p:cBhvr>
                                        <p:cTn id="22" dur="250" fill="hold"/>
                                        <p:tgtEl>
                                          <p:spTgt spid="13316"/>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4" name="OHNO.WAV"/>
                                        </p:tgtEl>
                                      </p:cMediaNode>
                                    </p:audio>
                                  </p:subTnLst>
                                </p:cTn>
                              </p:par>
                            </p:childTnLst>
                          </p:cTn>
                        </p:par>
                        <p:par>
                          <p:cTn id="23" fill="hold">
                            <p:stCondLst>
                              <p:cond delay="2500"/>
                            </p:stCondLst>
                            <p:childTnLst>
                              <p:par>
                                <p:cTn id="24" presetID="32" presetClass="emph" presetSubtype="0" fill="hold" nodeType="afterEffect">
                                  <p:stCondLst>
                                    <p:cond delay="0"/>
                                  </p:stCondLst>
                                  <p:childTnLst>
                                    <p:animRot by="120000">
                                      <p:cBhvr>
                                        <p:cTn id="25" dur="100" fill="hold">
                                          <p:stCondLst>
                                            <p:cond delay="0"/>
                                          </p:stCondLst>
                                        </p:cTn>
                                        <p:tgtEl>
                                          <p:spTgt spid="13316"/>
                                        </p:tgtEl>
                                        <p:attrNameLst>
                                          <p:attrName>r</p:attrName>
                                        </p:attrNameLst>
                                      </p:cBhvr>
                                    </p:animRot>
                                    <p:animRot by="-240000">
                                      <p:cBhvr>
                                        <p:cTn id="26" dur="200" fill="hold">
                                          <p:stCondLst>
                                            <p:cond delay="200"/>
                                          </p:stCondLst>
                                        </p:cTn>
                                        <p:tgtEl>
                                          <p:spTgt spid="13316"/>
                                        </p:tgtEl>
                                        <p:attrNameLst>
                                          <p:attrName>r</p:attrName>
                                        </p:attrNameLst>
                                      </p:cBhvr>
                                    </p:animRot>
                                    <p:animRot by="240000">
                                      <p:cBhvr>
                                        <p:cTn id="27" dur="200" fill="hold">
                                          <p:stCondLst>
                                            <p:cond delay="400"/>
                                          </p:stCondLst>
                                        </p:cTn>
                                        <p:tgtEl>
                                          <p:spTgt spid="13316"/>
                                        </p:tgtEl>
                                        <p:attrNameLst>
                                          <p:attrName>r</p:attrName>
                                        </p:attrNameLst>
                                      </p:cBhvr>
                                    </p:animRot>
                                    <p:animRot by="-240000">
                                      <p:cBhvr>
                                        <p:cTn id="28" dur="200" fill="hold">
                                          <p:stCondLst>
                                            <p:cond delay="600"/>
                                          </p:stCondLst>
                                        </p:cTn>
                                        <p:tgtEl>
                                          <p:spTgt spid="13316"/>
                                        </p:tgtEl>
                                        <p:attrNameLst>
                                          <p:attrName>r</p:attrName>
                                        </p:attrNameLst>
                                      </p:cBhvr>
                                    </p:animRot>
                                    <p:animRot by="120000">
                                      <p:cBhvr>
                                        <p:cTn id="29" dur="200" fill="hold">
                                          <p:stCondLst>
                                            <p:cond delay="800"/>
                                          </p:stCondLst>
                                        </p:cTn>
                                        <p:tgtEl>
                                          <p:spTgt spid="13316"/>
                                        </p:tgtEl>
                                        <p:attrNameLst>
                                          <p:attrName>r</p:attrName>
                                        </p:attrNameLst>
                                      </p:cBhvr>
                                    </p:animRot>
                                  </p:childTnLst>
                                </p:cTn>
                              </p:par>
                              <p:par>
                                <p:cTn id="30" presetID="53" presetClass="entr" presetSubtype="16" fill="hold" grpId="0" nodeType="with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500" fill="hold"/>
                                        <p:tgtEl>
                                          <p:spTgt spid="53"/>
                                        </p:tgtEl>
                                        <p:attrNameLst>
                                          <p:attrName>ppt_w</p:attrName>
                                        </p:attrNameLst>
                                      </p:cBhvr>
                                      <p:tavLst>
                                        <p:tav tm="0">
                                          <p:val>
                                            <p:fltVal val="0"/>
                                          </p:val>
                                        </p:tav>
                                        <p:tav tm="100000">
                                          <p:val>
                                            <p:strVal val="#ppt_w"/>
                                          </p:val>
                                        </p:tav>
                                      </p:tavLst>
                                    </p:anim>
                                    <p:anim calcmode="lin" valueType="num">
                                      <p:cBhvr>
                                        <p:cTn id="33" dur="500" fill="hold"/>
                                        <p:tgtEl>
                                          <p:spTgt spid="53"/>
                                        </p:tgtEl>
                                        <p:attrNameLst>
                                          <p:attrName>ppt_h</p:attrName>
                                        </p:attrNameLst>
                                      </p:cBhvr>
                                      <p:tavLst>
                                        <p:tav tm="0">
                                          <p:val>
                                            <p:fltVal val="0"/>
                                          </p:val>
                                        </p:tav>
                                        <p:tav tm="100000">
                                          <p:val>
                                            <p:strVal val="#ppt_h"/>
                                          </p:val>
                                        </p:tav>
                                      </p:tavLst>
                                    </p:anim>
                                    <p:animEffect transition="in" filter="fade">
                                      <p:cBhvr>
                                        <p:cTn id="34" dur="500"/>
                                        <p:tgtEl>
                                          <p:spTgt spid="53"/>
                                        </p:tgtEl>
                                      </p:cBhvr>
                                    </p:animEffect>
                                  </p:childTnLst>
                                </p:cTn>
                              </p:par>
                            </p:childTnLst>
                          </p:cTn>
                        </p:par>
                      </p:childTnLst>
                    </p:cTn>
                  </p:par>
                </p:childTnLst>
              </p:cTn>
              <p:nextCondLst>
                <p:cond evt="onClick" delay="0">
                  <p:tgtEl>
                    <p:spTgt spid="47"/>
                  </p:tgtEl>
                </p:cond>
              </p:nextCondLst>
            </p:seq>
            <p:seq concurrent="1" nextAc="seek">
              <p:cTn id="35" restart="whenNotActive" fill="hold" evtFilter="cancelBubble" nodeType="interactiveSeq">
                <p:stCondLst>
                  <p:cond evt="onClick" delay="0">
                    <p:tgtEl>
                      <p:spTgt spid="40"/>
                    </p:tgtEl>
                  </p:cond>
                </p:stCondLst>
                <p:endSync evt="end" delay="0">
                  <p:rtn val="all"/>
                </p:endSync>
                <p:childTnLst>
                  <p:par>
                    <p:cTn id="36" fill="hold">
                      <p:stCondLst>
                        <p:cond delay="0"/>
                      </p:stCondLst>
                      <p:childTnLst>
                        <p:par>
                          <p:cTn id="37" fill="hold">
                            <p:stCondLst>
                              <p:cond delay="0"/>
                            </p:stCondLst>
                            <p:childTnLst>
                              <p:par>
                                <p:cTn id="38" presetID="8" presetClass="emph" presetSubtype="0" fill="hold" nodeType="clickEffect">
                                  <p:stCondLst>
                                    <p:cond delay="0"/>
                                  </p:stCondLst>
                                  <p:childTnLst>
                                    <p:animRot by="21600000">
                                      <p:cBhvr>
                                        <p:cTn id="39" dur="500" fill="hold"/>
                                        <p:tgtEl>
                                          <p:spTgt spid="40"/>
                                        </p:tgtEl>
                                        <p:attrNameLst>
                                          <p:attrName>r</p:attrName>
                                        </p:attrNameLst>
                                      </p:cBhvr>
                                    </p:animRot>
                                  </p:childTnLst>
                                  <p:subTnLst>
                                    <p:audio>
                                      <p:cMediaNode>
                                        <p:cTn display="0" masterRel="sameClick">
                                          <p:stCondLst>
                                            <p:cond evt="begin" delay="0">
                                              <p:tn val="38"/>
                                            </p:cond>
                                          </p:stCondLst>
                                          <p:endCondLst>
                                            <p:cond evt="onStopAudio" delay="0">
                                              <p:tgtEl>
                                                <p:sldTgt/>
                                              </p:tgtEl>
                                            </p:cond>
                                          </p:endCondLst>
                                        </p:cTn>
                                        <p:tgtEl>
                                          <p:sndTgt r:embed="rId5" name="buzzer_wrong.wav"/>
                                        </p:tgtEl>
                                      </p:cMediaNode>
                                    </p:audio>
                                  </p:subTnLst>
                                </p:cTn>
                              </p:par>
                            </p:childTnLst>
                          </p:cTn>
                        </p:par>
                      </p:childTnLst>
                    </p:cTn>
                  </p:par>
                </p:childTnLst>
              </p:cTn>
              <p:nextCondLst>
                <p:cond evt="onClick" delay="0">
                  <p:tgtEl>
                    <p:spTgt spid="40"/>
                  </p:tgtEl>
                </p:cond>
              </p:nextCondLst>
            </p:seq>
            <p:seq concurrent="1" nextAc="seek">
              <p:cTn id="40" restart="whenNotActive" fill="hold" evtFilter="cancelBubble" nodeType="interactiveSeq">
                <p:stCondLst>
                  <p:cond evt="onClick" delay="0">
                    <p:tgtEl>
                      <p:spTgt spid="39"/>
                    </p:tgtEl>
                  </p:cond>
                </p:stCondLst>
                <p:endSync evt="end" delay="0">
                  <p:rtn val="all"/>
                </p:endSync>
                <p:childTnLst>
                  <p:par>
                    <p:cTn id="41" fill="hold">
                      <p:stCondLst>
                        <p:cond delay="0"/>
                      </p:stCondLst>
                      <p:childTnLst>
                        <p:par>
                          <p:cTn id="42" fill="hold">
                            <p:stCondLst>
                              <p:cond delay="0"/>
                            </p:stCondLst>
                            <p:childTnLst>
                              <p:par>
                                <p:cTn id="43" presetID="8" presetClass="emph" presetSubtype="0" fill="hold" nodeType="clickEffect">
                                  <p:stCondLst>
                                    <p:cond delay="0"/>
                                  </p:stCondLst>
                                  <p:childTnLst>
                                    <p:animRot by="21600000">
                                      <p:cBhvr>
                                        <p:cTn id="44" dur="500" fill="hold"/>
                                        <p:tgtEl>
                                          <p:spTgt spid="39"/>
                                        </p:tgtEl>
                                        <p:attrNameLst>
                                          <p:attrName>r</p:attrName>
                                        </p:attrNameLst>
                                      </p:cBhvr>
                                    </p:animRot>
                                  </p:childTnLst>
                                  <p:subTnLst>
                                    <p:audio>
                                      <p:cMediaNode>
                                        <p:cTn display="0" masterRel="sameClick">
                                          <p:stCondLst>
                                            <p:cond evt="begin" delay="0">
                                              <p:tn val="43"/>
                                            </p:cond>
                                          </p:stCondLst>
                                          <p:endCondLst>
                                            <p:cond evt="onStopAudio" delay="0">
                                              <p:tgtEl>
                                                <p:sldTgt/>
                                              </p:tgtEl>
                                            </p:cond>
                                          </p:endCondLst>
                                        </p:cTn>
                                        <p:tgtEl>
                                          <p:sndTgt r:embed="rId5" name="buzzer_wrong.wav"/>
                                        </p:tgtEl>
                                      </p:cMediaNode>
                                    </p:audio>
                                  </p:subTnLst>
                                </p:cTn>
                              </p:par>
                            </p:childTnLst>
                          </p:cTn>
                        </p:par>
                      </p:childTnLst>
                    </p:cTn>
                  </p:par>
                </p:childTnLst>
              </p:cTn>
              <p:nextCondLst>
                <p:cond evt="onClick" delay="0">
                  <p:tgtEl>
                    <p:spTgt spid="39"/>
                  </p:tgtEl>
                </p:cond>
              </p:nextCondLst>
            </p:seq>
          </p:childTnLst>
        </p:cTn>
      </p:par>
    </p:tnLst>
    <p:bldLst>
      <p:bldP spid="35" grpId="0" animBg="1"/>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6"/>
          <a:tile tx="0" ty="0" sx="100000" sy="100000" flip="none" algn="tl"/>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04098EA1-9E0F-41FA-9B9B-38830CF165F1}"/>
              </a:ext>
            </a:extLst>
          </p:cNvPr>
          <p:cNvSpPr/>
          <p:nvPr/>
        </p:nvSpPr>
        <p:spPr>
          <a:xfrm>
            <a:off x="5392934" y="291521"/>
            <a:ext cx="6685415" cy="14482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r>
              <a:rPr lang="en-US" sz="4400" dirty="0" err="1">
                <a:latin typeface="Times New Roman" panose="02020603050405020304" pitchFamily="18" charset="0"/>
                <a:cs typeface="Times New Roman" panose="02020603050405020304" pitchFamily="18" charset="0"/>
              </a:rPr>
              <a:t>Muỗi</a:t>
            </a:r>
            <a:r>
              <a:rPr lang="en-US" sz="4400" dirty="0">
                <a:latin typeface="Times New Roman" panose="02020603050405020304" pitchFamily="18" charset="0"/>
                <a:cs typeface="Times New Roman" panose="02020603050405020304" pitchFamily="18" charset="0"/>
              </a:rPr>
              <a:t> A-</a:t>
            </a:r>
            <a:r>
              <a:rPr lang="en-US" sz="4400" dirty="0" err="1">
                <a:latin typeface="Times New Roman" panose="02020603050405020304" pitchFamily="18" charset="0"/>
                <a:cs typeface="Times New Roman" panose="02020603050405020304" pitchFamily="18" charset="0"/>
              </a:rPr>
              <a:t>nô</a:t>
            </a:r>
            <a:r>
              <a:rPr lang="en-US" sz="4400" dirty="0">
                <a:latin typeface="Times New Roman" panose="02020603050405020304" pitchFamily="18" charset="0"/>
                <a:cs typeface="Times New Roman" panose="02020603050405020304" pitchFamily="18" charset="0"/>
              </a:rPr>
              <a:t>-</a:t>
            </a:r>
            <a:r>
              <a:rPr lang="en-US" sz="4400" dirty="0" err="1">
                <a:latin typeface="Times New Roman" panose="02020603050405020304" pitchFamily="18" charset="0"/>
                <a:cs typeface="Times New Roman" panose="02020603050405020304" pitchFamily="18" charset="0"/>
              </a:rPr>
              <a:t>phen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truyền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bệnh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gì</a:t>
            </a:r>
            <a:r>
              <a:rPr lang="en-US" sz="4400" dirty="0">
                <a:latin typeface="Times New Roman" panose="02020603050405020304" pitchFamily="18" charset="0"/>
                <a:cs typeface="Times New Roman" panose="02020603050405020304" pitchFamily="18" charset="0"/>
              </a:rPr>
              <a:t>? </a:t>
            </a:r>
            <a:endParaRPr lang="es-ES" sz="4400" b="1" kern="0" dirty="0">
              <a:solidFill>
                <a:srgbClr val="FFFFFF"/>
              </a:solidFill>
              <a:latin typeface="Times New Roman" panose="02020603050405020304" pitchFamily="18" charset="0"/>
              <a:cs typeface="Times New Roman" panose="02020603050405020304" pitchFamily="18" charset="0"/>
              <a:sym typeface="Arial"/>
            </a:endParaRPr>
          </a:p>
        </p:txBody>
      </p:sp>
      <p:sp>
        <p:nvSpPr>
          <p:cNvPr id="51" name="Rectangle: Rounded Corners 50">
            <a:extLst>
              <a:ext uri="{FF2B5EF4-FFF2-40B4-BE49-F238E27FC236}">
                <a16:creationId xmlns:a16="http://schemas.microsoft.com/office/drawing/2014/main" id="{0E1C0CEE-8B33-4D5F-9725-FE6057887F33}"/>
              </a:ext>
            </a:extLst>
          </p:cNvPr>
          <p:cNvSpPr/>
          <p:nvPr/>
        </p:nvSpPr>
        <p:spPr>
          <a:xfrm>
            <a:off x="7571384" y="5185930"/>
            <a:ext cx="4247015" cy="9577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r>
              <a:rPr lang="en-US" sz="4000" kern="0" dirty="0" err="1">
                <a:solidFill>
                  <a:srgbClr val="000000"/>
                </a:solidFill>
                <a:latin typeface="Arial"/>
                <a:sym typeface="Arial"/>
              </a:rPr>
              <a:t>Viêm</a:t>
            </a:r>
            <a:r>
              <a:rPr lang="en-US" sz="4000" kern="0" dirty="0">
                <a:solidFill>
                  <a:srgbClr val="000000"/>
                </a:solidFill>
                <a:latin typeface="Arial"/>
                <a:sym typeface="Arial"/>
              </a:rPr>
              <a:t> </a:t>
            </a:r>
            <a:r>
              <a:rPr lang="en-US" sz="4000" kern="0" dirty="0" err="1">
                <a:solidFill>
                  <a:srgbClr val="000000"/>
                </a:solidFill>
                <a:latin typeface="Arial"/>
                <a:sym typeface="Arial"/>
              </a:rPr>
              <a:t>phế</a:t>
            </a:r>
            <a:r>
              <a:rPr lang="en-US" sz="4000" kern="0" dirty="0">
                <a:solidFill>
                  <a:srgbClr val="000000"/>
                </a:solidFill>
                <a:latin typeface="Arial"/>
                <a:sym typeface="Arial"/>
              </a:rPr>
              <a:t> </a:t>
            </a:r>
            <a:r>
              <a:rPr lang="en-US" sz="4000" kern="0" dirty="0" err="1">
                <a:solidFill>
                  <a:srgbClr val="000000"/>
                </a:solidFill>
                <a:latin typeface="Arial"/>
                <a:sym typeface="Arial"/>
              </a:rPr>
              <a:t>quản</a:t>
            </a:r>
            <a:endParaRPr lang="en-US" sz="4000" kern="0" dirty="0">
              <a:solidFill>
                <a:srgbClr val="000000"/>
              </a:solidFill>
              <a:latin typeface="Arial"/>
              <a:sym typeface="Arial"/>
            </a:endParaRPr>
          </a:p>
        </p:txBody>
      </p:sp>
      <p:sp>
        <p:nvSpPr>
          <p:cNvPr id="54" name="Rectangle: Rounded Corners 53">
            <a:extLst>
              <a:ext uri="{FF2B5EF4-FFF2-40B4-BE49-F238E27FC236}">
                <a16:creationId xmlns:a16="http://schemas.microsoft.com/office/drawing/2014/main" id="{D7DAB022-ACDB-4127-B30F-31150671DCED}"/>
              </a:ext>
            </a:extLst>
          </p:cNvPr>
          <p:cNvSpPr/>
          <p:nvPr/>
        </p:nvSpPr>
        <p:spPr>
          <a:xfrm>
            <a:off x="7328246" y="3768649"/>
            <a:ext cx="4852643" cy="9577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r>
              <a:rPr lang="en-US" sz="4000" kern="0" dirty="0" err="1">
                <a:solidFill>
                  <a:srgbClr val="000000"/>
                </a:solidFill>
                <a:latin typeface="Arial"/>
                <a:sym typeface="Arial"/>
              </a:rPr>
              <a:t>Sốt</a:t>
            </a:r>
            <a:r>
              <a:rPr lang="en-US" sz="4000" kern="0" dirty="0">
                <a:solidFill>
                  <a:srgbClr val="000000"/>
                </a:solidFill>
                <a:latin typeface="Arial"/>
                <a:sym typeface="Arial"/>
              </a:rPr>
              <a:t> </a:t>
            </a:r>
            <a:r>
              <a:rPr lang="en-US" sz="4000" kern="0" dirty="0" err="1">
                <a:solidFill>
                  <a:srgbClr val="000000"/>
                </a:solidFill>
                <a:latin typeface="Arial"/>
                <a:sym typeface="Arial"/>
              </a:rPr>
              <a:t>xuất</a:t>
            </a:r>
            <a:r>
              <a:rPr lang="en-US" sz="4000" kern="0" dirty="0">
                <a:solidFill>
                  <a:srgbClr val="000000"/>
                </a:solidFill>
                <a:latin typeface="Arial"/>
                <a:sym typeface="Arial"/>
              </a:rPr>
              <a:t> </a:t>
            </a:r>
            <a:r>
              <a:rPr lang="en-US" sz="4000" kern="0" dirty="0" err="1">
                <a:solidFill>
                  <a:srgbClr val="000000"/>
                </a:solidFill>
                <a:latin typeface="Arial"/>
                <a:sym typeface="Arial"/>
              </a:rPr>
              <a:t>huyết</a:t>
            </a:r>
            <a:endParaRPr lang="en-US" sz="4000" kern="0" dirty="0">
              <a:solidFill>
                <a:srgbClr val="000000"/>
              </a:solidFill>
              <a:latin typeface="Arial"/>
              <a:sym typeface="Arial"/>
            </a:endParaRPr>
          </a:p>
        </p:txBody>
      </p:sp>
      <p:sp>
        <p:nvSpPr>
          <p:cNvPr id="55" name="Rectangle: Rounded Corners 54">
            <a:extLst>
              <a:ext uri="{FF2B5EF4-FFF2-40B4-BE49-F238E27FC236}">
                <a16:creationId xmlns:a16="http://schemas.microsoft.com/office/drawing/2014/main" id="{BEF03B14-A1ED-4EAA-A4A2-2B8D11603376}"/>
              </a:ext>
            </a:extLst>
          </p:cNvPr>
          <p:cNvSpPr/>
          <p:nvPr/>
        </p:nvSpPr>
        <p:spPr>
          <a:xfrm>
            <a:off x="7106786" y="2004005"/>
            <a:ext cx="4551815" cy="9577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r>
              <a:rPr lang="en-US" sz="4000" kern="0" dirty="0" err="1">
                <a:solidFill>
                  <a:srgbClr val="000000"/>
                </a:solidFill>
                <a:latin typeface="Arial"/>
                <a:sym typeface="Arial"/>
              </a:rPr>
              <a:t>Viêm</a:t>
            </a:r>
            <a:r>
              <a:rPr lang="en-US" sz="4000" kern="0" dirty="0">
                <a:solidFill>
                  <a:srgbClr val="000000"/>
                </a:solidFill>
                <a:latin typeface="Arial"/>
                <a:sym typeface="Arial"/>
              </a:rPr>
              <a:t> </a:t>
            </a:r>
            <a:r>
              <a:rPr lang="en-US" sz="4000" kern="0" dirty="0" err="1">
                <a:solidFill>
                  <a:srgbClr val="000000"/>
                </a:solidFill>
                <a:latin typeface="Arial"/>
                <a:sym typeface="Arial"/>
              </a:rPr>
              <a:t>phổi</a:t>
            </a:r>
            <a:endParaRPr lang="en-US" sz="4000" kern="0" dirty="0">
              <a:solidFill>
                <a:srgbClr val="000000"/>
              </a:solidFill>
              <a:latin typeface="Arial"/>
              <a:sym typeface="Arial"/>
            </a:endParaRPr>
          </a:p>
        </p:txBody>
      </p:sp>
      <p:pic>
        <p:nvPicPr>
          <p:cNvPr id="27" name="Picture 2" descr="http://images.clipartpanda.com/aggressor-clipart-monster_mouth.png"/>
          <p:cNvPicPr>
            <a:picLocks noChangeAspect="1" noChangeArrowheads="1"/>
          </p:cNvPicPr>
          <p:nvPr/>
        </p:nvPicPr>
        <p:blipFill>
          <a:blip r:embed="rId7">
            <a:extLst>
              <a:ext uri="{BEBA8EAE-BF5A-486C-A8C5-ECC9F3942E4B}">
                <a14:imgProps xmlns:a14="http://schemas.microsoft.com/office/drawing/2010/main">
                  <a14:imgLayer r:embed="rId8">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445386" y="233843"/>
            <a:ext cx="5962981" cy="6930310"/>
          </a:xfrm>
          <a:prstGeom prst="rect">
            <a:avLst/>
          </a:prstGeom>
          <a:noFill/>
          <a:effectLst>
            <a:outerShdw blurRad="76200" dist="241300" dir="1674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grpSp>
        <p:nvGrpSpPr>
          <p:cNvPr id="28" name="27 Grupo"/>
          <p:cNvGrpSpPr/>
          <p:nvPr/>
        </p:nvGrpSpPr>
        <p:grpSpPr>
          <a:xfrm>
            <a:off x="1871297" y="1894860"/>
            <a:ext cx="3209047" cy="3564255"/>
            <a:chOff x="2115694" y="2301587"/>
            <a:chExt cx="2412754" cy="2679821"/>
          </a:xfrm>
        </p:grpSpPr>
        <p:sp>
          <p:nvSpPr>
            <p:cNvPr id="29" name="28 Forma libre"/>
            <p:cNvSpPr/>
            <p:nvPr/>
          </p:nvSpPr>
          <p:spPr>
            <a:xfrm>
              <a:off x="2115694" y="2301587"/>
              <a:ext cx="2412754" cy="2679821"/>
            </a:xfrm>
            <a:custGeom>
              <a:avLst/>
              <a:gdLst>
                <a:gd name="connsiteX0" fmla="*/ 2109942 w 2412754"/>
                <a:gd name="connsiteY0" fmla="*/ 206086 h 2679821"/>
                <a:gd name="connsiteX1" fmla="*/ 1805142 w 2412754"/>
                <a:gd name="connsiteY1" fmla="*/ 358486 h 2679821"/>
                <a:gd name="connsiteX2" fmla="*/ 1486488 w 2412754"/>
                <a:gd name="connsiteY2" fmla="*/ 524740 h 2679821"/>
                <a:gd name="connsiteX3" fmla="*/ 1181688 w 2412754"/>
                <a:gd name="connsiteY3" fmla="*/ 483177 h 2679821"/>
                <a:gd name="connsiteX4" fmla="*/ 987724 w 2412754"/>
                <a:gd name="connsiteY4" fmla="*/ 372340 h 2679821"/>
                <a:gd name="connsiteX5" fmla="*/ 696779 w 2412754"/>
                <a:gd name="connsiteY5" fmla="*/ 206086 h 2679821"/>
                <a:gd name="connsiteX6" fmla="*/ 475106 w 2412754"/>
                <a:gd name="connsiteY6" fmla="*/ 25977 h 2679821"/>
                <a:gd name="connsiteX7" fmla="*/ 322706 w 2412754"/>
                <a:gd name="connsiteY7" fmla="*/ 53686 h 2679821"/>
                <a:gd name="connsiteX8" fmla="*/ 114888 w 2412754"/>
                <a:gd name="connsiteY8" fmla="*/ 510886 h 2679821"/>
                <a:gd name="connsiteX9" fmla="*/ 4051 w 2412754"/>
                <a:gd name="connsiteY9" fmla="*/ 1356013 h 2679821"/>
                <a:gd name="connsiteX10" fmla="*/ 253433 w 2412754"/>
                <a:gd name="connsiteY10" fmla="*/ 2201140 h 2679821"/>
                <a:gd name="connsiteX11" fmla="*/ 849179 w 2412754"/>
                <a:gd name="connsiteY11" fmla="*/ 2658340 h 2679821"/>
                <a:gd name="connsiteX12" fmla="*/ 1472633 w 2412754"/>
                <a:gd name="connsiteY12" fmla="*/ 2533649 h 2679821"/>
                <a:gd name="connsiteX13" fmla="*/ 1999106 w 2412754"/>
                <a:gd name="connsiteY13" fmla="*/ 1910195 h 2679821"/>
                <a:gd name="connsiteX14" fmla="*/ 2262342 w 2412754"/>
                <a:gd name="connsiteY14" fmla="*/ 1328304 h 2679821"/>
                <a:gd name="connsiteX15" fmla="*/ 2387033 w 2412754"/>
                <a:gd name="connsiteY15" fmla="*/ 760268 h 2679821"/>
                <a:gd name="connsiteX16" fmla="*/ 2400888 w 2412754"/>
                <a:gd name="connsiteY16" fmla="*/ 400049 h 2679821"/>
                <a:gd name="connsiteX17" fmla="*/ 2248488 w 2412754"/>
                <a:gd name="connsiteY17" fmla="*/ 289213 h 2679821"/>
                <a:gd name="connsiteX18" fmla="*/ 2109942 w 2412754"/>
                <a:gd name="connsiteY18" fmla="*/ 206086 h 267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12754" h="2679821">
                  <a:moveTo>
                    <a:pt x="2109942" y="206086"/>
                  </a:moveTo>
                  <a:cubicBezTo>
                    <a:pt x="2036051" y="217631"/>
                    <a:pt x="1909051" y="305377"/>
                    <a:pt x="1805142" y="358486"/>
                  </a:cubicBezTo>
                  <a:cubicBezTo>
                    <a:pt x="1701233" y="411595"/>
                    <a:pt x="1590397" y="503958"/>
                    <a:pt x="1486488" y="524740"/>
                  </a:cubicBezTo>
                  <a:cubicBezTo>
                    <a:pt x="1382579" y="545522"/>
                    <a:pt x="1264815" y="508577"/>
                    <a:pt x="1181688" y="483177"/>
                  </a:cubicBezTo>
                  <a:cubicBezTo>
                    <a:pt x="1098561" y="457777"/>
                    <a:pt x="987724" y="372340"/>
                    <a:pt x="987724" y="372340"/>
                  </a:cubicBezTo>
                  <a:cubicBezTo>
                    <a:pt x="906906" y="326158"/>
                    <a:pt x="782215" y="263813"/>
                    <a:pt x="696779" y="206086"/>
                  </a:cubicBezTo>
                  <a:cubicBezTo>
                    <a:pt x="611343" y="148359"/>
                    <a:pt x="537451" y="51377"/>
                    <a:pt x="475106" y="25977"/>
                  </a:cubicBezTo>
                  <a:cubicBezTo>
                    <a:pt x="412761" y="577"/>
                    <a:pt x="382742" y="-27132"/>
                    <a:pt x="322706" y="53686"/>
                  </a:cubicBezTo>
                  <a:cubicBezTo>
                    <a:pt x="262670" y="134504"/>
                    <a:pt x="167997" y="293832"/>
                    <a:pt x="114888" y="510886"/>
                  </a:cubicBezTo>
                  <a:cubicBezTo>
                    <a:pt x="61779" y="727940"/>
                    <a:pt x="-19040" y="1074304"/>
                    <a:pt x="4051" y="1356013"/>
                  </a:cubicBezTo>
                  <a:cubicBezTo>
                    <a:pt x="27142" y="1637722"/>
                    <a:pt x="112578" y="1984086"/>
                    <a:pt x="253433" y="2201140"/>
                  </a:cubicBezTo>
                  <a:cubicBezTo>
                    <a:pt x="394288" y="2418194"/>
                    <a:pt x="645979" y="2602922"/>
                    <a:pt x="849179" y="2658340"/>
                  </a:cubicBezTo>
                  <a:cubicBezTo>
                    <a:pt x="1052379" y="2713758"/>
                    <a:pt x="1280978" y="2658340"/>
                    <a:pt x="1472633" y="2533649"/>
                  </a:cubicBezTo>
                  <a:cubicBezTo>
                    <a:pt x="1664288" y="2408958"/>
                    <a:pt x="1867488" y="2111086"/>
                    <a:pt x="1999106" y="1910195"/>
                  </a:cubicBezTo>
                  <a:cubicBezTo>
                    <a:pt x="2130724" y="1709304"/>
                    <a:pt x="2197688" y="1519958"/>
                    <a:pt x="2262342" y="1328304"/>
                  </a:cubicBezTo>
                  <a:cubicBezTo>
                    <a:pt x="2326996" y="1136650"/>
                    <a:pt x="2363942" y="914977"/>
                    <a:pt x="2387033" y="760268"/>
                  </a:cubicBezTo>
                  <a:cubicBezTo>
                    <a:pt x="2410124" y="605559"/>
                    <a:pt x="2423979" y="478558"/>
                    <a:pt x="2400888" y="400049"/>
                  </a:cubicBezTo>
                  <a:cubicBezTo>
                    <a:pt x="2377797" y="321540"/>
                    <a:pt x="2303906" y="321540"/>
                    <a:pt x="2248488" y="289213"/>
                  </a:cubicBezTo>
                  <a:cubicBezTo>
                    <a:pt x="2193070" y="256886"/>
                    <a:pt x="2183833" y="194541"/>
                    <a:pt x="2109942" y="206086"/>
                  </a:cubicBezTo>
                  <a:close/>
                </a:path>
              </a:pathLst>
            </a:custGeom>
            <a:solidFill>
              <a:srgbClr val="F450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endParaRPr lang="es-ES" sz="2394" kern="0">
                <a:solidFill>
                  <a:srgbClr val="FFA3A4"/>
                </a:solidFill>
                <a:latin typeface="Arial"/>
                <a:sym typeface="Arial"/>
              </a:endParaRPr>
            </a:p>
          </p:txBody>
        </p:sp>
        <p:sp>
          <p:nvSpPr>
            <p:cNvPr id="30" name="29 Forma libre"/>
            <p:cNvSpPr/>
            <p:nvPr/>
          </p:nvSpPr>
          <p:spPr>
            <a:xfrm>
              <a:off x="2543668" y="3394129"/>
              <a:ext cx="1529568" cy="527009"/>
            </a:xfrm>
            <a:custGeom>
              <a:avLst/>
              <a:gdLst>
                <a:gd name="connsiteX0" fmla="*/ 5568 w 1529568"/>
                <a:gd name="connsiteY0" fmla="*/ 235 h 527009"/>
                <a:gd name="connsiteX1" fmla="*/ 476623 w 1529568"/>
                <a:gd name="connsiteY1" fmla="*/ 318889 h 527009"/>
                <a:gd name="connsiteX2" fmla="*/ 1030805 w 1529568"/>
                <a:gd name="connsiteY2" fmla="*/ 374307 h 527009"/>
                <a:gd name="connsiteX3" fmla="*/ 1529568 w 1529568"/>
                <a:gd name="connsiteY3" fmla="*/ 41798 h 527009"/>
                <a:gd name="connsiteX4" fmla="*/ 1529568 w 1529568"/>
                <a:gd name="connsiteY4" fmla="*/ 41798 h 527009"/>
                <a:gd name="connsiteX5" fmla="*/ 1169350 w 1529568"/>
                <a:gd name="connsiteY5" fmla="*/ 402016 h 527009"/>
                <a:gd name="connsiteX6" fmla="*/ 615168 w 1529568"/>
                <a:gd name="connsiteY6" fmla="*/ 526707 h 527009"/>
                <a:gd name="connsiteX7" fmla="*/ 241096 w 1529568"/>
                <a:gd name="connsiteY7" fmla="*/ 374307 h 527009"/>
                <a:gd name="connsiteX8" fmla="*/ 5568 w 1529568"/>
                <a:gd name="connsiteY8" fmla="*/ 235 h 527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9568" h="527009">
                  <a:moveTo>
                    <a:pt x="5568" y="235"/>
                  </a:moveTo>
                  <a:cubicBezTo>
                    <a:pt x="44823" y="-9001"/>
                    <a:pt x="305750" y="256544"/>
                    <a:pt x="476623" y="318889"/>
                  </a:cubicBezTo>
                  <a:cubicBezTo>
                    <a:pt x="647496" y="381234"/>
                    <a:pt x="855314" y="420489"/>
                    <a:pt x="1030805" y="374307"/>
                  </a:cubicBezTo>
                  <a:cubicBezTo>
                    <a:pt x="1206296" y="328125"/>
                    <a:pt x="1529568" y="41798"/>
                    <a:pt x="1529568" y="41798"/>
                  </a:cubicBezTo>
                  <a:lnTo>
                    <a:pt x="1529568" y="41798"/>
                  </a:lnTo>
                  <a:cubicBezTo>
                    <a:pt x="1469532" y="101834"/>
                    <a:pt x="1321750" y="321198"/>
                    <a:pt x="1169350" y="402016"/>
                  </a:cubicBezTo>
                  <a:cubicBezTo>
                    <a:pt x="1016950" y="482834"/>
                    <a:pt x="769877" y="531325"/>
                    <a:pt x="615168" y="526707"/>
                  </a:cubicBezTo>
                  <a:cubicBezTo>
                    <a:pt x="460459" y="522089"/>
                    <a:pt x="338078" y="462052"/>
                    <a:pt x="241096" y="374307"/>
                  </a:cubicBezTo>
                  <a:cubicBezTo>
                    <a:pt x="144114" y="286562"/>
                    <a:pt x="-33687" y="9471"/>
                    <a:pt x="5568" y="235"/>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endParaRPr lang="es-ES" sz="2394" kern="0">
                <a:solidFill>
                  <a:srgbClr val="FFA3A4"/>
                </a:solidFill>
                <a:latin typeface="Arial"/>
                <a:sym typeface="Arial"/>
              </a:endParaRPr>
            </a:p>
          </p:txBody>
        </p:sp>
      </p:grpSp>
      <p:sp>
        <p:nvSpPr>
          <p:cNvPr id="35" name="34 Llamada rectangular redondeada"/>
          <p:cNvSpPr/>
          <p:nvPr/>
        </p:nvSpPr>
        <p:spPr>
          <a:xfrm>
            <a:off x="67273" y="65374"/>
            <a:ext cx="2972447" cy="784972"/>
          </a:xfrm>
          <a:prstGeom prst="wedgeRoundRectCallout">
            <a:avLst>
              <a:gd name="adj1" fmla="val 24452"/>
              <a:gd name="adj2" fmla="val 76742"/>
              <a:gd name="adj3" fmla="val 16667"/>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r>
              <a:rPr lang="es-ES_tradnl" sz="3600" b="1" kern="0" dirty="0">
                <a:solidFill>
                  <a:srgbClr val="10475C"/>
                </a:solidFill>
                <a:latin typeface="Arial"/>
                <a:sym typeface="Arial"/>
              </a:rPr>
              <a:t>YUMMY!</a:t>
            </a:r>
            <a:endParaRPr lang="es-ES" sz="3600" b="1" kern="0" dirty="0">
              <a:solidFill>
                <a:srgbClr val="10475C"/>
              </a:solidFill>
              <a:latin typeface="Arial"/>
              <a:sym typeface="Arial"/>
            </a:endParaRPr>
          </a:p>
        </p:txBody>
      </p:sp>
      <p:pic>
        <p:nvPicPr>
          <p:cNvPr id="47" name="Picture 12"/>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6558761" y="3676984"/>
            <a:ext cx="1511104" cy="1027772"/>
          </a:xfrm>
          <a:prstGeom prst="rect">
            <a:avLst/>
          </a:prstGeom>
          <a:noFill/>
          <a:ln w="9525">
            <a:noFill/>
            <a:miter lim="800000"/>
            <a:headEnd/>
            <a:tailEnd/>
          </a:ln>
          <a:effectLst>
            <a:outerShdw blurRad="50800" dist="38100" dir="2700000" algn="tl" rotWithShape="0">
              <a:prstClr val="black">
                <a:alpha val="40000"/>
              </a:prstClr>
            </a:outerShdw>
          </a:effectLst>
        </p:spPr>
      </p:pic>
      <p:grpSp>
        <p:nvGrpSpPr>
          <p:cNvPr id="31" name="30 Grupo"/>
          <p:cNvGrpSpPr/>
          <p:nvPr/>
        </p:nvGrpSpPr>
        <p:grpSpPr>
          <a:xfrm>
            <a:off x="1943102" y="1894858"/>
            <a:ext cx="3209047" cy="3564255"/>
            <a:chOff x="2187702" y="2229579"/>
            <a:chExt cx="2412754" cy="2679821"/>
          </a:xfrm>
        </p:grpSpPr>
        <p:sp>
          <p:nvSpPr>
            <p:cNvPr id="32" name="31 Forma libre"/>
            <p:cNvSpPr/>
            <p:nvPr/>
          </p:nvSpPr>
          <p:spPr>
            <a:xfrm>
              <a:off x="2187702" y="2229579"/>
              <a:ext cx="2412754" cy="2679821"/>
            </a:xfrm>
            <a:custGeom>
              <a:avLst/>
              <a:gdLst>
                <a:gd name="connsiteX0" fmla="*/ 2109942 w 2412754"/>
                <a:gd name="connsiteY0" fmla="*/ 206086 h 2679821"/>
                <a:gd name="connsiteX1" fmla="*/ 1805142 w 2412754"/>
                <a:gd name="connsiteY1" fmla="*/ 358486 h 2679821"/>
                <a:gd name="connsiteX2" fmla="*/ 1486488 w 2412754"/>
                <a:gd name="connsiteY2" fmla="*/ 524740 h 2679821"/>
                <a:gd name="connsiteX3" fmla="*/ 1181688 w 2412754"/>
                <a:gd name="connsiteY3" fmla="*/ 483177 h 2679821"/>
                <a:gd name="connsiteX4" fmla="*/ 987724 w 2412754"/>
                <a:gd name="connsiteY4" fmla="*/ 372340 h 2679821"/>
                <a:gd name="connsiteX5" fmla="*/ 696779 w 2412754"/>
                <a:gd name="connsiteY5" fmla="*/ 206086 h 2679821"/>
                <a:gd name="connsiteX6" fmla="*/ 475106 w 2412754"/>
                <a:gd name="connsiteY6" fmla="*/ 25977 h 2679821"/>
                <a:gd name="connsiteX7" fmla="*/ 322706 w 2412754"/>
                <a:gd name="connsiteY7" fmla="*/ 53686 h 2679821"/>
                <a:gd name="connsiteX8" fmla="*/ 114888 w 2412754"/>
                <a:gd name="connsiteY8" fmla="*/ 510886 h 2679821"/>
                <a:gd name="connsiteX9" fmla="*/ 4051 w 2412754"/>
                <a:gd name="connsiteY9" fmla="*/ 1356013 h 2679821"/>
                <a:gd name="connsiteX10" fmla="*/ 253433 w 2412754"/>
                <a:gd name="connsiteY10" fmla="*/ 2201140 h 2679821"/>
                <a:gd name="connsiteX11" fmla="*/ 849179 w 2412754"/>
                <a:gd name="connsiteY11" fmla="*/ 2658340 h 2679821"/>
                <a:gd name="connsiteX12" fmla="*/ 1472633 w 2412754"/>
                <a:gd name="connsiteY12" fmla="*/ 2533649 h 2679821"/>
                <a:gd name="connsiteX13" fmla="*/ 1999106 w 2412754"/>
                <a:gd name="connsiteY13" fmla="*/ 1910195 h 2679821"/>
                <a:gd name="connsiteX14" fmla="*/ 2262342 w 2412754"/>
                <a:gd name="connsiteY14" fmla="*/ 1328304 h 2679821"/>
                <a:gd name="connsiteX15" fmla="*/ 2387033 w 2412754"/>
                <a:gd name="connsiteY15" fmla="*/ 760268 h 2679821"/>
                <a:gd name="connsiteX16" fmla="*/ 2400888 w 2412754"/>
                <a:gd name="connsiteY16" fmla="*/ 400049 h 2679821"/>
                <a:gd name="connsiteX17" fmla="*/ 2248488 w 2412754"/>
                <a:gd name="connsiteY17" fmla="*/ 289213 h 2679821"/>
                <a:gd name="connsiteX18" fmla="*/ 2109942 w 2412754"/>
                <a:gd name="connsiteY18" fmla="*/ 206086 h 267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12754" h="2679821">
                  <a:moveTo>
                    <a:pt x="2109942" y="206086"/>
                  </a:moveTo>
                  <a:cubicBezTo>
                    <a:pt x="2036051" y="217631"/>
                    <a:pt x="1909051" y="305377"/>
                    <a:pt x="1805142" y="358486"/>
                  </a:cubicBezTo>
                  <a:cubicBezTo>
                    <a:pt x="1701233" y="411595"/>
                    <a:pt x="1590397" y="503958"/>
                    <a:pt x="1486488" y="524740"/>
                  </a:cubicBezTo>
                  <a:cubicBezTo>
                    <a:pt x="1382579" y="545522"/>
                    <a:pt x="1264815" y="508577"/>
                    <a:pt x="1181688" y="483177"/>
                  </a:cubicBezTo>
                  <a:cubicBezTo>
                    <a:pt x="1098561" y="457777"/>
                    <a:pt x="987724" y="372340"/>
                    <a:pt x="987724" y="372340"/>
                  </a:cubicBezTo>
                  <a:cubicBezTo>
                    <a:pt x="906906" y="326158"/>
                    <a:pt x="782215" y="263813"/>
                    <a:pt x="696779" y="206086"/>
                  </a:cubicBezTo>
                  <a:cubicBezTo>
                    <a:pt x="611343" y="148359"/>
                    <a:pt x="537451" y="51377"/>
                    <a:pt x="475106" y="25977"/>
                  </a:cubicBezTo>
                  <a:cubicBezTo>
                    <a:pt x="412761" y="577"/>
                    <a:pt x="382742" y="-27132"/>
                    <a:pt x="322706" y="53686"/>
                  </a:cubicBezTo>
                  <a:cubicBezTo>
                    <a:pt x="262670" y="134504"/>
                    <a:pt x="167997" y="293832"/>
                    <a:pt x="114888" y="510886"/>
                  </a:cubicBezTo>
                  <a:cubicBezTo>
                    <a:pt x="61779" y="727940"/>
                    <a:pt x="-19040" y="1074304"/>
                    <a:pt x="4051" y="1356013"/>
                  </a:cubicBezTo>
                  <a:cubicBezTo>
                    <a:pt x="27142" y="1637722"/>
                    <a:pt x="112578" y="1984086"/>
                    <a:pt x="253433" y="2201140"/>
                  </a:cubicBezTo>
                  <a:cubicBezTo>
                    <a:pt x="394288" y="2418194"/>
                    <a:pt x="645979" y="2602922"/>
                    <a:pt x="849179" y="2658340"/>
                  </a:cubicBezTo>
                  <a:cubicBezTo>
                    <a:pt x="1052379" y="2713758"/>
                    <a:pt x="1280978" y="2658340"/>
                    <a:pt x="1472633" y="2533649"/>
                  </a:cubicBezTo>
                  <a:cubicBezTo>
                    <a:pt x="1664288" y="2408958"/>
                    <a:pt x="1867488" y="2111086"/>
                    <a:pt x="1999106" y="1910195"/>
                  </a:cubicBezTo>
                  <a:cubicBezTo>
                    <a:pt x="2130724" y="1709304"/>
                    <a:pt x="2197688" y="1519958"/>
                    <a:pt x="2262342" y="1328304"/>
                  </a:cubicBezTo>
                  <a:cubicBezTo>
                    <a:pt x="2326996" y="1136650"/>
                    <a:pt x="2363942" y="914977"/>
                    <a:pt x="2387033" y="760268"/>
                  </a:cubicBezTo>
                  <a:cubicBezTo>
                    <a:pt x="2410124" y="605559"/>
                    <a:pt x="2423979" y="478558"/>
                    <a:pt x="2400888" y="400049"/>
                  </a:cubicBezTo>
                  <a:cubicBezTo>
                    <a:pt x="2377797" y="321540"/>
                    <a:pt x="2303906" y="321540"/>
                    <a:pt x="2248488" y="289213"/>
                  </a:cubicBezTo>
                  <a:cubicBezTo>
                    <a:pt x="2193070" y="256886"/>
                    <a:pt x="2183833" y="194541"/>
                    <a:pt x="2109942" y="206086"/>
                  </a:cubicBezTo>
                  <a:close/>
                </a:path>
              </a:pathLst>
            </a:custGeom>
            <a:solidFill>
              <a:srgbClr val="F450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endParaRPr lang="es-ES" sz="2394" kern="0">
                <a:solidFill>
                  <a:srgbClr val="FFA3A4"/>
                </a:solidFill>
                <a:latin typeface="Arial"/>
                <a:sym typeface="Arial"/>
              </a:endParaRPr>
            </a:p>
          </p:txBody>
        </p:sp>
        <p:sp>
          <p:nvSpPr>
            <p:cNvPr id="33" name="32 Forma libre"/>
            <p:cNvSpPr/>
            <p:nvPr/>
          </p:nvSpPr>
          <p:spPr>
            <a:xfrm>
              <a:off x="2749779" y="3325224"/>
              <a:ext cx="1165454" cy="527009"/>
            </a:xfrm>
            <a:custGeom>
              <a:avLst/>
              <a:gdLst>
                <a:gd name="connsiteX0" fmla="*/ 5568 w 1529568"/>
                <a:gd name="connsiteY0" fmla="*/ 235 h 527009"/>
                <a:gd name="connsiteX1" fmla="*/ 476623 w 1529568"/>
                <a:gd name="connsiteY1" fmla="*/ 318889 h 527009"/>
                <a:gd name="connsiteX2" fmla="*/ 1030805 w 1529568"/>
                <a:gd name="connsiteY2" fmla="*/ 374307 h 527009"/>
                <a:gd name="connsiteX3" fmla="*/ 1529568 w 1529568"/>
                <a:gd name="connsiteY3" fmla="*/ 41798 h 527009"/>
                <a:gd name="connsiteX4" fmla="*/ 1529568 w 1529568"/>
                <a:gd name="connsiteY4" fmla="*/ 41798 h 527009"/>
                <a:gd name="connsiteX5" fmla="*/ 1169350 w 1529568"/>
                <a:gd name="connsiteY5" fmla="*/ 402016 h 527009"/>
                <a:gd name="connsiteX6" fmla="*/ 615168 w 1529568"/>
                <a:gd name="connsiteY6" fmla="*/ 526707 h 527009"/>
                <a:gd name="connsiteX7" fmla="*/ 241096 w 1529568"/>
                <a:gd name="connsiteY7" fmla="*/ 374307 h 527009"/>
                <a:gd name="connsiteX8" fmla="*/ 5568 w 1529568"/>
                <a:gd name="connsiteY8" fmla="*/ 235 h 527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9568" h="527009">
                  <a:moveTo>
                    <a:pt x="5568" y="235"/>
                  </a:moveTo>
                  <a:cubicBezTo>
                    <a:pt x="44823" y="-9001"/>
                    <a:pt x="305750" y="256544"/>
                    <a:pt x="476623" y="318889"/>
                  </a:cubicBezTo>
                  <a:cubicBezTo>
                    <a:pt x="647496" y="381234"/>
                    <a:pt x="855314" y="420489"/>
                    <a:pt x="1030805" y="374307"/>
                  </a:cubicBezTo>
                  <a:cubicBezTo>
                    <a:pt x="1206296" y="328125"/>
                    <a:pt x="1529568" y="41798"/>
                    <a:pt x="1529568" y="41798"/>
                  </a:cubicBezTo>
                  <a:lnTo>
                    <a:pt x="1529568" y="41798"/>
                  </a:lnTo>
                  <a:cubicBezTo>
                    <a:pt x="1469532" y="101834"/>
                    <a:pt x="1321750" y="321198"/>
                    <a:pt x="1169350" y="402016"/>
                  </a:cubicBezTo>
                  <a:cubicBezTo>
                    <a:pt x="1016950" y="482834"/>
                    <a:pt x="769877" y="531325"/>
                    <a:pt x="615168" y="526707"/>
                  </a:cubicBezTo>
                  <a:cubicBezTo>
                    <a:pt x="460459" y="522089"/>
                    <a:pt x="338078" y="462052"/>
                    <a:pt x="241096" y="374307"/>
                  </a:cubicBezTo>
                  <a:cubicBezTo>
                    <a:pt x="144114" y="286562"/>
                    <a:pt x="-33687" y="9471"/>
                    <a:pt x="5568" y="235"/>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endParaRPr lang="es-ES" sz="2394" kern="0">
                <a:solidFill>
                  <a:srgbClr val="FFA3A4"/>
                </a:solidFill>
                <a:latin typeface="Arial"/>
                <a:sym typeface="Arial"/>
              </a:endParaRPr>
            </a:p>
          </p:txBody>
        </p:sp>
      </p:grpSp>
      <p:pic>
        <p:nvPicPr>
          <p:cNvPr id="13316" name="Picture 4" descr="http://images.clipartof.com/thumbnails/218795-Royalty-Free-RF-Clipart-Illustration-Of-A-Plump-Farmer-Waving-A-Pitchfork-In-Anger.jpg"/>
          <p:cNvPicPr>
            <a:picLocks noChangeAspect="1" noChangeArrowheads="1"/>
          </p:cNvPicPr>
          <p:nvPr/>
        </p:nvPicPr>
        <p:blipFill rotWithShape="1">
          <a:blip r:embed="rId10">
            <a:extLst>
              <a:ext uri="{BEBA8EAE-BF5A-486C-A8C5-ECC9F3942E4B}">
                <a14:imgProps xmlns:a14="http://schemas.microsoft.com/office/drawing/2010/main">
                  <a14:imgLayer r:embed="rId11">
                    <a14:imgEffect>
                      <a14:backgroundRemoval t="0" b="100000" l="0" r="100000">
                        <a14:foregroundMark x1="37342" y1="29333" x2="29747" y2="51333"/>
                        <a14:foregroundMark x1="49367" y1="26000" x2="43671" y2="60000"/>
                        <a14:foregroundMark x1="55063" y1="29333" x2="60759" y2="52000"/>
                        <a14:foregroundMark x1="62025" y1="30667" x2="68354" y2="38000"/>
                        <a14:foregroundMark x1="44937" y1="15333" x2="57595" y2="17333"/>
                        <a14:foregroundMark x1="21519" y1="6667" x2="19620" y2="12000"/>
                        <a14:foregroundMark x1="20886" y1="29333" x2="10759" y2="54000"/>
                        <a14:foregroundMark x1="7595" y1="58000" x2="3165" y2="71333"/>
                        <a14:foregroundMark x1="82911" y1="44667" x2="80380" y2="49333"/>
                        <a14:foregroundMark x1="75316" y1="68000" x2="75316" y2="70000"/>
                        <a14:foregroundMark x1="43038" y1="6000" x2="50000" y2="6000"/>
                        <a14:foregroundMark x1="68354" y1="22000" x2="60759" y2="22000"/>
                        <a14:foregroundMark x1="25316" y1="17333" x2="30380" y2="19333"/>
                        <a14:foregroundMark x1="30380" y1="3333" x2="24684" y2="13333"/>
                        <a14:foregroundMark x1="34177" y1="9333" x2="31646" y2="14667"/>
                        <a14:foregroundMark x1="11392" y1="54667" x2="2532" y2="73333"/>
                        <a14:foregroundMark x1="62025" y1="28667" x2="70886" y2="35333"/>
                        <a14:backgroundMark x1="25316" y1="22667" x2="25316" y2="22667"/>
                      </a14:backgroundRemoval>
                    </a14:imgEffect>
                    <a14:imgEffect>
                      <a14:sharpenSoften amount="50000"/>
                    </a14:imgEffect>
                    <a14:imgEffect>
                      <a14:saturation sat="400000"/>
                    </a14:imgEffect>
                  </a14:imgLayer>
                </a14:imgProps>
              </a:ext>
              <a:ext uri="{28A0092B-C50C-407E-A947-70E740481C1C}">
                <a14:useLocalDpi xmlns:a14="http://schemas.microsoft.com/office/drawing/2010/main" val="0"/>
              </a:ext>
            </a:extLst>
          </a:blip>
          <a:srcRect r="10843"/>
          <a:stretch/>
        </p:blipFill>
        <p:spPr bwMode="auto">
          <a:xfrm>
            <a:off x="10871606" y="1087729"/>
            <a:ext cx="1425872" cy="1518309"/>
          </a:xfrm>
          <a:prstGeom prst="rect">
            <a:avLst/>
          </a:prstGeom>
          <a:noFill/>
          <a:extLst>
            <a:ext uri="{909E8E84-426E-40DD-AFC4-6F175D3DCCD1}">
              <a14:hiddenFill xmlns:a14="http://schemas.microsoft.com/office/drawing/2010/main">
                <a:solidFill>
                  <a:srgbClr val="FFFFFF"/>
                </a:solidFill>
              </a14:hiddenFill>
            </a:ext>
          </a:extLst>
        </p:spPr>
      </p:pic>
      <p:sp>
        <p:nvSpPr>
          <p:cNvPr id="53" name="52 Flecha derecha">
            <a:hlinkClick r:id="" action="ppaction://hlinkshowjump?jump=nextslide"/>
          </p:cNvPr>
          <p:cNvSpPr/>
          <p:nvPr/>
        </p:nvSpPr>
        <p:spPr>
          <a:xfrm>
            <a:off x="10528359" y="5823329"/>
            <a:ext cx="1428218" cy="957731"/>
          </a:xfrm>
          <a:prstGeom prst="rightArrow">
            <a:avLst/>
          </a:prstGeom>
          <a:solidFill>
            <a:srgbClr val="00B0F0"/>
          </a:solidFill>
        </p:spPr>
        <p:style>
          <a:lnRef idx="3">
            <a:schemeClr val="lt1"/>
          </a:lnRef>
          <a:fillRef idx="1">
            <a:schemeClr val="accent5"/>
          </a:fillRef>
          <a:effectRef idx="1">
            <a:schemeClr val="accent5"/>
          </a:effectRef>
          <a:fontRef idx="minor">
            <a:schemeClr val="lt1"/>
          </a:fontRef>
        </p:style>
        <p:txBody>
          <a:bodyPr rtlCol="0" anchor="ctr"/>
          <a:lstStyle/>
          <a:p>
            <a:pPr algn="ctr">
              <a:buClr>
                <a:srgbClr val="000000"/>
              </a:buClr>
            </a:pPr>
            <a:r>
              <a:rPr lang="es-ES_tradnl" sz="2394" b="1" kern="0" dirty="0">
                <a:solidFill>
                  <a:srgbClr val="FFA3A4"/>
                </a:solidFill>
                <a:effectLst>
                  <a:outerShdw blurRad="38100" dist="38100" dir="2700000" algn="tl">
                    <a:srgbClr val="000000">
                      <a:alpha val="43137"/>
                    </a:srgbClr>
                  </a:outerShdw>
                </a:effectLst>
                <a:latin typeface="Arial"/>
                <a:sym typeface="Arial"/>
              </a:rPr>
              <a:t>NEXT</a:t>
            </a:r>
            <a:endParaRPr lang="es-ES" sz="2394" b="1" kern="0" dirty="0">
              <a:solidFill>
                <a:srgbClr val="FFA3A4"/>
              </a:solidFill>
              <a:effectLst>
                <a:outerShdw blurRad="38100" dist="38100" dir="2700000" algn="tl">
                  <a:srgbClr val="000000">
                    <a:alpha val="43137"/>
                  </a:srgbClr>
                </a:outerShdw>
              </a:effectLst>
              <a:latin typeface="Arial"/>
              <a:sym typeface="Arial"/>
            </a:endParaRPr>
          </a:p>
        </p:txBody>
      </p:sp>
      <p:pic>
        <p:nvPicPr>
          <p:cNvPr id="26" name="Picture 10"/>
          <p:cNvPicPr>
            <a:picLocks noChangeAspect="1" noChangeArrowheads="1"/>
          </p:cNvPicPr>
          <p:nvPr/>
        </p:nvPicPr>
        <p:blipFill>
          <a:blip r:embed="rId12" cstate="print">
            <a:extLst>
              <a:ext uri="{28A0092B-C50C-407E-A947-70E740481C1C}">
                <a14:useLocalDpi xmlns:a14="http://schemas.microsoft.com/office/drawing/2010/main" val="0"/>
              </a:ext>
            </a:extLst>
          </a:blip>
          <a:stretch>
            <a:fillRect/>
          </a:stretch>
        </p:blipFill>
        <p:spPr bwMode="auto">
          <a:xfrm>
            <a:off x="6528677" y="4999083"/>
            <a:ext cx="1305601" cy="871875"/>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48" name="Picture 10"/>
          <p:cNvPicPr>
            <a:picLocks noChangeAspect="1" noChangeArrowheads="1"/>
          </p:cNvPicPr>
          <p:nvPr/>
        </p:nvPicPr>
        <p:blipFill>
          <a:blip r:embed="rId13" cstate="print">
            <a:extLst>
              <a:ext uri="{BEBA8EAE-BF5A-486C-A8C5-ECC9F3942E4B}">
                <a14:imgProps xmlns:a14="http://schemas.microsoft.com/office/drawing/2010/main">
                  <a14:imgLayer r:embed="rId14">
                    <a14:imgEffect>
                      <a14:colorTemperature colorTemp="112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bwMode="auto">
          <a:xfrm>
            <a:off x="6528677" y="2117898"/>
            <a:ext cx="1042707" cy="1052452"/>
          </a:xfrm>
          <a:prstGeom prst="rect">
            <a:avLst/>
          </a:prstGeom>
          <a:noFill/>
          <a:ln w="9525">
            <a:noFill/>
            <a:miter lim="800000"/>
            <a:headEnd/>
            <a:tailEnd/>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9340887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7"/>
                    </p:tgtEl>
                  </p:cond>
                </p:stCondLst>
                <p:endSync evt="end" delay="0">
                  <p:rtn val="all"/>
                </p:endSync>
                <p:childTnLst>
                  <p:par>
                    <p:cTn id="3" fill="hold">
                      <p:stCondLst>
                        <p:cond delay="0"/>
                      </p:stCondLst>
                      <p:childTnLst>
                        <p:par>
                          <p:cTn id="4" fill="hold">
                            <p:stCondLst>
                              <p:cond delay="0"/>
                            </p:stCondLst>
                            <p:childTnLst>
                              <p:par>
                                <p:cTn id="5" presetID="44" presetClass="path" presetSubtype="0" accel="50000" decel="50000" fill="hold" nodeType="clickEffect">
                                  <p:stCondLst>
                                    <p:cond delay="0"/>
                                  </p:stCondLst>
                                  <p:childTnLst>
                                    <p:animMotion origin="layout" path="M -2.74377E-6 -0.00046 L -0.06905 -0.19792 C -0.08419 -0.23935 -0.12531 -0.2831 -0.15167 -0.29745 C -0.17804 -0.3118 -0.19266 -0.29861 -0.22699 -0.28403 C -0.27868 -0.26574 -0.29408 -0.20324 -0.32528 -0.10694 " pathEditMode="relative" rAng="1500000" ptsTypes="AAAAA">
                                      <p:cBhvr>
                                        <p:cTn id="6" dur="1000" fill="hold"/>
                                        <p:tgtEl>
                                          <p:spTgt spid="47"/>
                                        </p:tgtEl>
                                        <p:attrNameLst>
                                          <p:attrName>ppt_x</p:attrName>
                                          <p:attrName>ppt_y</p:attrName>
                                        </p:attrNameLst>
                                      </p:cBhvr>
                                      <p:rCtr x="-14385" y="-12477"/>
                                    </p:animMotion>
                                  </p:childTnLst>
                                  <p:subTnLst>
                                    <p:audio>
                                      <p:cMediaNode>
                                        <p:cTn display="0" masterRel="sameClick">
                                          <p:stCondLst>
                                            <p:cond evt="begin" delay="0">
                                              <p:tn val="5"/>
                                            </p:cond>
                                          </p:stCondLst>
                                          <p:endCondLst>
                                            <p:cond evt="onStopAudio" delay="0">
                                              <p:tgtEl>
                                                <p:sldTgt/>
                                              </p:tgtEl>
                                            </p:cond>
                                          </p:endCondLst>
                                        </p:cTn>
                                        <p:tgtEl>
                                          <p:sndTgt r:embed="rId2" name="boing 1.wav"/>
                                        </p:tgtEl>
                                      </p:cMediaNode>
                                    </p:audio>
                                  </p:subTnLst>
                                </p:cTn>
                              </p:par>
                              <p:par>
                                <p:cTn id="7" presetID="16" presetClass="exit" presetSubtype="42" fill="hold" nodeType="withEffect">
                                  <p:stCondLst>
                                    <p:cond delay="0"/>
                                  </p:stCondLst>
                                  <p:childTnLst>
                                    <p:animEffect transition="out" filter="barn(outHorizontal)">
                                      <p:cBhvr>
                                        <p:cTn id="8" dur="500"/>
                                        <p:tgtEl>
                                          <p:spTgt spid="28"/>
                                        </p:tgtEl>
                                      </p:cBhvr>
                                    </p:animEffect>
                                    <p:set>
                                      <p:cBhvr>
                                        <p:cTn id="9" dur="1" fill="hold">
                                          <p:stCondLst>
                                            <p:cond delay="499"/>
                                          </p:stCondLst>
                                        </p:cTn>
                                        <p:tgtEl>
                                          <p:spTgt spid="28"/>
                                        </p:tgtEl>
                                        <p:attrNameLst>
                                          <p:attrName>style.visibility</p:attrName>
                                        </p:attrNameLst>
                                      </p:cBhvr>
                                      <p:to>
                                        <p:strVal val="hidden"/>
                                      </p:to>
                                    </p:set>
                                  </p:childTnLst>
                                </p:cTn>
                              </p:par>
                              <p:par>
                                <p:cTn id="10" presetID="16" presetClass="entr" presetSubtype="26" fill="hold" nodeType="withEffect">
                                  <p:stCondLst>
                                    <p:cond delay="1000"/>
                                  </p:stCondLst>
                                  <p:childTnLst>
                                    <p:set>
                                      <p:cBhvr>
                                        <p:cTn id="11" dur="1" fill="hold">
                                          <p:stCondLst>
                                            <p:cond delay="0"/>
                                          </p:stCondLst>
                                        </p:cTn>
                                        <p:tgtEl>
                                          <p:spTgt spid="31"/>
                                        </p:tgtEl>
                                        <p:attrNameLst>
                                          <p:attrName>style.visibility</p:attrName>
                                        </p:attrNameLst>
                                      </p:cBhvr>
                                      <p:to>
                                        <p:strVal val="visible"/>
                                      </p:to>
                                    </p:set>
                                    <p:animEffect transition="in" filter="barn(inHorizontal)">
                                      <p:cBhvr>
                                        <p:cTn id="12" dur="250"/>
                                        <p:tgtEl>
                                          <p:spTgt spid="31"/>
                                        </p:tgtEl>
                                      </p:cBhvr>
                                    </p:animEffect>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wipe(left)">
                                      <p:cBhvr>
                                        <p:cTn id="16" dur="1000"/>
                                        <p:tgtEl>
                                          <p:spTgt spid="35"/>
                                        </p:tgtEl>
                                      </p:cBhvr>
                                    </p:animEffect>
                                  </p:childTnLst>
                                  <p:subTnLst>
                                    <p:audio>
                                      <p:cMediaNode>
                                        <p:cTn display="0" masterRel="sameClick">
                                          <p:stCondLst>
                                            <p:cond evt="begin" delay="0">
                                              <p:tn val="14"/>
                                            </p:cond>
                                          </p:stCondLst>
                                          <p:endCondLst>
                                            <p:cond evt="onStopAudio" delay="0">
                                              <p:tgtEl>
                                                <p:sldTgt/>
                                              </p:tgtEl>
                                            </p:cond>
                                          </p:endCondLst>
                                        </p:cTn>
                                        <p:tgtEl>
                                          <p:sndTgt r:embed="rId3" name="yummy.wav"/>
                                        </p:tgtEl>
                                      </p:cMediaNode>
                                    </p:audio>
                                  </p:subTnLst>
                                </p:cTn>
                              </p:par>
                            </p:childTnLst>
                          </p:cTn>
                        </p:par>
                        <p:par>
                          <p:cTn id="17" fill="hold">
                            <p:stCondLst>
                              <p:cond delay="2250"/>
                            </p:stCondLst>
                            <p:childTnLst>
                              <p:par>
                                <p:cTn id="18" presetID="42" presetClass="entr" presetSubtype="0" fill="hold" nodeType="afterEffect">
                                  <p:stCondLst>
                                    <p:cond delay="0"/>
                                  </p:stCondLst>
                                  <p:childTnLst>
                                    <p:set>
                                      <p:cBhvr>
                                        <p:cTn id="19" dur="1" fill="hold">
                                          <p:stCondLst>
                                            <p:cond delay="0"/>
                                          </p:stCondLst>
                                        </p:cTn>
                                        <p:tgtEl>
                                          <p:spTgt spid="13316"/>
                                        </p:tgtEl>
                                        <p:attrNameLst>
                                          <p:attrName>style.visibility</p:attrName>
                                        </p:attrNameLst>
                                      </p:cBhvr>
                                      <p:to>
                                        <p:strVal val="visible"/>
                                      </p:to>
                                    </p:set>
                                    <p:animEffect transition="in" filter="fade">
                                      <p:cBhvr>
                                        <p:cTn id="20" dur="250"/>
                                        <p:tgtEl>
                                          <p:spTgt spid="13316"/>
                                        </p:tgtEl>
                                      </p:cBhvr>
                                    </p:animEffect>
                                    <p:anim calcmode="lin" valueType="num">
                                      <p:cBhvr>
                                        <p:cTn id="21" dur="250" fill="hold"/>
                                        <p:tgtEl>
                                          <p:spTgt spid="13316"/>
                                        </p:tgtEl>
                                        <p:attrNameLst>
                                          <p:attrName>ppt_x</p:attrName>
                                        </p:attrNameLst>
                                      </p:cBhvr>
                                      <p:tavLst>
                                        <p:tav tm="0">
                                          <p:val>
                                            <p:strVal val="#ppt_x"/>
                                          </p:val>
                                        </p:tav>
                                        <p:tav tm="100000">
                                          <p:val>
                                            <p:strVal val="#ppt_x"/>
                                          </p:val>
                                        </p:tav>
                                      </p:tavLst>
                                    </p:anim>
                                    <p:anim calcmode="lin" valueType="num">
                                      <p:cBhvr>
                                        <p:cTn id="22" dur="250" fill="hold"/>
                                        <p:tgtEl>
                                          <p:spTgt spid="13316"/>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4" name="OHNO.WAV"/>
                                        </p:tgtEl>
                                      </p:cMediaNode>
                                    </p:audio>
                                  </p:subTnLst>
                                </p:cTn>
                              </p:par>
                            </p:childTnLst>
                          </p:cTn>
                        </p:par>
                        <p:par>
                          <p:cTn id="23" fill="hold">
                            <p:stCondLst>
                              <p:cond delay="2500"/>
                            </p:stCondLst>
                            <p:childTnLst>
                              <p:par>
                                <p:cTn id="24" presetID="32" presetClass="emph" presetSubtype="0" fill="hold" nodeType="afterEffect">
                                  <p:stCondLst>
                                    <p:cond delay="0"/>
                                  </p:stCondLst>
                                  <p:childTnLst>
                                    <p:animRot by="120000">
                                      <p:cBhvr>
                                        <p:cTn id="25" dur="100" fill="hold">
                                          <p:stCondLst>
                                            <p:cond delay="0"/>
                                          </p:stCondLst>
                                        </p:cTn>
                                        <p:tgtEl>
                                          <p:spTgt spid="13316"/>
                                        </p:tgtEl>
                                        <p:attrNameLst>
                                          <p:attrName>r</p:attrName>
                                        </p:attrNameLst>
                                      </p:cBhvr>
                                    </p:animRot>
                                    <p:animRot by="-240000">
                                      <p:cBhvr>
                                        <p:cTn id="26" dur="200" fill="hold">
                                          <p:stCondLst>
                                            <p:cond delay="200"/>
                                          </p:stCondLst>
                                        </p:cTn>
                                        <p:tgtEl>
                                          <p:spTgt spid="13316"/>
                                        </p:tgtEl>
                                        <p:attrNameLst>
                                          <p:attrName>r</p:attrName>
                                        </p:attrNameLst>
                                      </p:cBhvr>
                                    </p:animRot>
                                    <p:animRot by="240000">
                                      <p:cBhvr>
                                        <p:cTn id="27" dur="200" fill="hold">
                                          <p:stCondLst>
                                            <p:cond delay="400"/>
                                          </p:stCondLst>
                                        </p:cTn>
                                        <p:tgtEl>
                                          <p:spTgt spid="13316"/>
                                        </p:tgtEl>
                                        <p:attrNameLst>
                                          <p:attrName>r</p:attrName>
                                        </p:attrNameLst>
                                      </p:cBhvr>
                                    </p:animRot>
                                    <p:animRot by="-240000">
                                      <p:cBhvr>
                                        <p:cTn id="28" dur="200" fill="hold">
                                          <p:stCondLst>
                                            <p:cond delay="600"/>
                                          </p:stCondLst>
                                        </p:cTn>
                                        <p:tgtEl>
                                          <p:spTgt spid="13316"/>
                                        </p:tgtEl>
                                        <p:attrNameLst>
                                          <p:attrName>r</p:attrName>
                                        </p:attrNameLst>
                                      </p:cBhvr>
                                    </p:animRot>
                                    <p:animRot by="120000">
                                      <p:cBhvr>
                                        <p:cTn id="29" dur="200" fill="hold">
                                          <p:stCondLst>
                                            <p:cond delay="800"/>
                                          </p:stCondLst>
                                        </p:cTn>
                                        <p:tgtEl>
                                          <p:spTgt spid="13316"/>
                                        </p:tgtEl>
                                        <p:attrNameLst>
                                          <p:attrName>r</p:attrName>
                                        </p:attrNameLst>
                                      </p:cBhvr>
                                    </p:animRot>
                                  </p:childTnLst>
                                </p:cTn>
                              </p:par>
                              <p:par>
                                <p:cTn id="30" presetID="53" presetClass="entr" presetSubtype="16" fill="hold" grpId="0" nodeType="with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500" fill="hold"/>
                                        <p:tgtEl>
                                          <p:spTgt spid="53"/>
                                        </p:tgtEl>
                                        <p:attrNameLst>
                                          <p:attrName>ppt_w</p:attrName>
                                        </p:attrNameLst>
                                      </p:cBhvr>
                                      <p:tavLst>
                                        <p:tav tm="0">
                                          <p:val>
                                            <p:fltVal val="0"/>
                                          </p:val>
                                        </p:tav>
                                        <p:tav tm="100000">
                                          <p:val>
                                            <p:strVal val="#ppt_w"/>
                                          </p:val>
                                        </p:tav>
                                      </p:tavLst>
                                    </p:anim>
                                    <p:anim calcmode="lin" valueType="num">
                                      <p:cBhvr>
                                        <p:cTn id="33" dur="500" fill="hold"/>
                                        <p:tgtEl>
                                          <p:spTgt spid="53"/>
                                        </p:tgtEl>
                                        <p:attrNameLst>
                                          <p:attrName>ppt_h</p:attrName>
                                        </p:attrNameLst>
                                      </p:cBhvr>
                                      <p:tavLst>
                                        <p:tav tm="0">
                                          <p:val>
                                            <p:fltVal val="0"/>
                                          </p:val>
                                        </p:tav>
                                        <p:tav tm="100000">
                                          <p:val>
                                            <p:strVal val="#ppt_h"/>
                                          </p:val>
                                        </p:tav>
                                      </p:tavLst>
                                    </p:anim>
                                    <p:animEffect transition="in" filter="fade">
                                      <p:cBhvr>
                                        <p:cTn id="34" dur="500"/>
                                        <p:tgtEl>
                                          <p:spTgt spid="53"/>
                                        </p:tgtEl>
                                      </p:cBhvr>
                                    </p:animEffect>
                                  </p:childTnLst>
                                </p:cTn>
                              </p:par>
                            </p:childTnLst>
                          </p:cTn>
                        </p:par>
                      </p:childTnLst>
                    </p:cTn>
                  </p:par>
                </p:childTnLst>
              </p:cTn>
              <p:nextCondLst>
                <p:cond evt="onClick" delay="0">
                  <p:tgtEl>
                    <p:spTgt spid="47"/>
                  </p:tgtEl>
                </p:cond>
              </p:nextCondLst>
            </p:seq>
            <p:seq concurrent="1" nextAc="seek">
              <p:cTn id="35" restart="whenNotActive" fill="hold" evtFilter="cancelBubble" nodeType="interactiveSeq">
                <p:stCondLst>
                  <p:cond evt="onClick" delay="0">
                    <p:tgtEl>
                      <p:spTgt spid="26"/>
                    </p:tgtEl>
                  </p:cond>
                </p:stCondLst>
                <p:endSync evt="end" delay="0">
                  <p:rtn val="all"/>
                </p:endSync>
                <p:childTnLst>
                  <p:par>
                    <p:cTn id="36" fill="hold">
                      <p:stCondLst>
                        <p:cond delay="0"/>
                      </p:stCondLst>
                      <p:childTnLst>
                        <p:par>
                          <p:cTn id="37" fill="hold">
                            <p:stCondLst>
                              <p:cond delay="0"/>
                            </p:stCondLst>
                            <p:childTnLst>
                              <p:par>
                                <p:cTn id="38" presetID="8" presetClass="emph" presetSubtype="0" fill="hold" nodeType="clickEffect">
                                  <p:stCondLst>
                                    <p:cond delay="0"/>
                                  </p:stCondLst>
                                  <p:childTnLst>
                                    <p:animRot by="21600000">
                                      <p:cBhvr>
                                        <p:cTn id="39" dur="500" fill="hold"/>
                                        <p:tgtEl>
                                          <p:spTgt spid="26"/>
                                        </p:tgtEl>
                                        <p:attrNameLst>
                                          <p:attrName>r</p:attrName>
                                        </p:attrNameLst>
                                      </p:cBhvr>
                                    </p:animRot>
                                  </p:childTnLst>
                                  <p:subTnLst>
                                    <p:audio>
                                      <p:cMediaNode>
                                        <p:cTn display="0" masterRel="sameClick">
                                          <p:stCondLst>
                                            <p:cond evt="begin" delay="0">
                                              <p:tn val="38"/>
                                            </p:cond>
                                          </p:stCondLst>
                                          <p:endCondLst>
                                            <p:cond evt="onStopAudio" delay="0">
                                              <p:tgtEl>
                                                <p:sldTgt/>
                                              </p:tgtEl>
                                            </p:cond>
                                          </p:endCondLst>
                                        </p:cTn>
                                        <p:tgtEl>
                                          <p:sndTgt r:embed="rId5" name="buzzer_wrong.wav"/>
                                        </p:tgtEl>
                                      </p:cMediaNode>
                                    </p:audio>
                                  </p:subTnLst>
                                </p:cTn>
                              </p:par>
                            </p:childTnLst>
                          </p:cTn>
                        </p:par>
                      </p:childTnLst>
                    </p:cTn>
                  </p:par>
                </p:childTnLst>
              </p:cTn>
              <p:nextCondLst>
                <p:cond evt="onClick" delay="0">
                  <p:tgtEl>
                    <p:spTgt spid="26"/>
                  </p:tgtEl>
                </p:cond>
              </p:nextCondLst>
            </p:seq>
            <p:seq concurrent="1" nextAc="seek">
              <p:cTn id="40" restart="whenNotActive" fill="hold" evtFilter="cancelBubble" nodeType="interactiveSeq">
                <p:stCondLst>
                  <p:cond evt="onClick" delay="0">
                    <p:tgtEl>
                      <p:spTgt spid="48"/>
                    </p:tgtEl>
                  </p:cond>
                </p:stCondLst>
                <p:endSync evt="end" delay="0">
                  <p:rtn val="all"/>
                </p:endSync>
                <p:childTnLst>
                  <p:par>
                    <p:cTn id="41" fill="hold">
                      <p:stCondLst>
                        <p:cond delay="0"/>
                      </p:stCondLst>
                      <p:childTnLst>
                        <p:par>
                          <p:cTn id="42" fill="hold">
                            <p:stCondLst>
                              <p:cond delay="0"/>
                            </p:stCondLst>
                            <p:childTnLst>
                              <p:par>
                                <p:cTn id="43" presetID="8" presetClass="emph" presetSubtype="0" fill="hold" nodeType="clickEffect">
                                  <p:stCondLst>
                                    <p:cond delay="0"/>
                                  </p:stCondLst>
                                  <p:childTnLst>
                                    <p:animRot by="21600000">
                                      <p:cBhvr>
                                        <p:cTn id="44" dur="500" fill="hold"/>
                                        <p:tgtEl>
                                          <p:spTgt spid="48"/>
                                        </p:tgtEl>
                                        <p:attrNameLst>
                                          <p:attrName>r</p:attrName>
                                        </p:attrNameLst>
                                      </p:cBhvr>
                                    </p:animRot>
                                  </p:childTnLst>
                                  <p:subTnLst>
                                    <p:audio>
                                      <p:cMediaNode>
                                        <p:cTn display="0" masterRel="sameClick">
                                          <p:stCondLst>
                                            <p:cond evt="begin" delay="0">
                                              <p:tn val="43"/>
                                            </p:cond>
                                          </p:stCondLst>
                                          <p:endCondLst>
                                            <p:cond evt="onStopAudio" delay="0">
                                              <p:tgtEl>
                                                <p:sldTgt/>
                                              </p:tgtEl>
                                            </p:cond>
                                          </p:endCondLst>
                                        </p:cTn>
                                        <p:tgtEl>
                                          <p:sndTgt r:embed="rId5" name="buzzer_wrong.wav"/>
                                        </p:tgtEl>
                                      </p:cMediaNode>
                                    </p:audio>
                                  </p:subTnLst>
                                </p:cTn>
                              </p:par>
                            </p:childTnLst>
                          </p:cTn>
                        </p:par>
                      </p:childTnLst>
                    </p:cTn>
                  </p:par>
                </p:childTnLst>
              </p:cTn>
              <p:nextCondLst>
                <p:cond evt="onClick" delay="0">
                  <p:tgtEl>
                    <p:spTgt spid="48"/>
                  </p:tgtEl>
                </p:cond>
              </p:nextCondLst>
            </p:seq>
          </p:childTnLst>
        </p:cTn>
      </p:par>
    </p:tnLst>
    <p:bldLst>
      <p:bldP spid="35" grpId="0" animBg="1"/>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E81137C-04B4-469C-AB71-36AE4F9AC8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58934" y="1112783"/>
            <a:ext cx="2381250" cy="3276600"/>
          </a:xfrm>
          <a:prstGeom prst="rect">
            <a:avLst/>
          </a:prstGeom>
        </p:spPr>
      </p:pic>
      <p:pic>
        <p:nvPicPr>
          <p:cNvPr id="7" name="Picture 6">
            <a:extLst>
              <a:ext uri="{FF2B5EF4-FFF2-40B4-BE49-F238E27FC236}">
                <a16:creationId xmlns:a16="http://schemas.microsoft.com/office/drawing/2014/main" id="{19F3DA1F-4705-4EDB-BC27-BAF98A00F3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550" y="-300942"/>
            <a:ext cx="12192000" cy="6858000"/>
          </a:xfrm>
          <a:prstGeom prst="rect">
            <a:avLst/>
          </a:prstGeom>
        </p:spPr>
      </p:pic>
      <p:pic>
        <p:nvPicPr>
          <p:cNvPr id="9" name="Picture 8">
            <a:extLst>
              <a:ext uri="{FF2B5EF4-FFF2-40B4-BE49-F238E27FC236}">
                <a16:creationId xmlns:a16="http://schemas.microsoft.com/office/drawing/2014/main" id="{D47610EE-C883-4BA3-976A-A64EB0FE26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8741" y="708792"/>
            <a:ext cx="2381250" cy="3276600"/>
          </a:xfrm>
          <a:prstGeom prst="rect">
            <a:avLst/>
          </a:prstGeom>
        </p:spPr>
      </p:pic>
      <p:sp>
        <p:nvSpPr>
          <p:cNvPr id="10" name="TextBox 9">
            <a:extLst>
              <a:ext uri="{FF2B5EF4-FFF2-40B4-BE49-F238E27FC236}">
                <a16:creationId xmlns:a16="http://schemas.microsoft.com/office/drawing/2014/main" id="{6F2A7AB3-FE57-493D-B22E-7AA73921853E}"/>
              </a:ext>
            </a:extLst>
          </p:cNvPr>
          <p:cNvSpPr txBox="1"/>
          <p:nvPr/>
        </p:nvSpPr>
        <p:spPr>
          <a:xfrm>
            <a:off x="7758934" y="4142482"/>
            <a:ext cx="4212350" cy="1077218"/>
          </a:xfrm>
          <a:prstGeom prst="rect">
            <a:avLst/>
          </a:prstGeom>
          <a:noFill/>
        </p:spPr>
        <p:txBody>
          <a:bodyPr wrap="square" rtlCol="0">
            <a:spAutoFit/>
          </a:bodyPr>
          <a:lstStyle/>
          <a:p>
            <a:pPr algn="ctr"/>
            <a:r>
              <a:rPr lang="en-US" sz="3200" dirty="0" err="1">
                <a:latin typeface="Times New Roman" panose="02020603050405020304" pitchFamily="18" charset="0"/>
                <a:cs typeface="Times New Roman" panose="02020603050405020304" pitchFamily="18" charset="0"/>
              </a:rPr>
              <a:t>Bác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sĩ</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Đặng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Ngữ</a:t>
            </a:r>
            <a:endParaRPr lang="en-US" sz="3200" dirty="0">
              <a:latin typeface="Times New Roman" panose="02020603050405020304" pitchFamily="18" charset="0"/>
              <a:cs typeface="Times New Roman" panose="02020603050405020304" pitchFamily="18" charset="0"/>
            </a:endParaRPr>
          </a:p>
          <a:p>
            <a:pPr algn="ctr"/>
            <a:r>
              <a:rPr lang="en-US" sz="3200" dirty="0">
                <a:latin typeface="Times New Roman" panose="02020603050405020304" pitchFamily="18" charset="0"/>
                <a:cs typeface="Times New Roman" panose="02020603050405020304" pitchFamily="18" charset="0"/>
              </a:rPr>
              <a:t>( 1910 – 1967)</a:t>
            </a:r>
          </a:p>
        </p:txBody>
      </p:sp>
      <p:sp>
        <p:nvSpPr>
          <p:cNvPr id="13" name="TextBox 12">
            <a:extLst>
              <a:ext uri="{FF2B5EF4-FFF2-40B4-BE49-F238E27FC236}">
                <a16:creationId xmlns:a16="http://schemas.microsoft.com/office/drawing/2014/main" id="{443B1692-7AF4-4556-8B27-F542B96826EE}"/>
              </a:ext>
            </a:extLst>
          </p:cNvPr>
          <p:cNvSpPr txBox="1"/>
          <p:nvPr/>
        </p:nvSpPr>
        <p:spPr>
          <a:xfrm>
            <a:off x="951239" y="373689"/>
            <a:ext cx="8182303" cy="243143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cs typeface="Times New Roman" panose="02020603050405020304" pitchFamily="18" charset="0"/>
              </a:rPr>
              <a:t>Bài</a:t>
            </a:r>
            <a:r>
              <a:rPr lang="en-US" sz="6000" dirty="0">
                <a:latin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cs typeface="Times New Roman" panose="02020603050405020304" pitchFamily="18" charset="0"/>
              </a:rPr>
              <a:t>đọc</a:t>
            </a:r>
            <a:r>
              <a:rPr lang="en-US" sz="6000" dirty="0">
                <a:latin typeface="Times New Roman" panose="02020603050405020304" pitchFamily="18" charset="0"/>
                <a:cs typeface="Times New Roman" panose="02020603050405020304" pitchFamily="18" charset="0"/>
              </a:rPr>
              <a:t> 3</a:t>
            </a:r>
          </a:p>
          <a:p>
            <a:r>
              <a:rPr lang="en-US" sz="6000" dirty="0" err="1">
                <a:latin typeface="Times New Roman" panose="02020603050405020304" pitchFamily="18" charset="0"/>
                <a:cs typeface="Times New Roman" panose="02020603050405020304" pitchFamily="18" charset="0"/>
              </a:rPr>
              <a:t>Người</a:t>
            </a:r>
            <a:r>
              <a:rPr lang="en-US" sz="6000" dirty="0">
                <a:latin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cs typeface="Times New Roman" panose="02020603050405020304" pitchFamily="18" charset="0"/>
              </a:rPr>
              <a:t>trí</a:t>
            </a:r>
            <a:r>
              <a:rPr lang="en-US" sz="6000" dirty="0">
                <a:latin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cs typeface="Times New Roman" panose="02020603050405020304" pitchFamily="18" charset="0"/>
              </a:rPr>
              <a:t>thức</a:t>
            </a:r>
            <a:r>
              <a:rPr lang="en-US" sz="6000" dirty="0">
                <a:latin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cs typeface="Times New Roman" panose="02020603050405020304" pitchFamily="18" charset="0"/>
              </a:rPr>
              <a:t>yêu</a:t>
            </a:r>
            <a:r>
              <a:rPr lang="en-US" sz="6000" dirty="0">
                <a:latin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cs typeface="Times New Roman" panose="02020603050405020304" pitchFamily="18" charset="0"/>
              </a:rPr>
              <a:t>nước</a:t>
            </a:r>
            <a:endParaRPr lang="en-US" sz="60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					Theo </a:t>
            </a:r>
            <a:r>
              <a:rPr lang="en-US" sz="3200" dirty="0" err="1">
                <a:latin typeface="Times New Roman" panose="02020603050405020304" pitchFamily="18" charset="0"/>
                <a:cs typeface="Times New Roman" panose="02020603050405020304" pitchFamily="18" charset="0"/>
              </a:rPr>
              <a:t>Đức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Hoài</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61444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500" fill="hold"/>
                                        <p:tgtEl>
                                          <p:spTgt spid="13"/>
                                        </p:tgtEl>
                                        <p:attrNameLst>
                                          <p:attrName>ppt_w</p:attrName>
                                        </p:attrNameLst>
                                      </p:cBhvr>
                                      <p:tavLst>
                                        <p:tav tm="0">
                                          <p:val>
                                            <p:fltVal val="0"/>
                                          </p:val>
                                        </p:tav>
                                        <p:tav tm="100000">
                                          <p:val>
                                            <p:strVal val="#ppt_w"/>
                                          </p:val>
                                        </p:tav>
                                      </p:tavLst>
                                    </p:anim>
                                    <p:anim calcmode="lin" valueType="num">
                                      <p:cBhvr>
                                        <p:cTn id="19" dur="500" fill="hold"/>
                                        <p:tgtEl>
                                          <p:spTgt spid="13"/>
                                        </p:tgtEl>
                                        <p:attrNameLst>
                                          <p:attrName>ppt_h</p:attrName>
                                        </p:attrNameLst>
                                      </p:cBhvr>
                                      <p:tavLst>
                                        <p:tav tm="0">
                                          <p:val>
                                            <p:fltVal val="0"/>
                                          </p:val>
                                        </p:tav>
                                        <p:tav tm="100000">
                                          <p:val>
                                            <p:strVal val="#ppt_h"/>
                                          </p:val>
                                        </p:tav>
                                      </p:tavLst>
                                    </p:anim>
                                    <p:animEffect transition="in" filter="fade">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BADDC38-CC22-4403-973F-DC7782B006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B3847C34-87B7-447C-B919-E937E9FFDEAB}"/>
              </a:ext>
            </a:extLst>
          </p:cNvPr>
          <p:cNvSpPr txBox="1"/>
          <p:nvPr/>
        </p:nvSpPr>
        <p:spPr>
          <a:xfrm>
            <a:off x="2475186" y="1749973"/>
            <a:ext cx="6794938" cy="1446550"/>
          </a:xfrm>
          <a:prstGeom prst="rect">
            <a:avLst/>
          </a:prstGeom>
          <a:noFill/>
        </p:spPr>
        <p:txBody>
          <a:bodyPr wrap="square" rtlCol="0">
            <a:spAutoFit/>
          </a:bodyPr>
          <a:lstStyle/>
          <a:p>
            <a:pPr algn="ctr"/>
            <a:r>
              <a:rPr lang="en-US" sz="8800" dirty="0" err="1">
                <a:latin typeface="Times New Roman" panose="02020603050405020304" pitchFamily="18" charset="0"/>
                <a:cs typeface="Times New Roman" panose="02020603050405020304" pitchFamily="18" charset="0"/>
              </a:rPr>
              <a:t>Luyện</a:t>
            </a:r>
            <a:r>
              <a:rPr lang="en-US" sz="8800" dirty="0">
                <a:latin typeface="Times New Roman" panose="02020603050405020304" pitchFamily="18" charset="0"/>
                <a:cs typeface="Times New Roman" panose="02020603050405020304" pitchFamily="18" charset="0"/>
              </a:rPr>
              <a:t> </a:t>
            </a:r>
            <a:r>
              <a:rPr lang="en-US" sz="8800" dirty="0" err="1">
                <a:latin typeface="Times New Roman" panose="02020603050405020304" pitchFamily="18" charset="0"/>
                <a:cs typeface="Times New Roman" panose="02020603050405020304" pitchFamily="18" charset="0"/>
              </a:rPr>
              <a:t>đọc</a:t>
            </a:r>
            <a:endParaRPr lang="en-US" sz="8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192334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re-K for Christian Schools: God Created Families to Love One Another by Slidesgo">
  <a:themeElements>
    <a:clrScheme name="Simple Light">
      <a:dk1>
        <a:srgbClr val="10475C"/>
      </a:dk1>
      <a:lt1>
        <a:srgbClr val="FFA3A4"/>
      </a:lt1>
      <a:dk2>
        <a:srgbClr val="2C6076"/>
      </a:dk2>
      <a:lt2>
        <a:srgbClr val="FFF9DE"/>
      </a:lt2>
      <a:accent1>
        <a:srgbClr val="709FA5"/>
      </a:accent1>
      <a:accent2>
        <a:srgbClr val="FF5252"/>
      </a:accent2>
      <a:accent3>
        <a:srgbClr val="FFCE43"/>
      </a:accent3>
      <a:accent4>
        <a:srgbClr val="66C6B9"/>
      </a:accent4>
      <a:accent5>
        <a:srgbClr val="721F1F"/>
      </a:accent5>
      <a:accent6>
        <a:srgbClr val="723737"/>
      </a:accent6>
      <a:hlink>
        <a:srgbClr val="10475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350</TotalTime>
  <Words>785</Words>
  <Application>Microsoft Office PowerPoint</Application>
  <PresentationFormat>Widescreen</PresentationFormat>
  <Paragraphs>107</Paragraphs>
  <Slides>29</Slides>
  <Notes>1</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29</vt:i4>
      </vt:variant>
    </vt:vector>
  </HeadingPairs>
  <TitlesOfParts>
    <vt:vector size="41" baseType="lpstr">
      <vt:lpstr>Arial</vt:lpstr>
      <vt:lpstr>Bebas Neue</vt:lpstr>
      <vt:lpstr>Calibri</vt:lpstr>
      <vt:lpstr>Calibri Light</vt:lpstr>
      <vt:lpstr>Dosis</vt:lpstr>
      <vt:lpstr>Fira Sans Extra Condensed Medium</vt:lpstr>
      <vt:lpstr>Quicksand</vt:lpstr>
      <vt:lpstr>Source Sans Pro</vt:lpstr>
      <vt:lpstr>Times New Roman</vt:lpstr>
      <vt:lpstr>Titan One</vt:lpstr>
      <vt:lpstr>Office Theme</vt:lpstr>
      <vt:lpstr>Pre-K for Christian Schools: God Created Families to Love One Another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Administrator</cp:lastModifiedBy>
  <cp:revision>61</cp:revision>
  <dcterms:created xsi:type="dcterms:W3CDTF">2022-09-23T07:10:25Z</dcterms:created>
  <dcterms:modified xsi:type="dcterms:W3CDTF">2022-10-01T15:58:11Z</dcterms:modified>
</cp:coreProperties>
</file>