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28"/>
  </p:notesMasterIdLst>
  <p:sldIdLst>
    <p:sldId id="256" r:id="rId2"/>
    <p:sldId id="311" r:id="rId3"/>
    <p:sldId id="262" r:id="rId4"/>
    <p:sldId id="312" r:id="rId5"/>
    <p:sldId id="270" r:id="rId6"/>
    <p:sldId id="313" r:id="rId7"/>
    <p:sldId id="274" r:id="rId8"/>
    <p:sldId id="314" r:id="rId9"/>
    <p:sldId id="258" r:id="rId10"/>
    <p:sldId id="261" r:id="rId11"/>
    <p:sldId id="266" r:id="rId12"/>
    <p:sldId id="268" r:id="rId13"/>
    <p:sldId id="272" r:id="rId14"/>
    <p:sldId id="315" r:id="rId15"/>
    <p:sldId id="263" r:id="rId16"/>
    <p:sldId id="265" r:id="rId17"/>
    <p:sldId id="316" r:id="rId18"/>
    <p:sldId id="317" r:id="rId19"/>
    <p:sldId id="318" r:id="rId20"/>
    <p:sldId id="319" r:id="rId21"/>
    <p:sldId id="260" r:id="rId22"/>
    <p:sldId id="267" r:id="rId23"/>
    <p:sldId id="264" r:id="rId24"/>
    <p:sldId id="273" r:id="rId25"/>
    <p:sldId id="275" r:id="rId26"/>
    <p:sldId id="285"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D9850"/>
    <a:srgbClr val="A3D6E8"/>
    <a:srgbClr val="513E32"/>
    <a:srgbClr val="7A604D"/>
    <a:srgbClr val="9FD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28A4C3-BDAF-4CA6-A8A4-E8A29CBAA835}">
  <a:tblStyle styleId="{CF28A4C3-BDAF-4CA6-A8A4-E8A29CBAA8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190593-5ADD-4D78-86FB-A17E0DBF6CD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dd13a2adba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dd13a2adba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0f31467ef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20f31467ef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0f31467ef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0f31467ef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0f31467ef1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20f31467ef1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0f31467ef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0f31467ef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13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0f31467ef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0f31467ef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0f31467e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0f31467e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0f31467e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0f31467e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0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0f31467e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0f31467e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71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0f31467e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0f31467e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94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75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0f31467ef1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0f31467ef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618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1dd13a2adba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1dd13a2adba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20f31467ef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20f31467ef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0f31467ef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20f31467ef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20f31467ef1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20f31467ef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20f31467ef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20f31467ef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20f31467ef1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20f31467ef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0f31467e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0f31467e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dd13a2adba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dd13a2adba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30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20f31467ef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20f31467ef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dd13a2adba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dd13a2adba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53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20f31467ef1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20f31467ef1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85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dd13a2adba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dd13a2adba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95049" y="1590875"/>
            <a:ext cx="6153900" cy="14373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95025" y="2939326"/>
            <a:ext cx="61539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239150" y="2348175"/>
            <a:ext cx="66657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16"/>
          <p:cNvSpPr txBox="1">
            <a:spLocks noGrp="1"/>
          </p:cNvSpPr>
          <p:nvPr>
            <p:ph type="subTitle" idx="1"/>
          </p:nvPr>
        </p:nvSpPr>
        <p:spPr>
          <a:xfrm>
            <a:off x="1239150" y="539500"/>
            <a:ext cx="6665700" cy="180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04" name="Google Shape;104;p16"/>
          <p:cNvSpPr/>
          <p:nvPr/>
        </p:nvSpPr>
        <p:spPr>
          <a:xfrm>
            <a:off x="223101" y="134249"/>
            <a:ext cx="980230" cy="46918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16"/>
          <p:cNvGrpSpPr/>
          <p:nvPr/>
        </p:nvGrpSpPr>
        <p:grpSpPr>
          <a:xfrm>
            <a:off x="7690217" y="174324"/>
            <a:ext cx="1146938" cy="389016"/>
            <a:chOff x="7690217" y="250524"/>
            <a:chExt cx="1146938" cy="389016"/>
          </a:xfrm>
        </p:grpSpPr>
        <p:sp>
          <p:nvSpPr>
            <p:cNvPr id="106" name="Google Shape;106;p16"/>
            <p:cNvSpPr/>
            <p:nvPr/>
          </p:nvSpPr>
          <p:spPr>
            <a:xfrm flipH="1">
              <a:off x="8024384" y="250524"/>
              <a:ext cx="812771" cy="389016"/>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7690217" y="33307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6"/>
          <p:cNvGrpSpPr/>
          <p:nvPr/>
        </p:nvGrpSpPr>
        <p:grpSpPr>
          <a:xfrm>
            <a:off x="8324210" y="2526578"/>
            <a:ext cx="513058" cy="818667"/>
            <a:chOff x="4232725" y="4068350"/>
            <a:chExt cx="133675" cy="213300"/>
          </a:xfrm>
        </p:grpSpPr>
        <p:sp>
          <p:nvSpPr>
            <p:cNvPr id="109" name="Google Shape;109;p16"/>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6"/>
          <p:cNvGrpSpPr/>
          <p:nvPr/>
        </p:nvGrpSpPr>
        <p:grpSpPr>
          <a:xfrm flipH="1">
            <a:off x="115339" y="3032478"/>
            <a:ext cx="471726" cy="752714"/>
            <a:chOff x="4232725" y="4068350"/>
            <a:chExt cx="133675" cy="213300"/>
          </a:xfrm>
        </p:grpSpPr>
        <p:sp>
          <p:nvSpPr>
            <p:cNvPr id="117" name="Google Shape;117;p16"/>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6"/>
          <p:cNvGrpSpPr/>
          <p:nvPr/>
        </p:nvGrpSpPr>
        <p:grpSpPr>
          <a:xfrm>
            <a:off x="571956" y="3287413"/>
            <a:ext cx="290503" cy="463544"/>
            <a:chOff x="4232725" y="4068350"/>
            <a:chExt cx="133675" cy="213300"/>
          </a:xfrm>
        </p:grpSpPr>
        <p:sp>
          <p:nvSpPr>
            <p:cNvPr id="125" name="Google Shape;125;p16"/>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32"/>
        <p:cNvGrpSpPr/>
        <p:nvPr/>
      </p:nvGrpSpPr>
      <p:grpSpPr>
        <a:xfrm>
          <a:off x="0" y="0"/>
          <a:ext cx="0" cy="0"/>
          <a:chOff x="0" y="0"/>
          <a:chExt cx="0" cy="0"/>
        </a:xfrm>
      </p:grpSpPr>
      <p:sp>
        <p:nvSpPr>
          <p:cNvPr id="133" name="Google Shape;133;p17"/>
          <p:cNvSpPr txBox="1">
            <a:spLocks noGrp="1"/>
          </p:cNvSpPr>
          <p:nvPr>
            <p:ph type="title" hasCustomPrompt="1"/>
          </p:nvPr>
        </p:nvSpPr>
        <p:spPr>
          <a:xfrm>
            <a:off x="2406600" y="539500"/>
            <a:ext cx="4330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Font typeface="Sora"/>
              <a:buNone/>
              <a:defRPr sz="4200">
                <a:latin typeface="Sora"/>
                <a:ea typeface="Sora"/>
                <a:cs typeface="Sora"/>
                <a:sym typeface="Sora"/>
              </a:defRPr>
            </a:lvl2pPr>
            <a:lvl3pPr lvl="2" algn="ctr" rtl="0">
              <a:spcBef>
                <a:spcPts val="0"/>
              </a:spcBef>
              <a:spcAft>
                <a:spcPts val="0"/>
              </a:spcAft>
              <a:buSzPts val="4200"/>
              <a:buFont typeface="Sora"/>
              <a:buNone/>
              <a:defRPr sz="4200">
                <a:latin typeface="Sora"/>
                <a:ea typeface="Sora"/>
                <a:cs typeface="Sora"/>
                <a:sym typeface="Sora"/>
              </a:defRPr>
            </a:lvl3pPr>
            <a:lvl4pPr lvl="3" algn="ctr" rtl="0">
              <a:spcBef>
                <a:spcPts val="0"/>
              </a:spcBef>
              <a:spcAft>
                <a:spcPts val="0"/>
              </a:spcAft>
              <a:buSzPts val="4200"/>
              <a:buFont typeface="Sora"/>
              <a:buNone/>
              <a:defRPr sz="4200">
                <a:latin typeface="Sora"/>
                <a:ea typeface="Sora"/>
                <a:cs typeface="Sora"/>
                <a:sym typeface="Sora"/>
              </a:defRPr>
            </a:lvl4pPr>
            <a:lvl5pPr lvl="4" algn="ctr" rtl="0">
              <a:spcBef>
                <a:spcPts val="0"/>
              </a:spcBef>
              <a:spcAft>
                <a:spcPts val="0"/>
              </a:spcAft>
              <a:buSzPts val="4200"/>
              <a:buFont typeface="Sora"/>
              <a:buNone/>
              <a:defRPr sz="4200">
                <a:latin typeface="Sora"/>
                <a:ea typeface="Sora"/>
                <a:cs typeface="Sora"/>
                <a:sym typeface="Sora"/>
              </a:defRPr>
            </a:lvl5pPr>
            <a:lvl6pPr lvl="5" algn="ctr" rtl="0">
              <a:spcBef>
                <a:spcPts val="0"/>
              </a:spcBef>
              <a:spcAft>
                <a:spcPts val="0"/>
              </a:spcAft>
              <a:buSzPts val="4200"/>
              <a:buFont typeface="Sora"/>
              <a:buNone/>
              <a:defRPr sz="4200">
                <a:latin typeface="Sora"/>
                <a:ea typeface="Sora"/>
                <a:cs typeface="Sora"/>
                <a:sym typeface="Sora"/>
              </a:defRPr>
            </a:lvl6pPr>
            <a:lvl7pPr lvl="6" algn="ctr" rtl="0">
              <a:spcBef>
                <a:spcPts val="0"/>
              </a:spcBef>
              <a:spcAft>
                <a:spcPts val="0"/>
              </a:spcAft>
              <a:buSzPts val="4200"/>
              <a:buFont typeface="Sora"/>
              <a:buNone/>
              <a:defRPr sz="4200">
                <a:latin typeface="Sora"/>
                <a:ea typeface="Sora"/>
                <a:cs typeface="Sora"/>
                <a:sym typeface="Sora"/>
              </a:defRPr>
            </a:lvl7pPr>
            <a:lvl8pPr lvl="7" algn="ctr" rtl="0">
              <a:spcBef>
                <a:spcPts val="0"/>
              </a:spcBef>
              <a:spcAft>
                <a:spcPts val="0"/>
              </a:spcAft>
              <a:buSzPts val="4200"/>
              <a:buFont typeface="Sora"/>
              <a:buNone/>
              <a:defRPr sz="4200">
                <a:latin typeface="Sora"/>
                <a:ea typeface="Sora"/>
                <a:cs typeface="Sora"/>
                <a:sym typeface="Sora"/>
              </a:defRPr>
            </a:lvl8pPr>
            <a:lvl9pPr lvl="8" algn="ctr" rtl="0">
              <a:spcBef>
                <a:spcPts val="0"/>
              </a:spcBef>
              <a:spcAft>
                <a:spcPts val="0"/>
              </a:spcAft>
              <a:buSzPts val="4200"/>
              <a:buFont typeface="Sora"/>
              <a:buNone/>
              <a:defRPr sz="4200">
                <a:latin typeface="Sora"/>
                <a:ea typeface="Sora"/>
                <a:cs typeface="Sora"/>
                <a:sym typeface="Sora"/>
              </a:defRPr>
            </a:lvl9pPr>
          </a:lstStyle>
          <a:p>
            <a:r>
              <a:t>xx%</a:t>
            </a:r>
          </a:p>
        </p:txBody>
      </p:sp>
      <p:sp>
        <p:nvSpPr>
          <p:cNvPr id="134" name="Google Shape;134;p17"/>
          <p:cNvSpPr txBox="1">
            <a:spLocks noGrp="1"/>
          </p:cNvSpPr>
          <p:nvPr>
            <p:ph type="subTitle" idx="1"/>
          </p:nvPr>
        </p:nvSpPr>
        <p:spPr>
          <a:xfrm>
            <a:off x="2406600" y="1175272"/>
            <a:ext cx="4330800" cy="41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 name="Google Shape;135;p17"/>
          <p:cNvSpPr txBox="1">
            <a:spLocks noGrp="1"/>
          </p:cNvSpPr>
          <p:nvPr>
            <p:ph type="title" idx="2" hasCustomPrompt="1"/>
          </p:nvPr>
        </p:nvSpPr>
        <p:spPr>
          <a:xfrm>
            <a:off x="2406600" y="1837204"/>
            <a:ext cx="4330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Font typeface="Sora"/>
              <a:buNone/>
              <a:defRPr sz="4200">
                <a:latin typeface="Sora"/>
                <a:ea typeface="Sora"/>
                <a:cs typeface="Sora"/>
                <a:sym typeface="Sora"/>
              </a:defRPr>
            </a:lvl2pPr>
            <a:lvl3pPr lvl="2" algn="ctr" rtl="0">
              <a:spcBef>
                <a:spcPts val="0"/>
              </a:spcBef>
              <a:spcAft>
                <a:spcPts val="0"/>
              </a:spcAft>
              <a:buSzPts val="4200"/>
              <a:buFont typeface="Sora"/>
              <a:buNone/>
              <a:defRPr sz="4200">
                <a:latin typeface="Sora"/>
                <a:ea typeface="Sora"/>
                <a:cs typeface="Sora"/>
                <a:sym typeface="Sora"/>
              </a:defRPr>
            </a:lvl3pPr>
            <a:lvl4pPr lvl="3" algn="ctr" rtl="0">
              <a:spcBef>
                <a:spcPts val="0"/>
              </a:spcBef>
              <a:spcAft>
                <a:spcPts val="0"/>
              </a:spcAft>
              <a:buSzPts val="4200"/>
              <a:buFont typeface="Sora"/>
              <a:buNone/>
              <a:defRPr sz="4200">
                <a:latin typeface="Sora"/>
                <a:ea typeface="Sora"/>
                <a:cs typeface="Sora"/>
                <a:sym typeface="Sora"/>
              </a:defRPr>
            </a:lvl4pPr>
            <a:lvl5pPr lvl="4" algn="ctr" rtl="0">
              <a:spcBef>
                <a:spcPts val="0"/>
              </a:spcBef>
              <a:spcAft>
                <a:spcPts val="0"/>
              </a:spcAft>
              <a:buSzPts val="4200"/>
              <a:buFont typeface="Sora"/>
              <a:buNone/>
              <a:defRPr sz="4200">
                <a:latin typeface="Sora"/>
                <a:ea typeface="Sora"/>
                <a:cs typeface="Sora"/>
                <a:sym typeface="Sora"/>
              </a:defRPr>
            </a:lvl5pPr>
            <a:lvl6pPr lvl="5" algn="ctr" rtl="0">
              <a:spcBef>
                <a:spcPts val="0"/>
              </a:spcBef>
              <a:spcAft>
                <a:spcPts val="0"/>
              </a:spcAft>
              <a:buSzPts val="4200"/>
              <a:buFont typeface="Sora"/>
              <a:buNone/>
              <a:defRPr sz="4200">
                <a:latin typeface="Sora"/>
                <a:ea typeface="Sora"/>
                <a:cs typeface="Sora"/>
                <a:sym typeface="Sora"/>
              </a:defRPr>
            </a:lvl6pPr>
            <a:lvl7pPr lvl="6" algn="ctr" rtl="0">
              <a:spcBef>
                <a:spcPts val="0"/>
              </a:spcBef>
              <a:spcAft>
                <a:spcPts val="0"/>
              </a:spcAft>
              <a:buSzPts val="4200"/>
              <a:buFont typeface="Sora"/>
              <a:buNone/>
              <a:defRPr sz="4200">
                <a:latin typeface="Sora"/>
                <a:ea typeface="Sora"/>
                <a:cs typeface="Sora"/>
                <a:sym typeface="Sora"/>
              </a:defRPr>
            </a:lvl7pPr>
            <a:lvl8pPr lvl="7" algn="ctr" rtl="0">
              <a:spcBef>
                <a:spcPts val="0"/>
              </a:spcBef>
              <a:spcAft>
                <a:spcPts val="0"/>
              </a:spcAft>
              <a:buSzPts val="4200"/>
              <a:buFont typeface="Sora"/>
              <a:buNone/>
              <a:defRPr sz="4200">
                <a:latin typeface="Sora"/>
                <a:ea typeface="Sora"/>
                <a:cs typeface="Sora"/>
                <a:sym typeface="Sora"/>
              </a:defRPr>
            </a:lvl8pPr>
            <a:lvl9pPr lvl="8" algn="ctr" rtl="0">
              <a:spcBef>
                <a:spcPts val="0"/>
              </a:spcBef>
              <a:spcAft>
                <a:spcPts val="0"/>
              </a:spcAft>
              <a:buSzPts val="4200"/>
              <a:buFont typeface="Sora"/>
              <a:buNone/>
              <a:defRPr sz="4200">
                <a:latin typeface="Sora"/>
                <a:ea typeface="Sora"/>
                <a:cs typeface="Sora"/>
                <a:sym typeface="Sora"/>
              </a:defRPr>
            </a:lvl9pPr>
          </a:lstStyle>
          <a:p>
            <a:r>
              <a:t>xx%</a:t>
            </a:r>
          </a:p>
        </p:txBody>
      </p:sp>
      <p:sp>
        <p:nvSpPr>
          <p:cNvPr id="136" name="Google Shape;136;p17"/>
          <p:cNvSpPr txBox="1">
            <a:spLocks noGrp="1"/>
          </p:cNvSpPr>
          <p:nvPr>
            <p:ph type="subTitle" idx="3"/>
          </p:nvPr>
        </p:nvSpPr>
        <p:spPr>
          <a:xfrm>
            <a:off x="2406600" y="2474552"/>
            <a:ext cx="4330800" cy="41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7" name="Google Shape;137;p17"/>
          <p:cNvSpPr txBox="1">
            <a:spLocks noGrp="1"/>
          </p:cNvSpPr>
          <p:nvPr>
            <p:ph type="title" idx="4" hasCustomPrompt="1"/>
          </p:nvPr>
        </p:nvSpPr>
        <p:spPr>
          <a:xfrm>
            <a:off x="2406600" y="3134909"/>
            <a:ext cx="4330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Font typeface="Sora"/>
              <a:buNone/>
              <a:defRPr sz="4200">
                <a:latin typeface="Sora"/>
                <a:ea typeface="Sora"/>
                <a:cs typeface="Sora"/>
                <a:sym typeface="Sora"/>
              </a:defRPr>
            </a:lvl2pPr>
            <a:lvl3pPr lvl="2" algn="ctr" rtl="0">
              <a:spcBef>
                <a:spcPts val="0"/>
              </a:spcBef>
              <a:spcAft>
                <a:spcPts val="0"/>
              </a:spcAft>
              <a:buSzPts val="4200"/>
              <a:buFont typeface="Sora"/>
              <a:buNone/>
              <a:defRPr sz="4200">
                <a:latin typeface="Sora"/>
                <a:ea typeface="Sora"/>
                <a:cs typeface="Sora"/>
                <a:sym typeface="Sora"/>
              </a:defRPr>
            </a:lvl3pPr>
            <a:lvl4pPr lvl="3" algn="ctr" rtl="0">
              <a:spcBef>
                <a:spcPts val="0"/>
              </a:spcBef>
              <a:spcAft>
                <a:spcPts val="0"/>
              </a:spcAft>
              <a:buSzPts val="4200"/>
              <a:buFont typeface="Sora"/>
              <a:buNone/>
              <a:defRPr sz="4200">
                <a:latin typeface="Sora"/>
                <a:ea typeface="Sora"/>
                <a:cs typeface="Sora"/>
                <a:sym typeface="Sora"/>
              </a:defRPr>
            </a:lvl4pPr>
            <a:lvl5pPr lvl="4" algn="ctr" rtl="0">
              <a:spcBef>
                <a:spcPts val="0"/>
              </a:spcBef>
              <a:spcAft>
                <a:spcPts val="0"/>
              </a:spcAft>
              <a:buSzPts val="4200"/>
              <a:buFont typeface="Sora"/>
              <a:buNone/>
              <a:defRPr sz="4200">
                <a:latin typeface="Sora"/>
                <a:ea typeface="Sora"/>
                <a:cs typeface="Sora"/>
                <a:sym typeface="Sora"/>
              </a:defRPr>
            </a:lvl5pPr>
            <a:lvl6pPr lvl="5" algn="ctr" rtl="0">
              <a:spcBef>
                <a:spcPts val="0"/>
              </a:spcBef>
              <a:spcAft>
                <a:spcPts val="0"/>
              </a:spcAft>
              <a:buSzPts val="4200"/>
              <a:buFont typeface="Sora"/>
              <a:buNone/>
              <a:defRPr sz="4200">
                <a:latin typeface="Sora"/>
                <a:ea typeface="Sora"/>
                <a:cs typeface="Sora"/>
                <a:sym typeface="Sora"/>
              </a:defRPr>
            </a:lvl6pPr>
            <a:lvl7pPr lvl="6" algn="ctr" rtl="0">
              <a:spcBef>
                <a:spcPts val="0"/>
              </a:spcBef>
              <a:spcAft>
                <a:spcPts val="0"/>
              </a:spcAft>
              <a:buSzPts val="4200"/>
              <a:buFont typeface="Sora"/>
              <a:buNone/>
              <a:defRPr sz="4200">
                <a:latin typeface="Sora"/>
                <a:ea typeface="Sora"/>
                <a:cs typeface="Sora"/>
                <a:sym typeface="Sora"/>
              </a:defRPr>
            </a:lvl7pPr>
            <a:lvl8pPr lvl="7" algn="ctr" rtl="0">
              <a:spcBef>
                <a:spcPts val="0"/>
              </a:spcBef>
              <a:spcAft>
                <a:spcPts val="0"/>
              </a:spcAft>
              <a:buSzPts val="4200"/>
              <a:buFont typeface="Sora"/>
              <a:buNone/>
              <a:defRPr sz="4200">
                <a:latin typeface="Sora"/>
                <a:ea typeface="Sora"/>
                <a:cs typeface="Sora"/>
                <a:sym typeface="Sora"/>
              </a:defRPr>
            </a:lvl8pPr>
            <a:lvl9pPr lvl="8" algn="ctr" rtl="0">
              <a:spcBef>
                <a:spcPts val="0"/>
              </a:spcBef>
              <a:spcAft>
                <a:spcPts val="0"/>
              </a:spcAft>
              <a:buSzPts val="4200"/>
              <a:buFont typeface="Sora"/>
              <a:buNone/>
              <a:defRPr sz="4200">
                <a:latin typeface="Sora"/>
                <a:ea typeface="Sora"/>
                <a:cs typeface="Sora"/>
                <a:sym typeface="Sora"/>
              </a:defRPr>
            </a:lvl9pPr>
          </a:lstStyle>
          <a:p>
            <a:r>
              <a:t>xx%</a:t>
            </a:r>
          </a:p>
        </p:txBody>
      </p:sp>
      <p:sp>
        <p:nvSpPr>
          <p:cNvPr id="138" name="Google Shape;138;p17"/>
          <p:cNvSpPr txBox="1">
            <a:spLocks noGrp="1"/>
          </p:cNvSpPr>
          <p:nvPr>
            <p:ph type="subTitle" idx="5"/>
          </p:nvPr>
        </p:nvSpPr>
        <p:spPr>
          <a:xfrm>
            <a:off x="2406600" y="3773850"/>
            <a:ext cx="4330800" cy="41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 name="Google Shape;139;p17"/>
          <p:cNvSpPr/>
          <p:nvPr/>
        </p:nvSpPr>
        <p:spPr>
          <a:xfrm flipH="1">
            <a:off x="7775607" y="316575"/>
            <a:ext cx="252980" cy="189290"/>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40"/>
        <p:cNvGrpSpPr/>
        <p:nvPr/>
      </p:nvGrpSpPr>
      <p:grpSpPr>
        <a:xfrm>
          <a:off x="0" y="0"/>
          <a:ext cx="0" cy="0"/>
          <a:chOff x="0" y="0"/>
          <a:chExt cx="0" cy="0"/>
        </a:xfrm>
      </p:grpSpPr>
      <p:sp>
        <p:nvSpPr>
          <p:cNvPr id="141" name="Google Shape;141;p18"/>
          <p:cNvSpPr txBox="1">
            <a:spLocks noGrp="1"/>
          </p:cNvSpPr>
          <p:nvPr>
            <p:ph type="title" hasCustomPrompt="1"/>
          </p:nvPr>
        </p:nvSpPr>
        <p:spPr>
          <a:xfrm>
            <a:off x="1205200" y="2604613"/>
            <a:ext cx="17922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solidFill>
                  <a:schemeClr val="accent4"/>
                </a:solidFill>
              </a:defRPr>
            </a:lvl1pPr>
            <a:lvl2pPr lvl="1"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2pPr>
            <a:lvl3pPr lvl="2"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3pPr>
            <a:lvl4pPr lvl="3"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4pPr>
            <a:lvl5pPr lvl="4"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5pPr>
            <a:lvl6pPr lvl="5"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6pPr>
            <a:lvl7pPr lvl="6"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7pPr>
            <a:lvl8pPr lvl="7"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8pPr>
            <a:lvl9pPr lvl="8"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9pPr>
          </a:lstStyle>
          <a:p>
            <a:r>
              <a:t>xx%</a:t>
            </a:r>
          </a:p>
        </p:txBody>
      </p:sp>
      <p:sp>
        <p:nvSpPr>
          <p:cNvPr id="142" name="Google Shape;142;p18"/>
          <p:cNvSpPr txBox="1">
            <a:spLocks noGrp="1"/>
          </p:cNvSpPr>
          <p:nvPr>
            <p:ph type="subTitle" idx="1"/>
          </p:nvPr>
        </p:nvSpPr>
        <p:spPr>
          <a:xfrm>
            <a:off x="935850" y="3773822"/>
            <a:ext cx="233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18"/>
          <p:cNvSpPr txBox="1">
            <a:spLocks noGrp="1"/>
          </p:cNvSpPr>
          <p:nvPr>
            <p:ph type="subTitle" idx="2"/>
          </p:nvPr>
        </p:nvSpPr>
        <p:spPr>
          <a:xfrm>
            <a:off x="935850" y="1428996"/>
            <a:ext cx="2331000" cy="44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Sora"/>
              <a:buNone/>
              <a:defRPr sz="2200" b="1">
                <a:solidFill>
                  <a:schemeClr val="dk1"/>
                </a:solidFill>
                <a:latin typeface="Livvic"/>
                <a:ea typeface="Livvic"/>
                <a:cs typeface="Livvic"/>
                <a:sym typeface="Livvic"/>
              </a:defRPr>
            </a:lvl1pPr>
            <a:lvl2pPr lvl="1"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2pPr>
            <a:lvl3pPr lvl="2"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3pPr>
            <a:lvl4pPr lvl="3"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4pPr>
            <a:lvl5pPr lvl="4"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5pPr>
            <a:lvl6pPr lvl="5"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6pPr>
            <a:lvl7pPr lvl="6"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7pPr>
            <a:lvl8pPr lvl="7"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8pPr>
            <a:lvl9pPr lvl="8"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9pPr>
          </a:lstStyle>
          <a:p>
            <a:endParaRPr/>
          </a:p>
        </p:txBody>
      </p:sp>
      <p:sp>
        <p:nvSpPr>
          <p:cNvPr id="144" name="Google Shape;144;p18"/>
          <p:cNvSpPr txBox="1">
            <a:spLocks noGrp="1"/>
          </p:cNvSpPr>
          <p:nvPr>
            <p:ph type="title" idx="3" hasCustomPrompt="1"/>
          </p:nvPr>
        </p:nvSpPr>
        <p:spPr>
          <a:xfrm>
            <a:off x="3675900" y="2604613"/>
            <a:ext cx="17922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solidFill>
                  <a:schemeClr val="accent4"/>
                </a:solidFill>
              </a:defRPr>
            </a:lvl1pPr>
            <a:lvl2pPr lvl="1"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2pPr>
            <a:lvl3pPr lvl="2"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3pPr>
            <a:lvl4pPr lvl="3"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4pPr>
            <a:lvl5pPr lvl="4"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5pPr>
            <a:lvl6pPr lvl="5"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6pPr>
            <a:lvl7pPr lvl="6"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7pPr>
            <a:lvl8pPr lvl="7"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8pPr>
            <a:lvl9pPr lvl="8"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9pPr>
          </a:lstStyle>
          <a:p>
            <a:r>
              <a:t>xx%</a:t>
            </a:r>
          </a:p>
        </p:txBody>
      </p:sp>
      <p:sp>
        <p:nvSpPr>
          <p:cNvPr id="145" name="Google Shape;145;p18"/>
          <p:cNvSpPr txBox="1">
            <a:spLocks noGrp="1"/>
          </p:cNvSpPr>
          <p:nvPr>
            <p:ph type="subTitle" idx="4"/>
          </p:nvPr>
        </p:nvSpPr>
        <p:spPr>
          <a:xfrm>
            <a:off x="3406500" y="3773822"/>
            <a:ext cx="233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6" name="Google Shape;146;p18"/>
          <p:cNvSpPr txBox="1">
            <a:spLocks noGrp="1"/>
          </p:cNvSpPr>
          <p:nvPr>
            <p:ph type="subTitle" idx="5"/>
          </p:nvPr>
        </p:nvSpPr>
        <p:spPr>
          <a:xfrm>
            <a:off x="3406500" y="1428996"/>
            <a:ext cx="2331000" cy="44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Sora"/>
              <a:buNone/>
              <a:defRPr sz="2200" b="1">
                <a:solidFill>
                  <a:schemeClr val="dk1"/>
                </a:solidFill>
                <a:latin typeface="Livvic"/>
                <a:ea typeface="Livvic"/>
                <a:cs typeface="Livvic"/>
                <a:sym typeface="Livvic"/>
              </a:defRPr>
            </a:lvl1pPr>
            <a:lvl2pPr lvl="1"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2pPr>
            <a:lvl3pPr lvl="2"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3pPr>
            <a:lvl4pPr lvl="3"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4pPr>
            <a:lvl5pPr lvl="4"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5pPr>
            <a:lvl6pPr lvl="5"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6pPr>
            <a:lvl7pPr lvl="6"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7pPr>
            <a:lvl8pPr lvl="7"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8pPr>
            <a:lvl9pPr lvl="8"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9pPr>
          </a:lstStyle>
          <a:p>
            <a:endParaRPr/>
          </a:p>
        </p:txBody>
      </p:sp>
      <p:sp>
        <p:nvSpPr>
          <p:cNvPr id="147" name="Google Shape;147;p18"/>
          <p:cNvSpPr txBox="1">
            <a:spLocks noGrp="1"/>
          </p:cNvSpPr>
          <p:nvPr>
            <p:ph type="title" idx="6" hasCustomPrompt="1"/>
          </p:nvPr>
        </p:nvSpPr>
        <p:spPr>
          <a:xfrm>
            <a:off x="6133100" y="2604613"/>
            <a:ext cx="18192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200"/>
              <a:buNone/>
              <a:defRPr>
                <a:solidFill>
                  <a:schemeClr val="accent4"/>
                </a:solidFill>
              </a:defRPr>
            </a:lvl1pPr>
            <a:lvl2pPr lvl="1"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2pPr>
            <a:lvl3pPr lvl="2"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3pPr>
            <a:lvl4pPr lvl="3"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4pPr>
            <a:lvl5pPr lvl="4"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5pPr>
            <a:lvl6pPr lvl="5"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6pPr>
            <a:lvl7pPr lvl="6"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7pPr>
            <a:lvl8pPr lvl="7"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8pPr>
            <a:lvl9pPr lvl="8" algn="ctr" rtl="0">
              <a:spcBef>
                <a:spcPts val="0"/>
              </a:spcBef>
              <a:spcAft>
                <a:spcPts val="0"/>
              </a:spcAft>
              <a:buClr>
                <a:schemeClr val="lt1"/>
              </a:buClr>
              <a:buSzPts val="3000"/>
              <a:buFont typeface="Sora"/>
              <a:buNone/>
              <a:defRPr sz="3000">
                <a:solidFill>
                  <a:schemeClr val="lt1"/>
                </a:solidFill>
                <a:latin typeface="Sora"/>
                <a:ea typeface="Sora"/>
                <a:cs typeface="Sora"/>
                <a:sym typeface="Sora"/>
              </a:defRPr>
            </a:lvl9pPr>
          </a:lstStyle>
          <a:p>
            <a:r>
              <a:t>xx%</a:t>
            </a:r>
          </a:p>
        </p:txBody>
      </p:sp>
      <p:sp>
        <p:nvSpPr>
          <p:cNvPr id="148" name="Google Shape;148;p18"/>
          <p:cNvSpPr txBox="1">
            <a:spLocks noGrp="1"/>
          </p:cNvSpPr>
          <p:nvPr>
            <p:ph type="subTitle" idx="7"/>
          </p:nvPr>
        </p:nvSpPr>
        <p:spPr>
          <a:xfrm>
            <a:off x="5877200" y="3773822"/>
            <a:ext cx="233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18"/>
          <p:cNvSpPr txBox="1">
            <a:spLocks noGrp="1"/>
          </p:cNvSpPr>
          <p:nvPr>
            <p:ph type="subTitle" idx="8"/>
          </p:nvPr>
        </p:nvSpPr>
        <p:spPr>
          <a:xfrm>
            <a:off x="5877200" y="1428996"/>
            <a:ext cx="2331000" cy="44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Sora"/>
              <a:buNone/>
              <a:defRPr sz="2200" b="1">
                <a:solidFill>
                  <a:schemeClr val="dk1"/>
                </a:solidFill>
                <a:latin typeface="Livvic"/>
                <a:ea typeface="Livvic"/>
                <a:cs typeface="Livvic"/>
                <a:sym typeface="Livvic"/>
              </a:defRPr>
            </a:lvl1pPr>
            <a:lvl2pPr lvl="1"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2pPr>
            <a:lvl3pPr lvl="2"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3pPr>
            <a:lvl4pPr lvl="3"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4pPr>
            <a:lvl5pPr lvl="4"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5pPr>
            <a:lvl6pPr lvl="5"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6pPr>
            <a:lvl7pPr lvl="6"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7pPr>
            <a:lvl8pPr lvl="7"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8pPr>
            <a:lvl9pPr lvl="8" algn="ctr" rtl="0">
              <a:lnSpc>
                <a:spcPct val="100000"/>
              </a:lnSpc>
              <a:spcBef>
                <a:spcPts val="0"/>
              </a:spcBef>
              <a:spcAft>
                <a:spcPts val="0"/>
              </a:spcAft>
              <a:buClr>
                <a:schemeClr val="dk1"/>
              </a:buClr>
              <a:buSzPts val="2200"/>
              <a:buFont typeface="Sora"/>
              <a:buNone/>
              <a:defRPr sz="2200" b="1">
                <a:solidFill>
                  <a:schemeClr val="dk1"/>
                </a:solidFill>
                <a:latin typeface="Sora"/>
                <a:ea typeface="Sora"/>
                <a:cs typeface="Sora"/>
                <a:sym typeface="Sora"/>
              </a:defRPr>
            </a:lvl9pPr>
          </a:lstStyle>
          <a:p>
            <a:endParaRPr/>
          </a:p>
        </p:txBody>
      </p:sp>
      <p:sp>
        <p:nvSpPr>
          <p:cNvPr id="150" name="Google Shape;150;p18"/>
          <p:cNvSpPr txBox="1">
            <a:spLocks noGrp="1"/>
          </p:cNvSpPr>
          <p:nvPr>
            <p:ph type="title" idx="9"/>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51" name="Google Shape;151;p18"/>
          <p:cNvGrpSpPr/>
          <p:nvPr/>
        </p:nvGrpSpPr>
        <p:grpSpPr>
          <a:xfrm>
            <a:off x="-177200" y="3561550"/>
            <a:ext cx="9498332" cy="1581960"/>
            <a:chOff x="-177200" y="3561550"/>
            <a:chExt cx="9498332" cy="1581960"/>
          </a:xfrm>
        </p:grpSpPr>
        <p:sp>
          <p:nvSpPr>
            <p:cNvPr id="152" name="Google Shape;152;p18"/>
            <p:cNvSpPr/>
            <p:nvPr/>
          </p:nvSpPr>
          <p:spPr>
            <a:xfrm rot="10800000" flipH="1">
              <a:off x="-177200" y="4551006"/>
              <a:ext cx="9498332" cy="460470"/>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8"/>
            <p:cNvGrpSpPr/>
            <p:nvPr/>
          </p:nvGrpSpPr>
          <p:grpSpPr>
            <a:xfrm>
              <a:off x="-74175" y="3561550"/>
              <a:ext cx="9292436" cy="1581960"/>
              <a:chOff x="-74175" y="3561550"/>
              <a:chExt cx="9292436" cy="1581960"/>
            </a:xfrm>
          </p:grpSpPr>
          <p:grpSp>
            <p:nvGrpSpPr>
              <p:cNvPr id="154" name="Google Shape;154;p18"/>
              <p:cNvGrpSpPr/>
              <p:nvPr/>
            </p:nvGrpSpPr>
            <p:grpSpPr>
              <a:xfrm>
                <a:off x="-74175" y="4681800"/>
                <a:ext cx="9292436" cy="461710"/>
                <a:chOff x="-74175" y="4681800"/>
                <a:chExt cx="9292436" cy="461710"/>
              </a:xfrm>
            </p:grpSpPr>
            <p:sp>
              <p:nvSpPr>
                <p:cNvPr id="155" name="Google Shape;155;p18"/>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8"/>
              <p:cNvGrpSpPr/>
              <p:nvPr/>
            </p:nvGrpSpPr>
            <p:grpSpPr>
              <a:xfrm>
                <a:off x="8347909" y="3561550"/>
                <a:ext cx="796275" cy="1270585"/>
                <a:chOff x="4232725" y="4068350"/>
                <a:chExt cx="133675" cy="213300"/>
              </a:xfrm>
            </p:grpSpPr>
            <p:sp>
              <p:nvSpPr>
                <p:cNvPr id="158" name="Google Shape;158;p18"/>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8"/>
              <p:cNvGrpSpPr/>
              <p:nvPr/>
            </p:nvGrpSpPr>
            <p:grpSpPr>
              <a:xfrm flipH="1">
                <a:off x="76094" y="3749917"/>
                <a:ext cx="637028" cy="1016460"/>
                <a:chOff x="4232725" y="4068350"/>
                <a:chExt cx="133675" cy="213300"/>
              </a:xfrm>
            </p:grpSpPr>
            <p:sp>
              <p:nvSpPr>
                <p:cNvPr id="166" name="Google Shape;166;p18"/>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3" name="Google Shape;173;p18"/>
          <p:cNvGrpSpPr/>
          <p:nvPr/>
        </p:nvGrpSpPr>
        <p:grpSpPr>
          <a:xfrm>
            <a:off x="7942502" y="57989"/>
            <a:ext cx="976557" cy="963034"/>
            <a:chOff x="273752" y="1935526"/>
            <a:chExt cx="976557" cy="963034"/>
          </a:xfrm>
        </p:grpSpPr>
        <p:sp>
          <p:nvSpPr>
            <p:cNvPr id="174" name="Google Shape;174;p18"/>
            <p:cNvSpPr/>
            <p:nvPr/>
          </p:nvSpPr>
          <p:spPr>
            <a:xfrm flipH="1">
              <a:off x="273752" y="1935526"/>
              <a:ext cx="878950" cy="878979"/>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476576" y="2528228"/>
              <a:ext cx="773733" cy="37033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7">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4230800" y="1162200"/>
            <a:ext cx="3961800" cy="163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6" name="Google Shape;326;p27"/>
          <p:cNvSpPr txBox="1">
            <a:spLocks noGrp="1"/>
          </p:cNvSpPr>
          <p:nvPr>
            <p:ph type="subTitle" idx="1"/>
          </p:nvPr>
        </p:nvSpPr>
        <p:spPr>
          <a:xfrm>
            <a:off x="4230800" y="2800625"/>
            <a:ext cx="3961800" cy="79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7" name="Google Shape;327;p27"/>
          <p:cNvSpPr>
            <a:spLocks noGrp="1"/>
          </p:cNvSpPr>
          <p:nvPr>
            <p:ph type="pic" idx="2"/>
          </p:nvPr>
        </p:nvSpPr>
        <p:spPr>
          <a:xfrm>
            <a:off x="951375" y="634875"/>
            <a:ext cx="2935500" cy="3484800"/>
          </a:xfrm>
          <a:prstGeom prst="roundRect">
            <a:avLst>
              <a:gd name="adj" fmla="val 16667"/>
            </a:avLst>
          </a:prstGeom>
          <a:noFill/>
          <a:ln>
            <a:noFill/>
          </a:ln>
        </p:spPr>
      </p:sp>
      <p:grpSp>
        <p:nvGrpSpPr>
          <p:cNvPr id="328" name="Google Shape;328;p27"/>
          <p:cNvGrpSpPr/>
          <p:nvPr/>
        </p:nvGrpSpPr>
        <p:grpSpPr>
          <a:xfrm>
            <a:off x="7690217" y="174324"/>
            <a:ext cx="1146938" cy="389016"/>
            <a:chOff x="7690217" y="250524"/>
            <a:chExt cx="1146938" cy="389016"/>
          </a:xfrm>
        </p:grpSpPr>
        <p:sp>
          <p:nvSpPr>
            <p:cNvPr id="329" name="Google Shape;329;p27"/>
            <p:cNvSpPr/>
            <p:nvPr/>
          </p:nvSpPr>
          <p:spPr>
            <a:xfrm flipH="1">
              <a:off x="8024384" y="250524"/>
              <a:ext cx="812771" cy="389016"/>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7690217" y="33307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2">
    <p:spTree>
      <p:nvGrpSpPr>
        <p:cNvPr id="1" name="Shape 352"/>
        <p:cNvGrpSpPr/>
        <p:nvPr/>
      </p:nvGrpSpPr>
      <p:grpSpPr>
        <a:xfrm>
          <a:off x="0" y="0"/>
          <a:ext cx="0" cy="0"/>
          <a:chOff x="0" y="0"/>
          <a:chExt cx="0" cy="0"/>
        </a:xfrm>
      </p:grpSpPr>
      <p:sp>
        <p:nvSpPr>
          <p:cNvPr id="353" name="Google Shape;353;p32"/>
          <p:cNvSpPr txBox="1">
            <a:spLocks noGrp="1"/>
          </p:cNvSpPr>
          <p:nvPr>
            <p:ph type="subTitle" idx="1"/>
          </p:nvPr>
        </p:nvSpPr>
        <p:spPr>
          <a:xfrm>
            <a:off x="4041100" y="3340251"/>
            <a:ext cx="4389600" cy="102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32"/>
          <p:cNvSpPr txBox="1">
            <a:spLocks noGrp="1"/>
          </p:cNvSpPr>
          <p:nvPr>
            <p:ph type="subTitle" idx="2"/>
          </p:nvPr>
        </p:nvSpPr>
        <p:spPr>
          <a:xfrm>
            <a:off x="4041100" y="1752676"/>
            <a:ext cx="4389600" cy="102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32"/>
          <p:cNvSpPr txBox="1">
            <a:spLocks noGrp="1"/>
          </p:cNvSpPr>
          <p:nvPr>
            <p:ph type="subTitle" idx="3"/>
          </p:nvPr>
        </p:nvSpPr>
        <p:spPr>
          <a:xfrm>
            <a:off x="4041075" y="1375625"/>
            <a:ext cx="4389600" cy="4326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356" name="Google Shape;356;p32"/>
          <p:cNvSpPr txBox="1">
            <a:spLocks noGrp="1"/>
          </p:cNvSpPr>
          <p:nvPr>
            <p:ph type="subTitle" idx="4"/>
          </p:nvPr>
        </p:nvSpPr>
        <p:spPr>
          <a:xfrm>
            <a:off x="4041090" y="2963197"/>
            <a:ext cx="4389600" cy="4326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357" name="Google Shape;357;p32"/>
          <p:cNvSpPr txBox="1">
            <a:spLocks noGrp="1"/>
          </p:cNvSpPr>
          <p:nvPr>
            <p:ph type="title"/>
          </p:nvPr>
        </p:nvSpPr>
        <p:spPr>
          <a:xfrm>
            <a:off x="3858700" y="445025"/>
            <a:ext cx="4572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Font typeface="Sora"/>
              <a:buNone/>
              <a:defRPr>
                <a:latin typeface="Sora"/>
                <a:ea typeface="Sora"/>
                <a:cs typeface="Sora"/>
                <a:sym typeface="Sora"/>
              </a:defRPr>
            </a:lvl2pPr>
            <a:lvl3pPr lvl="2" rtl="0">
              <a:spcBef>
                <a:spcPts val="0"/>
              </a:spcBef>
              <a:spcAft>
                <a:spcPts val="0"/>
              </a:spcAft>
              <a:buSzPts val="3200"/>
              <a:buFont typeface="Sora"/>
              <a:buNone/>
              <a:defRPr>
                <a:latin typeface="Sora"/>
                <a:ea typeface="Sora"/>
                <a:cs typeface="Sora"/>
                <a:sym typeface="Sora"/>
              </a:defRPr>
            </a:lvl3pPr>
            <a:lvl4pPr lvl="3" rtl="0">
              <a:spcBef>
                <a:spcPts val="0"/>
              </a:spcBef>
              <a:spcAft>
                <a:spcPts val="0"/>
              </a:spcAft>
              <a:buSzPts val="3200"/>
              <a:buFont typeface="Sora"/>
              <a:buNone/>
              <a:defRPr>
                <a:latin typeface="Sora"/>
                <a:ea typeface="Sora"/>
                <a:cs typeface="Sora"/>
                <a:sym typeface="Sora"/>
              </a:defRPr>
            </a:lvl4pPr>
            <a:lvl5pPr lvl="4" rtl="0">
              <a:spcBef>
                <a:spcPts val="0"/>
              </a:spcBef>
              <a:spcAft>
                <a:spcPts val="0"/>
              </a:spcAft>
              <a:buSzPts val="3200"/>
              <a:buFont typeface="Sora"/>
              <a:buNone/>
              <a:defRPr>
                <a:latin typeface="Sora"/>
                <a:ea typeface="Sora"/>
                <a:cs typeface="Sora"/>
                <a:sym typeface="Sora"/>
              </a:defRPr>
            </a:lvl5pPr>
            <a:lvl6pPr lvl="5" rtl="0">
              <a:spcBef>
                <a:spcPts val="0"/>
              </a:spcBef>
              <a:spcAft>
                <a:spcPts val="0"/>
              </a:spcAft>
              <a:buSzPts val="3200"/>
              <a:buFont typeface="Sora"/>
              <a:buNone/>
              <a:defRPr>
                <a:latin typeface="Sora"/>
                <a:ea typeface="Sora"/>
                <a:cs typeface="Sora"/>
                <a:sym typeface="Sora"/>
              </a:defRPr>
            </a:lvl6pPr>
            <a:lvl7pPr lvl="6" rtl="0">
              <a:spcBef>
                <a:spcPts val="0"/>
              </a:spcBef>
              <a:spcAft>
                <a:spcPts val="0"/>
              </a:spcAft>
              <a:buSzPts val="3200"/>
              <a:buFont typeface="Sora"/>
              <a:buNone/>
              <a:defRPr>
                <a:latin typeface="Sora"/>
                <a:ea typeface="Sora"/>
                <a:cs typeface="Sora"/>
                <a:sym typeface="Sora"/>
              </a:defRPr>
            </a:lvl7pPr>
            <a:lvl8pPr lvl="7" rtl="0">
              <a:spcBef>
                <a:spcPts val="0"/>
              </a:spcBef>
              <a:spcAft>
                <a:spcPts val="0"/>
              </a:spcAft>
              <a:buSzPts val="3200"/>
              <a:buFont typeface="Sora"/>
              <a:buNone/>
              <a:defRPr>
                <a:latin typeface="Sora"/>
                <a:ea typeface="Sora"/>
                <a:cs typeface="Sora"/>
                <a:sym typeface="Sora"/>
              </a:defRPr>
            </a:lvl8pPr>
            <a:lvl9pPr lvl="8" rtl="0">
              <a:spcBef>
                <a:spcPts val="0"/>
              </a:spcBef>
              <a:spcAft>
                <a:spcPts val="0"/>
              </a:spcAft>
              <a:buSzPts val="3200"/>
              <a:buFont typeface="Sora"/>
              <a:buNone/>
              <a:defRPr>
                <a:latin typeface="Sora"/>
                <a:ea typeface="Sora"/>
                <a:cs typeface="Sora"/>
                <a:sym typeface="Sora"/>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98"/>
        <p:cNvGrpSpPr/>
        <p:nvPr/>
      </p:nvGrpSpPr>
      <p:grpSpPr>
        <a:xfrm>
          <a:off x="0" y="0"/>
          <a:ext cx="0" cy="0"/>
          <a:chOff x="0" y="0"/>
          <a:chExt cx="0" cy="0"/>
        </a:xfrm>
      </p:grpSpPr>
      <p:sp>
        <p:nvSpPr>
          <p:cNvPr id="399" name="Google Shape;399;p35"/>
          <p:cNvSpPr txBox="1">
            <a:spLocks noGrp="1"/>
          </p:cNvSpPr>
          <p:nvPr>
            <p:ph type="subTitle" idx="1"/>
          </p:nvPr>
        </p:nvSpPr>
        <p:spPr>
          <a:xfrm>
            <a:off x="2164050" y="1645539"/>
            <a:ext cx="48159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0" name="Google Shape;400;p35"/>
          <p:cNvSpPr txBox="1">
            <a:spLocks noGrp="1"/>
          </p:cNvSpPr>
          <p:nvPr>
            <p:ph type="subTitle" idx="2"/>
          </p:nvPr>
        </p:nvSpPr>
        <p:spPr>
          <a:xfrm>
            <a:off x="2164050" y="2766983"/>
            <a:ext cx="48159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1" name="Google Shape;401;p35"/>
          <p:cNvSpPr txBox="1">
            <a:spLocks noGrp="1"/>
          </p:cNvSpPr>
          <p:nvPr>
            <p:ph type="subTitle" idx="3"/>
          </p:nvPr>
        </p:nvSpPr>
        <p:spPr>
          <a:xfrm>
            <a:off x="2164050" y="3888428"/>
            <a:ext cx="48159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2" name="Google Shape;402;p35"/>
          <p:cNvSpPr txBox="1">
            <a:spLocks noGrp="1"/>
          </p:cNvSpPr>
          <p:nvPr>
            <p:ph type="subTitle" idx="4"/>
          </p:nvPr>
        </p:nvSpPr>
        <p:spPr>
          <a:xfrm>
            <a:off x="2164050" y="1254750"/>
            <a:ext cx="4815900" cy="43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Sora"/>
              <a:buNone/>
              <a:defRPr sz="2200" b="1">
                <a:latin typeface="Livvic"/>
                <a:ea typeface="Livvic"/>
                <a:cs typeface="Livvic"/>
                <a:sym typeface="Livvic"/>
              </a:defRPr>
            </a:lvl1pPr>
            <a:lvl2pPr lvl="1" algn="ctr" rtl="0">
              <a:lnSpc>
                <a:spcPct val="115000"/>
              </a:lnSpc>
              <a:spcBef>
                <a:spcPts val="0"/>
              </a:spcBef>
              <a:spcAft>
                <a:spcPts val="0"/>
              </a:spcAft>
              <a:buSzPts val="2200"/>
              <a:buFont typeface="Sora"/>
              <a:buNone/>
              <a:defRPr sz="2200" b="1">
                <a:latin typeface="Sora"/>
                <a:ea typeface="Sora"/>
                <a:cs typeface="Sora"/>
                <a:sym typeface="Sora"/>
              </a:defRPr>
            </a:lvl2pPr>
            <a:lvl3pPr lvl="2" algn="ctr" rtl="0">
              <a:lnSpc>
                <a:spcPct val="115000"/>
              </a:lnSpc>
              <a:spcBef>
                <a:spcPts val="0"/>
              </a:spcBef>
              <a:spcAft>
                <a:spcPts val="0"/>
              </a:spcAft>
              <a:buSzPts val="2200"/>
              <a:buFont typeface="Sora"/>
              <a:buNone/>
              <a:defRPr sz="2200" b="1">
                <a:latin typeface="Sora"/>
                <a:ea typeface="Sora"/>
                <a:cs typeface="Sora"/>
                <a:sym typeface="Sora"/>
              </a:defRPr>
            </a:lvl3pPr>
            <a:lvl4pPr lvl="3" algn="ctr" rtl="0">
              <a:lnSpc>
                <a:spcPct val="115000"/>
              </a:lnSpc>
              <a:spcBef>
                <a:spcPts val="0"/>
              </a:spcBef>
              <a:spcAft>
                <a:spcPts val="0"/>
              </a:spcAft>
              <a:buSzPts val="2200"/>
              <a:buFont typeface="Sora"/>
              <a:buNone/>
              <a:defRPr sz="2200" b="1">
                <a:latin typeface="Sora"/>
                <a:ea typeface="Sora"/>
                <a:cs typeface="Sora"/>
                <a:sym typeface="Sora"/>
              </a:defRPr>
            </a:lvl4pPr>
            <a:lvl5pPr lvl="4" algn="ctr" rtl="0">
              <a:lnSpc>
                <a:spcPct val="115000"/>
              </a:lnSpc>
              <a:spcBef>
                <a:spcPts val="0"/>
              </a:spcBef>
              <a:spcAft>
                <a:spcPts val="0"/>
              </a:spcAft>
              <a:buSzPts val="2200"/>
              <a:buFont typeface="Sora"/>
              <a:buNone/>
              <a:defRPr sz="2200" b="1">
                <a:latin typeface="Sora"/>
                <a:ea typeface="Sora"/>
                <a:cs typeface="Sora"/>
                <a:sym typeface="Sora"/>
              </a:defRPr>
            </a:lvl5pPr>
            <a:lvl6pPr lvl="5" algn="ctr" rtl="0">
              <a:lnSpc>
                <a:spcPct val="115000"/>
              </a:lnSpc>
              <a:spcBef>
                <a:spcPts val="0"/>
              </a:spcBef>
              <a:spcAft>
                <a:spcPts val="0"/>
              </a:spcAft>
              <a:buSzPts val="2200"/>
              <a:buFont typeface="Sora"/>
              <a:buNone/>
              <a:defRPr sz="2200" b="1">
                <a:latin typeface="Sora"/>
                <a:ea typeface="Sora"/>
                <a:cs typeface="Sora"/>
                <a:sym typeface="Sora"/>
              </a:defRPr>
            </a:lvl6pPr>
            <a:lvl7pPr lvl="6" algn="ctr" rtl="0">
              <a:lnSpc>
                <a:spcPct val="115000"/>
              </a:lnSpc>
              <a:spcBef>
                <a:spcPts val="0"/>
              </a:spcBef>
              <a:spcAft>
                <a:spcPts val="0"/>
              </a:spcAft>
              <a:buSzPts val="2200"/>
              <a:buFont typeface="Sora"/>
              <a:buNone/>
              <a:defRPr sz="2200" b="1">
                <a:latin typeface="Sora"/>
                <a:ea typeface="Sora"/>
                <a:cs typeface="Sora"/>
                <a:sym typeface="Sora"/>
              </a:defRPr>
            </a:lvl7pPr>
            <a:lvl8pPr lvl="7" algn="ctr" rtl="0">
              <a:lnSpc>
                <a:spcPct val="115000"/>
              </a:lnSpc>
              <a:spcBef>
                <a:spcPts val="0"/>
              </a:spcBef>
              <a:spcAft>
                <a:spcPts val="0"/>
              </a:spcAft>
              <a:buSzPts val="2200"/>
              <a:buFont typeface="Sora"/>
              <a:buNone/>
              <a:defRPr sz="2200" b="1">
                <a:latin typeface="Sora"/>
                <a:ea typeface="Sora"/>
                <a:cs typeface="Sora"/>
                <a:sym typeface="Sora"/>
              </a:defRPr>
            </a:lvl8pPr>
            <a:lvl9pPr lvl="8" algn="ctr"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03" name="Google Shape;403;p35"/>
          <p:cNvSpPr txBox="1">
            <a:spLocks noGrp="1"/>
          </p:cNvSpPr>
          <p:nvPr>
            <p:ph type="subTitle" idx="5"/>
          </p:nvPr>
        </p:nvSpPr>
        <p:spPr>
          <a:xfrm>
            <a:off x="2164050" y="2376195"/>
            <a:ext cx="4815900" cy="43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Sora"/>
              <a:buNone/>
              <a:defRPr sz="2200" b="1">
                <a:latin typeface="Livvic"/>
                <a:ea typeface="Livvic"/>
                <a:cs typeface="Livvic"/>
                <a:sym typeface="Livvic"/>
              </a:defRPr>
            </a:lvl1pPr>
            <a:lvl2pPr lvl="1" algn="ctr" rtl="0">
              <a:lnSpc>
                <a:spcPct val="115000"/>
              </a:lnSpc>
              <a:spcBef>
                <a:spcPts val="0"/>
              </a:spcBef>
              <a:spcAft>
                <a:spcPts val="0"/>
              </a:spcAft>
              <a:buSzPts val="2200"/>
              <a:buFont typeface="Sora"/>
              <a:buNone/>
              <a:defRPr sz="2200" b="1">
                <a:latin typeface="Sora"/>
                <a:ea typeface="Sora"/>
                <a:cs typeface="Sora"/>
                <a:sym typeface="Sora"/>
              </a:defRPr>
            </a:lvl2pPr>
            <a:lvl3pPr lvl="2" algn="ctr" rtl="0">
              <a:lnSpc>
                <a:spcPct val="115000"/>
              </a:lnSpc>
              <a:spcBef>
                <a:spcPts val="0"/>
              </a:spcBef>
              <a:spcAft>
                <a:spcPts val="0"/>
              </a:spcAft>
              <a:buSzPts val="2200"/>
              <a:buFont typeface="Sora"/>
              <a:buNone/>
              <a:defRPr sz="2200" b="1">
                <a:latin typeface="Sora"/>
                <a:ea typeface="Sora"/>
                <a:cs typeface="Sora"/>
                <a:sym typeface="Sora"/>
              </a:defRPr>
            </a:lvl3pPr>
            <a:lvl4pPr lvl="3" algn="ctr" rtl="0">
              <a:lnSpc>
                <a:spcPct val="115000"/>
              </a:lnSpc>
              <a:spcBef>
                <a:spcPts val="0"/>
              </a:spcBef>
              <a:spcAft>
                <a:spcPts val="0"/>
              </a:spcAft>
              <a:buSzPts val="2200"/>
              <a:buFont typeface="Sora"/>
              <a:buNone/>
              <a:defRPr sz="2200" b="1">
                <a:latin typeface="Sora"/>
                <a:ea typeface="Sora"/>
                <a:cs typeface="Sora"/>
                <a:sym typeface="Sora"/>
              </a:defRPr>
            </a:lvl4pPr>
            <a:lvl5pPr lvl="4" algn="ctr" rtl="0">
              <a:lnSpc>
                <a:spcPct val="115000"/>
              </a:lnSpc>
              <a:spcBef>
                <a:spcPts val="0"/>
              </a:spcBef>
              <a:spcAft>
                <a:spcPts val="0"/>
              </a:spcAft>
              <a:buSzPts val="2200"/>
              <a:buFont typeface="Sora"/>
              <a:buNone/>
              <a:defRPr sz="2200" b="1">
                <a:latin typeface="Sora"/>
                <a:ea typeface="Sora"/>
                <a:cs typeface="Sora"/>
                <a:sym typeface="Sora"/>
              </a:defRPr>
            </a:lvl5pPr>
            <a:lvl6pPr lvl="5" algn="ctr" rtl="0">
              <a:lnSpc>
                <a:spcPct val="115000"/>
              </a:lnSpc>
              <a:spcBef>
                <a:spcPts val="0"/>
              </a:spcBef>
              <a:spcAft>
                <a:spcPts val="0"/>
              </a:spcAft>
              <a:buSzPts val="2200"/>
              <a:buFont typeface="Sora"/>
              <a:buNone/>
              <a:defRPr sz="2200" b="1">
                <a:latin typeface="Sora"/>
                <a:ea typeface="Sora"/>
                <a:cs typeface="Sora"/>
                <a:sym typeface="Sora"/>
              </a:defRPr>
            </a:lvl6pPr>
            <a:lvl7pPr lvl="6" algn="ctr" rtl="0">
              <a:lnSpc>
                <a:spcPct val="115000"/>
              </a:lnSpc>
              <a:spcBef>
                <a:spcPts val="0"/>
              </a:spcBef>
              <a:spcAft>
                <a:spcPts val="0"/>
              </a:spcAft>
              <a:buSzPts val="2200"/>
              <a:buFont typeface="Sora"/>
              <a:buNone/>
              <a:defRPr sz="2200" b="1">
                <a:latin typeface="Sora"/>
                <a:ea typeface="Sora"/>
                <a:cs typeface="Sora"/>
                <a:sym typeface="Sora"/>
              </a:defRPr>
            </a:lvl7pPr>
            <a:lvl8pPr lvl="7" algn="ctr" rtl="0">
              <a:lnSpc>
                <a:spcPct val="115000"/>
              </a:lnSpc>
              <a:spcBef>
                <a:spcPts val="0"/>
              </a:spcBef>
              <a:spcAft>
                <a:spcPts val="0"/>
              </a:spcAft>
              <a:buSzPts val="2200"/>
              <a:buFont typeface="Sora"/>
              <a:buNone/>
              <a:defRPr sz="2200" b="1">
                <a:latin typeface="Sora"/>
                <a:ea typeface="Sora"/>
                <a:cs typeface="Sora"/>
                <a:sym typeface="Sora"/>
              </a:defRPr>
            </a:lvl8pPr>
            <a:lvl9pPr lvl="8" algn="ctr"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04" name="Google Shape;404;p35"/>
          <p:cNvSpPr txBox="1">
            <a:spLocks noGrp="1"/>
          </p:cNvSpPr>
          <p:nvPr>
            <p:ph type="subTitle" idx="6"/>
          </p:nvPr>
        </p:nvSpPr>
        <p:spPr>
          <a:xfrm>
            <a:off x="2164050" y="3497639"/>
            <a:ext cx="4815900" cy="43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Sora"/>
              <a:buNone/>
              <a:defRPr sz="2200" b="1">
                <a:latin typeface="Livvic"/>
                <a:ea typeface="Livvic"/>
                <a:cs typeface="Livvic"/>
                <a:sym typeface="Livvic"/>
              </a:defRPr>
            </a:lvl1pPr>
            <a:lvl2pPr lvl="1" algn="ctr" rtl="0">
              <a:lnSpc>
                <a:spcPct val="115000"/>
              </a:lnSpc>
              <a:spcBef>
                <a:spcPts val="0"/>
              </a:spcBef>
              <a:spcAft>
                <a:spcPts val="0"/>
              </a:spcAft>
              <a:buSzPts val="2200"/>
              <a:buFont typeface="Sora"/>
              <a:buNone/>
              <a:defRPr sz="2200" b="1">
                <a:latin typeface="Sora"/>
                <a:ea typeface="Sora"/>
                <a:cs typeface="Sora"/>
                <a:sym typeface="Sora"/>
              </a:defRPr>
            </a:lvl2pPr>
            <a:lvl3pPr lvl="2" algn="ctr" rtl="0">
              <a:lnSpc>
                <a:spcPct val="115000"/>
              </a:lnSpc>
              <a:spcBef>
                <a:spcPts val="0"/>
              </a:spcBef>
              <a:spcAft>
                <a:spcPts val="0"/>
              </a:spcAft>
              <a:buSzPts val="2200"/>
              <a:buFont typeface="Sora"/>
              <a:buNone/>
              <a:defRPr sz="2200" b="1">
                <a:latin typeface="Sora"/>
                <a:ea typeface="Sora"/>
                <a:cs typeface="Sora"/>
                <a:sym typeface="Sora"/>
              </a:defRPr>
            </a:lvl3pPr>
            <a:lvl4pPr lvl="3" algn="ctr" rtl="0">
              <a:lnSpc>
                <a:spcPct val="115000"/>
              </a:lnSpc>
              <a:spcBef>
                <a:spcPts val="0"/>
              </a:spcBef>
              <a:spcAft>
                <a:spcPts val="0"/>
              </a:spcAft>
              <a:buSzPts val="2200"/>
              <a:buFont typeface="Sora"/>
              <a:buNone/>
              <a:defRPr sz="2200" b="1">
                <a:latin typeface="Sora"/>
                <a:ea typeface="Sora"/>
                <a:cs typeface="Sora"/>
                <a:sym typeface="Sora"/>
              </a:defRPr>
            </a:lvl4pPr>
            <a:lvl5pPr lvl="4" algn="ctr" rtl="0">
              <a:lnSpc>
                <a:spcPct val="115000"/>
              </a:lnSpc>
              <a:spcBef>
                <a:spcPts val="0"/>
              </a:spcBef>
              <a:spcAft>
                <a:spcPts val="0"/>
              </a:spcAft>
              <a:buSzPts val="2200"/>
              <a:buFont typeface="Sora"/>
              <a:buNone/>
              <a:defRPr sz="2200" b="1">
                <a:latin typeface="Sora"/>
                <a:ea typeface="Sora"/>
                <a:cs typeface="Sora"/>
                <a:sym typeface="Sora"/>
              </a:defRPr>
            </a:lvl5pPr>
            <a:lvl6pPr lvl="5" algn="ctr" rtl="0">
              <a:lnSpc>
                <a:spcPct val="115000"/>
              </a:lnSpc>
              <a:spcBef>
                <a:spcPts val="0"/>
              </a:spcBef>
              <a:spcAft>
                <a:spcPts val="0"/>
              </a:spcAft>
              <a:buSzPts val="2200"/>
              <a:buFont typeface="Sora"/>
              <a:buNone/>
              <a:defRPr sz="2200" b="1">
                <a:latin typeface="Sora"/>
                <a:ea typeface="Sora"/>
                <a:cs typeface="Sora"/>
                <a:sym typeface="Sora"/>
              </a:defRPr>
            </a:lvl6pPr>
            <a:lvl7pPr lvl="6" algn="ctr" rtl="0">
              <a:lnSpc>
                <a:spcPct val="115000"/>
              </a:lnSpc>
              <a:spcBef>
                <a:spcPts val="0"/>
              </a:spcBef>
              <a:spcAft>
                <a:spcPts val="0"/>
              </a:spcAft>
              <a:buSzPts val="2200"/>
              <a:buFont typeface="Sora"/>
              <a:buNone/>
              <a:defRPr sz="2200" b="1">
                <a:latin typeface="Sora"/>
                <a:ea typeface="Sora"/>
                <a:cs typeface="Sora"/>
                <a:sym typeface="Sora"/>
              </a:defRPr>
            </a:lvl7pPr>
            <a:lvl8pPr lvl="7" algn="ctr" rtl="0">
              <a:lnSpc>
                <a:spcPct val="115000"/>
              </a:lnSpc>
              <a:spcBef>
                <a:spcPts val="0"/>
              </a:spcBef>
              <a:spcAft>
                <a:spcPts val="0"/>
              </a:spcAft>
              <a:buSzPts val="2200"/>
              <a:buFont typeface="Sora"/>
              <a:buNone/>
              <a:defRPr sz="2200" b="1">
                <a:latin typeface="Sora"/>
                <a:ea typeface="Sora"/>
                <a:cs typeface="Sora"/>
                <a:sym typeface="Sora"/>
              </a:defRPr>
            </a:lvl8pPr>
            <a:lvl9pPr lvl="8" algn="ctr"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05" name="Google Shape;405;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406" name="Google Shape;406;p35"/>
          <p:cNvGrpSpPr/>
          <p:nvPr/>
        </p:nvGrpSpPr>
        <p:grpSpPr>
          <a:xfrm>
            <a:off x="8242079" y="3392747"/>
            <a:ext cx="902106" cy="1439455"/>
            <a:chOff x="4232725" y="4068350"/>
            <a:chExt cx="133675" cy="213300"/>
          </a:xfrm>
        </p:grpSpPr>
        <p:sp>
          <p:nvSpPr>
            <p:cNvPr id="407" name="Google Shape;407;p3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5"/>
          <p:cNvGrpSpPr/>
          <p:nvPr/>
        </p:nvGrpSpPr>
        <p:grpSpPr>
          <a:xfrm flipH="1">
            <a:off x="76194" y="3486456"/>
            <a:ext cx="802197" cy="1280013"/>
            <a:chOff x="4232725" y="4068350"/>
            <a:chExt cx="133675" cy="213300"/>
          </a:xfrm>
        </p:grpSpPr>
        <p:sp>
          <p:nvSpPr>
            <p:cNvPr id="415" name="Google Shape;415;p3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5"/>
          <p:cNvGrpSpPr/>
          <p:nvPr/>
        </p:nvGrpSpPr>
        <p:grpSpPr>
          <a:xfrm>
            <a:off x="-74175" y="4681800"/>
            <a:ext cx="9292436" cy="461710"/>
            <a:chOff x="-74175" y="4681800"/>
            <a:chExt cx="9292436" cy="461710"/>
          </a:xfrm>
        </p:grpSpPr>
        <p:sp>
          <p:nvSpPr>
            <p:cNvPr id="423" name="Google Shape;423;p35"/>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5"/>
        <p:cNvGrpSpPr/>
        <p:nvPr/>
      </p:nvGrpSpPr>
      <p:grpSpPr>
        <a:xfrm>
          <a:off x="0" y="0"/>
          <a:ext cx="0" cy="0"/>
          <a:chOff x="0" y="0"/>
          <a:chExt cx="0" cy="0"/>
        </a:xfrm>
      </p:grpSpPr>
      <p:sp>
        <p:nvSpPr>
          <p:cNvPr id="426" name="Google Shape;426;p36"/>
          <p:cNvSpPr txBox="1">
            <a:spLocks noGrp="1"/>
          </p:cNvSpPr>
          <p:nvPr>
            <p:ph type="subTitle" idx="1"/>
          </p:nvPr>
        </p:nvSpPr>
        <p:spPr>
          <a:xfrm>
            <a:off x="865650" y="1850485"/>
            <a:ext cx="2687400" cy="81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27" name="Google Shape;427;p36"/>
          <p:cNvSpPr txBox="1">
            <a:spLocks noGrp="1"/>
          </p:cNvSpPr>
          <p:nvPr>
            <p:ph type="subTitle" idx="2"/>
          </p:nvPr>
        </p:nvSpPr>
        <p:spPr>
          <a:xfrm>
            <a:off x="865650" y="3405186"/>
            <a:ext cx="2687400" cy="819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28" name="Google Shape;428;p36"/>
          <p:cNvSpPr txBox="1">
            <a:spLocks noGrp="1"/>
          </p:cNvSpPr>
          <p:nvPr>
            <p:ph type="subTitle" idx="3"/>
          </p:nvPr>
        </p:nvSpPr>
        <p:spPr>
          <a:xfrm>
            <a:off x="5590950" y="1856760"/>
            <a:ext cx="2687400" cy="819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29" name="Google Shape;429;p36"/>
          <p:cNvSpPr txBox="1">
            <a:spLocks noGrp="1"/>
          </p:cNvSpPr>
          <p:nvPr>
            <p:ph type="subTitle" idx="4"/>
          </p:nvPr>
        </p:nvSpPr>
        <p:spPr>
          <a:xfrm>
            <a:off x="865650" y="1488825"/>
            <a:ext cx="2687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Sora"/>
              <a:buNone/>
              <a:defRPr sz="2200" b="1">
                <a:latin typeface="Livvic"/>
                <a:ea typeface="Livvic"/>
                <a:cs typeface="Livvic"/>
                <a:sym typeface="Livvic"/>
              </a:defRPr>
            </a:lvl1pPr>
            <a:lvl2pPr lvl="1" rtl="0">
              <a:lnSpc>
                <a:spcPct val="115000"/>
              </a:lnSpc>
              <a:spcBef>
                <a:spcPts val="0"/>
              </a:spcBef>
              <a:spcAft>
                <a:spcPts val="0"/>
              </a:spcAft>
              <a:buSzPts val="2200"/>
              <a:buFont typeface="Sora"/>
              <a:buNone/>
              <a:defRPr sz="2200" b="1">
                <a:latin typeface="Sora"/>
                <a:ea typeface="Sora"/>
                <a:cs typeface="Sora"/>
                <a:sym typeface="Sora"/>
              </a:defRPr>
            </a:lvl2pPr>
            <a:lvl3pPr lvl="2" rtl="0">
              <a:lnSpc>
                <a:spcPct val="115000"/>
              </a:lnSpc>
              <a:spcBef>
                <a:spcPts val="0"/>
              </a:spcBef>
              <a:spcAft>
                <a:spcPts val="0"/>
              </a:spcAft>
              <a:buSzPts val="2200"/>
              <a:buFont typeface="Sora"/>
              <a:buNone/>
              <a:defRPr sz="2200" b="1">
                <a:latin typeface="Sora"/>
                <a:ea typeface="Sora"/>
                <a:cs typeface="Sora"/>
                <a:sym typeface="Sora"/>
              </a:defRPr>
            </a:lvl3pPr>
            <a:lvl4pPr lvl="3" rtl="0">
              <a:lnSpc>
                <a:spcPct val="115000"/>
              </a:lnSpc>
              <a:spcBef>
                <a:spcPts val="0"/>
              </a:spcBef>
              <a:spcAft>
                <a:spcPts val="0"/>
              </a:spcAft>
              <a:buSzPts val="2200"/>
              <a:buFont typeface="Sora"/>
              <a:buNone/>
              <a:defRPr sz="2200" b="1">
                <a:latin typeface="Sora"/>
                <a:ea typeface="Sora"/>
                <a:cs typeface="Sora"/>
                <a:sym typeface="Sora"/>
              </a:defRPr>
            </a:lvl4pPr>
            <a:lvl5pPr lvl="4" rtl="0">
              <a:lnSpc>
                <a:spcPct val="115000"/>
              </a:lnSpc>
              <a:spcBef>
                <a:spcPts val="0"/>
              </a:spcBef>
              <a:spcAft>
                <a:spcPts val="0"/>
              </a:spcAft>
              <a:buSzPts val="2200"/>
              <a:buFont typeface="Sora"/>
              <a:buNone/>
              <a:defRPr sz="2200" b="1">
                <a:latin typeface="Sora"/>
                <a:ea typeface="Sora"/>
                <a:cs typeface="Sora"/>
                <a:sym typeface="Sora"/>
              </a:defRPr>
            </a:lvl5pPr>
            <a:lvl6pPr lvl="5" rtl="0">
              <a:lnSpc>
                <a:spcPct val="115000"/>
              </a:lnSpc>
              <a:spcBef>
                <a:spcPts val="0"/>
              </a:spcBef>
              <a:spcAft>
                <a:spcPts val="0"/>
              </a:spcAft>
              <a:buSzPts val="2200"/>
              <a:buFont typeface="Sora"/>
              <a:buNone/>
              <a:defRPr sz="2200" b="1">
                <a:latin typeface="Sora"/>
                <a:ea typeface="Sora"/>
                <a:cs typeface="Sora"/>
                <a:sym typeface="Sora"/>
              </a:defRPr>
            </a:lvl6pPr>
            <a:lvl7pPr lvl="6" rtl="0">
              <a:lnSpc>
                <a:spcPct val="115000"/>
              </a:lnSpc>
              <a:spcBef>
                <a:spcPts val="0"/>
              </a:spcBef>
              <a:spcAft>
                <a:spcPts val="0"/>
              </a:spcAft>
              <a:buSzPts val="2200"/>
              <a:buFont typeface="Sora"/>
              <a:buNone/>
              <a:defRPr sz="2200" b="1">
                <a:latin typeface="Sora"/>
                <a:ea typeface="Sora"/>
                <a:cs typeface="Sora"/>
                <a:sym typeface="Sora"/>
              </a:defRPr>
            </a:lvl7pPr>
            <a:lvl8pPr lvl="7" rtl="0">
              <a:lnSpc>
                <a:spcPct val="115000"/>
              </a:lnSpc>
              <a:spcBef>
                <a:spcPts val="0"/>
              </a:spcBef>
              <a:spcAft>
                <a:spcPts val="0"/>
              </a:spcAft>
              <a:buSzPts val="2200"/>
              <a:buFont typeface="Sora"/>
              <a:buNone/>
              <a:defRPr sz="2200" b="1">
                <a:latin typeface="Sora"/>
                <a:ea typeface="Sora"/>
                <a:cs typeface="Sora"/>
                <a:sym typeface="Sora"/>
              </a:defRPr>
            </a:lvl8pPr>
            <a:lvl9pPr lvl="8"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30" name="Google Shape;430;p36"/>
          <p:cNvSpPr txBox="1">
            <a:spLocks noGrp="1"/>
          </p:cNvSpPr>
          <p:nvPr>
            <p:ph type="subTitle" idx="5"/>
          </p:nvPr>
        </p:nvSpPr>
        <p:spPr>
          <a:xfrm>
            <a:off x="865650" y="3036624"/>
            <a:ext cx="26874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Sora"/>
              <a:buNone/>
              <a:defRPr sz="2200" b="1">
                <a:latin typeface="Livvic"/>
                <a:ea typeface="Livvic"/>
                <a:cs typeface="Livvic"/>
                <a:sym typeface="Livvic"/>
              </a:defRPr>
            </a:lvl1pPr>
            <a:lvl2pPr lvl="1" rtl="0">
              <a:lnSpc>
                <a:spcPct val="115000"/>
              </a:lnSpc>
              <a:spcBef>
                <a:spcPts val="0"/>
              </a:spcBef>
              <a:spcAft>
                <a:spcPts val="0"/>
              </a:spcAft>
              <a:buSzPts val="2200"/>
              <a:buFont typeface="Sora"/>
              <a:buNone/>
              <a:defRPr sz="2200" b="1">
                <a:latin typeface="Sora"/>
                <a:ea typeface="Sora"/>
                <a:cs typeface="Sora"/>
                <a:sym typeface="Sora"/>
              </a:defRPr>
            </a:lvl2pPr>
            <a:lvl3pPr lvl="2" rtl="0">
              <a:lnSpc>
                <a:spcPct val="115000"/>
              </a:lnSpc>
              <a:spcBef>
                <a:spcPts val="0"/>
              </a:spcBef>
              <a:spcAft>
                <a:spcPts val="0"/>
              </a:spcAft>
              <a:buSzPts val="2200"/>
              <a:buFont typeface="Sora"/>
              <a:buNone/>
              <a:defRPr sz="2200" b="1">
                <a:latin typeface="Sora"/>
                <a:ea typeface="Sora"/>
                <a:cs typeface="Sora"/>
                <a:sym typeface="Sora"/>
              </a:defRPr>
            </a:lvl3pPr>
            <a:lvl4pPr lvl="3" rtl="0">
              <a:lnSpc>
                <a:spcPct val="115000"/>
              </a:lnSpc>
              <a:spcBef>
                <a:spcPts val="0"/>
              </a:spcBef>
              <a:spcAft>
                <a:spcPts val="0"/>
              </a:spcAft>
              <a:buSzPts val="2200"/>
              <a:buFont typeface="Sora"/>
              <a:buNone/>
              <a:defRPr sz="2200" b="1">
                <a:latin typeface="Sora"/>
                <a:ea typeface="Sora"/>
                <a:cs typeface="Sora"/>
                <a:sym typeface="Sora"/>
              </a:defRPr>
            </a:lvl4pPr>
            <a:lvl5pPr lvl="4" rtl="0">
              <a:lnSpc>
                <a:spcPct val="115000"/>
              </a:lnSpc>
              <a:spcBef>
                <a:spcPts val="0"/>
              </a:spcBef>
              <a:spcAft>
                <a:spcPts val="0"/>
              </a:spcAft>
              <a:buSzPts val="2200"/>
              <a:buFont typeface="Sora"/>
              <a:buNone/>
              <a:defRPr sz="2200" b="1">
                <a:latin typeface="Sora"/>
                <a:ea typeface="Sora"/>
                <a:cs typeface="Sora"/>
                <a:sym typeface="Sora"/>
              </a:defRPr>
            </a:lvl5pPr>
            <a:lvl6pPr lvl="5" rtl="0">
              <a:lnSpc>
                <a:spcPct val="115000"/>
              </a:lnSpc>
              <a:spcBef>
                <a:spcPts val="0"/>
              </a:spcBef>
              <a:spcAft>
                <a:spcPts val="0"/>
              </a:spcAft>
              <a:buSzPts val="2200"/>
              <a:buFont typeface="Sora"/>
              <a:buNone/>
              <a:defRPr sz="2200" b="1">
                <a:latin typeface="Sora"/>
                <a:ea typeface="Sora"/>
                <a:cs typeface="Sora"/>
                <a:sym typeface="Sora"/>
              </a:defRPr>
            </a:lvl6pPr>
            <a:lvl7pPr lvl="6" rtl="0">
              <a:lnSpc>
                <a:spcPct val="115000"/>
              </a:lnSpc>
              <a:spcBef>
                <a:spcPts val="0"/>
              </a:spcBef>
              <a:spcAft>
                <a:spcPts val="0"/>
              </a:spcAft>
              <a:buSzPts val="2200"/>
              <a:buFont typeface="Sora"/>
              <a:buNone/>
              <a:defRPr sz="2200" b="1">
                <a:latin typeface="Sora"/>
                <a:ea typeface="Sora"/>
                <a:cs typeface="Sora"/>
                <a:sym typeface="Sora"/>
              </a:defRPr>
            </a:lvl7pPr>
            <a:lvl8pPr lvl="7" rtl="0">
              <a:lnSpc>
                <a:spcPct val="115000"/>
              </a:lnSpc>
              <a:spcBef>
                <a:spcPts val="0"/>
              </a:spcBef>
              <a:spcAft>
                <a:spcPts val="0"/>
              </a:spcAft>
              <a:buSzPts val="2200"/>
              <a:buFont typeface="Sora"/>
              <a:buNone/>
              <a:defRPr sz="2200" b="1">
                <a:latin typeface="Sora"/>
                <a:ea typeface="Sora"/>
                <a:cs typeface="Sora"/>
                <a:sym typeface="Sora"/>
              </a:defRPr>
            </a:lvl8pPr>
            <a:lvl9pPr lvl="8"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31" name="Google Shape;431;p36"/>
          <p:cNvSpPr txBox="1">
            <a:spLocks noGrp="1"/>
          </p:cNvSpPr>
          <p:nvPr>
            <p:ph type="subTitle" idx="6"/>
          </p:nvPr>
        </p:nvSpPr>
        <p:spPr>
          <a:xfrm>
            <a:off x="5590950" y="1488825"/>
            <a:ext cx="2687400" cy="427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200"/>
              <a:buFont typeface="Sora"/>
              <a:buNone/>
              <a:defRPr sz="2200" b="1">
                <a:latin typeface="Livvic"/>
                <a:ea typeface="Livvic"/>
                <a:cs typeface="Livvic"/>
                <a:sym typeface="Livvic"/>
              </a:defRPr>
            </a:lvl1pPr>
            <a:lvl2pPr lvl="1" rtl="0">
              <a:lnSpc>
                <a:spcPct val="115000"/>
              </a:lnSpc>
              <a:spcBef>
                <a:spcPts val="0"/>
              </a:spcBef>
              <a:spcAft>
                <a:spcPts val="0"/>
              </a:spcAft>
              <a:buSzPts val="2200"/>
              <a:buFont typeface="Sora"/>
              <a:buNone/>
              <a:defRPr sz="2200" b="1">
                <a:latin typeface="Sora"/>
                <a:ea typeface="Sora"/>
                <a:cs typeface="Sora"/>
                <a:sym typeface="Sora"/>
              </a:defRPr>
            </a:lvl2pPr>
            <a:lvl3pPr lvl="2" rtl="0">
              <a:lnSpc>
                <a:spcPct val="115000"/>
              </a:lnSpc>
              <a:spcBef>
                <a:spcPts val="0"/>
              </a:spcBef>
              <a:spcAft>
                <a:spcPts val="0"/>
              </a:spcAft>
              <a:buSzPts val="2200"/>
              <a:buFont typeface="Sora"/>
              <a:buNone/>
              <a:defRPr sz="2200" b="1">
                <a:latin typeface="Sora"/>
                <a:ea typeface="Sora"/>
                <a:cs typeface="Sora"/>
                <a:sym typeface="Sora"/>
              </a:defRPr>
            </a:lvl3pPr>
            <a:lvl4pPr lvl="3" rtl="0">
              <a:lnSpc>
                <a:spcPct val="115000"/>
              </a:lnSpc>
              <a:spcBef>
                <a:spcPts val="0"/>
              </a:spcBef>
              <a:spcAft>
                <a:spcPts val="0"/>
              </a:spcAft>
              <a:buSzPts val="2200"/>
              <a:buFont typeface="Sora"/>
              <a:buNone/>
              <a:defRPr sz="2200" b="1">
                <a:latin typeface="Sora"/>
                <a:ea typeface="Sora"/>
                <a:cs typeface="Sora"/>
                <a:sym typeface="Sora"/>
              </a:defRPr>
            </a:lvl4pPr>
            <a:lvl5pPr lvl="4" rtl="0">
              <a:lnSpc>
                <a:spcPct val="115000"/>
              </a:lnSpc>
              <a:spcBef>
                <a:spcPts val="0"/>
              </a:spcBef>
              <a:spcAft>
                <a:spcPts val="0"/>
              </a:spcAft>
              <a:buSzPts val="2200"/>
              <a:buFont typeface="Sora"/>
              <a:buNone/>
              <a:defRPr sz="2200" b="1">
                <a:latin typeface="Sora"/>
                <a:ea typeface="Sora"/>
                <a:cs typeface="Sora"/>
                <a:sym typeface="Sora"/>
              </a:defRPr>
            </a:lvl5pPr>
            <a:lvl6pPr lvl="5" rtl="0">
              <a:lnSpc>
                <a:spcPct val="115000"/>
              </a:lnSpc>
              <a:spcBef>
                <a:spcPts val="0"/>
              </a:spcBef>
              <a:spcAft>
                <a:spcPts val="0"/>
              </a:spcAft>
              <a:buSzPts val="2200"/>
              <a:buFont typeface="Sora"/>
              <a:buNone/>
              <a:defRPr sz="2200" b="1">
                <a:latin typeface="Sora"/>
                <a:ea typeface="Sora"/>
                <a:cs typeface="Sora"/>
                <a:sym typeface="Sora"/>
              </a:defRPr>
            </a:lvl6pPr>
            <a:lvl7pPr lvl="6" rtl="0">
              <a:lnSpc>
                <a:spcPct val="115000"/>
              </a:lnSpc>
              <a:spcBef>
                <a:spcPts val="0"/>
              </a:spcBef>
              <a:spcAft>
                <a:spcPts val="0"/>
              </a:spcAft>
              <a:buSzPts val="2200"/>
              <a:buFont typeface="Sora"/>
              <a:buNone/>
              <a:defRPr sz="2200" b="1">
                <a:latin typeface="Sora"/>
                <a:ea typeface="Sora"/>
                <a:cs typeface="Sora"/>
                <a:sym typeface="Sora"/>
              </a:defRPr>
            </a:lvl7pPr>
            <a:lvl8pPr lvl="7" rtl="0">
              <a:lnSpc>
                <a:spcPct val="115000"/>
              </a:lnSpc>
              <a:spcBef>
                <a:spcPts val="0"/>
              </a:spcBef>
              <a:spcAft>
                <a:spcPts val="0"/>
              </a:spcAft>
              <a:buSzPts val="2200"/>
              <a:buFont typeface="Sora"/>
              <a:buNone/>
              <a:defRPr sz="2200" b="1">
                <a:latin typeface="Sora"/>
                <a:ea typeface="Sora"/>
                <a:cs typeface="Sora"/>
                <a:sym typeface="Sora"/>
              </a:defRPr>
            </a:lvl8pPr>
            <a:lvl9pPr lvl="8"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32" name="Google Shape;432;p36"/>
          <p:cNvSpPr txBox="1">
            <a:spLocks noGrp="1"/>
          </p:cNvSpPr>
          <p:nvPr>
            <p:ph type="subTitle" idx="7"/>
          </p:nvPr>
        </p:nvSpPr>
        <p:spPr>
          <a:xfrm>
            <a:off x="5590950" y="3405085"/>
            <a:ext cx="2687400" cy="819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433" name="Google Shape;433;p36"/>
          <p:cNvSpPr txBox="1">
            <a:spLocks noGrp="1"/>
          </p:cNvSpPr>
          <p:nvPr>
            <p:ph type="subTitle" idx="8"/>
          </p:nvPr>
        </p:nvSpPr>
        <p:spPr>
          <a:xfrm>
            <a:off x="5590950" y="3036620"/>
            <a:ext cx="2687400" cy="4275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2200"/>
              <a:buFont typeface="Sora"/>
              <a:buNone/>
              <a:defRPr sz="2200" b="1">
                <a:latin typeface="Livvic"/>
                <a:ea typeface="Livvic"/>
                <a:cs typeface="Livvic"/>
                <a:sym typeface="Livvic"/>
              </a:defRPr>
            </a:lvl1pPr>
            <a:lvl2pPr lvl="1" rtl="0">
              <a:lnSpc>
                <a:spcPct val="115000"/>
              </a:lnSpc>
              <a:spcBef>
                <a:spcPts val="0"/>
              </a:spcBef>
              <a:spcAft>
                <a:spcPts val="0"/>
              </a:spcAft>
              <a:buSzPts val="2200"/>
              <a:buFont typeface="Sora"/>
              <a:buNone/>
              <a:defRPr sz="2200" b="1">
                <a:latin typeface="Sora"/>
                <a:ea typeface="Sora"/>
                <a:cs typeface="Sora"/>
                <a:sym typeface="Sora"/>
              </a:defRPr>
            </a:lvl2pPr>
            <a:lvl3pPr lvl="2" rtl="0">
              <a:lnSpc>
                <a:spcPct val="115000"/>
              </a:lnSpc>
              <a:spcBef>
                <a:spcPts val="0"/>
              </a:spcBef>
              <a:spcAft>
                <a:spcPts val="0"/>
              </a:spcAft>
              <a:buSzPts val="2200"/>
              <a:buFont typeface="Sora"/>
              <a:buNone/>
              <a:defRPr sz="2200" b="1">
                <a:latin typeface="Sora"/>
                <a:ea typeface="Sora"/>
                <a:cs typeface="Sora"/>
                <a:sym typeface="Sora"/>
              </a:defRPr>
            </a:lvl3pPr>
            <a:lvl4pPr lvl="3" rtl="0">
              <a:lnSpc>
                <a:spcPct val="115000"/>
              </a:lnSpc>
              <a:spcBef>
                <a:spcPts val="0"/>
              </a:spcBef>
              <a:spcAft>
                <a:spcPts val="0"/>
              </a:spcAft>
              <a:buSzPts val="2200"/>
              <a:buFont typeface="Sora"/>
              <a:buNone/>
              <a:defRPr sz="2200" b="1">
                <a:latin typeface="Sora"/>
                <a:ea typeface="Sora"/>
                <a:cs typeface="Sora"/>
                <a:sym typeface="Sora"/>
              </a:defRPr>
            </a:lvl4pPr>
            <a:lvl5pPr lvl="4" rtl="0">
              <a:lnSpc>
                <a:spcPct val="115000"/>
              </a:lnSpc>
              <a:spcBef>
                <a:spcPts val="0"/>
              </a:spcBef>
              <a:spcAft>
                <a:spcPts val="0"/>
              </a:spcAft>
              <a:buSzPts val="2200"/>
              <a:buFont typeface="Sora"/>
              <a:buNone/>
              <a:defRPr sz="2200" b="1">
                <a:latin typeface="Sora"/>
                <a:ea typeface="Sora"/>
                <a:cs typeface="Sora"/>
                <a:sym typeface="Sora"/>
              </a:defRPr>
            </a:lvl5pPr>
            <a:lvl6pPr lvl="5" rtl="0">
              <a:lnSpc>
                <a:spcPct val="115000"/>
              </a:lnSpc>
              <a:spcBef>
                <a:spcPts val="0"/>
              </a:spcBef>
              <a:spcAft>
                <a:spcPts val="0"/>
              </a:spcAft>
              <a:buSzPts val="2200"/>
              <a:buFont typeface="Sora"/>
              <a:buNone/>
              <a:defRPr sz="2200" b="1">
                <a:latin typeface="Sora"/>
                <a:ea typeface="Sora"/>
                <a:cs typeface="Sora"/>
                <a:sym typeface="Sora"/>
              </a:defRPr>
            </a:lvl6pPr>
            <a:lvl7pPr lvl="6" rtl="0">
              <a:lnSpc>
                <a:spcPct val="115000"/>
              </a:lnSpc>
              <a:spcBef>
                <a:spcPts val="0"/>
              </a:spcBef>
              <a:spcAft>
                <a:spcPts val="0"/>
              </a:spcAft>
              <a:buSzPts val="2200"/>
              <a:buFont typeface="Sora"/>
              <a:buNone/>
              <a:defRPr sz="2200" b="1">
                <a:latin typeface="Sora"/>
                <a:ea typeface="Sora"/>
                <a:cs typeface="Sora"/>
                <a:sym typeface="Sora"/>
              </a:defRPr>
            </a:lvl7pPr>
            <a:lvl8pPr lvl="7" rtl="0">
              <a:lnSpc>
                <a:spcPct val="115000"/>
              </a:lnSpc>
              <a:spcBef>
                <a:spcPts val="0"/>
              </a:spcBef>
              <a:spcAft>
                <a:spcPts val="0"/>
              </a:spcAft>
              <a:buSzPts val="2200"/>
              <a:buFont typeface="Sora"/>
              <a:buNone/>
              <a:defRPr sz="2200" b="1">
                <a:latin typeface="Sora"/>
                <a:ea typeface="Sora"/>
                <a:cs typeface="Sora"/>
                <a:sym typeface="Sora"/>
              </a:defRPr>
            </a:lvl8pPr>
            <a:lvl9pPr lvl="8" rtl="0">
              <a:lnSpc>
                <a:spcPct val="115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34" name="Google Shape;434;p3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Font typeface="Sora"/>
              <a:buNone/>
              <a:defRPr>
                <a:latin typeface="Sora"/>
                <a:ea typeface="Sora"/>
                <a:cs typeface="Sora"/>
                <a:sym typeface="Sora"/>
              </a:defRPr>
            </a:lvl2pPr>
            <a:lvl3pPr lvl="2" rtl="0">
              <a:spcBef>
                <a:spcPts val="0"/>
              </a:spcBef>
              <a:spcAft>
                <a:spcPts val="0"/>
              </a:spcAft>
              <a:buSzPts val="3200"/>
              <a:buFont typeface="Sora"/>
              <a:buNone/>
              <a:defRPr>
                <a:latin typeface="Sora"/>
                <a:ea typeface="Sora"/>
                <a:cs typeface="Sora"/>
                <a:sym typeface="Sora"/>
              </a:defRPr>
            </a:lvl3pPr>
            <a:lvl4pPr lvl="3" rtl="0">
              <a:spcBef>
                <a:spcPts val="0"/>
              </a:spcBef>
              <a:spcAft>
                <a:spcPts val="0"/>
              </a:spcAft>
              <a:buSzPts val="3200"/>
              <a:buFont typeface="Sora"/>
              <a:buNone/>
              <a:defRPr>
                <a:latin typeface="Sora"/>
                <a:ea typeface="Sora"/>
                <a:cs typeface="Sora"/>
                <a:sym typeface="Sora"/>
              </a:defRPr>
            </a:lvl4pPr>
            <a:lvl5pPr lvl="4" rtl="0">
              <a:spcBef>
                <a:spcPts val="0"/>
              </a:spcBef>
              <a:spcAft>
                <a:spcPts val="0"/>
              </a:spcAft>
              <a:buSzPts val="3200"/>
              <a:buFont typeface="Sora"/>
              <a:buNone/>
              <a:defRPr>
                <a:latin typeface="Sora"/>
                <a:ea typeface="Sora"/>
                <a:cs typeface="Sora"/>
                <a:sym typeface="Sora"/>
              </a:defRPr>
            </a:lvl5pPr>
            <a:lvl6pPr lvl="5" rtl="0">
              <a:spcBef>
                <a:spcPts val="0"/>
              </a:spcBef>
              <a:spcAft>
                <a:spcPts val="0"/>
              </a:spcAft>
              <a:buSzPts val="3200"/>
              <a:buFont typeface="Sora"/>
              <a:buNone/>
              <a:defRPr>
                <a:latin typeface="Sora"/>
                <a:ea typeface="Sora"/>
                <a:cs typeface="Sora"/>
                <a:sym typeface="Sora"/>
              </a:defRPr>
            </a:lvl6pPr>
            <a:lvl7pPr lvl="6" rtl="0">
              <a:spcBef>
                <a:spcPts val="0"/>
              </a:spcBef>
              <a:spcAft>
                <a:spcPts val="0"/>
              </a:spcAft>
              <a:buSzPts val="3200"/>
              <a:buFont typeface="Sora"/>
              <a:buNone/>
              <a:defRPr>
                <a:latin typeface="Sora"/>
                <a:ea typeface="Sora"/>
                <a:cs typeface="Sora"/>
                <a:sym typeface="Sora"/>
              </a:defRPr>
            </a:lvl7pPr>
            <a:lvl8pPr lvl="7" rtl="0">
              <a:spcBef>
                <a:spcPts val="0"/>
              </a:spcBef>
              <a:spcAft>
                <a:spcPts val="0"/>
              </a:spcAft>
              <a:buSzPts val="3200"/>
              <a:buFont typeface="Sora"/>
              <a:buNone/>
              <a:defRPr>
                <a:latin typeface="Sora"/>
                <a:ea typeface="Sora"/>
                <a:cs typeface="Sora"/>
                <a:sym typeface="Sora"/>
              </a:defRPr>
            </a:lvl8pPr>
            <a:lvl9pPr lvl="8" rtl="0">
              <a:spcBef>
                <a:spcPts val="0"/>
              </a:spcBef>
              <a:spcAft>
                <a:spcPts val="0"/>
              </a:spcAft>
              <a:buSzPts val="3200"/>
              <a:buFont typeface="Sora"/>
              <a:buNone/>
              <a:defRPr>
                <a:latin typeface="Sora"/>
                <a:ea typeface="Sora"/>
                <a:cs typeface="Sora"/>
                <a:sym typeface="Sora"/>
              </a:defRPr>
            </a:lvl9pPr>
          </a:lstStyle>
          <a:p>
            <a:endParaRPr/>
          </a:p>
        </p:txBody>
      </p:sp>
      <p:grpSp>
        <p:nvGrpSpPr>
          <p:cNvPr id="435" name="Google Shape;435;p36"/>
          <p:cNvGrpSpPr/>
          <p:nvPr/>
        </p:nvGrpSpPr>
        <p:grpSpPr>
          <a:xfrm flipH="1">
            <a:off x="76090" y="3798322"/>
            <a:ext cx="555553" cy="886453"/>
            <a:chOff x="4232725" y="4068350"/>
            <a:chExt cx="133675" cy="213300"/>
          </a:xfrm>
        </p:grpSpPr>
        <p:sp>
          <p:nvSpPr>
            <p:cNvPr id="436" name="Google Shape;436;p36"/>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36"/>
          <p:cNvGrpSpPr/>
          <p:nvPr/>
        </p:nvGrpSpPr>
        <p:grpSpPr>
          <a:xfrm>
            <a:off x="8430731" y="3956219"/>
            <a:ext cx="555553" cy="886453"/>
            <a:chOff x="4232725" y="4068350"/>
            <a:chExt cx="133675" cy="213300"/>
          </a:xfrm>
        </p:grpSpPr>
        <p:sp>
          <p:nvSpPr>
            <p:cNvPr id="444" name="Google Shape;444;p36"/>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CUSTOM_13">
    <p:spTree>
      <p:nvGrpSpPr>
        <p:cNvPr id="1" name="Shape 451"/>
        <p:cNvGrpSpPr/>
        <p:nvPr/>
      </p:nvGrpSpPr>
      <p:grpSpPr>
        <a:xfrm>
          <a:off x="0" y="0"/>
          <a:ext cx="0" cy="0"/>
          <a:chOff x="0" y="0"/>
          <a:chExt cx="0" cy="0"/>
        </a:xfrm>
      </p:grpSpPr>
      <p:sp>
        <p:nvSpPr>
          <p:cNvPr id="452" name="Google Shape;452;p37"/>
          <p:cNvSpPr txBox="1">
            <a:spLocks noGrp="1"/>
          </p:cNvSpPr>
          <p:nvPr>
            <p:ph type="title"/>
          </p:nvPr>
        </p:nvSpPr>
        <p:spPr>
          <a:xfrm>
            <a:off x="788725" y="3045050"/>
            <a:ext cx="22431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Sora"/>
              <a:buNone/>
              <a:defRPr sz="2200">
                <a:latin typeface="Sora"/>
                <a:ea typeface="Sora"/>
                <a:cs typeface="Sora"/>
                <a:sym typeface="Sora"/>
              </a:defRPr>
            </a:lvl2pPr>
            <a:lvl3pPr lvl="2" algn="ctr" rtl="0">
              <a:spcBef>
                <a:spcPts val="0"/>
              </a:spcBef>
              <a:spcAft>
                <a:spcPts val="0"/>
              </a:spcAft>
              <a:buSzPts val="2200"/>
              <a:buFont typeface="Sora"/>
              <a:buNone/>
              <a:defRPr sz="2200">
                <a:latin typeface="Sora"/>
                <a:ea typeface="Sora"/>
                <a:cs typeface="Sora"/>
                <a:sym typeface="Sora"/>
              </a:defRPr>
            </a:lvl3pPr>
            <a:lvl4pPr lvl="3" algn="ctr" rtl="0">
              <a:spcBef>
                <a:spcPts val="0"/>
              </a:spcBef>
              <a:spcAft>
                <a:spcPts val="0"/>
              </a:spcAft>
              <a:buSzPts val="2200"/>
              <a:buFont typeface="Sora"/>
              <a:buNone/>
              <a:defRPr sz="2200">
                <a:latin typeface="Sora"/>
                <a:ea typeface="Sora"/>
                <a:cs typeface="Sora"/>
                <a:sym typeface="Sora"/>
              </a:defRPr>
            </a:lvl4pPr>
            <a:lvl5pPr lvl="4" algn="ctr" rtl="0">
              <a:spcBef>
                <a:spcPts val="0"/>
              </a:spcBef>
              <a:spcAft>
                <a:spcPts val="0"/>
              </a:spcAft>
              <a:buSzPts val="2200"/>
              <a:buFont typeface="Sora"/>
              <a:buNone/>
              <a:defRPr sz="2200">
                <a:latin typeface="Sora"/>
                <a:ea typeface="Sora"/>
                <a:cs typeface="Sora"/>
                <a:sym typeface="Sora"/>
              </a:defRPr>
            </a:lvl5pPr>
            <a:lvl6pPr lvl="5" algn="ctr" rtl="0">
              <a:spcBef>
                <a:spcPts val="0"/>
              </a:spcBef>
              <a:spcAft>
                <a:spcPts val="0"/>
              </a:spcAft>
              <a:buSzPts val="2200"/>
              <a:buFont typeface="Sora"/>
              <a:buNone/>
              <a:defRPr sz="2200">
                <a:latin typeface="Sora"/>
                <a:ea typeface="Sora"/>
                <a:cs typeface="Sora"/>
                <a:sym typeface="Sora"/>
              </a:defRPr>
            </a:lvl6pPr>
            <a:lvl7pPr lvl="6" algn="ctr" rtl="0">
              <a:spcBef>
                <a:spcPts val="0"/>
              </a:spcBef>
              <a:spcAft>
                <a:spcPts val="0"/>
              </a:spcAft>
              <a:buSzPts val="2200"/>
              <a:buFont typeface="Sora"/>
              <a:buNone/>
              <a:defRPr sz="2200">
                <a:latin typeface="Sora"/>
                <a:ea typeface="Sora"/>
                <a:cs typeface="Sora"/>
                <a:sym typeface="Sora"/>
              </a:defRPr>
            </a:lvl7pPr>
            <a:lvl8pPr lvl="7" algn="ctr" rtl="0">
              <a:spcBef>
                <a:spcPts val="0"/>
              </a:spcBef>
              <a:spcAft>
                <a:spcPts val="0"/>
              </a:spcAft>
              <a:buSzPts val="2200"/>
              <a:buFont typeface="Sora"/>
              <a:buNone/>
              <a:defRPr sz="2200">
                <a:latin typeface="Sora"/>
                <a:ea typeface="Sora"/>
                <a:cs typeface="Sora"/>
                <a:sym typeface="Sora"/>
              </a:defRPr>
            </a:lvl8pPr>
            <a:lvl9pPr lvl="8" algn="ctr" rtl="0">
              <a:spcBef>
                <a:spcPts val="0"/>
              </a:spcBef>
              <a:spcAft>
                <a:spcPts val="0"/>
              </a:spcAft>
              <a:buSzPts val="2200"/>
              <a:buFont typeface="Sora"/>
              <a:buNone/>
              <a:defRPr sz="2200">
                <a:latin typeface="Sora"/>
                <a:ea typeface="Sora"/>
                <a:cs typeface="Sora"/>
                <a:sym typeface="Sora"/>
              </a:defRPr>
            </a:lvl9pPr>
          </a:lstStyle>
          <a:p>
            <a:endParaRPr/>
          </a:p>
        </p:txBody>
      </p:sp>
      <p:sp>
        <p:nvSpPr>
          <p:cNvPr id="453" name="Google Shape;453;p37"/>
          <p:cNvSpPr txBox="1">
            <a:spLocks noGrp="1"/>
          </p:cNvSpPr>
          <p:nvPr>
            <p:ph type="subTitle" idx="1"/>
          </p:nvPr>
        </p:nvSpPr>
        <p:spPr>
          <a:xfrm>
            <a:off x="788725" y="3786972"/>
            <a:ext cx="224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4" name="Google Shape;454;p37"/>
          <p:cNvSpPr txBox="1">
            <a:spLocks noGrp="1"/>
          </p:cNvSpPr>
          <p:nvPr>
            <p:ph type="title" idx="2"/>
          </p:nvPr>
        </p:nvSpPr>
        <p:spPr>
          <a:xfrm>
            <a:off x="3450495" y="3045050"/>
            <a:ext cx="22431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Sora"/>
              <a:buNone/>
              <a:defRPr sz="2200">
                <a:latin typeface="Sora"/>
                <a:ea typeface="Sora"/>
                <a:cs typeface="Sora"/>
                <a:sym typeface="Sora"/>
              </a:defRPr>
            </a:lvl2pPr>
            <a:lvl3pPr lvl="2" algn="ctr" rtl="0">
              <a:spcBef>
                <a:spcPts val="0"/>
              </a:spcBef>
              <a:spcAft>
                <a:spcPts val="0"/>
              </a:spcAft>
              <a:buSzPts val="2200"/>
              <a:buFont typeface="Sora"/>
              <a:buNone/>
              <a:defRPr sz="2200">
                <a:latin typeface="Sora"/>
                <a:ea typeface="Sora"/>
                <a:cs typeface="Sora"/>
                <a:sym typeface="Sora"/>
              </a:defRPr>
            </a:lvl3pPr>
            <a:lvl4pPr lvl="3" algn="ctr" rtl="0">
              <a:spcBef>
                <a:spcPts val="0"/>
              </a:spcBef>
              <a:spcAft>
                <a:spcPts val="0"/>
              </a:spcAft>
              <a:buSzPts val="2200"/>
              <a:buFont typeface="Sora"/>
              <a:buNone/>
              <a:defRPr sz="2200">
                <a:latin typeface="Sora"/>
                <a:ea typeface="Sora"/>
                <a:cs typeface="Sora"/>
                <a:sym typeface="Sora"/>
              </a:defRPr>
            </a:lvl4pPr>
            <a:lvl5pPr lvl="4" algn="ctr" rtl="0">
              <a:spcBef>
                <a:spcPts val="0"/>
              </a:spcBef>
              <a:spcAft>
                <a:spcPts val="0"/>
              </a:spcAft>
              <a:buSzPts val="2200"/>
              <a:buFont typeface="Sora"/>
              <a:buNone/>
              <a:defRPr sz="2200">
                <a:latin typeface="Sora"/>
                <a:ea typeface="Sora"/>
                <a:cs typeface="Sora"/>
                <a:sym typeface="Sora"/>
              </a:defRPr>
            </a:lvl5pPr>
            <a:lvl6pPr lvl="5" algn="ctr" rtl="0">
              <a:spcBef>
                <a:spcPts val="0"/>
              </a:spcBef>
              <a:spcAft>
                <a:spcPts val="0"/>
              </a:spcAft>
              <a:buSzPts val="2200"/>
              <a:buFont typeface="Sora"/>
              <a:buNone/>
              <a:defRPr sz="2200">
                <a:latin typeface="Sora"/>
                <a:ea typeface="Sora"/>
                <a:cs typeface="Sora"/>
                <a:sym typeface="Sora"/>
              </a:defRPr>
            </a:lvl6pPr>
            <a:lvl7pPr lvl="6" algn="ctr" rtl="0">
              <a:spcBef>
                <a:spcPts val="0"/>
              </a:spcBef>
              <a:spcAft>
                <a:spcPts val="0"/>
              </a:spcAft>
              <a:buSzPts val="2200"/>
              <a:buFont typeface="Sora"/>
              <a:buNone/>
              <a:defRPr sz="2200">
                <a:latin typeface="Sora"/>
                <a:ea typeface="Sora"/>
                <a:cs typeface="Sora"/>
                <a:sym typeface="Sora"/>
              </a:defRPr>
            </a:lvl7pPr>
            <a:lvl8pPr lvl="7" algn="ctr" rtl="0">
              <a:spcBef>
                <a:spcPts val="0"/>
              </a:spcBef>
              <a:spcAft>
                <a:spcPts val="0"/>
              </a:spcAft>
              <a:buSzPts val="2200"/>
              <a:buFont typeface="Sora"/>
              <a:buNone/>
              <a:defRPr sz="2200">
                <a:latin typeface="Sora"/>
                <a:ea typeface="Sora"/>
                <a:cs typeface="Sora"/>
                <a:sym typeface="Sora"/>
              </a:defRPr>
            </a:lvl8pPr>
            <a:lvl9pPr lvl="8" algn="ctr" rtl="0">
              <a:spcBef>
                <a:spcPts val="0"/>
              </a:spcBef>
              <a:spcAft>
                <a:spcPts val="0"/>
              </a:spcAft>
              <a:buSzPts val="2200"/>
              <a:buFont typeface="Sora"/>
              <a:buNone/>
              <a:defRPr sz="2200">
                <a:latin typeface="Sora"/>
                <a:ea typeface="Sora"/>
                <a:cs typeface="Sora"/>
                <a:sym typeface="Sora"/>
              </a:defRPr>
            </a:lvl9pPr>
          </a:lstStyle>
          <a:p>
            <a:endParaRPr/>
          </a:p>
        </p:txBody>
      </p:sp>
      <p:sp>
        <p:nvSpPr>
          <p:cNvPr id="455" name="Google Shape;455;p37"/>
          <p:cNvSpPr txBox="1">
            <a:spLocks noGrp="1"/>
          </p:cNvSpPr>
          <p:nvPr>
            <p:ph type="subTitle" idx="3"/>
          </p:nvPr>
        </p:nvSpPr>
        <p:spPr>
          <a:xfrm>
            <a:off x="3450492" y="3786972"/>
            <a:ext cx="224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6" name="Google Shape;456;p37"/>
          <p:cNvSpPr txBox="1">
            <a:spLocks noGrp="1"/>
          </p:cNvSpPr>
          <p:nvPr>
            <p:ph type="title" idx="4"/>
          </p:nvPr>
        </p:nvSpPr>
        <p:spPr>
          <a:xfrm>
            <a:off x="788725" y="1485575"/>
            <a:ext cx="22431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Sora"/>
              <a:buNone/>
              <a:defRPr sz="2200">
                <a:latin typeface="Sora"/>
                <a:ea typeface="Sora"/>
                <a:cs typeface="Sora"/>
                <a:sym typeface="Sora"/>
              </a:defRPr>
            </a:lvl2pPr>
            <a:lvl3pPr lvl="2" algn="ctr" rtl="0">
              <a:spcBef>
                <a:spcPts val="0"/>
              </a:spcBef>
              <a:spcAft>
                <a:spcPts val="0"/>
              </a:spcAft>
              <a:buSzPts val="2200"/>
              <a:buFont typeface="Sora"/>
              <a:buNone/>
              <a:defRPr sz="2200">
                <a:latin typeface="Sora"/>
                <a:ea typeface="Sora"/>
                <a:cs typeface="Sora"/>
                <a:sym typeface="Sora"/>
              </a:defRPr>
            </a:lvl3pPr>
            <a:lvl4pPr lvl="3" algn="ctr" rtl="0">
              <a:spcBef>
                <a:spcPts val="0"/>
              </a:spcBef>
              <a:spcAft>
                <a:spcPts val="0"/>
              </a:spcAft>
              <a:buSzPts val="2200"/>
              <a:buFont typeface="Sora"/>
              <a:buNone/>
              <a:defRPr sz="2200">
                <a:latin typeface="Sora"/>
                <a:ea typeface="Sora"/>
                <a:cs typeface="Sora"/>
                <a:sym typeface="Sora"/>
              </a:defRPr>
            </a:lvl4pPr>
            <a:lvl5pPr lvl="4" algn="ctr" rtl="0">
              <a:spcBef>
                <a:spcPts val="0"/>
              </a:spcBef>
              <a:spcAft>
                <a:spcPts val="0"/>
              </a:spcAft>
              <a:buSzPts val="2200"/>
              <a:buFont typeface="Sora"/>
              <a:buNone/>
              <a:defRPr sz="2200">
                <a:latin typeface="Sora"/>
                <a:ea typeface="Sora"/>
                <a:cs typeface="Sora"/>
                <a:sym typeface="Sora"/>
              </a:defRPr>
            </a:lvl5pPr>
            <a:lvl6pPr lvl="5" algn="ctr" rtl="0">
              <a:spcBef>
                <a:spcPts val="0"/>
              </a:spcBef>
              <a:spcAft>
                <a:spcPts val="0"/>
              </a:spcAft>
              <a:buSzPts val="2200"/>
              <a:buFont typeface="Sora"/>
              <a:buNone/>
              <a:defRPr sz="2200">
                <a:latin typeface="Sora"/>
                <a:ea typeface="Sora"/>
                <a:cs typeface="Sora"/>
                <a:sym typeface="Sora"/>
              </a:defRPr>
            </a:lvl6pPr>
            <a:lvl7pPr lvl="6" algn="ctr" rtl="0">
              <a:spcBef>
                <a:spcPts val="0"/>
              </a:spcBef>
              <a:spcAft>
                <a:spcPts val="0"/>
              </a:spcAft>
              <a:buSzPts val="2200"/>
              <a:buFont typeface="Sora"/>
              <a:buNone/>
              <a:defRPr sz="2200">
                <a:latin typeface="Sora"/>
                <a:ea typeface="Sora"/>
                <a:cs typeface="Sora"/>
                <a:sym typeface="Sora"/>
              </a:defRPr>
            </a:lvl7pPr>
            <a:lvl8pPr lvl="7" algn="ctr" rtl="0">
              <a:spcBef>
                <a:spcPts val="0"/>
              </a:spcBef>
              <a:spcAft>
                <a:spcPts val="0"/>
              </a:spcAft>
              <a:buSzPts val="2200"/>
              <a:buFont typeface="Sora"/>
              <a:buNone/>
              <a:defRPr sz="2200">
                <a:latin typeface="Sora"/>
                <a:ea typeface="Sora"/>
                <a:cs typeface="Sora"/>
                <a:sym typeface="Sora"/>
              </a:defRPr>
            </a:lvl8pPr>
            <a:lvl9pPr lvl="8" algn="ctr" rtl="0">
              <a:spcBef>
                <a:spcPts val="0"/>
              </a:spcBef>
              <a:spcAft>
                <a:spcPts val="0"/>
              </a:spcAft>
              <a:buSzPts val="2200"/>
              <a:buFont typeface="Sora"/>
              <a:buNone/>
              <a:defRPr sz="2200">
                <a:latin typeface="Sora"/>
                <a:ea typeface="Sora"/>
                <a:cs typeface="Sora"/>
                <a:sym typeface="Sora"/>
              </a:defRPr>
            </a:lvl9pPr>
          </a:lstStyle>
          <a:p>
            <a:endParaRPr/>
          </a:p>
        </p:txBody>
      </p:sp>
      <p:sp>
        <p:nvSpPr>
          <p:cNvPr id="457" name="Google Shape;457;p37"/>
          <p:cNvSpPr txBox="1">
            <a:spLocks noGrp="1"/>
          </p:cNvSpPr>
          <p:nvPr>
            <p:ph type="subTitle" idx="5"/>
          </p:nvPr>
        </p:nvSpPr>
        <p:spPr>
          <a:xfrm>
            <a:off x="788700" y="2233430"/>
            <a:ext cx="224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8" name="Google Shape;458;p37"/>
          <p:cNvSpPr txBox="1">
            <a:spLocks noGrp="1"/>
          </p:cNvSpPr>
          <p:nvPr>
            <p:ph type="title" idx="6"/>
          </p:nvPr>
        </p:nvSpPr>
        <p:spPr>
          <a:xfrm>
            <a:off x="3450491" y="1485575"/>
            <a:ext cx="22431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Sora"/>
              <a:buNone/>
              <a:defRPr sz="2200">
                <a:latin typeface="Sora"/>
                <a:ea typeface="Sora"/>
                <a:cs typeface="Sora"/>
                <a:sym typeface="Sora"/>
              </a:defRPr>
            </a:lvl2pPr>
            <a:lvl3pPr lvl="2" algn="ctr" rtl="0">
              <a:spcBef>
                <a:spcPts val="0"/>
              </a:spcBef>
              <a:spcAft>
                <a:spcPts val="0"/>
              </a:spcAft>
              <a:buSzPts val="2200"/>
              <a:buFont typeface="Sora"/>
              <a:buNone/>
              <a:defRPr sz="2200">
                <a:latin typeface="Sora"/>
                <a:ea typeface="Sora"/>
                <a:cs typeface="Sora"/>
                <a:sym typeface="Sora"/>
              </a:defRPr>
            </a:lvl3pPr>
            <a:lvl4pPr lvl="3" algn="ctr" rtl="0">
              <a:spcBef>
                <a:spcPts val="0"/>
              </a:spcBef>
              <a:spcAft>
                <a:spcPts val="0"/>
              </a:spcAft>
              <a:buSzPts val="2200"/>
              <a:buFont typeface="Sora"/>
              <a:buNone/>
              <a:defRPr sz="2200">
                <a:latin typeface="Sora"/>
                <a:ea typeface="Sora"/>
                <a:cs typeface="Sora"/>
                <a:sym typeface="Sora"/>
              </a:defRPr>
            </a:lvl4pPr>
            <a:lvl5pPr lvl="4" algn="ctr" rtl="0">
              <a:spcBef>
                <a:spcPts val="0"/>
              </a:spcBef>
              <a:spcAft>
                <a:spcPts val="0"/>
              </a:spcAft>
              <a:buSzPts val="2200"/>
              <a:buFont typeface="Sora"/>
              <a:buNone/>
              <a:defRPr sz="2200">
                <a:latin typeface="Sora"/>
                <a:ea typeface="Sora"/>
                <a:cs typeface="Sora"/>
                <a:sym typeface="Sora"/>
              </a:defRPr>
            </a:lvl5pPr>
            <a:lvl6pPr lvl="5" algn="ctr" rtl="0">
              <a:spcBef>
                <a:spcPts val="0"/>
              </a:spcBef>
              <a:spcAft>
                <a:spcPts val="0"/>
              </a:spcAft>
              <a:buSzPts val="2200"/>
              <a:buFont typeface="Sora"/>
              <a:buNone/>
              <a:defRPr sz="2200">
                <a:latin typeface="Sora"/>
                <a:ea typeface="Sora"/>
                <a:cs typeface="Sora"/>
                <a:sym typeface="Sora"/>
              </a:defRPr>
            </a:lvl6pPr>
            <a:lvl7pPr lvl="6" algn="ctr" rtl="0">
              <a:spcBef>
                <a:spcPts val="0"/>
              </a:spcBef>
              <a:spcAft>
                <a:spcPts val="0"/>
              </a:spcAft>
              <a:buSzPts val="2200"/>
              <a:buFont typeface="Sora"/>
              <a:buNone/>
              <a:defRPr sz="2200">
                <a:latin typeface="Sora"/>
                <a:ea typeface="Sora"/>
                <a:cs typeface="Sora"/>
                <a:sym typeface="Sora"/>
              </a:defRPr>
            </a:lvl7pPr>
            <a:lvl8pPr lvl="7" algn="ctr" rtl="0">
              <a:spcBef>
                <a:spcPts val="0"/>
              </a:spcBef>
              <a:spcAft>
                <a:spcPts val="0"/>
              </a:spcAft>
              <a:buSzPts val="2200"/>
              <a:buFont typeface="Sora"/>
              <a:buNone/>
              <a:defRPr sz="2200">
                <a:latin typeface="Sora"/>
                <a:ea typeface="Sora"/>
                <a:cs typeface="Sora"/>
                <a:sym typeface="Sora"/>
              </a:defRPr>
            </a:lvl8pPr>
            <a:lvl9pPr lvl="8" algn="ctr" rtl="0">
              <a:spcBef>
                <a:spcPts val="0"/>
              </a:spcBef>
              <a:spcAft>
                <a:spcPts val="0"/>
              </a:spcAft>
              <a:buSzPts val="2200"/>
              <a:buFont typeface="Sora"/>
              <a:buNone/>
              <a:defRPr sz="2200">
                <a:latin typeface="Sora"/>
                <a:ea typeface="Sora"/>
                <a:cs typeface="Sora"/>
                <a:sym typeface="Sora"/>
              </a:defRPr>
            </a:lvl9pPr>
          </a:lstStyle>
          <a:p>
            <a:endParaRPr/>
          </a:p>
        </p:txBody>
      </p:sp>
      <p:sp>
        <p:nvSpPr>
          <p:cNvPr id="459" name="Google Shape;459;p37"/>
          <p:cNvSpPr txBox="1">
            <a:spLocks noGrp="1"/>
          </p:cNvSpPr>
          <p:nvPr>
            <p:ph type="subTitle" idx="7"/>
          </p:nvPr>
        </p:nvSpPr>
        <p:spPr>
          <a:xfrm>
            <a:off x="3450406" y="2233430"/>
            <a:ext cx="224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37"/>
          <p:cNvSpPr txBox="1">
            <a:spLocks noGrp="1"/>
          </p:cNvSpPr>
          <p:nvPr>
            <p:ph type="title" idx="8"/>
          </p:nvPr>
        </p:nvSpPr>
        <p:spPr>
          <a:xfrm>
            <a:off x="6112180" y="1485575"/>
            <a:ext cx="2243100" cy="801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Sora"/>
              <a:buNone/>
              <a:defRPr sz="2200">
                <a:latin typeface="Sora"/>
                <a:ea typeface="Sora"/>
                <a:cs typeface="Sora"/>
                <a:sym typeface="Sora"/>
              </a:defRPr>
            </a:lvl2pPr>
            <a:lvl3pPr lvl="2" algn="ctr" rtl="0">
              <a:spcBef>
                <a:spcPts val="0"/>
              </a:spcBef>
              <a:spcAft>
                <a:spcPts val="0"/>
              </a:spcAft>
              <a:buSzPts val="2200"/>
              <a:buFont typeface="Sora"/>
              <a:buNone/>
              <a:defRPr sz="2200">
                <a:latin typeface="Sora"/>
                <a:ea typeface="Sora"/>
                <a:cs typeface="Sora"/>
                <a:sym typeface="Sora"/>
              </a:defRPr>
            </a:lvl3pPr>
            <a:lvl4pPr lvl="3" algn="ctr" rtl="0">
              <a:spcBef>
                <a:spcPts val="0"/>
              </a:spcBef>
              <a:spcAft>
                <a:spcPts val="0"/>
              </a:spcAft>
              <a:buSzPts val="2200"/>
              <a:buFont typeface="Sora"/>
              <a:buNone/>
              <a:defRPr sz="2200">
                <a:latin typeface="Sora"/>
                <a:ea typeface="Sora"/>
                <a:cs typeface="Sora"/>
                <a:sym typeface="Sora"/>
              </a:defRPr>
            </a:lvl4pPr>
            <a:lvl5pPr lvl="4" algn="ctr" rtl="0">
              <a:spcBef>
                <a:spcPts val="0"/>
              </a:spcBef>
              <a:spcAft>
                <a:spcPts val="0"/>
              </a:spcAft>
              <a:buSzPts val="2200"/>
              <a:buFont typeface="Sora"/>
              <a:buNone/>
              <a:defRPr sz="2200">
                <a:latin typeface="Sora"/>
                <a:ea typeface="Sora"/>
                <a:cs typeface="Sora"/>
                <a:sym typeface="Sora"/>
              </a:defRPr>
            </a:lvl5pPr>
            <a:lvl6pPr lvl="5" algn="ctr" rtl="0">
              <a:spcBef>
                <a:spcPts val="0"/>
              </a:spcBef>
              <a:spcAft>
                <a:spcPts val="0"/>
              </a:spcAft>
              <a:buSzPts val="2200"/>
              <a:buFont typeface="Sora"/>
              <a:buNone/>
              <a:defRPr sz="2200">
                <a:latin typeface="Sora"/>
                <a:ea typeface="Sora"/>
                <a:cs typeface="Sora"/>
                <a:sym typeface="Sora"/>
              </a:defRPr>
            </a:lvl6pPr>
            <a:lvl7pPr lvl="6" algn="ctr" rtl="0">
              <a:spcBef>
                <a:spcPts val="0"/>
              </a:spcBef>
              <a:spcAft>
                <a:spcPts val="0"/>
              </a:spcAft>
              <a:buSzPts val="2200"/>
              <a:buFont typeface="Sora"/>
              <a:buNone/>
              <a:defRPr sz="2200">
                <a:latin typeface="Sora"/>
                <a:ea typeface="Sora"/>
                <a:cs typeface="Sora"/>
                <a:sym typeface="Sora"/>
              </a:defRPr>
            </a:lvl7pPr>
            <a:lvl8pPr lvl="7" algn="ctr" rtl="0">
              <a:spcBef>
                <a:spcPts val="0"/>
              </a:spcBef>
              <a:spcAft>
                <a:spcPts val="0"/>
              </a:spcAft>
              <a:buSzPts val="2200"/>
              <a:buFont typeface="Sora"/>
              <a:buNone/>
              <a:defRPr sz="2200">
                <a:latin typeface="Sora"/>
                <a:ea typeface="Sora"/>
                <a:cs typeface="Sora"/>
                <a:sym typeface="Sora"/>
              </a:defRPr>
            </a:lvl8pPr>
            <a:lvl9pPr lvl="8" algn="ctr" rtl="0">
              <a:spcBef>
                <a:spcPts val="0"/>
              </a:spcBef>
              <a:spcAft>
                <a:spcPts val="0"/>
              </a:spcAft>
              <a:buSzPts val="2200"/>
              <a:buFont typeface="Sora"/>
              <a:buNone/>
              <a:defRPr sz="2200">
                <a:latin typeface="Sora"/>
                <a:ea typeface="Sora"/>
                <a:cs typeface="Sora"/>
                <a:sym typeface="Sora"/>
              </a:defRPr>
            </a:lvl9pPr>
          </a:lstStyle>
          <a:p>
            <a:endParaRPr/>
          </a:p>
        </p:txBody>
      </p:sp>
      <p:sp>
        <p:nvSpPr>
          <p:cNvPr id="461" name="Google Shape;461;p37"/>
          <p:cNvSpPr txBox="1">
            <a:spLocks noGrp="1"/>
          </p:cNvSpPr>
          <p:nvPr>
            <p:ph type="subTitle" idx="9"/>
          </p:nvPr>
        </p:nvSpPr>
        <p:spPr>
          <a:xfrm>
            <a:off x="6112193" y="2233427"/>
            <a:ext cx="224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37"/>
          <p:cNvSpPr txBox="1">
            <a:spLocks noGrp="1"/>
          </p:cNvSpPr>
          <p:nvPr>
            <p:ph type="title" idx="13"/>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b="0">
                <a:latin typeface="Sora ExtraBold"/>
                <a:ea typeface="Sora ExtraBold"/>
                <a:cs typeface="Sora ExtraBold"/>
                <a:sym typeface="Sora ExtraBold"/>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3" name="Google Shape;463;p37"/>
          <p:cNvSpPr/>
          <p:nvPr/>
        </p:nvSpPr>
        <p:spPr>
          <a:xfrm flipH="1">
            <a:off x="249395" y="143664"/>
            <a:ext cx="360970" cy="241884"/>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37"/>
          <p:cNvGrpSpPr/>
          <p:nvPr/>
        </p:nvGrpSpPr>
        <p:grpSpPr>
          <a:xfrm>
            <a:off x="-177200" y="4551006"/>
            <a:ext cx="9498332" cy="592504"/>
            <a:chOff x="-177200" y="4551006"/>
            <a:chExt cx="9498332" cy="592504"/>
          </a:xfrm>
        </p:grpSpPr>
        <p:sp>
          <p:nvSpPr>
            <p:cNvPr id="465" name="Google Shape;465;p37"/>
            <p:cNvSpPr/>
            <p:nvPr/>
          </p:nvSpPr>
          <p:spPr>
            <a:xfrm rot="10800000" flipH="1">
              <a:off x="-177200" y="4551006"/>
              <a:ext cx="9498332" cy="460470"/>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37"/>
            <p:cNvGrpSpPr/>
            <p:nvPr/>
          </p:nvGrpSpPr>
          <p:grpSpPr>
            <a:xfrm>
              <a:off x="-74175" y="4681800"/>
              <a:ext cx="9292436" cy="461710"/>
              <a:chOff x="-74175" y="4681800"/>
              <a:chExt cx="9292436" cy="461710"/>
            </a:xfrm>
          </p:grpSpPr>
          <p:sp>
            <p:nvSpPr>
              <p:cNvPr id="467" name="Google Shape;467;p37"/>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9" name="Google Shape;469;p37"/>
          <p:cNvGrpSpPr/>
          <p:nvPr/>
        </p:nvGrpSpPr>
        <p:grpSpPr>
          <a:xfrm>
            <a:off x="91463" y="3924512"/>
            <a:ext cx="892191" cy="1018081"/>
            <a:chOff x="91463" y="3924512"/>
            <a:chExt cx="892191" cy="1018081"/>
          </a:xfrm>
        </p:grpSpPr>
        <p:grpSp>
          <p:nvGrpSpPr>
            <p:cNvPr id="470" name="Google Shape;470;p37"/>
            <p:cNvGrpSpPr/>
            <p:nvPr/>
          </p:nvGrpSpPr>
          <p:grpSpPr>
            <a:xfrm flipH="1">
              <a:off x="91463" y="3924512"/>
              <a:ext cx="638044" cy="1018081"/>
              <a:chOff x="4232725" y="4068350"/>
              <a:chExt cx="133675" cy="213300"/>
            </a:xfrm>
          </p:grpSpPr>
          <p:sp>
            <p:nvSpPr>
              <p:cNvPr id="471" name="Google Shape;471;p37"/>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7"/>
            <p:cNvGrpSpPr/>
            <p:nvPr/>
          </p:nvGrpSpPr>
          <p:grpSpPr>
            <a:xfrm>
              <a:off x="651726" y="4412873"/>
              <a:ext cx="331928" cy="529603"/>
              <a:chOff x="4232725" y="4068350"/>
              <a:chExt cx="133675" cy="213300"/>
            </a:xfrm>
          </p:grpSpPr>
          <p:sp>
            <p:nvSpPr>
              <p:cNvPr id="479" name="Google Shape;479;p37"/>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486"/>
        <p:cNvGrpSpPr/>
        <p:nvPr/>
      </p:nvGrpSpPr>
      <p:grpSpPr>
        <a:xfrm>
          <a:off x="0" y="0"/>
          <a:ext cx="0" cy="0"/>
          <a:chOff x="0" y="0"/>
          <a:chExt cx="0" cy="0"/>
        </a:xfrm>
      </p:grpSpPr>
      <p:grpSp>
        <p:nvGrpSpPr>
          <p:cNvPr id="487" name="Google Shape;487;p38"/>
          <p:cNvGrpSpPr/>
          <p:nvPr/>
        </p:nvGrpSpPr>
        <p:grpSpPr>
          <a:xfrm>
            <a:off x="-74175" y="4681800"/>
            <a:ext cx="9292436" cy="461710"/>
            <a:chOff x="-74175" y="4681800"/>
            <a:chExt cx="9292436" cy="461710"/>
          </a:xfrm>
        </p:grpSpPr>
        <p:sp>
          <p:nvSpPr>
            <p:cNvPr id="488" name="Google Shape;488;p38"/>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3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Font typeface="Sora"/>
              <a:buNone/>
              <a:defRPr>
                <a:latin typeface="Sora"/>
                <a:ea typeface="Sora"/>
                <a:cs typeface="Sora"/>
                <a:sym typeface="Sora"/>
              </a:defRPr>
            </a:lvl2pPr>
            <a:lvl3pPr lvl="2" rtl="0">
              <a:spcBef>
                <a:spcPts val="0"/>
              </a:spcBef>
              <a:spcAft>
                <a:spcPts val="0"/>
              </a:spcAft>
              <a:buSzPts val="3200"/>
              <a:buFont typeface="Sora"/>
              <a:buNone/>
              <a:defRPr>
                <a:latin typeface="Sora"/>
                <a:ea typeface="Sora"/>
                <a:cs typeface="Sora"/>
                <a:sym typeface="Sora"/>
              </a:defRPr>
            </a:lvl3pPr>
            <a:lvl4pPr lvl="3" rtl="0">
              <a:spcBef>
                <a:spcPts val="0"/>
              </a:spcBef>
              <a:spcAft>
                <a:spcPts val="0"/>
              </a:spcAft>
              <a:buSzPts val="3200"/>
              <a:buFont typeface="Sora"/>
              <a:buNone/>
              <a:defRPr>
                <a:latin typeface="Sora"/>
                <a:ea typeface="Sora"/>
                <a:cs typeface="Sora"/>
                <a:sym typeface="Sora"/>
              </a:defRPr>
            </a:lvl4pPr>
            <a:lvl5pPr lvl="4" rtl="0">
              <a:spcBef>
                <a:spcPts val="0"/>
              </a:spcBef>
              <a:spcAft>
                <a:spcPts val="0"/>
              </a:spcAft>
              <a:buSzPts val="3200"/>
              <a:buFont typeface="Sora"/>
              <a:buNone/>
              <a:defRPr>
                <a:latin typeface="Sora"/>
                <a:ea typeface="Sora"/>
                <a:cs typeface="Sora"/>
                <a:sym typeface="Sora"/>
              </a:defRPr>
            </a:lvl5pPr>
            <a:lvl6pPr lvl="5" rtl="0">
              <a:spcBef>
                <a:spcPts val="0"/>
              </a:spcBef>
              <a:spcAft>
                <a:spcPts val="0"/>
              </a:spcAft>
              <a:buSzPts val="3200"/>
              <a:buFont typeface="Sora"/>
              <a:buNone/>
              <a:defRPr>
                <a:latin typeface="Sora"/>
                <a:ea typeface="Sora"/>
                <a:cs typeface="Sora"/>
                <a:sym typeface="Sora"/>
              </a:defRPr>
            </a:lvl6pPr>
            <a:lvl7pPr lvl="6" rtl="0">
              <a:spcBef>
                <a:spcPts val="0"/>
              </a:spcBef>
              <a:spcAft>
                <a:spcPts val="0"/>
              </a:spcAft>
              <a:buSzPts val="3200"/>
              <a:buFont typeface="Sora"/>
              <a:buNone/>
              <a:defRPr>
                <a:latin typeface="Sora"/>
                <a:ea typeface="Sora"/>
                <a:cs typeface="Sora"/>
                <a:sym typeface="Sora"/>
              </a:defRPr>
            </a:lvl7pPr>
            <a:lvl8pPr lvl="7" rtl="0">
              <a:spcBef>
                <a:spcPts val="0"/>
              </a:spcBef>
              <a:spcAft>
                <a:spcPts val="0"/>
              </a:spcAft>
              <a:buSzPts val="3200"/>
              <a:buFont typeface="Sora"/>
              <a:buNone/>
              <a:defRPr>
                <a:latin typeface="Sora"/>
                <a:ea typeface="Sora"/>
                <a:cs typeface="Sora"/>
                <a:sym typeface="Sora"/>
              </a:defRPr>
            </a:lvl8pPr>
            <a:lvl9pPr lvl="8" rtl="0">
              <a:spcBef>
                <a:spcPts val="0"/>
              </a:spcBef>
              <a:spcAft>
                <a:spcPts val="0"/>
              </a:spcAft>
              <a:buSzPts val="3200"/>
              <a:buFont typeface="Sora"/>
              <a:buNone/>
              <a:defRPr>
                <a:latin typeface="Sora"/>
                <a:ea typeface="Sora"/>
                <a:cs typeface="Sora"/>
                <a:sym typeface="Sora"/>
              </a:defRPr>
            </a:lvl9pPr>
          </a:lstStyle>
          <a:p>
            <a:endParaRPr/>
          </a:p>
        </p:txBody>
      </p:sp>
      <p:sp>
        <p:nvSpPr>
          <p:cNvPr id="491" name="Google Shape;491;p38"/>
          <p:cNvSpPr txBox="1">
            <a:spLocks noGrp="1"/>
          </p:cNvSpPr>
          <p:nvPr>
            <p:ph type="subTitle" idx="1"/>
          </p:nvPr>
        </p:nvSpPr>
        <p:spPr>
          <a:xfrm>
            <a:off x="713268" y="2031200"/>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38"/>
          <p:cNvSpPr txBox="1">
            <a:spLocks noGrp="1"/>
          </p:cNvSpPr>
          <p:nvPr>
            <p:ph type="subTitle" idx="2"/>
          </p:nvPr>
        </p:nvSpPr>
        <p:spPr>
          <a:xfrm>
            <a:off x="713275" y="1265161"/>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93" name="Google Shape;493;p38"/>
          <p:cNvSpPr txBox="1">
            <a:spLocks noGrp="1"/>
          </p:cNvSpPr>
          <p:nvPr>
            <p:ph type="subTitle" idx="3"/>
          </p:nvPr>
        </p:nvSpPr>
        <p:spPr>
          <a:xfrm>
            <a:off x="6000417" y="2031211"/>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38"/>
          <p:cNvSpPr txBox="1">
            <a:spLocks noGrp="1"/>
          </p:cNvSpPr>
          <p:nvPr>
            <p:ph type="subTitle" idx="4"/>
          </p:nvPr>
        </p:nvSpPr>
        <p:spPr>
          <a:xfrm>
            <a:off x="6000421" y="1265075"/>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95" name="Google Shape;495;p38"/>
          <p:cNvSpPr txBox="1">
            <a:spLocks noGrp="1"/>
          </p:cNvSpPr>
          <p:nvPr>
            <p:ph type="subTitle" idx="5"/>
          </p:nvPr>
        </p:nvSpPr>
        <p:spPr>
          <a:xfrm>
            <a:off x="3356750" y="2031457"/>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38"/>
          <p:cNvSpPr txBox="1">
            <a:spLocks noGrp="1"/>
          </p:cNvSpPr>
          <p:nvPr>
            <p:ph type="subTitle" idx="6"/>
          </p:nvPr>
        </p:nvSpPr>
        <p:spPr>
          <a:xfrm>
            <a:off x="3356750" y="1265075"/>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97" name="Google Shape;497;p38"/>
          <p:cNvSpPr txBox="1">
            <a:spLocks noGrp="1"/>
          </p:cNvSpPr>
          <p:nvPr>
            <p:ph type="subTitle" idx="7"/>
          </p:nvPr>
        </p:nvSpPr>
        <p:spPr>
          <a:xfrm>
            <a:off x="3356850" y="3599105"/>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38"/>
          <p:cNvSpPr txBox="1">
            <a:spLocks noGrp="1"/>
          </p:cNvSpPr>
          <p:nvPr>
            <p:ph type="subTitle" idx="8"/>
          </p:nvPr>
        </p:nvSpPr>
        <p:spPr>
          <a:xfrm>
            <a:off x="3356858" y="2829261"/>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499" name="Google Shape;499;p38"/>
          <p:cNvSpPr txBox="1">
            <a:spLocks noGrp="1"/>
          </p:cNvSpPr>
          <p:nvPr>
            <p:ph type="subTitle" idx="9"/>
          </p:nvPr>
        </p:nvSpPr>
        <p:spPr>
          <a:xfrm>
            <a:off x="713218" y="3595796"/>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38"/>
          <p:cNvSpPr txBox="1">
            <a:spLocks noGrp="1"/>
          </p:cNvSpPr>
          <p:nvPr>
            <p:ph type="subTitle" idx="13"/>
          </p:nvPr>
        </p:nvSpPr>
        <p:spPr>
          <a:xfrm>
            <a:off x="713225" y="2829267"/>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501" name="Google Shape;501;p38"/>
          <p:cNvSpPr txBox="1">
            <a:spLocks noGrp="1"/>
          </p:cNvSpPr>
          <p:nvPr>
            <p:ph type="subTitle" idx="14"/>
          </p:nvPr>
        </p:nvSpPr>
        <p:spPr>
          <a:xfrm>
            <a:off x="6000417" y="3594825"/>
            <a:ext cx="243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38"/>
          <p:cNvSpPr txBox="1">
            <a:spLocks noGrp="1"/>
          </p:cNvSpPr>
          <p:nvPr>
            <p:ph type="subTitle" idx="15"/>
          </p:nvPr>
        </p:nvSpPr>
        <p:spPr>
          <a:xfrm>
            <a:off x="6000425" y="2829240"/>
            <a:ext cx="2430300" cy="81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grpSp>
        <p:nvGrpSpPr>
          <p:cNvPr id="503" name="Google Shape;503;p38"/>
          <p:cNvGrpSpPr/>
          <p:nvPr/>
        </p:nvGrpSpPr>
        <p:grpSpPr>
          <a:xfrm>
            <a:off x="81515" y="3953997"/>
            <a:ext cx="555553" cy="886453"/>
            <a:chOff x="4232725" y="4068350"/>
            <a:chExt cx="133675" cy="213300"/>
          </a:xfrm>
        </p:grpSpPr>
        <p:sp>
          <p:nvSpPr>
            <p:cNvPr id="504" name="Google Shape;504;p38"/>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8"/>
          <p:cNvGrpSpPr/>
          <p:nvPr/>
        </p:nvGrpSpPr>
        <p:grpSpPr>
          <a:xfrm flipH="1">
            <a:off x="8430793" y="3697197"/>
            <a:ext cx="716498" cy="1143267"/>
            <a:chOff x="4232725" y="4068350"/>
            <a:chExt cx="133675" cy="213300"/>
          </a:xfrm>
        </p:grpSpPr>
        <p:sp>
          <p:nvSpPr>
            <p:cNvPr id="512" name="Google Shape;512;p38"/>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523"/>
        <p:cNvGrpSpPr/>
        <p:nvPr/>
      </p:nvGrpSpPr>
      <p:grpSpPr>
        <a:xfrm>
          <a:off x="0" y="0"/>
          <a:ext cx="0" cy="0"/>
          <a:chOff x="0" y="0"/>
          <a:chExt cx="0" cy="0"/>
        </a:xfrm>
      </p:grpSpPr>
      <p:grpSp>
        <p:nvGrpSpPr>
          <p:cNvPr id="524" name="Google Shape;524;p40"/>
          <p:cNvGrpSpPr/>
          <p:nvPr/>
        </p:nvGrpSpPr>
        <p:grpSpPr>
          <a:xfrm>
            <a:off x="-177200" y="3561550"/>
            <a:ext cx="9498332" cy="1581960"/>
            <a:chOff x="-177200" y="3561550"/>
            <a:chExt cx="9498332" cy="1581960"/>
          </a:xfrm>
        </p:grpSpPr>
        <p:sp>
          <p:nvSpPr>
            <p:cNvPr id="525" name="Google Shape;525;p40"/>
            <p:cNvSpPr/>
            <p:nvPr/>
          </p:nvSpPr>
          <p:spPr>
            <a:xfrm rot="10800000" flipH="1">
              <a:off x="-177200" y="4551006"/>
              <a:ext cx="9498332" cy="460470"/>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40"/>
            <p:cNvGrpSpPr/>
            <p:nvPr/>
          </p:nvGrpSpPr>
          <p:grpSpPr>
            <a:xfrm>
              <a:off x="-74175" y="3561550"/>
              <a:ext cx="9292436" cy="1581960"/>
              <a:chOff x="-74175" y="3561550"/>
              <a:chExt cx="9292436" cy="1581960"/>
            </a:xfrm>
          </p:grpSpPr>
          <p:grpSp>
            <p:nvGrpSpPr>
              <p:cNvPr id="527" name="Google Shape;527;p40"/>
              <p:cNvGrpSpPr/>
              <p:nvPr/>
            </p:nvGrpSpPr>
            <p:grpSpPr>
              <a:xfrm>
                <a:off x="-74175" y="4681800"/>
                <a:ext cx="9292436" cy="461710"/>
                <a:chOff x="-74175" y="4681800"/>
                <a:chExt cx="9292436" cy="461710"/>
              </a:xfrm>
            </p:grpSpPr>
            <p:sp>
              <p:nvSpPr>
                <p:cNvPr id="528" name="Google Shape;528;p40"/>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40"/>
              <p:cNvGrpSpPr/>
              <p:nvPr/>
            </p:nvGrpSpPr>
            <p:grpSpPr>
              <a:xfrm>
                <a:off x="8347909" y="3561550"/>
                <a:ext cx="796275" cy="1270585"/>
                <a:chOff x="4232725" y="4068350"/>
                <a:chExt cx="133675" cy="213300"/>
              </a:xfrm>
            </p:grpSpPr>
            <p:sp>
              <p:nvSpPr>
                <p:cNvPr id="531" name="Google Shape;531;p40"/>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40"/>
              <p:cNvGrpSpPr/>
              <p:nvPr/>
            </p:nvGrpSpPr>
            <p:grpSpPr>
              <a:xfrm flipH="1">
                <a:off x="76094" y="3749917"/>
                <a:ext cx="637028" cy="1016460"/>
                <a:chOff x="4232725" y="4068350"/>
                <a:chExt cx="133675" cy="213300"/>
              </a:xfrm>
            </p:grpSpPr>
            <p:sp>
              <p:nvSpPr>
                <p:cNvPr id="539" name="Google Shape;539;p40"/>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46" name="Google Shape;546;p40"/>
          <p:cNvSpPr/>
          <p:nvPr/>
        </p:nvSpPr>
        <p:spPr>
          <a:xfrm>
            <a:off x="484701" y="386371"/>
            <a:ext cx="457050" cy="306286"/>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40"/>
          <p:cNvGrpSpPr/>
          <p:nvPr/>
        </p:nvGrpSpPr>
        <p:grpSpPr>
          <a:xfrm>
            <a:off x="7942502" y="57989"/>
            <a:ext cx="976557" cy="1170168"/>
            <a:chOff x="7942502" y="57989"/>
            <a:chExt cx="976557" cy="1170168"/>
          </a:xfrm>
        </p:grpSpPr>
        <p:grpSp>
          <p:nvGrpSpPr>
            <p:cNvPr id="548" name="Google Shape;548;p40"/>
            <p:cNvGrpSpPr/>
            <p:nvPr/>
          </p:nvGrpSpPr>
          <p:grpSpPr>
            <a:xfrm>
              <a:off x="7942502" y="57989"/>
              <a:ext cx="976557" cy="963034"/>
              <a:chOff x="273752" y="1935526"/>
              <a:chExt cx="976557" cy="963034"/>
            </a:xfrm>
          </p:grpSpPr>
          <p:sp>
            <p:nvSpPr>
              <p:cNvPr id="549" name="Google Shape;549;p40"/>
              <p:cNvSpPr/>
              <p:nvPr/>
            </p:nvSpPr>
            <p:spPr>
              <a:xfrm flipH="1">
                <a:off x="273752" y="1935526"/>
                <a:ext cx="878950" cy="878979"/>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476576" y="2528228"/>
                <a:ext cx="773733" cy="37033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40"/>
            <p:cNvSpPr/>
            <p:nvPr/>
          </p:nvSpPr>
          <p:spPr>
            <a:xfrm>
              <a:off x="8202251" y="921871"/>
              <a:ext cx="457050" cy="306286"/>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62725" y="2309100"/>
            <a:ext cx="46650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1162725" y="1354500"/>
            <a:ext cx="1420500" cy="9546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162725" y="3069848"/>
            <a:ext cx="4665000" cy="477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5" name="Google Shape;15;p3"/>
          <p:cNvGrpSpPr/>
          <p:nvPr/>
        </p:nvGrpSpPr>
        <p:grpSpPr>
          <a:xfrm>
            <a:off x="8142689" y="262041"/>
            <a:ext cx="1029359" cy="1752364"/>
            <a:chOff x="8104589" y="262041"/>
            <a:chExt cx="1029359" cy="1752364"/>
          </a:xfrm>
        </p:grpSpPr>
        <p:sp>
          <p:nvSpPr>
            <p:cNvPr id="16" name="Google Shape;16;p3"/>
            <p:cNvSpPr/>
            <p:nvPr/>
          </p:nvSpPr>
          <p:spPr>
            <a:xfrm flipH="1">
              <a:off x="8656708" y="692267"/>
              <a:ext cx="374942" cy="984233"/>
            </a:xfrm>
            <a:custGeom>
              <a:avLst/>
              <a:gdLst/>
              <a:ahLst/>
              <a:cxnLst/>
              <a:rect l="l" t="t" r="r" b="b"/>
              <a:pathLst>
                <a:path w="4171" h="10949" extrusionOk="0">
                  <a:moveTo>
                    <a:pt x="3773" y="1"/>
                  </a:moveTo>
                  <a:cubicBezTo>
                    <a:pt x="3678" y="1"/>
                    <a:pt x="3583" y="48"/>
                    <a:pt x="3526" y="143"/>
                  </a:cubicBezTo>
                  <a:cubicBezTo>
                    <a:pt x="76" y="3062"/>
                    <a:pt x="0" y="8939"/>
                    <a:pt x="76" y="10569"/>
                  </a:cubicBezTo>
                  <a:cubicBezTo>
                    <a:pt x="76" y="10759"/>
                    <a:pt x="266" y="10949"/>
                    <a:pt x="493" y="10949"/>
                  </a:cubicBezTo>
                  <a:lnTo>
                    <a:pt x="1517" y="10949"/>
                  </a:lnTo>
                  <a:cubicBezTo>
                    <a:pt x="1744" y="10949"/>
                    <a:pt x="1934" y="10721"/>
                    <a:pt x="1934" y="10456"/>
                  </a:cubicBezTo>
                  <a:cubicBezTo>
                    <a:pt x="872" y="2797"/>
                    <a:pt x="3185" y="1470"/>
                    <a:pt x="3981" y="674"/>
                  </a:cubicBezTo>
                  <a:cubicBezTo>
                    <a:pt x="4133" y="522"/>
                    <a:pt x="4171" y="295"/>
                    <a:pt x="4019" y="143"/>
                  </a:cubicBezTo>
                  <a:cubicBezTo>
                    <a:pt x="3962" y="48"/>
                    <a:pt x="3867" y="1"/>
                    <a:pt x="3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8469282" y="708447"/>
              <a:ext cx="381773" cy="548884"/>
            </a:xfrm>
            <a:custGeom>
              <a:avLst/>
              <a:gdLst/>
              <a:ahLst/>
              <a:cxnLst/>
              <a:rect l="l" t="t" r="r" b="b"/>
              <a:pathLst>
                <a:path w="4247" h="6106" extrusionOk="0">
                  <a:moveTo>
                    <a:pt x="1896" y="1"/>
                  </a:moveTo>
                  <a:lnTo>
                    <a:pt x="1896" y="1"/>
                  </a:lnTo>
                  <a:cubicBezTo>
                    <a:pt x="1896" y="1"/>
                    <a:pt x="1" y="2996"/>
                    <a:pt x="1972" y="6105"/>
                  </a:cubicBezTo>
                  <a:cubicBezTo>
                    <a:pt x="1972" y="6105"/>
                    <a:pt x="4247" y="4020"/>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8680530" y="628443"/>
              <a:ext cx="450002" cy="390313"/>
            </a:xfrm>
            <a:custGeom>
              <a:avLst/>
              <a:gdLst/>
              <a:ahLst/>
              <a:cxnLst/>
              <a:rect l="l" t="t" r="r" b="b"/>
              <a:pathLst>
                <a:path w="5006" h="4342" extrusionOk="0">
                  <a:moveTo>
                    <a:pt x="2849" y="0"/>
                  </a:moveTo>
                  <a:cubicBezTo>
                    <a:pt x="2596" y="0"/>
                    <a:pt x="2340" y="31"/>
                    <a:pt x="2086" y="95"/>
                  </a:cubicBezTo>
                  <a:cubicBezTo>
                    <a:pt x="1" y="853"/>
                    <a:pt x="532" y="4341"/>
                    <a:pt x="532" y="4341"/>
                  </a:cubicBezTo>
                  <a:cubicBezTo>
                    <a:pt x="1972" y="1725"/>
                    <a:pt x="5005" y="891"/>
                    <a:pt x="5005" y="891"/>
                  </a:cubicBezTo>
                  <a:cubicBezTo>
                    <a:pt x="4428" y="314"/>
                    <a:pt x="3654" y="0"/>
                    <a:pt x="2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8666956" y="455939"/>
              <a:ext cx="466992" cy="252598"/>
            </a:xfrm>
            <a:custGeom>
              <a:avLst/>
              <a:gdLst/>
              <a:ahLst/>
              <a:cxnLst/>
              <a:rect l="l" t="t" r="r" b="b"/>
              <a:pathLst>
                <a:path w="5195" h="2810" extrusionOk="0">
                  <a:moveTo>
                    <a:pt x="2277" y="0"/>
                  </a:moveTo>
                  <a:cubicBezTo>
                    <a:pt x="765" y="0"/>
                    <a:pt x="1" y="1104"/>
                    <a:pt x="1" y="1104"/>
                  </a:cubicBezTo>
                  <a:cubicBezTo>
                    <a:pt x="282" y="1072"/>
                    <a:pt x="551" y="1058"/>
                    <a:pt x="809" y="1058"/>
                  </a:cubicBezTo>
                  <a:cubicBezTo>
                    <a:pt x="3642" y="1058"/>
                    <a:pt x="5043" y="2810"/>
                    <a:pt x="5043" y="2810"/>
                  </a:cubicBezTo>
                  <a:cubicBezTo>
                    <a:pt x="5195" y="1104"/>
                    <a:pt x="4058" y="459"/>
                    <a:pt x="4058" y="459"/>
                  </a:cubicBezTo>
                  <a:cubicBezTo>
                    <a:pt x="3380" y="125"/>
                    <a:pt x="2786" y="0"/>
                    <a:pt x="2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8489688" y="262041"/>
              <a:ext cx="419259" cy="446496"/>
            </a:xfrm>
            <a:custGeom>
              <a:avLst/>
              <a:gdLst/>
              <a:ahLst/>
              <a:cxnLst/>
              <a:rect l="l" t="t" r="r" b="b"/>
              <a:pathLst>
                <a:path w="4664" h="4967" extrusionOk="0">
                  <a:moveTo>
                    <a:pt x="0" y="0"/>
                  </a:moveTo>
                  <a:lnTo>
                    <a:pt x="0" y="0"/>
                  </a:lnTo>
                  <a:cubicBezTo>
                    <a:pt x="1251" y="1441"/>
                    <a:pt x="2123" y="3147"/>
                    <a:pt x="2540" y="4967"/>
                  </a:cubicBezTo>
                  <a:cubicBezTo>
                    <a:pt x="2540" y="4967"/>
                    <a:pt x="4664" y="2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8251113" y="615139"/>
              <a:ext cx="429506" cy="270666"/>
            </a:xfrm>
            <a:custGeom>
              <a:avLst/>
              <a:gdLst/>
              <a:ahLst/>
              <a:cxnLst/>
              <a:rect l="l" t="t" r="r" b="b"/>
              <a:pathLst>
                <a:path w="4778" h="3011" extrusionOk="0">
                  <a:moveTo>
                    <a:pt x="1999" y="0"/>
                  </a:moveTo>
                  <a:cubicBezTo>
                    <a:pt x="562" y="0"/>
                    <a:pt x="0" y="1039"/>
                    <a:pt x="0" y="1039"/>
                  </a:cubicBezTo>
                  <a:cubicBezTo>
                    <a:pt x="3185" y="1153"/>
                    <a:pt x="4626" y="3010"/>
                    <a:pt x="4626" y="3010"/>
                  </a:cubicBezTo>
                  <a:cubicBezTo>
                    <a:pt x="4626" y="3010"/>
                    <a:pt x="4777" y="584"/>
                    <a:pt x="2768" y="91"/>
                  </a:cubicBezTo>
                  <a:cubicBezTo>
                    <a:pt x="2488" y="28"/>
                    <a:pt x="2232" y="0"/>
                    <a:pt x="1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326084" y="708447"/>
              <a:ext cx="354536" cy="446676"/>
            </a:xfrm>
            <a:custGeom>
              <a:avLst/>
              <a:gdLst/>
              <a:ahLst/>
              <a:cxnLst/>
              <a:rect l="l" t="t" r="r" b="b"/>
              <a:pathLst>
                <a:path w="3944" h="4969" extrusionOk="0">
                  <a:moveTo>
                    <a:pt x="0" y="1"/>
                  </a:moveTo>
                  <a:lnTo>
                    <a:pt x="0" y="1"/>
                  </a:lnTo>
                  <a:cubicBezTo>
                    <a:pt x="1998" y="1810"/>
                    <a:pt x="2834" y="4968"/>
                    <a:pt x="2844" y="4968"/>
                  </a:cubicBezTo>
                  <a:cubicBezTo>
                    <a:pt x="2844" y="4968"/>
                    <a:pt x="2844" y="4968"/>
                    <a:pt x="2844" y="4968"/>
                  </a:cubicBezTo>
                  <a:cubicBezTo>
                    <a:pt x="3943" y="191"/>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8404470" y="1293827"/>
              <a:ext cx="272734" cy="720578"/>
            </a:xfrm>
            <a:custGeom>
              <a:avLst/>
              <a:gdLst/>
              <a:ahLst/>
              <a:cxnLst/>
              <a:rect l="l" t="t" r="r" b="b"/>
              <a:pathLst>
                <a:path w="3034" h="8016" extrusionOk="0">
                  <a:moveTo>
                    <a:pt x="2749" y="1"/>
                  </a:moveTo>
                  <a:cubicBezTo>
                    <a:pt x="2683" y="1"/>
                    <a:pt x="2616" y="29"/>
                    <a:pt x="2578" y="86"/>
                  </a:cubicBezTo>
                  <a:cubicBezTo>
                    <a:pt x="38" y="2247"/>
                    <a:pt x="0" y="6569"/>
                    <a:pt x="38" y="7745"/>
                  </a:cubicBezTo>
                  <a:cubicBezTo>
                    <a:pt x="38" y="7880"/>
                    <a:pt x="159" y="8016"/>
                    <a:pt x="321" y="8016"/>
                  </a:cubicBezTo>
                  <a:cubicBezTo>
                    <a:pt x="340" y="8016"/>
                    <a:pt x="359" y="8014"/>
                    <a:pt x="379" y="8010"/>
                  </a:cubicBezTo>
                  <a:lnTo>
                    <a:pt x="1100" y="8010"/>
                  </a:lnTo>
                  <a:cubicBezTo>
                    <a:pt x="1289" y="8010"/>
                    <a:pt x="1441" y="7858"/>
                    <a:pt x="1403" y="7669"/>
                  </a:cubicBezTo>
                  <a:cubicBezTo>
                    <a:pt x="645" y="2057"/>
                    <a:pt x="2351" y="1072"/>
                    <a:pt x="2920" y="503"/>
                  </a:cubicBezTo>
                  <a:cubicBezTo>
                    <a:pt x="3033" y="389"/>
                    <a:pt x="3033" y="200"/>
                    <a:pt x="2920" y="86"/>
                  </a:cubicBezTo>
                  <a:cubicBezTo>
                    <a:pt x="2882" y="29"/>
                    <a:pt x="2815" y="1"/>
                    <a:pt x="2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8264777" y="1304884"/>
              <a:ext cx="228417" cy="402269"/>
            </a:xfrm>
            <a:custGeom>
              <a:avLst/>
              <a:gdLst/>
              <a:ahLst/>
              <a:cxnLst/>
              <a:rect l="l" t="t" r="r" b="b"/>
              <a:pathLst>
                <a:path w="2541" h="4475" extrusionOk="0">
                  <a:moveTo>
                    <a:pt x="797" y="1"/>
                  </a:moveTo>
                  <a:cubicBezTo>
                    <a:pt x="1" y="1404"/>
                    <a:pt x="39" y="3110"/>
                    <a:pt x="873" y="4475"/>
                  </a:cubicBezTo>
                  <a:cubicBezTo>
                    <a:pt x="873" y="4475"/>
                    <a:pt x="2541" y="2958"/>
                    <a:pt x="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8421550" y="1244476"/>
              <a:ext cx="327209" cy="288914"/>
            </a:xfrm>
            <a:custGeom>
              <a:avLst/>
              <a:gdLst/>
              <a:ahLst/>
              <a:cxnLst/>
              <a:rect l="l" t="t" r="r" b="b"/>
              <a:pathLst>
                <a:path w="3640" h="3214" extrusionOk="0">
                  <a:moveTo>
                    <a:pt x="2052" y="1"/>
                  </a:moveTo>
                  <a:cubicBezTo>
                    <a:pt x="1873" y="1"/>
                    <a:pt x="1693" y="22"/>
                    <a:pt x="1517" y="66"/>
                  </a:cubicBezTo>
                  <a:cubicBezTo>
                    <a:pt x="0" y="635"/>
                    <a:pt x="379" y="3213"/>
                    <a:pt x="379" y="3213"/>
                  </a:cubicBezTo>
                  <a:cubicBezTo>
                    <a:pt x="1137" y="2000"/>
                    <a:pt x="2275" y="1090"/>
                    <a:pt x="3640" y="673"/>
                  </a:cubicBezTo>
                  <a:cubicBezTo>
                    <a:pt x="3232" y="236"/>
                    <a:pt x="2646"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8411302" y="1119076"/>
              <a:ext cx="344288" cy="185898"/>
            </a:xfrm>
            <a:custGeom>
              <a:avLst/>
              <a:gdLst/>
              <a:ahLst/>
              <a:cxnLst/>
              <a:rect l="l" t="t" r="r" b="b"/>
              <a:pathLst>
                <a:path w="3830" h="2068" extrusionOk="0">
                  <a:moveTo>
                    <a:pt x="1707" y="1"/>
                  </a:moveTo>
                  <a:cubicBezTo>
                    <a:pt x="580" y="1"/>
                    <a:pt x="0" y="817"/>
                    <a:pt x="0" y="817"/>
                  </a:cubicBezTo>
                  <a:cubicBezTo>
                    <a:pt x="228" y="780"/>
                    <a:pt x="454" y="762"/>
                    <a:pt x="678" y="762"/>
                  </a:cubicBezTo>
                  <a:cubicBezTo>
                    <a:pt x="1834" y="762"/>
                    <a:pt x="2922" y="1242"/>
                    <a:pt x="3716" y="2068"/>
                  </a:cubicBezTo>
                  <a:cubicBezTo>
                    <a:pt x="3830" y="1385"/>
                    <a:pt x="3564" y="703"/>
                    <a:pt x="2995" y="324"/>
                  </a:cubicBezTo>
                  <a:cubicBezTo>
                    <a:pt x="2507" y="89"/>
                    <a:pt x="2077" y="1"/>
                    <a:pt x="1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278351" y="974349"/>
              <a:ext cx="306893" cy="330625"/>
            </a:xfrm>
            <a:custGeom>
              <a:avLst/>
              <a:gdLst/>
              <a:ahLst/>
              <a:cxnLst/>
              <a:rect l="l" t="t" r="r" b="b"/>
              <a:pathLst>
                <a:path w="3414" h="3678" extrusionOk="0">
                  <a:moveTo>
                    <a:pt x="1" y="0"/>
                  </a:moveTo>
                  <a:lnTo>
                    <a:pt x="1" y="0"/>
                  </a:lnTo>
                  <a:cubicBezTo>
                    <a:pt x="911" y="1062"/>
                    <a:pt x="1517" y="2313"/>
                    <a:pt x="1821" y="3678"/>
                  </a:cubicBezTo>
                  <a:cubicBezTo>
                    <a:pt x="1821" y="3678"/>
                    <a:pt x="3413" y="2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104589" y="1236206"/>
              <a:ext cx="317051" cy="198303"/>
            </a:xfrm>
            <a:custGeom>
              <a:avLst/>
              <a:gdLst/>
              <a:ahLst/>
              <a:cxnLst/>
              <a:rect l="l" t="t" r="r" b="b"/>
              <a:pathLst>
                <a:path w="3527" h="2206" extrusionOk="0">
                  <a:moveTo>
                    <a:pt x="1438" y="1"/>
                  </a:moveTo>
                  <a:cubicBezTo>
                    <a:pt x="410" y="1"/>
                    <a:pt x="1" y="765"/>
                    <a:pt x="1" y="765"/>
                  </a:cubicBezTo>
                  <a:cubicBezTo>
                    <a:pt x="1290" y="765"/>
                    <a:pt x="2541" y="1258"/>
                    <a:pt x="3413" y="2206"/>
                  </a:cubicBezTo>
                  <a:cubicBezTo>
                    <a:pt x="3413" y="2206"/>
                    <a:pt x="3527" y="462"/>
                    <a:pt x="2048" y="82"/>
                  </a:cubicBezTo>
                  <a:cubicBezTo>
                    <a:pt x="1824" y="25"/>
                    <a:pt x="1621"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8159063" y="1304884"/>
              <a:ext cx="262576" cy="327299"/>
            </a:xfrm>
            <a:custGeom>
              <a:avLst/>
              <a:gdLst/>
              <a:ahLst/>
              <a:cxnLst/>
              <a:rect l="l" t="t" r="r" b="b"/>
              <a:pathLst>
                <a:path w="2921" h="3641" extrusionOk="0">
                  <a:moveTo>
                    <a:pt x="1" y="1"/>
                  </a:moveTo>
                  <a:cubicBezTo>
                    <a:pt x="1479" y="1328"/>
                    <a:pt x="2086" y="3641"/>
                    <a:pt x="2086" y="3641"/>
                  </a:cubicBezTo>
                  <a:cubicBezTo>
                    <a:pt x="2920" y="153"/>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552"/>
        <p:cNvGrpSpPr/>
        <p:nvPr/>
      </p:nvGrpSpPr>
      <p:grpSpPr>
        <a:xfrm>
          <a:off x="0" y="0"/>
          <a:ext cx="0" cy="0"/>
          <a:chOff x="0" y="0"/>
          <a:chExt cx="0" cy="0"/>
        </a:xfrm>
      </p:grpSpPr>
      <p:grpSp>
        <p:nvGrpSpPr>
          <p:cNvPr id="553" name="Google Shape;553;p41"/>
          <p:cNvGrpSpPr/>
          <p:nvPr/>
        </p:nvGrpSpPr>
        <p:grpSpPr>
          <a:xfrm>
            <a:off x="-53775" y="3328556"/>
            <a:ext cx="9211954" cy="2454174"/>
            <a:chOff x="-53775" y="3328556"/>
            <a:chExt cx="9211954" cy="2454174"/>
          </a:xfrm>
        </p:grpSpPr>
        <p:grpSp>
          <p:nvGrpSpPr>
            <p:cNvPr id="554" name="Google Shape;554;p41"/>
            <p:cNvGrpSpPr/>
            <p:nvPr/>
          </p:nvGrpSpPr>
          <p:grpSpPr>
            <a:xfrm>
              <a:off x="-53775" y="4365514"/>
              <a:ext cx="9211954" cy="1417216"/>
              <a:chOff x="-53775" y="4365514"/>
              <a:chExt cx="9211954" cy="1417216"/>
            </a:xfrm>
          </p:grpSpPr>
          <p:sp>
            <p:nvSpPr>
              <p:cNvPr id="555" name="Google Shape;555;p41"/>
              <p:cNvSpPr/>
              <p:nvPr/>
            </p:nvSpPr>
            <p:spPr>
              <a:xfrm rot="10800000" flipH="1">
                <a:off x="-53775" y="4365514"/>
                <a:ext cx="9211954" cy="1258761"/>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53775" y="4495531"/>
                <a:ext cx="9211954" cy="698820"/>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53775" y="4808247"/>
                <a:ext cx="9211954" cy="974482"/>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41"/>
            <p:cNvGrpSpPr/>
            <p:nvPr/>
          </p:nvGrpSpPr>
          <p:grpSpPr>
            <a:xfrm>
              <a:off x="8514368" y="4165344"/>
              <a:ext cx="555553" cy="886453"/>
              <a:chOff x="4232725" y="4068350"/>
              <a:chExt cx="133675" cy="213300"/>
            </a:xfrm>
          </p:grpSpPr>
          <p:sp>
            <p:nvSpPr>
              <p:cNvPr id="559" name="Google Shape;559;p4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1"/>
            <p:cNvGrpSpPr/>
            <p:nvPr/>
          </p:nvGrpSpPr>
          <p:grpSpPr>
            <a:xfrm flipH="1">
              <a:off x="69881" y="3328556"/>
              <a:ext cx="802197" cy="1280013"/>
              <a:chOff x="4232725" y="4068350"/>
              <a:chExt cx="133675" cy="213300"/>
            </a:xfrm>
          </p:grpSpPr>
          <p:sp>
            <p:nvSpPr>
              <p:cNvPr id="567" name="Google Shape;567;p4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4" name="Google Shape;574;p41"/>
          <p:cNvGrpSpPr/>
          <p:nvPr/>
        </p:nvGrpSpPr>
        <p:grpSpPr>
          <a:xfrm>
            <a:off x="224942" y="1038226"/>
            <a:ext cx="976567" cy="1860335"/>
            <a:chOff x="224942" y="1038226"/>
            <a:chExt cx="976567" cy="1860335"/>
          </a:xfrm>
        </p:grpSpPr>
        <p:grpSp>
          <p:nvGrpSpPr>
            <p:cNvPr id="575" name="Google Shape;575;p41"/>
            <p:cNvGrpSpPr/>
            <p:nvPr/>
          </p:nvGrpSpPr>
          <p:grpSpPr>
            <a:xfrm>
              <a:off x="224952" y="1935526"/>
              <a:ext cx="976557" cy="963034"/>
              <a:chOff x="273752" y="1935526"/>
              <a:chExt cx="976557" cy="963034"/>
            </a:xfrm>
          </p:grpSpPr>
          <p:sp>
            <p:nvSpPr>
              <p:cNvPr id="576" name="Google Shape;576;p41"/>
              <p:cNvSpPr/>
              <p:nvPr/>
            </p:nvSpPr>
            <p:spPr>
              <a:xfrm flipH="1">
                <a:off x="273752" y="1935526"/>
                <a:ext cx="878950" cy="878979"/>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476576" y="2528228"/>
                <a:ext cx="773733" cy="37033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41"/>
            <p:cNvSpPr/>
            <p:nvPr/>
          </p:nvSpPr>
          <p:spPr>
            <a:xfrm>
              <a:off x="224942" y="103822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41"/>
          <p:cNvSpPr/>
          <p:nvPr/>
        </p:nvSpPr>
        <p:spPr>
          <a:xfrm flipH="1">
            <a:off x="8136571" y="342351"/>
            <a:ext cx="588405" cy="394300"/>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5"/>
          <p:cNvSpPr txBox="1">
            <a:spLocks noGrp="1"/>
          </p:cNvSpPr>
          <p:nvPr>
            <p:ph type="subTitle" idx="1"/>
          </p:nvPr>
        </p:nvSpPr>
        <p:spPr>
          <a:xfrm>
            <a:off x="4869975" y="1403525"/>
            <a:ext cx="3111300" cy="239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2"/>
          </p:nvPr>
        </p:nvSpPr>
        <p:spPr>
          <a:xfrm>
            <a:off x="1322950" y="1403525"/>
            <a:ext cx="3111300" cy="239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7" name="Google Shape;37;p5"/>
          <p:cNvGrpSpPr/>
          <p:nvPr/>
        </p:nvGrpSpPr>
        <p:grpSpPr>
          <a:xfrm>
            <a:off x="8242079" y="3392747"/>
            <a:ext cx="902106" cy="1439455"/>
            <a:chOff x="4232725" y="4068350"/>
            <a:chExt cx="133675" cy="213300"/>
          </a:xfrm>
        </p:grpSpPr>
        <p:sp>
          <p:nvSpPr>
            <p:cNvPr id="38" name="Google Shape;38;p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flipH="1">
            <a:off x="76194" y="3486456"/>
            <a:ext cx="802197" cy="1280013"/>
            <a:chOff x="4232725" y="4068350"/>
            <a:chExt cx="133675" cy="213300"/>
          </a:xfrm>
        </p:grpSpPr>
        <p:sp>
          <p:nvSpPr>
            <p:cNvPr id="46" name="Google Shape;46;p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5"/>
          <p:cNvSpPr/>
          <p:nvPr/>
        </p:nvSpPr>
        <p:spPr>
          <a:xfrm flipH="1">
            <a:off x="8185130" y="2883443"/>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230825" y="171926"/>
            <a:ext cx="964777" cy="603905"/>
            <a:chOff x="230825" y="171926"/>
            <a:chExt cx="964777" cy="603905"/>
          </a:xfrm>
        </p:grpSpPr>
        <p:sp>
          <p:nvSpPr>
            <p:cNvPr id="55" name="Google Shape;55;p5"/>
            <p:cNvSpPr/>
            <p:nvPr/>
          </p:nvSpPr>
          <p:spPr>
            <a:xfrm>
              <a:off x="230825" y="171926"/>
              <a:ext cx="964777" cy="461709"/>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flipH="1">
              <a:off x="553112" y="445018"/>
              <a:ext cx="431095" cy="330812"/>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txBox="1">
            <a:spLocks noGrp="1"/>
          </p:cNvSpPr>
          <p:nvPr>
            <p:ph type="body" idx="1"/>
          </p:nvPr>
        </p:nvSpPr>
        <p:spPr>
          <a:xfrm>
            <a:off x="713287" y="1478000"/>
            <a:ext cx="4462200" cy="2213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Char char="☀"/>
              <a:defRPr>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64" name="Google Shape;64;p7"/>
          <p:cNvSpPr txBox="1">
            <a:spLocks noGrp="1"/>
          </p:cNvSpPr>
          <p:nvPr>
            <p:ph type="title"/>
          </p:nvPr>
        </p:nvSpPr>
        <p:spPr>
          <a:xfrm>
            <a:off x="713225" y="445025"/>
            <a:ext cx="76824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None/>
              <a:defRPr sz="3200">
                <a:solidFill>
                  <a:schemeClr val="dk1"/>
                </a:solidFill>
              </a:defRPr>
            </a:lvl1pPr>
            <a:lvl2pPr lvl="1"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2pPr>
            <a:lvl3pPr lvl="2"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3pPr>
            <a:lvl4pPr lvl="3"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4pPr>
            <a:lvl5pPr lvl="4"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5pPr>
            <a:lvl6pPr lvl="5"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6pPr>
            <a:lvl7pPr lvl="6"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7pPr>
            <a:lvl8pPr lvl="7"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8pPr>
            <a:lvl9pPr lvl="8"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2363100" y="1075263"/>
            <a:ext cx="4417800" cy="7089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9"/>
          <p:cNvSpPr txBox="1">
            <a:spLocks noGrp="1"/>
          </p:cNvSpPr>
          <p:nvPr>
            <p:ph type="subTitle" idx="1"/>
          </p:nvPr>
        </p:nvSpPr>
        <p:spPr>
          <a:xfrm>
            <a:off x="2363025" y="1719238"/>
            <a:ext cx="4417800" cy="1365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1243475" y="1347975"/>
            <a:ext cx="6657000" cy="13158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6" name="Google Shape;76;p11"/>
          <p:cNvSpPr txBox="1">
            <a:spLocks noGrp="1"/>
          </p:cNvSpPr>
          <p:nvPr>
            <p:ph type="subTitle" idx="1"/>
          </p:nvPr>
        </p:nvSpPr>
        <p:spPr>
          <a:xfrm>
            <a:off x="1243475" y="2663875"/>
            <a:ext cx="6657000" cy="46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8"/>
        <p:cNvGrpSpPr/>
        <p:nvPr/>
      </p:nvGrpSpPr>
      <p:grpSpPr>
        <a:xfrm>
          <a:off x="0" y="0"/>
          <a:ext cx="0" cy="0"/>
          <a:chOff x="0" y="0"/>
          <a:chExt cx="0" cy="0"/>
        </a:xfrm>
      </p:grpSpPr>
      <p:sp>
        <p:nvSpPr>
          <p:cNvPr id="79" name="Google Shape;79;p13"/>
          <p:cNvSpPr txBox="1">
            <a:spLocks noGrp="1"/>
          </p:cNvSpPr>
          <p:nvPr>
            <p:ph type="subTitle" idx="1"/>
          </p:nvPr>
        </p:nvSpPr>
        <p:spPr>
          <a:xfrm>
            <a:off x="908963" y="1640349"/>
            <a:ext cx="2312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908963" y="1371600"/>
            <a:ext cx="23124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81" name="Google Shape;81;p13"/>
          <p:cNvSpPr txBox="1">
            <a:spLocks noGrp="1"/>
          </p:cNvSpPr>
          <p:nvPr>
            <p:ph type="title" hasCustomPrompt="1"/>
          </p:nvPr>
        </p:nvSpPr>
        <p:spPr>
          <a:xfrm>
            <a:off x="3449961" y="1460700"/>
            <a:ext cx="708900" cy="67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N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82" name="Google Shape;82;p13"/>
          <p:cNvSpPr txBox="1">
            <a:spLocks noGrp="1"/>
          </p:cNvSpPr>
          <p:nvPr>
            <p:ph type="subTitle" idx="3"/>
          </p:nvPr>
        </p:nvSpPr>
        <p:spPr>
          <a:xfrm>
            <a:off x="5922638" y="2864748"/>
            <a:ext cx="23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subTitle" idx="4"/>
          </p:nvPr>
        </p:nvSpPr>
        <p:spPr>
          <a:xfrm>
            <a:off x="5922638" y="2599525"/>
            <a:ext cx="23124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84" name="Google Shape;84;p13"/>
          <p:cNvSpPr txBox="1">
            <a:spLocks noGrp="1"/>
          </p:cNvSpPr>
          <p:nvPr>
            <p:ph type="title" idx="5" hasCustomPrompt="1"/>
          </p:nvPr>
        </p:nvSpPr>
        <p:spPr>
          <a:xfrm>
            <a:off x="4985138" y="1460736"/>
            <a:ext cx="708900" cy="67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N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85" name="Google Shape;85;p13"/>
          <p:cNvSpPr txBox="1">
            <a:spLocks noGrp="1"/>
          </p:cNvSpPr>
          <p:nvPr>
            <p:ph type="subTitle" idx="6"/>
          </p:nvPr>
        </p:nvSpPr>
        <p:spPr>
          <a:xfrm>
            <a:off x="908963" y="2864745"/>
            <a:ext cx="2312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subTitle" idx="7"/>
          </p:nvPr>
        </p:nvSpPr>
        <p:spPr>
          <a:xfrm>
            <a:off x="908963" y="2599525"/>
            <a:ext cx="23124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87" name="Google Shape;87;p13"/>
          <p:cNvSpPr txBox="1">
            <a:spLocks noGrp="1"/>
          </p:cNvSpPr>
          <p:nvPr>
            <p:ph type="title" idx="8" hasCustomPrompt="1"/>
          </p:nvPr>
        </p:nvSpPr>
        <p:spPr>
          <a:xfrm>
            <a:off x="3449963" y="2680836"/>
            <a:ext cx="708900" cy="673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N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88" name="Google Shape;88;p13"/>
          <p:cNvSpPr txBox="1">
            <a:spLocks noGrp="1"/>
          </p:cNvSpPr>
          <p:nvPr>
            <p:ph type="subTitle" idx="9"/>
          </p:nvPr>
        </p:nvSpPr>
        <p:spPr>
          <a:xfrm>
            <a:off x="5922638" y="1640354"/>
            <a:ext cx="231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3"/>
          <p:cNvSpPr txBox="1">
            <a:spLocks noGrp="1"/>
          </p:cNvSpPr>
          <p:nvPr>
            <p:ph type="subTitle" idx="13"/>
          </p:nvPr>
        </p:nvSpPr>
        <p:spPr>
          <a:xfrm>
            <a:off x="5922638" y="1371600"/>
            <a:ext cx="23124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Sora"/>
              <a:buNone/>
              <a:defRPr sz="2200" b="1">
                <a:latin typeface="Livvic"/>
                <a:ea typeface="Livvic"/>
                <a:cs typeface="Livvic"/>
                <a:sym typeface="Livvic"/>
              </a:defRPr>
            </a:lvl1pPr>
            <a:lvl2pPr lvl="1" algn="ctr" rtl="0">
              <a:lnSpc>
                <a:spcPct val="100000"/>
              </a:lnSpc>
              <a:spcBef>
                <a:spcPts val="0"/>
              </a:spcBef>
              <a:spcAft>
                <a:spcPts val="0"/>
              </a:spcAft>
              <a:buSzPts val="2200"/>
              <a:buFont typeface="Sora"/>
              <a:buNone/>
              <a:defRPr sz="2200" b="1">
                <a:latin typeface="Sora"/>
                <a:ea typeface="Sora"/>
                <a:cs typeface="Sora"/>
                <a:sym typeface="Sora"/>
              </a:defRPr>
            </a:lvl2pPr>
            <a:lvl3pPr lvl="2" algn="ctr" rtl="0">
              <a:lnSpc>
                <a:spcPct val="100000"/>
              </a:lnSpc>
              <a:spcBef>
                <a:spcPts val="0"/>
              </a:spcBef>
              <a:spcAft>
                <a:spcPts val="0"/>
              </a:spcAft>
              <a:buSzPts val="2200"/>
              <a:buFont typeface="Sora"/>
              <a:buNone/>
              <a:defRPr sz="2200" b="1">
                <a:latin typeface="Sora"/>
                <a:ea typeface="Sora"/>
                <a:cs typeface="Sora"/>
                <a:sym typeface="Sora"/>
              </a:defRPr>
            </a:lvl3pPr>
            <a:lvl4pPr lvl="3" algn="ctr" rtl="0">
              <a:lnSpc>
                <a:spcPct val="100000"/>
              </a:lnSpc>
              <a:spcBef>
                <a:spcPts val="0"/>
              </a:spcBef>
              <a:spcAft>
                <a:spcPts val="0"/>
              </a:spcAft>
              <a:buSzPts val="2200"/>
              <a:buFont typeface="Sora"/>
              <a:buNone/>
              <a:defRPr sz="2200" b="1">
                <a:latin typeface="Sora"/>
                <a:ea typeface="Sora"/>
                <a:cs typeface="Sora"/>
                <a:sym typeface="Sora"/>
              </a:defRPr>
            </a:lvl4pPr>
            <a:lvl5pPr lvl="4" algn="ctr" rtl="0">
              <a:lnSpc>
                <a:spcPct val="100000"/>
              </a:lnSpc>
              <a:spcBef>
                <a:spcPts val="0"/>
              </a:spcBef>
              <a:spcAft>
                <a:spcPts val="0"/>
              </a:spcAft>
              <a:buSzPts val="2200"/>
              <a:buFont typeface="Sora"/>
              <a:buNone/>
              <a:defRPr sz="2200" b="1">
                <a:latin typeface="Sora"/>
                <a:ea typeface="Sora"/>
                <a:cs typeface="Sora"/>
                <a:sym typeface="Sora"/>
              </a:defRPr>
            </a:lvl5pPr>
            <a:lvl6pPr lvl="5" algn="ctr" rtl="0">
              <a:lnSpc>
                <a:spcPct val="100000"/>
              </a:lnSpc>
              <a:spcBef>
                <a:spcPts val="0"/>
              </a:spcBef>
              <a:spcAft>
                <a:spcPts val="0"/>
              </a:spcAft>
              <a:buSzPts val="2200"/>
              <a:buFont typeface="Sora"/>
              <a:buNone/>
              <a:defRPr sz="2200" b="1">
                <a:latin typeface="Sora"/>
                <a:ea typeface="Sora"/>
                <a:cs typeface="Sora"/>
                <a:sym typeface="Sora"/>
              </a:defRPr>
            </a:lvl6pPr>
            <a:lvl7pPr lvl="6" algn="ctr" rtl="0">
              <a:lnSpc>
                <a:spcPct val="100000"/>
              </a:lnSpc>
              <a:spcBef>
                <a:spcPts val="0"/>
              </a:spcBef>
              <a:spcAft>
                <a:spcPts val="0"/>
              </a:spcAft>
              <a:buSzPts val="2200"/>
              <a:buFont typeface="Sora"/>
              <a:buNone/>
              <a:defRPr sz="2200" b="1">
                <a:latin typeface="Sora"/>
                <a:ea typeface="Sora"/>
                <a:cs typeface="Sora"/>
                <a:sym typeface="Sora"/>
              </a:defRPr>
            </a:lvl7pPr>
            <a:lvl8pPr lvl="7" algn="ctr" rtl="0">
              <a:lnSpc>
                <a:spcPct val="100000"/>
              </a:lnSpc>
              <a:spcBef>
                <a:spcPts val="0"/>
              </a:spcBef>
              <a:spcAft>
                <a:spcPts val="0"/>
              </a:spcAft>
              <a:buSzPts val="2200"/>
              <a:buFont typeface="Sora"/>
              <a:buNone/>
              <a:defRPr sz="2200" b="1">
                <a:latin typeface="Sora"/>
                <a:ea typeface="Sora"/>
                <a:cs typeface="Sora"/>
                <a:sym typeface="Sora"/>
              </a:defRPr>
            </a:lvl8pPr>
            <a:lvl9pPr lvl="8" algn="ctr" rtl="0">
              <a:lnSpc>
                <a:spcPct val="100000"/>
              </a:lnSpc>
              <a:spcBef>
                <a:spcPts val="0"/>
              </a:spcBef>
              <a:spcAft>
                <a:spcPts val="0"/>
              </a:spcAft>
              <a:buSzPts val="2200"/>
              <a:buFont typeface="Sora"/>
              <a:buNone/>
              <a:defRPr sz="2200" b="1">
                <a:latin typeface="Sora"/>
                <a:ea typeface="Sora"/>
                <a:cs typeface="Sora"/>
                <a:sym typeface="Sora"/>
              </a:defRPr>
            </a:lvl9pPr>
          </a:lstStyle>
          <a:p>
            <a:endParaRPr/>
          </a:p>
        </p:txBody>
      </p:sp>
      <p:sp>
        <p:nvSpPr>
          <p:cNvPr id="90" name="Google Shape;90;p13"/>
          <p:cNvSpPr txBox="1">
            <a:spLocks noGrp="1"/>
          </p:cNvSpPr>
          <p:nvPr>
            <p:ph type="title" idx="14" hasCustomPrompt="1"/>
          </p:nvPr>
        </p:nvSpPr>
        <p:spPr>
          <a:xfrm>
            <a:off x="4985138" y="2680836"/>
            <a:ext cx="708900" cy="673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None/>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1" name="Google Shape;91;p13"/>
          <p:cNvSpPr txBox="1">
            <a:spLocks noGrp="1"/>
          </p:cNvSpPr>
          <p:nvPr>
            <p:ph type="title" idx="15"/>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3200"/>
              <a:buFont typeface="Livvic"/>
              <a:buNone/>
              <a:defRPr sz="3200" b="1">
                <a:solidFill>
                  <a:schemeClr val="dk1"/>
                </a:solidFill>
                <a:latin typeface="Livvic"/>
                <a:ea typeface="Livvic"/>
                <a:cs typeface="Livvic"/>
                <a:sym typeface="Livvic"/>
              </a:defRPr>
            </a:lvl1pPr>
            <a:lvl2pPr lvl="1"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2pPr>
            <a:lvl3pPr lvl="2"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3pPr>
            <a:lvl4pPr lvl="3"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4pPr>
            <a:lvl5pPr lvl="4"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5pPr>
            <a:lvl6pPr lvl="5"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6pPr>
            <a:lvl7pPr lvl="6"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7pPr>
            <a:lvl8pPr lvl="7"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8pPr>
            <a:lvl9pPr lvl="8" rtl="0">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92"/>
        <p:cNvGrpSpPr/>
        <p:nvPr/>
      </p:nvGrpSpPr>
      <p:grpSpPr>
        <a:xfrm>
          <a:off x="0" y="0"/>
          <a:ext cx="0" cy="0"/>
          <a:chOff x="0" y="0"/>
          <a:chExt cx="0" cy="0"/>
        </a:xfrm>
      </p:grpSpPr>
      <p:sp>
        <p:nvSpPr>
          <p:cNvPr id="93" name="Google Shape;93;p14"/>
          <p:cNvSpPr/>
          <p:nvPr/>
        </p:nvSpPr>
        <p:spPr>
          <a:xfrm flipH="1">
            <a:off x="364055" y="1143004"/>
            <a:ext cx="360970" cy="241884"/>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txBox="1">
            <a:spLocks noGrp="1"/>
          </p:cNvSpPr>
          <p:nvPr>
            <p:ph type="title"/>
          </p:nvPr>
        </p:nvSpPr>
        <p:spPr>
          <a:xfrm>
            <a:off x="1448600" y="831925"/>
            <a:ext cx="4665000" cy="80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sz="4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 name="Google Shape;95;p14"/>
          <p:cNvSpPr txBox="1">
            <a:spLocks noGrp="1"/>
          </p:cNvSpPr>
          <p:nvPr>
            <p:ph type="title" idx="2" hasCustomPrompt="1"/>
          </p:nvPr>
        </p:nvSpPr>
        <p:spPr>
          <a:xfrm>
            <a:off x="6274900" y="973500"/>
            <a:ext cx="1420500" cy="95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14"/>
          <p:cNvSpPr txBox="1">
            <a:spLocks noGrp="1"/>
          </p:cNvSpPr>
          <p:nvPr>
            <p:ph type="subTitle" idx="1"/>
          </p:nvPr>
        </p:nvSpPr>
        <p:spPr>
          <a:xfrm>
            <a:off x="1448600" y="1592673"/>
            <a:ext cx="4665000" cy="477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15000"/>
              </a:lnSpc>
              <a:spcBef>
                <a:spcPts val="0"/>
              </a:spcBef>
              <a:spcAft>
                <a:spcPts val="0"/>
              </a:spcAft>
              <a:buClr>
                <a:schemeClr val="dk1"/>
              </a:buClr>
              <a:buSzPts val="3200"/>
              <a:buFont typeface="Livvic"/>
              <a:buNone/>
              <a:defRPr sz="3200" b="1">
                <a:solidFill>
                  <a:schemeClr val="dk1"/>
                </a:solidFill>
                <a:latin typeface="Livvic"/>
                <a:ea typeface="Livvic"/>
                <a:cs typeface="Livvic"/>
                <a:sym typeface="Livvic"/>
              </a:defRPr>
            </a:lvl1pPr>
            <a:lvl2pPr lvl="1">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2pPr>
            <a:lvl3pPr lvl="2">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3pPr>
            <a:lvl4pPr lvl="3">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4pPr>
            <a:lvl5pPr lvl="4">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5pPr>
            <a:lvl6pPr lvl="5">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6pPr>
            <a:lvl7pPr lvl="6">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7pPr>
            <a:lvl8pPr lvl="7">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8pPr>
            <a:lvl9pPr lvl="8">
              <a:lnSpc>
                <a:spcPct val="115000"/>
              </a:lnSpc>
              <a:spcBef>
                <a:spcPts val="0"/>
              </a:spcBef>
              <a:spcAft>
                <a:spcPts val="0"/>
              </a:spcAft>
              <a:buClr>
                <a:schemeClr val="dk1"/>
              </a:buClr>
              <a:buSzPts val="3200"/>
              <a:buFont typeface="Barlow"/>
              <a:buNone/>
              <a:defRPr sz="3200" b="1">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Lexend"/>
              <a:buChar char="☀"/>
              <a:defRPr>
                <a:solidFill>
                  <a:schemeClr val="dk1"/>
                </a:solidFill>
                <a:latin typeface="Lexend"/>
                <a:ea typeface="Lexend"/>
                <a:cs typeface="Lexend"/>
                <a:sym typeface="Lexend"/>
              </a:defRPr>
            </a:lvl1pPr>
            <a:lvl2pPr marL="914400" lvl="1"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15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7" r:id="rId6"/>
    <p:sldLayoutId id="2147483658" r:id="rId7"/>
    <p:sldLayoutId id="2147483659" r:id="rId8"/>
    <p:sldLayoutId id="2147483660" r:id="rId9"/>
    <p:sldLayoutId id="2147483662" r:id="rId10"/>
    <p:sldLayoutId id="2147483663" r:id="rId11"/>
    <p:sldLayoutId id="2147483664" r:id="rId12"/>
    <p:sldLayoutId id="2147483673" r:id="rId13"/>
    <p:sldLayoutId id="2147483678" r:id="rId14"/>
    <p:sldLayoutId id="2147483681" r:id="rId15"/>
    <p:sldLayoutId id="2147483682" r:id="rId16"/>
    <p:sldLayoutId id="2147483683" r:id="rId17"/>
    <p:sldLayoutId id="2147483684" r:id="rId18"/>
    <p:sldLayoutId id="2147483686" r:id="rId19"/>
    <p:sldLayoutId id="2147483687"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5"/>
          <p:cNvSpPr txBox="1">
            <a:spLocks noGrp="1"/>
          </p:cNvSpPr>
          <p:nvPr>
            <p:ph type="ctrTitle"/>
          </p:nvPr>
        </p:nvSpPr>
        <p:spPr>
          <a:xfrm>
            <a:off x="1207929" y="2518133"/>
            <a:ext cx="6635464" cy="1437300"/>
          </a:xfrm>
          <a:prstGeom prst="rect">
            <a:avLst/>
          </a:prstGeom>
        </p:spPr>
        <p:txBody>
          <a:bodyPr spcFirstLastPara="1" wrap="square" lIns="91425" tIns="91425" rIns="91425" bIns="91425" anchor="b" anchorCtr="0">
            <a:noAutofit/>
          </a:bodyPr>
          <a:lstStyle/>
          <a:p>
            <a:pPr lvl="0">
              <a:lnSpc>
                <a:spcPct val="150000"/>
              </a:lnSpc>
            </a:pPr>
            <a:r>
              <a:rPr lang="en-US" sz="4400" smtClean="0">
                <a:latin typeface="+mj-lt"/>
              </a:rPr>
              <a:t>VUI MỪNG CHÀO ĐÓN CÁC EM TỚI BUỔI HỌC NGÀY HÔM NAY</a:t>
            </a:r>
            <a:endParaRPr lang="en-US" sz="4400">
              <a:latin typeface="+mj-lt"/>
            </a:endParaRPr>
          </a:p>
        </p:txBody>
      </p:sp>
      <p:sp>
        <p:nvSpPr>
          <p:cNvPr id="592" name="Google Shape;592;p45"/>
          <p:cNvSpPr/>
          <p:nvPr/>
        </p:nvSpPr>
        <p:spPr>
          <a:xfrm flipH="1">
            <a:off x="-163464" y="4060550"/>
            <a:ext cx="9470914" cy="1072084"/>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5"/>
          <p:cNvSpPr/>
          <p:nvPr/>
        </p:nvSpPr>
        <p:spPr>
          <a:xfrm>
            <a:off x="-163450" y="45195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p:nvPr/>
        </p:nvSpPr>
        <p:spPr>
          <a:xfrm>
            <a:off x="-163450" y="4319323"/>
            <a:ext cx="9470914" cy="447453"/>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5"/>
          <p:cNvGrpSpPr/>
          <p:nvPr/>
        </p:nvGrpSpPr>
        <p:grpSpPr>
          <a:xfrm>
            <a:off x="2877366" y="-1186297"/>
            <a:ext cx="3389217" cy="1926545"/>
            <a:chOff x="2893964" y="-662534"/>
            <a:chExt cx="3389217" cy="1926545"/>
          </a:xfrm>
        </p:grpSpPr>
        <p:sp>
          <p:nvSpPr>
            <p:cNvPr id="596" name="Google Shape;596;p45"/>
            <p:cNvSpPr/>
            <p:nvPr/>
          </p:nvSpPr>
          <p:spPr>
            <a:xfrm>
              <a:off x="2893971" y="632340"/>
              <a:ext cx="1179432" cy="563367"/>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5"/>
            <p:cNvSpPr/>
            <p:nvPr/>
          </p:nvSpPr>
          <p:spPr>
            <a:xfrm>
              <a:off x="3530573" y="-662534"/>
              <a:ext cx="1926573" cy="1926545"/>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5"/>
            <p:cNvSpPr/>
            <p:nvPr/>
          </p:nvSpPr>
          <p:spPr>
            <a:xfrm>
              <a:off x="5103775" y="199500"/>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p:nvPr/>
          </p:nvSpPr>
          <p:spPr>
            <a:xfrm>
              <a:off x="2893964" y="922156"/>
              <a:ext cx="431095" cy="330812"/>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5"/>
            <p:cNvSpPr/>
            <p:nvPr/>
          </p:nvSpPr>
          <p:spPr>
            <a:xfrm>
              <a:off x="3744172" y="431918"/>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a:off x="5283567" y="698238"/>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5"/>
          <p:cNvGrpSpPr/>
          <p:nvPr/>
        </p:nvGrpSpPr>
        <p:grpSpPr>
          <a:xfrm flipH="1">
            <a:off x="7137777" y="3499543"/>
            <a:ext cx="882643" cy="1408399"/>
            <a:chOff x="4232725" y="4068350"/>
            <a:chExt cx="133675" cy="213300"/>
          </a:xfrm>
        </p:grpSpPr>
        <p:sp>
          <p:nvSpPr>
            <p:cNvPr id="603" name="Google Shape;603;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5"/>
          <p:cNvGrpSpPr/>
          <p:nvPr/>
        </p:nvGrpSpPr>
        <p:grpSpPr>
          <a:xfrm>
            <a:off x="1386007" y="3240813"/>
            <a:ext cx="769928" cy="1228544"/>
            <a:chOff x="4232725" y="4068350"/>
            <a:chExt cx="133675" cy="213300"/>
          </a:xfrm>
        </p:grpSpPr>
        <p:sp>
          <p:nvSpPr>
            <p:cNvPr id="611" name="Google Shape;611;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45"/>
          <p:cNvGrpSpPr/>
          <p:nvPr/>
        </p:nvGrpSpPr>
        <p:grpSpPr>
          <a:xfrm>
            <a:off x="7942170" y="2808491"/>
            <a:ext cx="1548852" cy="2471400"/>
            <a:chOff x="4232725" y="4068350"/>
            <a:chExt cx="133675" cy="213300"/>
          </a:xfrm>
        </p:grpSpPr>
        <p:sp>
          <p:nvSpPr>
            <p:cNvPr id="619" name="Google Shape;619;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45"/>
          <p:cNvGrpSpPr/>
          <p:nvPr/>
        </p:nvGrpSpPr>
        <p:grpSpPr>
          <a:xfrm>
            <a:off x="-27875" y="2782274"/>
            <a:ext cx="1477296" cy="2357242"/>
            <a:chOff x="3232750" y="4068350"/>
            <a:chExt cx="133675" cy="213300"/>
          </a:xfrm>
        </p:grpSpPr>
        <p:sp>
          <p:nvSpPr>
            <p:cNvPr id="627" name="Google Shape;627;p45"/>
            <p:cNvSpPr/>
            <p:nvPr/>
          </p:nvSpPr>
          <p:spPr>
            <a:xfrm>
              <a:off x="3293400" y="4133300"/>
              <a:ext cx="56900" cy="148350"/>
            </a:xfrm>
            <a:custGeom>
              <a:avLst/>
              <a:gdLst/>
              <a:ahLst/>
              <a:cxnLst/>
              <a:rect l="l" t="t" r="r" b="b"/>
              <a:pathLst>
                <a:path w="2276" h="5934" extrusionOk="0">
                  <a:moveTo>
                    <a:pt x="233" y="0"/>
                  </a:moveTo>
                  <a:cubicBezTo>
                    <a:pt x="181" y="0"/>
                    <a:pt x="134" y="19"/>
                    <a:pt x="115" y="57"/>
                  </a:cubicBezTo>
                  <a:cubicBezTo>
                    <a:pt x="1" y="133"/>
                    <a:pt x="1" y="284"/>
                    <a:pt x="115" y="360"/>
                  </a:cubicBezTo>
                  <a:cubicBezTo>
                    <a:pt x="532" y="777"/>
                    <a:pt x="1783" y="1498"/>
                    <a:pt x="1214" y="5668"/>
                  </a:cubicBezTo>
                  <a:cubicBezTo>
                    <a:pt x="1214" y="5782"/>
                    <a:pt x="1290" y="5934"/>
                    <a:pt x="1442" y="5934"/>
                  </a:cubicBezTo>
                  <a:lnTo>
                    <a:pt x="2010" y="5934"/>
                  </a:lnTo>
                  <a:cubicBezTo>
                    <a:pt x="2124" y="5934"/>
                    <a:pt x="2238" y="5820"/>
                    <a:pt x="2238" y="5706"/>
                  </a:cubicBezTo>
                  <a:cubicBezTo>
                    <a:pt x="2276" y="4834"/>
                    <a:pt x="2238" y="1649"/>
                    <a:pt x="380" y="57"/>
                  </a:cubicBezTo>
                  <a:cubicBezTo>
                    <a:pt x="342" y="19"/>
                    <a:pt x="285" y="0"/>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3265925" y="4135650"/>
              <a:ext cx="46475" cy="83450"/>
            </a:xfrm>
            <a:custGeom>
              <a:avLst/>
              <a:gdLst/>
              <a:ahLst/>
              <a:cxnLst/>
              <a:rect l="l" t="t" r="r" b="b"/>
              <a:pathLst>
                <a:path w="1859" h="3338" extrusionOk="0">
                  <a:moveTo>
                    <a:pt x="1252" y="1"/>
                  </a:moveTo>
                  <a:lnTo>
                    <a:pt x="1252" y="1"/>
                  </a:lnTo>
                  <a:cubicBezTo>
                    <a:pt x="0" y="2162"/>
                    <a:pt x="1214" y="3337"/>
                    <a:pt x="1214" y="3337"/>
                  </a:cubicBezTo>
                  <a:cubicBezTo>
                    <a:pt x="1858" y="2314"/>
                    <a:pt x="1858" y="1025"/>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a:off x="3297200" y="4123000"/>
              <a:ext cx="68275" cy="59125"/>
            </a:xfrm>
            <a:custGeom>
              <a:avLst/>
              <a:gdLst/>
              <a:ahLst/>
              <a:cxnLst/>
              <a:rect l="l" t="t" r="r" b="b"/>
              <a:pathLst>
                <a:path w="2731" h="2365" extrusionOk="0">
                  <a:moveTo>
                    <a:pt x="1195" y="0"/>
                  </a:moveTo>
                  <a:cubicBezTo>
                    <a:pt x="754" y="0"/>
                    <a:pt x="321" y="186"/>
                    <a:pt x="1" y="507"/>
                  </a:cubicBezTo>
                  <a:cubicBezTo>
                    <a:pt x="1024" y="810"/>
                    <a:pt x="1858" y="1493"/>
                    <a:pt x="2427" y="2365"/>
                  </a:cubicBezTo>
                  <a:cubicBezTo>
                    <a:pt x="2427" y="2365"/>
                    <a:pt x="2730" y="469"/>
                    <a:pt x="1593" y="52"/>
                  </a:cubicBezTo>
                  <a:cubicBezTo>
                    <a:pt x="1462" y="17"/>
                    <a:pt x="1328" y="0"/>
                    <a:pt x="1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a:off x="3295300" y="4097175"/>
              <a:ext cx="71125" cy="38500"/>
            </a:xfrm>
            <a:custGeom>
              <a:avLst/>
              <a:gdLst/>
              <a:ahLst/>
              <a:cxnLst/>
              <a:rect l="l" t="t" r="r" b="b"/>
              <a:pathLst>
                <a:path w="2845" h="1540" extrusionOk="0">
                  <a:moveTo>
                    <a:pt x="1608" y="0"/>
                  </a:moveTo>
                  <a:cubicBezTo>
                    <a:pt x="1332" y="0"/>
                    <a:pt x="1010" y="68"/>
                    <a:pt x="645" y="251"/>
                  </a:cubicBezTo>
                  <a:cubicBezTo>
                    <a:pt x="228" y="554"/>
                    <a:pt x="1" y="1047"/>
                    <a:pt x="77" y="1540"/>
                  </a:cubicBezTo>
                  <a:cubicBezTo>
                    <a:pt x="685" y="900"/>
                    <a:pt x="1509" y="557"/>
                    <a:pt x="2367" y="557"/>
                  </a:cubicBezTo>
                  <a:cubicBezTo>
                    <a:pt x="2526" y="557"/>
                    <a:pt x="2685" y="568"/>
                    <a:pt x="2844" y="592"/>
                  </a:cubicBezTo>
                  <a:cubicBezTo>
                    <a:pt x="2844" y="592"/>
                    <a:pt x="2422"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3268775" y="4068350"/>
              <a:ext cx="62575" cy="67325"/>
            </a:xfrm>
            <a:custGeom>
              <a:avLst/>
              <a:gdLst/>
              <a:ahLst/>
              <a:cxnLst/>
              <a:rect l="l" t="t" r="r" b="b"/>
              <a:pathLst>
                <a:path w="2503" h="2693" extrusionOk="0">
                  <a:moveTo>
                    <a:pt x="2503" y="1"/>
                  </a:moveTo>
                  <a:lnTo>
                    <a:pt x="2503" y="1"/>
                  </a:lnTo>
                  <a:cubicBezTo>
                    <a:pt x="0" y="153"/>
                    <a:pt x="1138" y="2693"/>
                    <a:pt x="1138" y="2693"/>
                  </a:cubicBezTo>
                  <a:cubicBezTo>
                    <a:pt x="1365" y="1707"/>
                    <a:pt x="1858" y="759"/>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3232750" y="4121525"/>
              <a:ext cx="64475" cy="40700"/>
            </a:xfrm>
            <a:custGeom>
              <a:avLst/>
              <a:gdLst/>
              <a:ahLst/>
              <a:cxnLst/>
              <a:rect l="l" t="t" r="r" b="b"/>
              <a:pathLst>
                <a:path w="2579" h="1628" extrusionOk="0">
                  <a:moveTo>
                    <a:pt x="1523" y="1"/>
                  </a:moveTo>
                  <a:cubicBezTo>
                    <a:pt x="1380" y="1"/>
                    <a:pt x="1236" y="24"/>
                    <a:pt x="1100" y="73"/>
                  </a:cubicBezTo>
                  <a:cubicBezTo>
                    <a:pt x="1" y="338"/>
                    <a:pt x="76" y="1627"/>
                    <a:pt x="76" y="1627"/>
                  </a:cubicBezTo>
                  <a:cubicBezTo>
                    <a:pt x="721" y="945"/>
                    <a:pt x="1631" y="566"/>
                    <a:pt x="2579" y="566"/>
                  </a:cubicBezTo>
                  <a:cubicBezTo>
                    <a:pt x="2353" y="199"/>
                    <a:pt x="1939"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3244125" y="4135650"/>
              <a:ext cx="53100" cy="67325"/>
            </a:xfrm>
            <a:custGeom>
              <a:avLst/>
              <a:gdLst/>
              <a:ahLst/>
              <a:cxnLst/>
              <a:rect l="l" t="t" r="r" b="b"/>
              <a:pathLst>
                <a:path w="2124" h="2693" extrusionOk="0">
                  <a:moveTo>
                    <a:pt x="2124" y="1"/>
                  </a:moveTo>
                  <a:cubicBezTo>
                    <a:pt x="2123" y="1"/>
                    <a:pt x="1" y="115"/>
                    <a:pt x="607" y="2693"/>
                  </a:cubicBezTo>
                  <a:cubicBezTo>
                    <a:pt x="872" y="1707"/>
                    <a:pt x="1403" y="759"/>
                    <a:pt x="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50"/>
          <p:cNvSpPr/>
          <p:nvPr/>
        </p:nvSpPr>
        <p:spPr>
          <a:xfrm>
            <a:off x="6257100" y="2936500"/>
            <a:ext cx="1926030" cy="1925972"/>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1859538" y="1563693"/>
            <a:ext cx="5114597" cy="2114026"/>
          </a:xfrm>
          <a:prstGeom prst="roundRect">
            <a:avLst/>
          </a:prstGeom>
          <a:solidFill>
            <a:schemeClr val="accent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3" name="Google Shape;783;p50"/>
          <p:cNvGrpSpPr/>
          <p:nvPr/>
        </p:nvGrpSpPr>
        <p:grpSpPr>
          <a:xfrm>
            <a:off x="-74175" y="4257050"/>
            <a:ext cx="9315388" cy="1567606"/>
            <a:chOff x="-74175" y="4257050"/>
            <a:chExt cx="9315388" cy="1567606"/>
          </a:xfrm>
        </p:grpSpPr>
        <p:sp>
          <p:nvSpPr>
            <p:cNvPr id="784" name="Google Shape;784;p50"/>
            <p:cNvSpPr/>
            <p:nvPr/>
          </p:nvSpPr>
          <p:spPr>
            <a:xfrm>
              <a:off x="-66000" y="4257050"/>
              <a:ext cx="9307213" cy="1567606"/>
            </a:xfrm>
            <a:custGeom>
              <a:avLst/>
              <a:gdLst/>
              <a:ahLst/>
              <a:cxnLst/>
              <a:rect l="l" t="t" r="r" b="b"/>
              <a:pathLst>
                <a:path w="63392" h="41061" extrusionOk="0">
                  <a:moveTo>
                    <a:pt x="31696" y="0"/>
                  </a:moveTo>
                  <a:cubicBezTo>
                    <a:pt x="20019" y="0"/>
                    <a:pt x="9137" y="1479"/>
                    <a:pt x="0" y="3981"/>
                  </a:cubicBezTo>
                  <a:lnTo>
                    <a:pt x="0" y="41061"/>
                  </a:lnTo>
                  <a:lnTo>
                    <a:pt x="63392" y="41061"/>
                  </a:lnTo>
                  <a:lnTo>
                    <a:pt x="63392" y="3981"/>
                  </a:lnTo>
                  <a:cubicBezTo>
                    <a:pt x="54255" y="1479"/>
                    <a:pt x="43373" y="0"/>
                    <a:pt x="3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74175" y="4964025"/>
              <a:ext cx="930716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74175" y="4862775"/>
              <a:ext cx="9307166" cy="295102"/>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Oval 3"/>
          <p:cNvSpPr/>
          <p:nvPr/>
        </p:nvSpPr>
        <p:spPr>
          <a:xfrm>
            <a:off x="1375823" y="1110664"/>
            <a:ext cx="1013817" cy="996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Google Shape;787;p50"/>
          <p:cNvSpPr txBox="1">
            <a:spLocks noGrp="1"/>
          </p:cNvSpPr>
          <p:nvPr>
            <p:ph type="title"/>
          </p:nvPr>
        </p:nvSpPr>
        <p:spPr>
          <a:xfrm>
            <a:off x="1940110" y="1597374"/>
            <a:ext cx="4953451" cy="801000"/>
          </a:xfrm>
          <a:prstGeom prst="rect">
            <a:avLst/>
          </a:prstGeom>
        </p:spPr>
        <p:txBody>
          <a:bodyPr spcFirstLastPara="1" wrap="square" lIns="91425" tIns="91425" rIns="91425" bIns="91425" anchor="t" anchorCtr="0">
            <a:noAutofit/>
          </a:bodyPr>
          <a:lstStyle/>
          <a:p>
            <a:pPr lvl="0" algn="ctr"/>
            <a:r>
              <a:rPr lang="en-US" sz="5400" smtClean="0">
                <a:latin typeface="+mj-lt"/>
              </a:rPr>
              <a:t>ĐỌC </a:t>
            </a:r>
            <a:br>
              <a:rPr lang="en-US" sz="5400" smtClean="0">
                <a:latin typeface="+mj-lt"/>
              </a:rPr>
            </a:br>
            <a:r>
              <a:rPr lang="en-US" sz="5400" smtClean="0">
                <a:latin typeface="+mj-lt"/>
              </a:rPr>
              <a:t>THÀNH </a:t>
            </a:r>
            <a:r>
              <a:rPr lang="en-US" sz="5400">
                <a:latin typeface="+mj-lt"/>
              </a:rPr>
              <a:t>TIẾNG</a:t>
            </a:r>
          </a:p>
        </p:txBody>
      </p:sp>
      <p:sp>
        <p:nvSpPr>
          <p:cNvPr id="788" name="Google Shape;788;p50"/>
          <p:cNvSpPr txBox="1">
            <a:spLocks noGrp="1"/>
          </p:cNvSpPr>
          <p:nvPr>
            <p:ph type="title" idx="2"/>
          </p:nvPr>
        </p:nvSpPr>
        <p:spPr>
          <a:xfrm>
            <a:off x="1362290" y="1153699"/>
            <a:ext cx="1420500" cy="95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chemeClr val="accent4"/>
                </a:solidFill>
                <a:latin typeface="+mj-lt"/>
              </a:rPr>
              <a:t>01</a:t>
            </a:r>
            <a:endParaRPr sz="6000">
              <a:solidFill>
                <a:schemeClr val="accent4"/>
              </a:solidFill>
              <a:latin typeface="+mj-lt"/>
            </a:endParaRPr>
          </a:p>
        </p:txBody>
      </p:sp>
      <p:sp>
        <p:nvSpPr>
          <p:cNvPr id="790" name="Google Shape;790;p50"/>
          <p:cNvSpPr/>
          <p:nvPr/>
        </p:nvSpPr>
        <p:spPr>
          <a:xfrm rot="95887">
            <a:off x="6320297" y="4259712"/>
            <a:ext cx="1759642" cy="642144"/>
          </a:xfrm>
          <a:custGeom>
            <a:avLst/>
            <a:gdLst/>
            <a:ahLst/>
            <a:cxnLst/>
            <a:rect l="l" t="t" r="r" b="b"/>
            <a:pathLst>
              <a:path w="36284" h="18202" extrusionOk="0">
                <a:moveTo>
                  <a:pt x="18578" y="0"/>
                </a:moveTo>
                <a:cubicBezTo>
                  <a:pt x="17175" y="0"/>
                  <a:pt x="15734" y="38"/>
                  <a:pt x="14370" y="76"/>
                </a:cubicBezTo>
                <a:lnTo>
                  <a:pt x="13687" y="76"/>
                </a:lnTo>
                <a:cubicBezTo>
                  <a:pt x="9137" y="190"/>
                  <a:pt x="4550" y="569"/>
                  <a:pt x="0" y="1213"/>
                </a:cubicBezTo>
                <a:cubicBezTo>
                  <a:pt x="76" y="2275"/>
                  <a:pt x="228" y="3299"/>
                  <a:pt x="493" y="4360"/>
                </a:cubicBezTo>
                <a:cubicBezTo>
                  <a:pt x="569" y="4588"/>
                  <a:pt x="796" y="4777"/>
                  <a:pt x="1062" y="4777"/>
                </a:cubicBezTo>
                <a:lnTo>
                  <a:pt x="15204" y="4777"/>
                </a:lnTo>
                <a:cubicBezTo>
                  <a:pt x="16341" y="4777"/>
                  <a:pt x="17289" y="5611"/>
                  <a:pt x="17441" y="6711"/>
                </a:cubicBezTo>
                <a:cubicBezTo>
                  <a:pt x="17554" y="8000"/>
                  <a:pt x="16569" y="9100"/>
                  <a:pt x="15280" y="9100"/>
                </a:cubicBezTo>
                <a:lnTo>
                  <a:pt x="3488" y="9100"/>
                </a:lnTo>
                <a:cubicBezTo>
                  <a:pt x="2995" y="9100"/>
                  <a:pt x="2730" y="9630"/>
                  <a:pt x="2995" y="10010"/>
                </a:cubicBezTo>
                <a:cubicBezTo>
                  <a:pt x="3223" y="10351"/>
                  <a:pt x="3450" y="10692"/>
                  <a:pt x="3716" y="10995"/>
                </a:cubicBezTo>
                <a:cubicBezTo>
                  <a:pt x="3830" y="11147"/>
                  <a:pt x="4019" y="11223"/>
                  <a:pt x="4209" y="11223"/>
                </a:cubicBezTo>
                <a:lnTo>
                  <a:pt x="12474" y="11223"/>
                </a:lnTo>
                <a:cubicBezTo>
                  <a:pt x="13611" y="11223"/>
                  <a:pt x="14559" y="12057"/>
                  <a:pt x="14711" y="13194"/>
                </a:cubicBezTo>
                <a:cubicBezTo>
                  <a:pt x="14825" y="14445"/>
                  <a:pt x="13839" y="15545"/>
                  <a:pt x="12550" y="15545"/>
                </a:cubicBezTo>
                <a:lnTo>
                  <a:pt x="11071" y="15545"/>
                </a:lnTo>
                <a:cubicBezTo>
                  <a:pt x="10464" y="15545"/>
                  <a:pt x="10275" y="16417"/>
                  <a:pt x="10844" y="16682"/>
                </a:cubicBezTo>
                <a:cubicBezTo>
                  <a:pt x="13175" y="17702"/>
                  <a:pt x="15646" y="18201"/>
                  <a:pt x="18104" y="18201"/>
                </a:cubicBezTo>
                <a:cubicBezTo>
                  <a:pt x="22043" y="18201"/>
                  <a:pt x="25949" y="16920"/>
                  <a:pt x="29194" y="14445"/>
                </a:cubicBezTo>
                <a:cubicBezTo>
                  <a:pt x="29611" y="14104"/>
                  <a:pt x="29383" y="13384"/>
                  <a:pt x="28815" y="13384"/>
                </a:cubicBezTo>
                <a:lnTo>
                  <a:pt x="20625" y="13384"/>
                </a:lnTo>
                <a:cubicBezTo>
                  <a:pt x="19336" y="13384"/>
                  <a:pt x="18351" y="12284"/>
                  <a:pt x="18502" y="11033"/>
                </a:cubicBezTo>
                <a:cubicBezTo>
                  <a:pt x="18613" y="9921"/>
                  <a:pt x="19559" y="9098"/>
                  <a:pt x="20629" y="9098"/>
                </a:cubicBezTo>
                <a:cubicBezTo>
                  <a:pt x="20653" y="9098"/>
                  <a:pt x="20677" y="9099"/>
                  <a:pt x="20701" y="9100"/>
                </a:cubicBezTo>
                <a:lnTo>
                  <a:pt x="33554" y="9100"/>
                </a:lnTo>
                <a:cubicBezTo>
                  <a:pt x="33781" y="9100"/>
                  <a:pt x="33971" y="8986"/>
                  <a:pt x="34085" y="8796"/>
                </a:cubicBezTo>
                <a:cubicBezTo>
                  <a:pt x="34274" y="8455"/>
                  <a:pt x="34426" y="8114"/>
                  <a:pt x="34578" y="7773"/>
                </a:cubicBezTo>
                <a:cubicBezTo>
                  <a:pt x="34767" y="7393"/>
                  <a:pt x="34502" y="6938"/>
                  <a:pt x="34047" y="6938"/>
                </a:cubicBezTo>
                <a:lnTo>
                  <a:pt x="26919" y="6938"/>
                </a:lnTo>
                <a:cubicBezTo>
                  <a:pt x="25782" y="6938"/>
                  <a:pt x="24834" y="6104"/>
                  <a:pt x="24682" y="5005"/>
                </a:cubicBezTo>
                <a:cubicBezTo>
                  <a:pt x="24568" y="3716"/>
                  <a:pt x="25554" y="2616"/>
                  <a:pt x="26843" y="2616"/>
                </a:cubicBezTo>
                <a:lnTo>
                  <a:pt x="35639" y="2616"/>
                </a:lnTo>
                <a:cubicBezTo>
                  <a:pt x="35943" y="2616"/>
                  <a:pt x="36170" y="2427"/>
                  <a:pt x="36208" y="2123"/>
                </a:cubicBezTo>
                <a:cubicBezTo>
                  <a:pt x="36246" y="1820"/>
                  <a:pt x="36284" y="1517"/>
                  <a:pt x="36284" y="1213"/>
                </a:cubicBezTo>
                <a:cubicBezTo>
                  <a:pt x="30407" y="417"/>
                  <a:pt x="24493" y="0"/>
                  <a:pt x="18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50"/>
          <p:cNvGrpSpPr/>
          <p:nvPr/>
        </p:nvGrpSpPr>
        <p:grpSpPr>
          <a:xfrm>
            <a:off x="379371" y="157605"/>
            <a:ext cx="1341483" cy="763789"/>
            <a:chOff x="2893971" y="355718"/>
            <a:chExt cx="1341483" cy="763789"/>
          </a:xfrm>
        </p:grpSpPr>
        <p:sp>
          <p:nvSpPr>
            <p:cNvPr id="792" name="Google Shape;792;p50"/>
            <p:cNvSpPr/>
            <p:nvPr/>
          </p:nvSpPr>
          <p:spPr>
            <a:xfrm>
              <a:off x="2893971" y="556140"/>
              <a:ext cx="1179432" cy="563367"/>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3744172" y="355718"/>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50"/>
          <p:cNvSpPr/>
          <p:nvPr/>
        </p:nvSpPr>
        <p:spPr>
          <a:xfrm flipH="1">
            <a:off x="7765465" y="1401306"/>
            <a:ext cx="1475765" cy="3933876"/>
          </a:xfrm>
          <a:custGeom>
            <a:avLst/>
            <a:gdLst/>
            <a:ahLst/>
            <a:cxnLst/>
            <a:rect l="l" t="t" r="r" b="b"/>
            <a:pathLst>
              <a:path w="16417" h="43762" extrusionOk="0">
                <a:moveTo>
                  <a:pt x="0" y="1"/>
                </a:moveTo>
                <a:lnTo>
                  <a:pt x="0" y="43526"/>
                </a:lnTo>
                <a:cubicBezTo>
                  <a:pt x="943" y="43690"/>
                  <a:pt x="1944" y="43762"/>
                  <a:pt x="2967" y="43762"/>
                </a:cubicBezTo>
                <a:cubicBezTo>
                  <a:pt x="8776" y="43762"/>
                  <a:pt x="15294" y="41469"/>
                  <a:pt x="15810" y="40986"/>
                </a:cubicBezTo>
                <a:cubicBezTo>
                  <a:pt x="16417" y="40379"/>
                  <a:pt x="15583" y="39279"/>
                  <a:pt x="14521" y="38787"/>
                </a:cubicBezTo>
                <a:cubicBezTo>
                  <a:pt x="13459" y="38332"/>
                  <a:pt x="15166" y="32265"/>
                  <a:pt x="14521" y="30142"/>
                </a:cubicBezTo>
                <a:cubicBezTo>
                  <a:pt x="13877" y="28057"/>
                  <a:pt x="12625" y="26351"/>
                  <a:pt x="12360" y="25517"/>
                </a:cubicBezTo>
                <a:cubicBezTo>
                  <a:pt x="11829" y="23811"/>
                  <a:pt x="11753" y="21991"/>
                  <a:pt x="12208" y="20247"/>
                </a:cubicBezTo>
                <a:cubicBezTo>
                  <a:pt x="12815" y="17934"/>
                  <a:pt x="11564" y="14711"/>
                  <a:pt x="10502" y="12588"/>
                </a:cubicBezTo>
                <a:cubicBezTo>
                  <a:pt x="9441" y="10465"/>
                  <a:pt x="7317" y="7963"/>
                  <a:pt x="7128" y="5233"/>
                </a:cubicBezTo>
                <a:cubicBezTo>
                  <a:pt x="6938" y="3110"/>
                  <a:pt x="3109" y="79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5" name="Google Shape;795;p50"/>
          <p:cNvGrpSpPr/>
          <p:nvPr/>
        </p:nvGrpSpPr>
        <p:grpSpPr>
          <a:xfrm>
            <a:off x="7023664" y="463070"/>
            <a:ext cx="1179407" cy="722657"/>
            <a:chOff x="5761000" y="1144688"/>
            <a:chExt cx="1179407" cy="722657"/>
          </a:xfrm>
        </p:grpSpPr>
        <p:sp>
          <p:nvSpPr>
            <p:cNvPr id="796" name="Google Shape;796;p50"/>
            <p:cNvSpPr/>
            <p:nvPr/>
          </p:nvSpPr>
          <p:spPr>
            <a:xfrm>
              <a:off x="5761000" y="1144688"/>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0"/>
            <p:cNvSpPr/>
            <p:nvPr/>
          </p:nvSpPr>
          <p:spPr>
            <a:xfrm>
              <a:off x="5940792" y="164342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0"/>
          <p:cNvSpPr/>
          <p:nvPr/>
        </p:nvSpPr>
        <p:spPr>
          <a:xfrm flipH="1">
            <a:off x="8185130" y="198743"/>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50"/>
          <p:cNvGrpSpPr/>
          <p:nvPr/>
        </p:nvGrpSpPr>
        <p:grpSpPr>
          <a:xfrm>
            <a:off x="-20404" y="3338648"/>
            <a:ext cx="1070055" cy="1707403"/>
            <a:chOff x="3232750" y="4068350"/>
            <a:chExt cx="133675" cy="213300"/>
          </a:xfrm>
        </p:grpSpPr>
        <p:sp>
          <p:nvSpPr>
            <p:cNvPr id="800" name="Google Shape;800;p50"/>
            <p:cNvSpPr/>
            <p:nvPr/>
          </p:nvSpPr>
          <p:spPr>
            <a:xfrm>
              <a:off x="3293400" y="4133300"/>
              <a:ext cx="56900" cy="148350"/>
            </a:xfrm>
            <a:custGeom>
              <a:avLst/>
              <a:gdLst/>
              <a:ahLst/>
              <a:cxnLst/>
              <a:rect l="l" t="t" r="r" b="b"/>
              <a:pathLst>
                <a:path w="2276" h="5934" extrusionOk="0">
                  <a:moveTo>
                    <a:pt x="233" y="0"/>
                  </a:moveTo>
                  <a:cubicBezTo>
                    <a:pt x="181" y="0"/>
                    <a:pt x="134" y="19"/>
                    <a:pt x="115" y="57"/>
                  </a:cubicBezTo>
                  <a:cubicBezTo>
                    <a:pt x="1" y="133"/>
                    <a:pt x="1" y="284"/>
                    <a:pt x="115" y="360"/>
                  </a:cubicBezTo>
                  <a:cubicBezTo>
                    <a:pt x="532" y="777"/>
                    <a:pt x="1783" y="1498"/>
                    <a:pt x="1214" y="5668"/>
                  </a:cubicBezTo>
                  <a:cubicBezTo>
                    <a:pt x="1214" y="5782"/>
                    <a:pt x="1290" y="5934"/>
                    <a:pt x="1442" y="5934"/>
                  </a:cubicBezTo>
                  <a:lnTo>
                    <a:pt x="2010" y="5934"/>
                  </a:lnTo>
                  <a:cubicBezTo>
                    <a:pt x="2124" y="5934"/>
                    <a:pt x="2238" y="5820"/>
                    <a:pt x="2238" y="5706"/>
                  </a:cubicBezTo>
                  <a:cubicBezTo>
                    <a:pt x="2276" y="4834"/>
                    <a:pt x="2238" y="1649"/>
                    <a:pt x="380" y="57"/>
                  </a:cubicBezTo>
                  <a:cubicBezTo>
                    <a:pt x="342" y="19"/>
                    <a:pt x="285" y="0"/>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0"/>
            <p:cNvSpPr/>
            <p:nvPr/>
          </p:nvSpPr>
          <p:spPr>
            <a:xfrm>
              <a:off x="3265925" y="4135650"/>
              <a:ext cx="46475" cy="83450"/>
            </a:xfrm>
            <a:custGeom>
              <a:avLst/>
              <a:gdLst/>
              <a:ahLst/>
              <a:cxnLst/>
              <a:rect l="l" t="t" r="r" b="b"/>
              <a:pathLst>
                <a:path w="1859" h="3338" extrusionOk="0">
                  <a:moveTo>
                    <a:pt x="1252" y="1"/>
                  </a:moveTo>
                  <a:lnTo>
                    <a:pt x="1252" y="1"/>
                  </a:lnTo>
                  <a:cubicBezTo>
                    <a:pt x="0" y="2162"/>
                    <a:pt x="1214" y="3337"/>
                    <a:pt x="1214" y="3337"/>
                  </a:cubicBezTo>
                  <a:cubicBezTo>
                    <a:pt x="1858" y="2314"/>
                    <a:pt x="1858" y="1025"/>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0"/>
            <p:cNvSpPr/>
            <p:nvPr/>
          </p:nvSpPr>
          <p:spPr>
            <a:xfrm>
              <a:off x="3297200" y="4123000"/>
              <a:ext cx="68275" cy="59125"/>
            </a:xfrm>
            <a:custGeom>
              <a:avLst/>
              <a:gdLst/>
              <a:ahLst/>
              <a:cxnLst/>
              <a:rect l="l" t="t" r="r" b="b"/>
              <a:pathLst>
                <a:path w="2731" h="2365" extrusionOk="0">
                  <a:moveTo>
                    <a:pt x="1195" y="0"/>
                  </a:moveTo>
                  <a:cubicBezTo>
                    <a:pt x="754" y="0"/>
                    <a:pt x="321" y="186"/>
                    <a:pt x="1" y="507"/>
                  </a:cubicBezTo>
                  <a:cubicBezTo>
                    <a:pt x="1024" y="810"/>
                    <a:pt x="1858" y="1493"/>
                    <a:pt x="2427" y="2365"/>
                  </a:cubicBezTo>
                  <a:cubicBezTo>
                    <a:pt x="2427" y="2365"/>
                    <a:pt x="2730" y="469"/>
                    <a:pt x="1593" y="52"/>
                  </a:cubicBezTo>
                  <a:cubicBezTo>
                    <a:pt x="1462" y="17"/>
                    <a:pt x="1328" y="0"/>
                    <a:pt x="1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0"/>
            <p:cNvSpPr/>
            <p:nvPr/>
          </p:nvSpPr>
          <p:spPr>
            <a:xfrm>
              <a:off x="3295300" y="4097175"/>
              <a:ext cx="71125" cy="38500"/>
            </a:xfrm>
            <a:custGeom>
              <a:avLst/>
              <a:gdLst/>
              <a:ahLst/>
              <a:cxnLst/>
              <a:rect l="l" t="t" r="r" b="b"/>
              <a:pathLst>
                <a:path w="2845" h="1540" extrusionOk="0">
                  <a:moveTo>
                    <a:pt x="1608" y="0"/>
                  </a:moveTo>
                  <a:cubicBezTo>
                    <a:pt x="1332" y="0"/>
                    <a:pt x="1010" y="68"/>
                    <a:pt x="645" y="251"/>
                  </a:cubicBezTo>
                  <a:cubicBezTo>
                    <a:pt x="228" y="554"/>
                    <a:pt x="1" y="1047"/>
                    <a:pt x="77" y="1540"/>
                  </a:cubicBezTo>
                  <a:cubicBezTo>
                    <a:pt x="685" y="900"/>
                    <a:pt x="1509" y="557"/>
                    <a:pt x="2367" y="557"/>
                  </a:cubicBezTo>
                  <a:cubicBezTo>
                    <a:pt x="2526" y="557"/>
                    <a:pt x="2685" y="568"/>
                    <a:pt x="2844" y="592"/>
                  </a:cubicBezTo>
                  <a:cubicBezTo>
                    <a:pt x="2844" y="592"/>
                    <a:pt x="2422"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0"/>
            <p:cNvSpPr/>
            <p:nvPr/>
          </p:nvSpPr>
          <p:spPr>
            <a:xfrm>
              <a:off x="3268775" y="4068350"/>
              <a:ext cx="62575" cy="67325"/>
            </a:xfrm>
            <a:custGeom>
              <a:avLst/>
              <a:gdLst/>
              <a:ahLst/>
              <a:cxnLst/>
              <a:rect l="l" t="t" r="r" b="b"/>
              <a:pathLst>
                <a:path w="2503" h="2693" extrusionOk="0">
                  <a:moveTo>
                    <a:pt x="2503" y="1"/>
                  </a:moveTo>
                  <a:lnTo>
                    <a:pt x="2503" y="1"/>
                  </a:lnTo>
                  <a:cubicBezTo>
                    <a:pt x="0" y="153"/>
                    <a:pt x="1138" y="2693"/>
                    <a:pt x="1138" y="2693"/>
                  </a:cubicBezTo>
                  <a:cubicBezTo>
                    <a:pt x="1365" y="1707"/>
                    <a:pt x="1858" y="759"/>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0"/>
            <p:cNvSpPr/>
            <p:nvPr/>
          </p:nvSpPr>
          <p:spPr>
            <a:xfrm>
              <a:off x="3232750" y="4121525"/>
              <a:ext cx="64475" cy="40700"/>
            </a:xfrm>
            <a:custGeom>
              <a:avLst/>
              <a:gdLst/>
              <a:ahLst/>
              <a:cxnLst/>
              <a:rect l="l" t="t" r="r" b="b"/>
              <a:pathLst>
                <a:path w="2579" h="1628" extrusionOk="0">
                  <a:moveTo>
                    <a:pt x="1523" y="1"/>
                  </a:moveTo>
                  <a:cubicBezTo>
                    <a:pt x="1380" y="1"/>
                    <a:pt x="1236" y="24"/>
                    <a:pt x="1100" y="73"/>
                  </a:cubicBezTo>
                  <a:cubicBezTo>
                    <a:pt x="1" y="338"/>
                    <a:pt x="76" y="1627"/>
                    <a:pt x="76" y="1627"/>
                  </a:cubicBezTo>
                  <a:cubicBezTo>
                    <a:pt x="721" y="945"/>
                    <a:pt x="1631" y="566"/>
                    <a:pt x="2579" y="566"/>
                  </a:cubicBezTo>
                  <a:cubicBezTo>
                    <a:pt x="2353" y="199"/>
                    <a:pt x="1939"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0"/>
            <p:cNvSpPr/>
            <p:nvPr/>
          </p:nvSpPr>
          <p:spPr>
            <a:xfrm>
              <a:off x="3244125" y="4135650"/>
              <a:ext cx="53100" cy="67325"/>
            </a:xfrm>
            <a:custGeom>
              <a:avLst/>
              <a:gdLst/>
              <a:ahLst/>
              <a:cxnLst/>
              <a:rect l="l" t="t" r="r" b="b"/>
              <a:pathLst>
                <a:path w="2124" h="2693" extrusionOk="0">
                  <a:moveTo>
                    <a:pt x="2124" y="1"/>
                  </a:moveTo>
                  <a:cubicBezTo>
                    <a:pt x="2123" y="1"/>
                    <a:pt x="1" y="115"/>
                    <a:pt x="607" y="2693"/>
                  </a:cubicBezTo>
                  <a:cubicBezTo>
                    <a:pt x="872" y="1707"/>
                    <a:pt x="1403" y="759"/>
                    <a:pt x="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50"/>
          <p:cNvGrpSpPr/>
          <p:nvPr/>
        </p:nvGrpSpPr>
        <p:grpSpPr>
          <a:xfrm>
            <a:off x="941832" y="3843043"/>
            <a:ext cx="769928" cy="1228544"/>
            <a:chOff x="4232725" y="4068350"/>
            <a:chExt cx="133675" cy="213300"/>
          </a:xfrm>
        </p:grpSpPr>
        <p:sp>
          <p:nvSpPr>
            <p:cNvPr id="808" name="Google Shape;808;p50"/>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0"/>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0"/>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0"/>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0"/>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0"/>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0"/>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87"/>
                                        </p:tgtEl>
                                        <p:attrNameLst>
                                          <p:attrName>style.visibility</p:attrName>
                                        </p:attrNameLst>
                                      </p:cBhvr>
                                      <p:to>
                                        <p:strVal val="visible"/>
                                      </p:to>
                                    </p:set>
                                    <p:animEffect transition="in" filter="barn(inVertical)">
                                      <p:cBhvr>
                                        <p:cTn id="13" dur="500"/>
                                        <p:tgtEl>
                                          <p:spTgt spid="78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88"/>
                                        </p:tgtEl>
                                        <p:attrNameLst>
                                          <p:attrName>style.visibility</p:attrName>
                                        </p:attrNameLst>
                                      </p:cBhvr>
                                      <p:to>
                                        <p:strVal val="visible"/>
                                      </p:to>
                                    </p:set>
                                    <p:animEffect transition="in" filter="barn(inVertical)">
                                      <p:cBhvr>
                                        <p:cTn id="16" dur="5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87" grpId="0"/>
      <p:bldP spid="7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6" name="Rectangle 5"/>
          <p:cNvSpPr/>
          <p:nvPr/>
        </p:nvSpPr>
        <p:spPr>
          <a:xfrm>
            <a:off x="1240764" y="1514033"/>
            <a:ext cx="3272513" cy="11670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40764" y="3204593"/>
            <a:ext cx="3272513" cy="888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020648" y="3214824"/>
            <a:ext cx="3165945" cy="8681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994894" y="1571060"/>
            <a:ext cx="3276214" cy="10955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61909" y="1230648"/>
            <a:ext cx="1317071"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25346" y="1210804"/>
            <a:ext cx="1317071"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872857" y="2877034"/>
            <a:ext cx="1317071"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81521" y="2929034"/>
            <a:ext cx="1317071"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Google Shape;967;p55"/>
          <p:cNvSpPr txBox="1">
            <a:spLocks noGrp="1"/>
          </p:cNvSpPr>
          <p:nvPr>
            <p:ph type="subTitle" idx="5"/>
          </p:nvPr>
        </p:nvSpPr>
        <p:spPr>
          <a:xfrm>
            <a:off x="5077670" y="1375395"/>
            <a:ext cx="3047243" cy="438300"/>
          </a:xfrm>
          <a:prstGeom prst="rect">
            <a:avLst/>
          </a:prstGeom>
        </p:spPr>
        <p:txBody>
          <a:bodyPr spcFirstLastPara="1" wrap="square" lIns="91425" tIns="91425" rIns="91425" bIns="91425" anchor="b" anchorCtr="0">
            <a:noAutofit/>
          </a:bodyPr>
          <a:lstStyle/>
          <a:p>
            <a:pPr marL="0" lvl="0" indent="0" algn="ctr">
              <a:lnSpc>
                <a:spcPct val="150000"/>
              </a:lnSpc>
            </a:pPr>
            <a:r>
              <a:rPr lang="en-US" sz="2400">
                <a:solidFill>
                  <a:schemeClr val="accent4"/>
                </a:solidFill>
                <a:latin typeface="+mj-lt"/>
              </a:rPr>
              <a:t>Đoạn 2 </a:t>
            </a:r>
            <a:endParaRPr sz="2400">
              <a:solidFill>
                <a:schemeClr val="accent4"/>
              </a:solidFill>
              <a:latin typeface="+mj-lt"/>
            </a:endParaRPr>
          </a:p>
        </p:txBody>
      </p:sp>
      <p:sp>
        <p:nvSpPr>
          <p:cNvPr id="968" name="Google Shape;968;p55"/>
          <p:cNvSpPr txBox="1">
            <a:spLocks noGrp="1"/>
          </p:cNvSpPr>
          <p:nvPr>
            <p:ph type="subTitle" idx="4"/>
          </p:nvPr>
        </p:nvSpPr>
        <p:spPr>
          <a:xfrm>
            <a:off x="1299259" y="1400760"/>
            <a:ext cx="3041119" cy="438300"/>
          </a:xfrm>
          <a:prstGeom prst="rect">
            <a:avLst/>
          </a:prstGeom>
        </p:spPr>
        <p:txBody>
          <a:bodyPr spcFirstLastPara="1" wrap="square" lIns="91425" tIns="91425" rIns="91425" bIns="91425" anchor="b" anchorCtr="0">
            <a:noAutofit/>
          </a:bodyPr>
          <a:lstStyle/>
          <a:p>
            <a:pPr marL="0" lvl="0" indent="0" algn="ctr">
              <a:lnSpc>
                <a:spcPct val="150000"/>
              </a:lnSpc>
            </a:pPr>
            <a:r>
              <a:rPr lang="en-US" sz="2400">
                <a:solidFill>
                  <a:schemeClr val="accent4"/>
                </a:solidFill>
                <a:latin typeface="+mj-lt"/>
              </a:rPr>
              <a:t>Đoạn 1 </a:t>
            </a:r>
            <a:endParaRPr sz="2400">
              <a:solidFill>
                <a:schemeClr val="accent4"/>
              </a:solidFill>
              <a:latin typeface="+mj-lt"/>
            </a:endParaRPr>
          </a:p>
        </p:txBody>
      </p:sp>
      <p:sp>
        <p:nvSpPr>
          <p:cNvPr id="970" name="Google Shape;970;p55"/>
          <p:cNvSpPr txBox="1">
            <a:spLocks noGrp="1"/>
          </p:cNvSpPr>
          <p:nvPr>
            <p:ph type="subTitle" idx="1"/>
          </p:nvPr>
        </p:nvSpPr>
        <p:spPr>
          <a:xfrm>
            <a:off x="1322740" y="1643516"/>
            <a:ext cx="3036865" cy="572700"/>
          </a:xfrm>
          <a:prstGeom prst="rect">
            <a:avLst/>
          </a:prstGeom>
        </p:spPr>
        <p:txBody>
          <a:bodyPr spcFirstLastPara="1" wrap="square" lIns="91425" tIns="91425" rIns="91425" bIns="91425" anchor="t" anchorCtr="0">
            <a:noAutofit/>
          </a:bodyPr>
          <a:lstStyle/>
          <a:p>
            <a:pPr marL="0" lvl="0" indent="0" algn="just">
              <a:lnSpc>
                <a:spcPct val="150000"/>
              </a:lnSpc>
            </a:pPr>
            <a:r>
              <a:rPr lang="en-US" sz="2000" smtClean="0">
                <a:latin typeface="+mj-lt"/>
              </a:rPr>
              <a:t>Đọc </a:t>
            </a:r>
            <a:r>
              <a:rPr lang="en-US" sz="2000">
                <a:latin typeface="+mj-lt"/>
              </a:rPr>
              <a:t>với giọng kể chuyện, khoan thai</a:t>
            </a:r>
            <a:endParaRPr sz="2000">
              <a:latin typeface="+mj-lt"/>
            </a:endParaRPr>
          </a:p>
        </p:txBody>
      </p:sp>
      <p:sp>
        <p:nvSpPr>
          <p:cNvPr id="971" name="Google Shape;971;p55"/>
          <p:cNvSpPr txBox="1">
            <a:spLocks noGrp="1"/>
          </p:cNvSpPr>
          <p:nvPr>
            <p:ph type="subTitle" idx="2"/>
          </p:nvPr>
        </p:nvSpPr>
        <p:spPr>
          <a:xfrm>
            <a:off x="5020648" y="1633235"/>
            <a:ext cx="3246087" cy="572700"/>
          </a:xfrm>
          <a:prstGeom prst="rect">
            <a:avLst/>
          </a:prstGeom>
        </p:spPr>
        <p:txBody>
          <a:bodyPr spcFirstLastPara="1" wrap="square" lIns="91425" tIns="91425" rIns="91425" bIns="91425" anchor="t" anchorCtr="0">
            <a:noAutofit/>
          </a:bodyPr>
          <a:lstStyle/>
          <a:p>
            <a:pPr marL="0" lvl="0" indent="0" algn="just">
              <a:lnSpc>
                <a:spcPct val="150000"/>
              </a:lnSpc>
            </a:pPr>
            <a:r>
              <a:rPr lang="en-US" sz="2000" smtClean="0">
                <a:latin typeface="+mj-lt"/>
              </a:rPr>
              <a:t>Mở đầu </a:t>
            </a:r>
            <a:r>
              <a:rPr lang="en-US" sz="2000">
                <a:latin typeface="+mj-lt"/>
              </a:rPr>
              <a:t>với giọng tự </a:t>
            </a:r>
            <a:r>
              <a:rPr lang="en-US" sz="2000" smtClean="0">
                <a:latin typeface="+mj-lt"/>
              </a:rPr>
              <a:t>tin, sau đó có chút lo </a:t>
            </a:r>
            <a:r>
              <a:rPr lang="en-US" sz="2000">
                <a:latin typeface="+mj-lt"/>
              </a:rPr>
              <a:t>lắng</a:t>
            </a:r>
            <a:endParaRPr sz="2000">
              <a:latin typeface="+mj-lt"/>
            </a:endParaRPr>
          </a:p>
        </p:txBody>
      </p:sp>
      <p:grpSp>
        <p:nvGrpSpPr>
          <p:cNvPr id="991" name="Google Shape;991;p55"/>
          <p:cNvGrpSpPr/>
          <p:nvPr/>
        </p:nvGrpSpPr>
        <p:grpSpPr>
          <a:xfrm>
            <a:off x="7537321" y="157605"/>
            <a:ext cx="1341483" cy="763789"/>
            <a:chOff x="2893971" y="355718"/>
            <a:chExt cx="1341483" cy="763789"/>
          </a:xfrm>
        </p:grpSpPr>
        <p:sp>
          <p:nvSpPr>
            <p:cNvPr id="992" name="Google Shape;992;p55"/>
            <p:cNvSpPr/>
            <p:nvPr/>
          </p:nvSpPr>
          <p:spPr>
            <a:xfrm>
              <a:off x="2893971" y="556140"/>
              <a:ext cx="1179432" cy="563367"/>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93" name="Google Shape;993;p55"/>
            <p:cNvSpPr/>
            <p:nvPr/>
          </p:nvSpPr>
          <p:spPr>
            <a:xfrm>
              <a:off x="3744172" y="355718"/>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grpSp>
      <p:grpSp>
        <p:nvGrpSpPr>
          <p:cNvPr id="994" name="Google Shape;994;p55"/>
          <p:cNvGrpSpPr/>
          <p:nvPr/>
        </p:nvGrpSpPr>
        <p:grpSpPr>
          <a:xfrm>
            <a:off x="262184" y="-405004"/>
            <a:ext cx="976557" cy="1860335"/>
            <a:chOff x="224952" y="1038226"/>
            <a:chExt cx="976557" cy="1860334"/>
          </a:xfrm>
        </p:grpSpPr>
        <p:grpSp>
          <p:nvGrpSpPr>
            <p:cNvPr id="995" name="Google Shape;995;p55"/>
            <p:cNvGrpSpPr/>
            <p:nvPr/>
          </p:nvGrpSpPr>
          <p:grpSpPr>
            <a:xfrm>
              <a:off x="224952" y="1935526"/>
              <a:ext cx="976557" cy="963034"/>
              <a:chOff x="273752" y="1935526"/>
              <a:chExt cx="976557" cy="963034"/>
            </a:xfrm>
          </p:grpSpPr>
          <p:sp>
            <p:nvSpPr>
              <p:cNvPr id="996" name="Google Shape;996;p55"/>
              <p:cNvSpPr/>
              <p:nvPr/>
            </p:nvSpPr>
            <p:spPr>
              <a:xfrm flipH="1">
                <a:off x="273752" y="1935526"/>
                <a:ext cx="878950" cy="878979"/>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97" name="Google Shape;997;p55"/>
              <p:cNvSpPr/>
              <p:nvPr/>
            </p:nvSpPr>
            <p:spPr>
              <a:xfrm>
                <a:off x="476576" y="2528228"/>
                <a:ext cx="773733" cy="37033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grpSp>
        <p:sp>
          <p:nvSpPr>
            <p:cNvPr id="998" name="Google Shape;998;p55"/>
            <p:cNvSpPr/>
            <p:nvPr/>
          </p:nvSpPr>
          <p:spPr>
            <a:xfrm>
              <a:off x="806242" y="103822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grpSp>
      <p:sp>
        <p:nvSpPr>
          <p:cNvPr id="37" name="Google Shape;787;p50"/>
          <p:cNvSpPr txBox="1">
            <a:spLocks noGrp="1"/>
          </p:cNvSpPr>
          <p:nvPr>
            <p:ph type="title"/>
          </p:nvPr>
        </p:nvSpPr>
        <p:spPr>
          <a:xfrm>
            <a:off x="1335416" y="-93900"/>
            <a:ext cx="6890054" cy="801000"/>
          </a:xfrm>
          <a:prstGeom prst="rect">
            <a:avLst/>
          </a:prstGeom>
        </p:spPr>
        <p:txBody>
          <a:bodyPr spcFirstLastPara="1" wrap="square" lIns="91425" tIns="91425" rIns="91425" bIns="91425" anchor="t" anchorCtr="0">
            <a:noAutofit/>
          </a:bodyPr>
          <a:lstStyle/>
          <a:p>
            <a:pPr lvl="0">
              <a:lnSpc>
                <a:spcPct val="150000"/>
              </a:lnSpc>
            </a:pPr>
            <a:r>
              <a:rPr lang="en-US" sz="3600">
                <a:solidFill>
                  <a:schemeClr val="accent1">
                    <a:lumMod val="50000"/>
                  </a:schemeClr>
                </a:solidFill>
                <a:latin typeface="+mj-lt"/>
                <a:ea typeface="Arial"/>
                <a:cs typeface="Arial"/>
                <a:sym typeface="Arial"/>
              </a:rPr>
              <a:t>ĐỌC THÀNH TIẾNG</a:t>
            </a:r>
          </a:p>
        </p:txBody>
      </p:sp>
      <p:sp>
        <p:nvSpPr>
          <p:cNvPr id="38" name="Google Shape;968;p55"/>
          <p:cNvSpPr txBox="1">
            <a:spLocks noGrp="1"/>
          </p:cNvSpPr>
          <p:nvPr>
            <p:ph type="subTitle" idx="4"/>
          </p:nvPr>
        </p:nvSpPr>
        <p:spPr>
          <a:xfrm>
            <a:off x="1390068" y="3085908"/>
            <a:ext cx="2899974" cy="438300"/>
          </a:xfrm>
          <a:prstGeom prst="rect">
            <a:avLst/>
          </a:prstGeom>
        </p:spPr>
        <p:txBody>
          <a:bodyPr spcFirstLastPara="1" wrap="square" lIns="91425" tIns="91425" rIns="91425" bIns="91425" anchor="b" anchorCtr="0">
            <a:noAutofit/>
          </a:bodyPr>
          <a:lstStyle/>
          <a:p>
            <a:pPr marL="0" lvl="0" indent="0" algn="ctr">
              <a:lnSpc>
                <a:spcPct val="150000"/>
              </a:lnSpc>
            </a:pPr>
            <a:r>
              <a:rPr lang="en-US" sz="2400">
                <a:solidFill>
                  <a:schemeClr val="accent4"/>
                </a:solidFill>
                <a:latin typeface="+mj-lt"/>
              </a:rPr>
              <a:t>Đoạn </a:t>
            </a:r>
            <a:r>
              <a:rPr lang="en-US" sz="2400" smtClean="0">
                <a:solidFill>
                  <a:schemeClr val="accent4"/>
                </a:solidFill>
                <a:latin typeface="+mj-lt"/>
              </a:rPr>
              <a:t>3 </a:t>
            </a:r>
            <a:endParaRPr sz="2400">
              <a:solidFill>
                <a:schemeClr val="accent4"/>
              </a:solidFill>
              <a:latin typeface="+mj-lt"/>
            </a:endParaRPr>
          </a:p>
        </p:txBody>
      </p:sp>
      <p:sp>
        <p:nvSpPr>
          <p:cNvPr id="39" name="Google Shape;970;p55"/>
          <p:cNvSpPr txBox="1">
            <a:spLocks noGrp="1"/>
          </p:cNvSpPr>
          <p:nvPr>
            <p:ph type="subTitle" idx="1"/>
          </p:nvPr>
        </p:nvSpPr>
        <p:spPr>
          <a:xfrm>
            <a:off x="1333709" y="3402874"/>
            <a:ext cx="2980726" cy="572700"/>
          </a:xfrm>
          <a:prstGeom prst="rect">
            <a:avLst/>
          </a:prstGeom>
        </p:spPr>
        <p:txBody>
          <a:bodyPr spcFirstLastPara="1" wrap="square" lIns="91425" tIns="91425" rIns="91425" bIns="91425" anchor="t" anchorCtr="0">
            <a:noAutofit/>
          </a:bodyPr>
          <a:lstStyle/>
          <a:p>
            <a:pPr marL="0" lvl="0" indent="0" algn="just">
              <a:lnSpc>
                <a:spcPct val="150000"/>
              </a:lnSpc>
            </a:pPr>
            <a:r>
              <a:rPr lang="en-US" sz="2000">
                <a:latin typeface="+mj-lt"/>
              </a:rPr>
              <a:t>Đọc với giọng hóm hỉnh.</a:t>
            </a:r>
            <a:endParaRPr sz="2000">
              <a:latin typeface="+mj-lt"/>
            </a:endParaRPr>
          </a:p>
        </p:txBody>
      </p:sp>
      <p:sp>
        <p:nvSpPr>
          <p:cNvPr id="40" name="Google Shape;968;p55"/>
          <p:cNvSpPr txBox="1">
            <a:spLocks noGrp="1"/>
          </p:cNvSpPr>
          <p:nvPr>
            <p:ph type="subTitle" idx="4"/>
          </p:nvPr>
        </p:nvSpPr>
        <p:spPr>
          <a:xfrm>
            <a:off x="5150098" y="3030028"/>
            <a:ext cx="2899974" cy="438300"/>
          </a:xfrm>
          <a:prstGeom prst="rect">
            <a:avLst/>
          </a:prstGeom>
        </p:spPr>
        <p:txBody>
          <a:bodyPr spcFirstLastPara="1" wrap="square" lIns="91425" tIns="91425" rIns="91425" bIns="91425" anchor="b" anchorCtr="0">
            <a:noAutofit/>
          </a:bodyPr>
          <a:lstStyle/>
          <a:p>
            <a:pPr marL="0" lvl="0" indent="0" algn="ctr">
              <a:lnSpc>
                <a:spcPct val="150000"/>
              </a:lnSpc>
            </a:pPr>
            <a:r>
              <a:rPr lang="en-US" sz="2400">
                <a:solidFill>
                  <a:schemeClr val="accent4"/>
                </a:solidFill>
                <a:latin typeface="+mj-lt"/>
              </a:rPr>
              <a:t>Đoạn </a:t>
            </a:r>
            <a:r>
              <a:rPr lang="en-US" sz="2400" smtClean="0">
                <a:solidFill>
                  <a:schemeClr val="accent4"/>
                </a:solidFill>
                <a:latin typeface="+mj-lt"/>
              </a:rPr>
              <a:t>4 </a:t>
            </a:r>
            <a:endParaRPr sz="2400">
              <a:solidFill>
                <a:schemeClr val="accent4"/>
              </a:solidFill>
              <a:latin typeface="+mj-lt"/>
            </a:endParaRPr>
          </a:p>
        </p:txBody>
      </p:sp>
      <p:sp>
        <p:nvSpPr>
          <p:cNvPr id="41" name="Google Shape;970;p55"/>
          <p:cNvSpPr txBox="1">
            <a:spLocks noGrp="1"/>
          </p:cNvSpPr>
          <p:nvPr>
            <p:ph type="subTitle" idx="1"/>
          </p:nvPr>
        </p:nvSpPr>
        <p:spPr>
          <a:xfrm>
            <a:off x="5067751" y="3369318"/>
            <a:ext cx="3069007" cy="572700"/>
          </a:xfrm>
          <a:prstGeom prst="rect">
            <a:avLst/>
          </a:prstGeom>
        </p:spPr>
        <p:txBody>
          <a:bodyPr spcFirstLastPara="1" wrap="square" lIns="91425" tIns="91425" rIns="91425" bIns="91425" anchor="t" anchorCtr="0">
            <a:noAutofit/>
          </a:bodyPr>
          <a:lstStyle/>
          <a:p>
            <a:pPr marL="0" lvl="0" indent="0" algn="just">
              <a:lnSpc>
                <a:spcPct val="150000"/>
              </a:lnSpc>
            </a:pPr>
            <a:r>
              <a:rPr lang="vi-VN" sz="2000">
                <a:latin typeface="+mn-lt"/>
              </a:rPr>
              <a:t>Đọc với giọng vui </a:t>
            </a:r>
            <a:r>
              <a:rPr lang="vi-VN" sz="2000" smtClean="0">
                <a:latin typeface="+mn-lt"/>
              </a:rPr>
              <a:t>tươi</a:t>
            </a:r>
            <a:r>
              <a:rPr lang="en-US" sz="2000" smtClean="0">
                <a:latin typeface="+mn-lt"/>
              </a:rPr>
              <a:t>.</a:t>
            </a:r>
            <a:endParaRPr sz="2000">
              <a:latin typeface="+mn-lt"/>
            </a:endParaRPr>
          </a:p>
        </p:txBody>
      </p:sp>
      <p:grpSp>
        <p:nvGrpSpPr>
          <p:cNvPr id="974" name="Google Shape;974;p55"/>
          <p:cNvGrpSpPr/>
          <p:nvPr/>
        </p:nvGrpSpPr>
        <p:grpSpPr>
          <a:xfrm>
            <a:off x="881581" y="3880019"/>
            <a:ext cx="7389103" cy="886453"/>
            <a:chOff x="881581" y="3880019"/>
            <a:chExt cx="7389103" cy="886453"/>
          </a:xfrm>
        </p:grpSpPr>
        <p:grpSp>
          <p:nvGrpSpPr>
            <p:cNvPr id="975" name="Google Shape;975;p55"/>
            <p:cNvGrpSpPr/>
            <p:nvPr/>
          </p:nvGrpSpPr>
          <p:grpSpPr>
            <a:xfrm>
              <a:off x="881581" y="3880019"/>
              <a:ext cx="555553" cy="886453"/>
              <a:chOff x="4232725" y="4068350"/>
              <a:chExt cx="133675" cy="213300"/>
            </a:xfrm>
          </p:grpSpPr>
          <p:sp>
            <p:nvSpPr>
              <p:cNvPr id="976" name="Google Shape;976;p5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77" name="Google Shape;977;p5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78" name="Google Shape;978;p5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79" name="Google Shape;979;p5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0" name="Google Shape;980;p5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1" name="Google Shape;981;p5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2" name="Google Shape;982;p5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grpSp>
        <p:grpSp>
          <p:nvGrpSpPr>
            <p:cNvPr id="983" name="Google Shape;983;p55"/>
            <p:cNvGrpSpPr/>
            <p:nvPr/>
          </p:nvGrpSpPr>
          <p:grpSpPr>
            <a:xfrm flipH="1">
              <a:off x="7715131" y="3880019"/>
              <a:ext cx="555553" cy="886453"/>
              <a:chOff x="4232725" y="4068350"/>
              <a:chExt cx="133675" cy="213300"/>
            </a:xfrm>
          </p:grpSpPr>
          <p:sp>
            <p:nvSpPr>
              <p:cNvPr id="984" name="Google Shape;984;p5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5" name="Google Shape;985;p5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6" name="Google Shape;986;p5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7" name="Google Shape;987;p5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8" name="Google Shape;988;p5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89" name="Google Shape;989;p5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sp>
            <p:nvSpPr>
              <p:cNvPr id="990" name="Google Shape;990;p5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j-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68">
                                            <p:txEl>
                                              <p:pRg st="0" end="0"/>
                                            </p:txEl>
                                          </p:spTgt>
                                        </p:tgtEl>
                                        <p:attrNameLst>
                                          <p:attrName>style.visibility</p:attrName>
                                        </p:attrNameLst>
                                      </p:cBhvr>
                                      <p:to>
                                        <p:strVal val="visible"/>
                                      </p:to>
                                    </p:set>
                                    <p:animEffect transition="in" filter="barn(inVertical)">
                                      <p:cBhvr>
                                        <p:cTn id="13" dur="500"/>
                                        <p:tgtEl>
                                          <p:spTgt spid="968">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70">
                                            <p:txEl>
                                              <p:pRg st="0" end="0"/>
                                            </p:txEl>
                                          </p:spTgt>
                                        </p:tgtEl>
                                        <p:attrNameLst>
                                          <p:attrName>style.visibility</p:attrName>
                                        </p:attrNameLst>
                                      </p:cBhvr>
                                      <p:to>
                                        <p:strVal val="visible"/>
                                      </p:to>
                                    </p:set>
                                    <p:animEffect transition="in" filter="barn(inVertical)">
                                      <p:cBhvr>
                                        <p:cTn id="16" dur="500"/>
                                        <p:tgtEl>
                                          <p:spTgt spid="970">
                                            <p:txEl>
                                              <p:pRg st="0" end="0"/>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67">
                                            <p:txEl>
                                              <p:pRg st="0" end="0"/>
                                            </p:txEl>
                                          </p:spTgt>
                                        </p:tgtEl>
                                        <p:attrNameLst>
                                          <p:attrName>style.visibility</p:attrName>
                                        </p:attrNameLst>
                                      </p:cBhvr>
                                      <p:to>
                                        <p:strVal val="visible"/>
                                      </p:to>
                                    </p:set>
                                    <p:animEffect transition="in" filter="barn(inVertical)">
                                      <p:cBhvr>
                                        <p:cTn id="26" dur="500"/>
                                        <p:tgtEl>
                                          <p:spTgt spid="967">
                                            <p:txEl>
                                              <p:pRg st="0" end="0"/>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71">
                                            <p:txEl>
                                              <p:pRg st="0" end="0"/>
                                            </p:txEl>
                                          </p:spTgt>
                                        </p:tgtEl>
                                        <p:attrNameLst>
                                          <p:attrName>style.visibility</p:attrName>
                                        </p:attrNameLst>
                                      </p:cBhvr>
                                      <p:to>
                                        <p:strVal val="visible"/>
                                      </p:to>
                                    </p:set>
                                    <p:animEffect transition="in" filter="barn(inVertical)">
                                      <p:cBhvr>
                                        <p:cTn id="29" dur="500"/>
                                        <p:tgtEl>
                                          <p:spTgt spid="971">
                                            <p:txEl>
                                              <p:pRg st="0" end="0"/>
                                            </p:txEl>
                                          </p:spTgt>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Vertical)">
                                      <p:cBhvr>
                                        <p:cTn id="33" dur="500"/>
                                        <p:tgtEl>
                                          <p:spTgt spid="4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barn(inVertical)">
                                      <p:cBhvr>
                                        <p:cTn id="39" dur="500"/>
                                        <p:tgtEl>
                                          <p:spTgt spid="38">
                                            <p:txEl>
                                              <p:pRg st="0" end="0"/>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barn(inVertical)">
                                      <p:cBhvr>
                                        <p:cTn id="42" dur="500"/>
                                        <p:tgtEl>
                                          <p:spTgt spid="39">
                                            <p:txEl>
                                              <p:pRg st="0" end="0"/>
                                            </p:txEl>
                                          </p:spTgt>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arn(inVertical)">
                                      <p:cBhvr>
                                        <p:cTn id="49" dur="500"/>
                                        <p:tgtEl>
                                          <p:spTgt spid="4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0">
                                            <p:txEl>
                                              <p:pRg st="0" end="0"/>
                                            </p:txEl>
                                          </p:spTgt>
                                        </p:tgtEl>
                                        <p:attrNameLst>
                                          <p:attrName>style.visibility</p:attrName>
                                        </p:attrNameLst>
                                      </p:cBhvr>
                                      <p:to>
                                        <p:strVal val="visible"/>
                                      </p:to>
                                    </p:set>
                                    <p:animEffect transition="in" filter="barn(inVertical)">
                                      <p:cBhvr>
                                        <p:cTn id="52" dur="500"/>
                                        <p:tgtEl>
                                          <p:spTgt spid="40">
                                            <p:txEl>
                                              <p:pRg st="0" end="0"/>
                                            </p:tx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barn(inVertical)">
                                      <p:cBhvr>
                                        <p:cTn id="5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9" grpId="0" animBg="1"/>
      <p:bldP spid="50" grpId="0" animBg="1"/>
      <p:bldP spid="51" grpId="0" animBg="1"/>
      <p:bldP spid="5" grpId="0" animBg="1"/>
      <p:bldP spid="45" grpId="0" animBg="1"/>
      <p:bldP spid="46" grpId="0" animBg="1"/>
      <p:bldP spid="47" grpId="0" animBg="1"/>
      <p:bldP spid="967" grpId="0" build="p"/>
      <p:bldP spid="968" grpId="0" build="p"/>
      <p:bldP spid="970" grpId="0" build="p"/>
      <p:bldP spid="971" grpId="0" build="p"/>
      <p:bldP spid="38" grpId="0" build="p"/>
      <p:bldP spid="39" grpId="0" build="p"/>
      <p:bldP spid="40" grpId="0" build="p"/>
      <p:bldP spid="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50" name="Google Shape;856;p53"/>
          <p:cNvSpPr txBox="1">
            <a:spLocks/>
          </p:cNvSpPr>
          <p:nvPr/>
        </p:nvSpPr>
        <p:spPr>
          <a:xfrm>
            <a:off x="2359598" y="3569393"/>
            <a:ext cx="4365178" cy="1310040"/>
          </a:xfrm>
          <a:prstGeom prst="rect">
            <a:avLst/>
          </a:prstGeom>
          <a:solidFill>
            <a:schemeClr val="accent4"/>
          </a:solidFill>
          <a:ln w="19050">
            <a:solidFill>
              <a:srgbClr val="000000"/>
            </a:solidFill>
          </a:ln>
        </p:spPr>
        <p:txBody>
          <a:bodyPr spcFirstLastPara="1" wrap="square" lIns="91425" tIns="27432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solidFill>
                  <a:schemeClr val="tx1"/>
                </a:solidFill>
                <a:latin typeface="+mn-lt"/>
              </a:rPr>
              <a:t>Bệnh </a:t>
            </a:r>
            <a:r>
              <a:rPr lang="en-US" sz="2000">
                <a:solidFill>
                  <a:schemeClr val="tx1"/>
                </a:solidFill>
                <a:latin typeface="+mn-lt"/>
              </a:rPr>
              <a:t>thể hiện trên </a:t>
            </a:r>
            <a:r>
              <a:rPr lang="en-US" sz="2000" smtClean="0">
                <a:solidFill>
                  <a:schemeClr val="tx1"/>
                </a:solidFill>
                <a:latin typeface="+mn-lt"/>
              </a:rPr>
              <a:t>da (mụn nhọt, lở loét, chàm, sạm da,...)</a:t>
            </a:r>
            <a:endParaRPr lang="vi-VN" sz="2000">
              <a:solidFill>
                <a:schemeClr val="tx1"/>
              </a:solidFill>
              <a:latin typeface="+mn-lt"/>
            </a:endParaRPr>
          </a:p>
        </p:txBody>
      </p:sp>
      <p:sp>
        <p:nvSpPr>
          <p:cNvPr id="46" name="Google Shape;857;p53"/>
          <p:cNvSpPr txBox="1">
            <a:spLocks/>
          </p:cNvSpPr>
          <p:nvPr/>
        </p:nvSpPr>
        <p:spPr>
          <a:xfrm>
            <a:off x="5326842" y="1780708"/>
            <a:ext cx="3103927" cy="1242554"/>
          </a:xfrm>
          <a:prstGeom prst="rect">
            <a:avLst/>
          </a:prstGeom>
          <a:solidFill>
            <a:schemeClr val="accent4"/>
          </a:solidFill>
          <a:ln w="19050">
            <a:solidFill>
              <a:srgbClr val="000000"/>
            </a:solidFill>
          </a:ln>
        </p:spPr>
        <p:txBody>
          <a:bodyPr spcFirstLastPara="1" wrap="square" lIns="91425" tIns="27432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solidFill>
                  <a:schemeClr val="tx1"/>
                </a:solidFill>
                <a:latin typeface="+mn-lt"/>
              </a:rPr>
              <a:t>H</a:t>
            </a:r>
            <a:r>
              <a:rPr lang="vi-VN" sz="2000" smtClean="0">
                <a:solidFill>
                  <a:schemeClr val="tx1"/>
                </a:solidFill>
                <a:latin typeface="+mn-lt"/>
              </a:rPr>
              <a:t>ết </a:t>
            </a:r>
            <a:r>
              <a:rPr lang="vi-VN" sz="2000">
                <a:solidFill>
                  <a:schemeClr val="tx1"/>
                </a:solidFill>
                <a:latin typeface="+mn-lt"/>
              </a:rPr>
              <a:t>sức lạ lùng, gây ấn tượng không tốt.</a:t>
            </a:r>
          </a:p>
        </p:txBody>
      </p:sp>
      <p:sp>
        <p:nvSpPr>
          <p:cNvPr id="45" name="Google Shape;856;p53"/>
          <p:cNvSpPr txBox="1">
            <a:spLocks/>
          </p:cNvSpPr>
          <p:nvPr/>
        </p:nvSpPr>
        <p:spPr>
          <a:xfrm>
            <a:off x="925950" y="1780709"/>
            <a:ext cx="3066846" cy="1242554"/>
          </a:xfrm>
          <a:prstGeom prst="rect">
            <a:avLst/>
          </a:prstGeom>
          <a:solidFill>
            <a:schemeClr val="accent4"/>
          </a:solidFill>
          <a:ln w="19050">
            <a:solidFill>
              <a:srgbClr val="000000"/>
            </a:solidFill>
          </a:ln>
        </p:spPr>
        <p:txBody>
          <a:bodyPr spcFirstLastPara="1" wrap="square" lIns="91425" tIns="27432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solidFill>
                  <a:schemeClr val="tx1"/>
                </a:solidFill>
                <a:latin typeface="+mn-lt"/>
              </a:rPr>
              <a:t>T</a:t>
            </a:r>
            <a:r>
              <a:rPr lang="vi-VN" sz="2000" smtClean="0">
                <a:solidFill>
                  <a:schemeClr val="tx1"/>
                </a:solidFill>
                <a:latin typeface="+mn-lt"/>
              </a:rPr>
              <a:t>oà </a:t>
            </a:r>
            <a:r>
              <a:rPr lang="vi-VN" sz="2000">
                <a:solidFill>
                  <a:schemeClr val="tx1"/>
                </a:solidFill>
                <a:latin typeface="+mn-lt"/>
              </a:rPr>
              <a:t>nhà lớn, đẹp và sang </a:t>
            </a:r>
            <a:r>
              <a:rPr lang="vi-VN" sz="2000" smtClean="0">
                <a:solidFill>
                  <a:schemeClr val="tx1"/>
                </a:solidFill>
                <a:latin typeface="+mn-lt"/>
              </a:rPr>
              <a:t>trọng</a:t>
            </a:r>
            <a:r>
              <a:rPr lang="en-US" sz="2000" smtClean="0">
                <a:solidFill>
                  <a:schemeClr val="tx1"/>
                </a:solidFill>
                <a:latin typeface="+mn-lt"/>
              </a:rPr>
              <a:t>.</a:t>
            </a:r>
            <a:endParaRPr lang="vi-VN" sz="2000">
              <a:solidFill>
                <a:schemeClr val="tx1"/>
              </a:solidFill>
              <a:latin typeface="+mn-lt"/>
            </a:endParaRPr>
          </a:p>
        </p:txBody>
      </p:sp>
      <p:sp>
        <p:nvSpPr>
          <p:cNvPr id="1043" name="Google Shape;1043;p57"/>
          <p:cNvSpPr/>
          <p:nvPr/>
        </p:nvSpPr>
        <p:spPr>
          <a:xfrm flipH="1">
            <a:off x="223101" y="3445482"/>
            <a:ext cx="264824" cy="177451"/>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223101" y="210449"/>
            <a:ext cx="980230" cy="469182"/>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57"/>
          <p:cNvGrpSpPr/>
          <p:nvPr/>
        </p:nvGrpSpPr>
        <p:grpSpPr>
          <a:xfrm>
            <a:off x="7690217" y="250524"/>
            <a:ext cx="1146938" cy="389016"/>
            <a:chOff x="7690217" y="250524"/>
            <a:chExt cx="1146938" cy="389016"/>
          </a:xfrm>
        </p:grpSpPr>
        <p:sp>
          <p:nvSpPr>
            <p:cNvPr id="1047" name="Google Shape;1047;p57"/>
            <p:cNvSpPr/>
            <p:nvPr/>
          </p:nvSpPr>
          <p:spPr>
            <a:xfrm flipH="1">
              <a:off x="8024384" y="250524"/>
              <a:ext cx="812771" cy="389016"/>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7690217" y="33307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57"/>
          <p:cNvGrpSpPr/>
          <p:nvPr/>
        </p:nvGrpSpPr>
        <p:grpSpPr>
          <a:xfrm flipH="1">
            <a:off x="8104418" y="4274263"/>
            <a:ext cx="716508" cy="668624"/>
            <a:chOff x="11126378" y="3573004"/>
            <a:chExt cx="2383593" cy="2224299"/>
          </a:xfrm>
        </p:grpSpPr>
        <p:sp>
          <p:nvSpPr>
            <p:cNvPr id="1050" name="Google Shape;1050;p57"/>
            <p:cNvSpPr/>
            <p:nvPr/>
          </p:nvSpPr>
          <p:spPr>
            <a:xfrm>
              <a:off x="11847289" y="3991796"/>
              <a:ext cx="1662682" cy="1805507"/>
            </a:xfrm>
            <a:custGeom>
              <a:avLst/>
              <a:gdLst/>
              <a:ahLst/>
              <a:cxnLst/>
              <a:rect l="l" t="t" r="r" b="b"/>
              <a:pathLst>
                <a:path w="15432" h="16758" extrusionOk="0">
                  <a:moveTo>
                    <a:pt x="1176" y="0"/>
                  </a:moveTo>
                  <a:lnTo>
                    <a:pt x="0" y="986"/>
                  </a:lnTo>
                  <a:lnTo>
                    <a:pt x="13460" y="16758"/>
                  </a:lnTo>
                  <a:lnTo>
                    <a:pt x="15431" y="16758"/>
                  </a:lnTo>
                  <a:lnTo>
                    <a:pt x="1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11873976" y="3573004"/>
              <a:ext cx="1564239" cy="739255"/>
            </a:xfrm>
            <a:custGeom>
              <a:avLst/>
              <a:gdLst/>
              <a:ahLst/>
              <a:cxnLst/>
              <a:rect l="l" t="t" r="r" b="b"/>
              <a:pathLst>
                <a:path w="15546" h="7347" extrusionOk="0">
                  <a:moveTo>
                    <a:pt x="10017" y="0"/>
                  </a:moveTo>
                  <a:cubicBezTo>
                    <a:pt x="6882" y="0"/>
                    <a:pt x="3192" y="1417"/>
                    <a:pt x="1" y="4124"/>
                  </a:cubicBezTo>
                  <a:cubicBezTo>
                    <a:pt x="558" y="3653"/>
                    <a:pt x="1281" y="3430"/>
                    <a:pt x="2112" y="3430"/>
                  </a:cubicBezTo>
                  <a:cubicBezTo>
                    <a:pt x="4224" y="3430"/>
                    <a:pt x="7036" y="4871"/>
                    <a:pt x="9593" y="7347"/>
                  </a:cubicBezTo>
                  <a:lnTo>
                    <a:pt x="15545" y="2266"/>
                  </a:lnTo>
                  <a:cubicBezTo>
                    <a:pt x="14257" y="740"/>
                    <a:pt x="12282" y="0"/>
                    <a:pt x="10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11126378" y="3991780"/>
              <a:ext cx="911818" cy="1514532"/>
            </a:xfrm>
            <a:custGeom>
              <a:avLst/>
              <a:gdLst/>
              <a:ahLst/>
              <a:cxnLst/>
              <a:rect l="l" t="t" r="r" b="b"/>
              <a:pathLst>
                <a:path w="9062" h="15052" extrusionOk="0">
                  <a:moveTo>
                    <a:pt x="7431" y="0"/>
                  </a:moveTo>
                  <a:lnTo>
                    <a:pt x="7431" y="0"/>
                  </a:lnTo>
                  <a:cubicBezTo>
                    <a:pt x="7429" y="2"/>
                    <a:pt x="7427" y="3"/>
                    <a:pt x="7425" y="5"/>
                  </a:cubicBezTo>
                  <a:lnTo>
                    <a:pt x="7425" y="5"/>
                  </a:lnTo>
                  <a:cubicBezTo>
                    <a:pt x="7427" y="3"/>
                    <a:pt x="7429" y="2"/>
                    <a:pt x="7431" y="0"/>
                  </a:cubicBezTo>
                  <a:close/>
                  <a:moveTo>
                    <a:pt x="7425" y="5"/>
                  </a:moveTo>
                  <a:cubicBezTo>
                    <a:pt x="1932" y="4668"/>
                    <a:pt x="1" y="11413"/>
                    <a:pt x="3109" y="15052"/>
                  </a:cubicBezTo>
                  <a:lnTo>
                    <a:pt x="9061" y="9971"/>
                  </a:lnTo>
                  <a:cubicBezTo>
                    <a:pt x="6220" y="5881"/>
                    <a:pt x="5461" y="1677"/>
                    <a:pt x="7425"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11675656" y="3919435"/>
              <a:ext cx="1163670" cy="1075728"/>
            </a:xfrm>
            <a:custGeom>
              <a:avLst/>
              <a:gdLst/>
              <a:ahLst/>
              <a:cxnLst/>
              <a:rect l="l" t="t" r="r" b="b"/>
              <a:pathLst>
                <a:path w="11565" h="10691" extrusionOk="0">
                  <a:moveTo>
                    <a:pt x="4113" y="1"/>
                  </a:moveTo>
                  <a:cubicBezTo>
                    <a:pt x="3269" y="1"/>
                    <a:pt x="2535" y="231"/>
                    <a:pt x="1972" y="719"/>
                  </a:cubicBezTo>
                  <a:cubicBezTo>
                    <a:pt x="0" y="2387"/>
                    <a:pt x="759" y="6596"/>
                    <a:pt x="3602" y="10690"/>
                  </a:cubicBezTo>
                  <a:lnTo>
                    <a:pt x="11564" y="3904"/>
                  </a:lnTo>
                  <a:cubicBezTo>
                    <a:pt x="9019" y="1440"/>
                    <a:pt x="6222" y="1"/>
                    <a:pt x="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11759170" y="3926076"/>
              <a:ext cx="172161" cy="126781"/>
            </a:xfrm>
            <a:custGeom>
              <a:avLst/>
              <a:gdLst/>
              <a:ahLst/>
              <a:cxnLst/>
              <a:rect l="l" t="t" r="r" b="b"/>
              <a:pathLst>
                <a:path w="1711" h="1260" extrusionOk="0">
                  <a:moveTo>
                    <a:pt x="1287" y="0"/>
                  </a:moveTo>
                  <a:cubicBezTo>
                    <a:pt x="727" y="0"/>
                    <a:pt x="1" y="853"/>
                    <a:pt x="611" y="1260"/>
                  </a:cubicBezTo>
                  <a:cubicBezTo>
                    <a:pt x="763" y="1032"/>
                    <a:pt x="914" y="805"/>
                    <a:pt x="1142" y="653"/>
                  </a:cubicBezTo>
                  <a:cubicBezTo>
                    <a:pt x="1293" y="501"/>
                    <a:pt x="1483" y="388"/>
                    <a:pt x="1711" y="274"/>
                  </a:cubicBezTo>
                  <a:cubicBezTo>
                    <a:pt x="1613" y="79"/>
                    <a:pt x="145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787;p50"/>
          <p:cNvSpPr txBox="1">
            <a:spLocks noGrp="1"/>
          </p:cNvSpPr>
          <p:nvPr>
            <p:ph type="title"/>
          </p:nvPr>
        </p:nvSpPr>
        <p:spPr>
          <a:xfrm>
            <a:off x="1335416" y="-127456"/>
            <a:ext cx="6890054" cy="801000"/>
          </a:xfrm>
          <a:prstGeom prst="rect">
            <a:avLst/>
          </a:prstGeom>
        </p:spPr>
        <p:txBody>
          <a:bodyPr spcFirstLastPara="1" wrap="square" lIns="91425" tIns="91425" rIns="91425" bIns="91425" anchor="t" anchorCtr="0">
            <a:noAutofit/>
          </a:bodyPr>
          <a:lstStyle/>
          <a:p>
            <a:pPr lvl="0">
              <a:lnSpc>
                <a:spcPct val="150000"/>
              </a:lnSpc>
            </a:pPr>
            <a:r>
              <a:rPr lang="en-US" sz="3600">
                <a:solidFill>
                  <a:schemeClr val="accent1">
                    <a:lumMod val="50000"/>
                  </a:schemeClr>
                </a:solidFill>
                <a:latin typeface="+mj-lt"/>
                <a:ea typeface="Arial"/>
                <a:cs typeface="Arial"/>
                <a:sym typeface="Arial"/>
              </a:rPr>
              <a:t>ĐỌC THÀNH TIẾNG</a:t>
            </a:r>
          </a:p>
        </p:txBody>
      </p:sp>
      <p:grpSp>
        <p:nvGrpSpPr>
          <p:cNvPr id="15" name="Group 14"/>
          <p:cNvGrpSpPr/>
          <p:nvPr/>
        </p:nvGrpSpPr>
        <p:grpSpPr>
          <a:xfrm>
            <a:off x="1649529" y="1436444"/>
            <a:ext cx="1649489" cy="567775"/>
            <a:chOff x="1753522" y="1535546"/>
            <a:chExt cx="1649489" cy="567775"/>
          </a:xfrm>
        </p:grpSpPr>
        <p:sp>
          <p:nvSpPr>
            <p:cNvPr id="42" name="Rectangle 41"/>
            <p:cNvSpPr/>
            <p:nvPr/>
          </p:nvSpPr>
          <p:spPr>
            <a:xfrm>
              <a:off x="1753522" y="1535546"/>
              <a:ext cx="1649488" cy="567775"/>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endParaRPr>
            </a:p>
          </p:txBody>
        </p:sp>
        <p:sp>
          <p:nvSpPr>
            <p:cNvPr id="43" name="Google Shape;854;p53"/>
            <p:cNvSpPr txBox="1">
              <a:spLocks/>
            </p:cNvSpPr>
            <p:nvPr/>
          </p:nvSpPr>
          <p:spPr>
            <a:xfrm>
              <a:off x="1753523" y="1563138"/>
              <a:ext cx="1649488" cy="535267"/>
            </a:xfrm>
            <a:prstGeom prst="rect">
              <a:avLst/>
            </a:prstGeom>
            <a:ln>
              <a:solidFill>
                <a:schemeClr val="accent1">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a:solidFill>
                    <a:schemeClr val="accent4"/>
                  </a:solidFill>
                  <a:latin typeface="+mj-lt"/>
                </a:rPr>
                <a:t>Lâu đài</a:t>
              </a:r>
            </a:p>
          </p:txBody>
        </p:sp>
      </p:grpSp>
      <p:grpSp>
        <p:nvGrpSpPr>
          <p:cNvPr id="16" name="Group 15"/>
          <p:cNvGrpSpPr/>
          <p:nvPr/>
        </p:nvGrpSpPr>
        <p:grpSpPr>
          <a:xfrm>
            <a:off x="5921107" y="1444840"/>
            <a:ext cx="1951431" cy="567775"/>
            <a:chOff x="5889350" y="1545356"/>
            <a:chExt cx="1951431" cy="567775"/>
          </a:xfrm>
        </p:grpSpPr>
        <p:sp>
          <p:nvSpPr>
            <p:cNvPr id="41" name="Rectangle 40"/>
            <p:cNvSpPr/>
            <p:nvPr/>
          </p:nvSpPr>
          <p:spPr>
            <a:xfrm>
              <a:off x="5889350" y="1545356"/>
              <a:ext cx="1951431" cy="5677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endParaRPr>
            </a:p>
          </p:txBody>
        </p:sp>
        <p:sp>
          <p:nvSpPr>
            <p:cNvPr id="44" name="Google Shape;855;p53"/>
            <p:cNvSpPr txBox="1">
              <a:spLocks/>
            </p:cNvSpPr>
            <p:nvPr/>
          </p:nvSpPr>
          <p:spPr>
            <a:xfrm>
              <a:off x="5889350" y="1628393"/>
              <a:ext cx="1951431" cy="401700"/>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a:solidFill>
                    <a:schemeClr val="accent4"/>
                  </a:solidFill>
                  <a:latin typeface="+mj-lt"/>
                </a:rPr>
                <a:t>Kì quái</a:t>
              </a:r>
            </a:p>
          </p:txBody>
        </p:sp>
      </p:grpSp>
      <p:sp>
        <p:nvSpPr>
          <p:cNvPr id="47" name="Google Shape;1921;p62"/>
          <p:cNvSpPr txBox="1">
            <a:spLocks/>
          </p:cNvSpPr>
          <p:nvPr/>
        </p:nvSpPr>
        <p:spPr>
          <a:xfrm>
            <a:off x="1739137" y="851627"/>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smtClean="0">
                <a:solidFill>
                  <a:srgbClr val="000000"/>
                </a:solidFill>
                <a:latin typeface="+mj-lt"/>
              </a:rPr>
              <a:t>GIẢI NGHĨA TỪ NGỮ</a:t>
            </a:r>
            <a:endParaRPr lang="en-US" sz="2800" b="1">
              <a:solidFill>
                <a:srgbClr val="000000"/>
              </a:solidFill>
              <a:latin typeface="+mj-lt"/>
            </a:endParaRPr>
          </a:p>
        </p:txBody>
      </p:sp>
      <p:grpSp>
        <p:nvGrpSpPr>
          <p:cNvPr id="17" name="Group 16"/>
          <p:cNvGrpSpPr/>
          <p:nvPr/>
        </p:nvGrpSpPr>
        <p:grpSpPr>
          <a:xfrm>
            <a:off x="3299018" y="3276093"/>
            <a:ext cx="2486340" cy="567775"/>
            <a:chOff x="3464463" y="3272596"/>
            <a:chExt cx="2486340" cy="567775"/>
          </a:xfrm>
        </p:grpSpPr>
        <p:sp>
          <p:nvSpPr>
            <p:cNvPr id="48" name="Rectangle 47"/>
            <p:cNvSpPr/>
            <p:nvPr/>
          </p:nvSpPr>
          <p:spPr>
            <a:xfrm>
              <a:off x="3464463" y="3272596"/>
              <a:ext cx="2486339" cy="5677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endParaRPr>
            </a:p>
          </p:txBody>
        </p:sp>
        <p:sp>
          <p:nvSpPr>
            <p:cNvPr id="49" name="Google Shape;854;p53"/>
            <p:cNvSpPr txBox="1">
              <a:spLocks/>
            </p:cNvSpPr>
            <p:nvPr/>
          </p:nvSpPr>
          <p:spPr>
            <a:xfrm>
              <a:off x="3464464" y="3275021"/>
              <a:ext cx="2486339" cy="535267"/>
            </a:xfrm>
            <a:prstGeom prst="rect">
              <a:avLst/>
            </a:prstGeom>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a:solidFill>
                    <a:schemeClr val="accent4"/>
                  </a:solidFill>
                  <a:latin typeface="+mj-lt"/>
                </a:rPr>
                <a:t> Bệnh ngoài da</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animBg="1"/>
      <p:bldP spid="45"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grpSp>
        <p:nvGrpSpPr>
          <p:cNvPr id="1154" name="Google Shape;1154;p61"/>
          <p:cNvGrpSpPr/>
          <p:nvPr/>
        </p:nvGrpSpPr>
        <p:grpSpPr>
          <a:xfrm>
            <a:off x="-387430" y="2607450"/>
            <a:ext cx="9918553" cy="2812902"/>
            <a:chOff x="-387430" y="2607450"/>
            <a:chExt cx="9918553" cy="2812902"/>
          </a:xfrm>
        </p:grpSpPr>
        <p:sp>
          <p:nvSpPr>
            <p:cNvPr id="1155" name="Google Shape;1155;p61"/>
            <p:cNvSpPr/>
            <p:nvPr/>
          </p:nvSpPr>
          <p:spPr>
            <a:xfrm>
              <a:off x="3252418" y="2607450"/>
              <a:ext cx="2639198" cy="2639083"/>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1"/>
            <p:cNvSpPr/>
            <p:nvPr/>
          </p:nvSpPr>
          <p:spPr>
            <a:xfrm>
              <a:off x="-387430" y="3217499"/>
              <a:ext cx="9918553" cy="2028897"/>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1"/>
            <p:cNvSpPr/>
            <p:nvPr/>
          </p:nvSpPr>
          <p:spPr>
            <a:xfrm>
              <a:off x="3089342" y="3965803"/>
              <a:ext cx="2878157" cy="794663"/>
            </a:xfrm>
            <a:custGeom>
              <a:avLst/>
              <a:gdLst/>
              <a:ahLst/>
              <a:cxnLst/>
              <a:rect l="l" t="t" r="r" b="b"/>
              <a:pathLst>
                <a:path w="41224" h="11382" extrusionOk="0">
                  <a:moveTo>
                    <a:pt x="25106" y="0"/>
                  </a:moveTo>
                  <a:cubicBezTo>
                    <a:pt x="23500" y="0"/>
                    <a:pt x="21890" y="856"/>
                    <a:pt x="21141" y="2639"/>
                  </a:cubicBezTo>
                  <a:cubicBezTo>
                    <a:pt x="20658" y="2325"/>
                    <a:pt x="20116" y="2174"/>
                    <a:pt x="19578" y="2174"/>
                  </a:cubicBezTo>
                  <a:cubicBezTo>
                    <a:pt x="18626" y="2174"/>
                    <a:pt x="17689" y="2646"/>
                    <a:pt x="17132" y="3512"/>
                  </a:cubicBezTo>
                  <a:cubicBezTo>
                    <a:pt x="16809" y="3424"/>
                    <a:pt x="16478" y="3379"/>
                    <a:pt x="16149" y="3379"/>
                  </a:cubicBezTo>
                  <a:cubicBezTo>
                    <a:pt x="15644" y="3379"/>
                    <a:pt x="15142" y="3484"/>
                    <a:pt x="14682" y="3697"/>
                  </a:cubicBezTo>
                  <a:cubicBezTo>
                    <a:pt x="14203" y="1865"/>
                    <a:pt x="12615" y="874"/>
                    <a:pt x="11014" y="874"/>
                  </a:cubicBezTo>
                  <a:cubicBezTo>
                    <a:pt x="9761" y="874"/>
                    <a:pt x="8500" y="1482"/>
                    <a:pt x="7759" y="2769"/>
                  </a:cubicBezTo>
                  <a:cubicBezTo>
                    <a:pt x="7026" y="2358"/>
                    <a:pt x="6235" y="2164"/>
                    <a:pt x="5456" y="2164"/>
                  </a:cubicBezTo>
                  <a:cubicBezTo>
                    <a:pt x="3671" y="2164"/>
                    <a:pt x="1952" y="3183"/>
                    <a:pt x="1151" y="4941"/>
                  </a:cubicBezTo>
                  <a:cubicBezTo>
                    <a:pt x="0" y="7447"/>
                    <a:pt x="1225" y="10416"/>
                    <a:pt x="3824" y="11381"/>
                  </a:cubicBezTo>
                  <a:lnTo>
                    <a:pt x="38458" y="11381"/>
                  </a:lnTo>
                  <a:cubicBezTo>
                    <a:pt x="40555" y="10361"/>
                    <a:pt x="41223" y="7706"/>
                    <a:pt x="39869" y="5813"/>
                  </a:cubicBezTo>
                  <a:cubicBezTo>
                    <a:pt x="39130" y="4767"/>
                    <a:pt x="37967" y="4226"/>
                    <a:pt x="36795" y="4226"/>
                  </a:cubicBezTo>
                  <a:cubicBezTo>
                    <a:pt x="35846" y="4226"/>
                    <a:pt x="34891" y="4581"/>
                    <a:pt x="34152" y="5312"/>
                  </a:cubicBezTo>
                  <a:cubicBezTo>
                    <a:pt x="34050" y="3649"/>
                    <a:pt x="32671" y="2567"/>
                    <a:pt x="31234" y="2567"/>
                  </a:cubicBezTo>
                  <a:cubicBezTo>
                    <a:pt x="30571" y="2567"/>
                    <a:pt x="29895" y="2798"/>
                    <a:pt x="29326" y="3308"/>
                  </a:cubicBezTo>
                  <a:cubicBezTo>
                    <a:pt x="28809" y="1140"/>
                    <a:pt x="26960" y="0"/>
                    <a:pt x="25106" y="0"/>
                  </a:cubicBezTo>
                  <a:close/>
                </a:path>
              </a:pathLst>
            </a:custGeom>
            <a:solidFill>
              <a:srgbClr val="63A754">
                <a:alpha val="583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1"/>
            <p:cNvSpPr/>
            <p:nvPr/>
          </p:nvSpPr>
          <p:spPr>
            <a:xfrm>
              <a:off x="2147225" y="4202205"/>
              <a:ext cx="2668215" cy="727638"/>
            </a:xfrm>
            <a:custGeom>
              <a:avLst/>
              <a:gdLst/>
              <a:ahLst/>
              <a:cxnLst/>
              <a:rect l="l" t="t" r="r" b="b"/>
              <a:pathLst>
                <a:path w="38217" h="10422" extrusionOk="0">
                  <a:moveTo>
                    <a:pt x="14715" y="0"/>
                  </a:moveTo>
                  <a:cubicBezTo>
                    <a:pt x="14599" y="0"/>
                    <a:pt x="14483" y="5"/>
                    <a:pt x="14367" y="14"/>
                  </a:cubicBezTo>
                  <a:cubicBezTo>
                    <a:pt x="12343" y="200"/>
                    <a:pt x="10747" y="1833"/>
                    <a:pt x="10617" y="3875"/>
                  </a:cubicBezTo>
                  <a:cubicBezTo>
                    <a:pt x="9852" y="3063"/>
                    <a:pt x="8874" y="2693"/>
                    <a:pt x="7912" y="2693"/>
                  </a:cubicBezTo>
                  <a:cubicBezTo>
                    <a:pt x="6190" y="2693"/>
                    <a:pt x="4517" y="3878"/>
                    <a:pt x="4195" y="5842"/>
                  </a:cubicBezTo>
                  <a:cubicBezTo>
                    <a:pt x="3771" y="5565"/>
                    <a:pt x="3303" y="5436"/>
                    <a:pt x="2845" y="5436"/>
                  </a:cubicBezTo>
                  <a:cubicBezTo>
                    <a:pt x="1799" y="5436"/>
                    <a:pt x="800" y="6106"/>
                    <a:pt x="465" y="7216"/>
                  </a:cubicBezTo>
                  <a:cubicBezTo>
                    <a:pt x="1" y="8794"/>
                    <a:pt x="1189" y="10390"/>
                    <a:pt x="2859" y="10390"/>
                  </a:cubicBezTo>
                  <a:lnTo>
                    <a:pt x="36157" y="10390"/>
                  </a:lnTo>
                  <a:cubicBezTo>
                    <a:pt x="36266" y="10411"/>
                    <a:pt x="36374" y="10421"/>
                    <a:pt x="36481" y="10421"/>
                  </a:cubicBezTo>
                  <a:cubicBezTo>
                    <a:pt x="37298" y="10421"/>
                    <a:pt x="38007" y="9815"/>
                    <a:pt x="38106" y="8961"/>
                  </a:cubicBezTo>
                  <a:cubicBezTo>
                    <a:pt x="38217" y="8014"/>
                    <a:pt x="37475" y="7160"/>
                    <a:pt x="36528" y="7142"/>
                  </a:cubicBezTo>
                  <a:cubicBezTo>
                    <a:pt x="36287" y="7142"/>
                    <a:pt x="36045" y="7197"/>
                    <a:pt x="35823" y="7309"/>
                  </a:cubicBezTo>
                  <a:cubicBezTo>
                    <a:pt x="36317" y="5392"/>
                    <a:pt x="34830" y="3695"/>
                    <a:pt x="33054" y="3695"/>
                  </a:cubicBezTo>
                  <a:cubicBezTo>
                    <a:pt x="32697" y="3695"/>
                    <a:pt x="32328" y="3763"/>
                    <a:pt x="31962" y="3912"/>
                  </a:cubicBezTo>
                  <a:cubicBezTo>
                    <a:pt x="31924" y="1774"/>
                    <a:pt x="30172" y="342"/>
                    <a:pt x="28327" y="342"/>
                  </a:cubicBezTo>
                  <a:cubicBezTo>
                    <a:pt x="27498" y="342"/>
                    <a:pt x="26649" y="632"/>
                    <a:pt x="25930" y="1276"/>
                  </a:cubicBezTo>
                  <a:cubicBezTo>
                    <a:pt x="25471" y="1038"/>
                    <a:pt x="24987" y="927"/>
                    <a:pt x="24513" y="927"/>
                  </a:cubicBezTo>
                  <a:cubicBezTo>
                    <a:pt x="23144" y="927"/>
                    <a:pt x="21857" y="1852"/>
                    <a:pt x="21512" y="3300"/>
                  </a:cubicBezTo>
                  <a:cubicBezTo>
                    <a:pt x="21031" y="3048"/>
                    <a:pt x="20502" y="2921"/>
                    <a:pt x="19973" y="2921"/>
                  </a:cubicBezTo>
                  <a:cubicBezTo>
                    <a:pt x="19564" y="2921"/>
                    <a:pt x="19154" y="2997"/>
                    <a:pt x="18765" y="3151"/>
                  </a:cubicBezTo>
                  <a:cubicBezTo>
                    <a:pt x="18293" y="1279"/>
                    <a:pt x="16616" y="0"/>
                    <a:pt x="14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1"/>
            <p:cNvSpPr/>
            <p:nvPr/>
          </p:nvSpPr>
          <p:spPr>
            <a:xfrm>
              <a:off x="4630075" y="4348543"/>
              <a:ext cx="1964595" cy="536059"/>
            </a:xfrm>
            <a:custGeom>
              <a:avLst/>
              <a:gdLst/>
              <a:ahLst/>
              <a:cxnLst/>
              <a:rect l="l" t="t" r="r" b="b"/>
              <a:pathLst>
                <a:path w="28139" h="7678" extrusionOk="0">
                  <a:moveTo>
                    <a:pt x="17278" y="1"/>
                  </a:moveTo>
                  <a:cubicBezTo>
                    <a:pt x="15895" y="1"/>
                    <a:pt x="14677" y="949"/>
                    <a:pt x="14348" y="2317"/>
                  </a:cubicBezTo>
                  <a:cubicBezTo>
                    <a:pt x="14064" y="2204"/>
                    <a:pt x="13762" y="2147"/>
                    <a:pt x="13459" y="2147"/>
                  </a:cubicBezTo>
                  <a:cubicBezTo>
                    <a:pt x="13070" y="2147"/>
                    <a:pt x="12680" y="2241"/>
                    <a:pt x="12325" y="2429"/>
                  </a:cubicBezTo>
                  <a:cubicBezTo>
                    <a:pt x="12064" y="1357"/>
                    <a:pt x="11122" y="682"/>
                    <a:pt x="10115" y="682"/>
                  </a:cubicBezTo>
                  <a:cubicBezTo>
                    <a:pt x="9762" y="682"/>
                    <a:pt x="9401" y="765"/>
                    <a:pt x="9058" y="944"/>
                  </a:cubicBezTo>
                  <a:cubicBezTo>
                    <a:pt x="8535" y="472"/>
                    <a:pt x="7914" y="261"/>
                    <a:pt x="7305" y="261"/>
                  </a:cubicBezTo>
                  <a:cubicBezTo>
                    <a:pt x="5947" y="261"/>
                    <a:pt x="4648" y="1311"/>
                    <a:pt x="4622" y="2874"/>
                  </a:cubicBezTo>
                  <a:cubicBezTo>
                    <a:pt x="4358" y="2771"/>
                    <a:pt x="4093" y="2723"/>
                    <a:pt x="3836" y="2723"/>
                  </a:cubicBezTo>
                  <a:cubicBezTo>
                    <a:pt x="2523" y="2723"/>
                    <a:pt x="1426" y="3967"/>
                    <a:pt x="1783" y="5380"/>
                  </a:cubicBezTo>
                  <a:cubicBezTo>
                    <a:pt x="1634" y="5306"/>
                    <a:pt x="1449" y="5268"/>
                    <a:pt x="1282" y="5268"/>
                  </a:cubicBezTo>
                  <a:cubicBezTo>
                    <a:pt x="558" y="5268"/>
                    <a:pt x="1" y="5881"/>
                    <a:pt x="75" y="6605"/>
                  </a:cubicBezTo>
                  <a:cubicBezTo>
                    <a:pt x="155" y="7231"/>
                    <a:pt x="681" y="7677"/>
                    <a:pt x="1266" y="7677"/>
                  </a:cubicBezTo>
                  <a:cubicBezTo>
                    <a:pt x="1357" y="7677"/>
                    <a:pt x="1449" y="7667"/>
                    <a:pt x="1541" y="7644"/>
                  </a:cubicBezTo>
                  <a:lnTo>
                    <a:pt x="26060" y="7644"/>
                  </a:lnTo>
                  <a:cubicBezTo>
                    <a:pt x="27266" y="7644"/>
                    <a:pt x="28139" y="6475"/>
                    <a:pt x="27805" y="5306"/>
                  </a:cubicBezTo>
                  <a:cubicBezTo>
                    <a:pt x="27560" y="4494"/>
                    <a:pt x="26823" y="4004"/>
                    <a:pt x="26054" y="4004"/>
                  </a:cubicBezTo>
                  <a:cubicBezTo>
                    <a:pt x="25715" y="4004"/>
                    <a:pt x="25370" y="4099"/>
                    <a:pt x="25058" y="4303"/>
                  </a:cubicBezTo>
                  <a:cubicBezTo>
                    <a:pt x="24832" y="2853"/>
                    <a:pt x="23600" y="1981"/>
                    <a:pt x="22335" y="1981"/>
                  </a:cubicBezTo>
                  <a:cubicBezTo>
                    <a:pt x="21625" y="1981"/>
                    <a:pt x="20904" y="2255"/>
                    <a:pt x="20343" y="2856"/>
                  </a:cubicBezTo>
                  <a:cubicBezTo>
                    <a:pt x="20251" y="1352"/>
                    <a:pt x="19081" y="146"/>
                    <a:pt x="17578" y="16"/>
                  </a:cubicBezTo>
                  <a:cubicBezTo>
                    <a:pt x="17477" y="6"/>
                    <a:pt x="17377" y="1"/>
                    <a:pt x="17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1"/>
            <p:cNvSpPr/>
            <p:nvPr/>
          </p:nvSpPr>
          <p:spPr>
            <a:xfrm rot="10800000" flipH="1">
              <a:off x="-177166" y="4959881"/>
              <a:ext cx="9498332" cy="460470"/>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1"/>
            <p:cNvSpPr/>
            <p:nvPr/>
          </p:nvSpPr>
          <p:spPr>
            <a:xfrm>
              <a:off x="955021" y="4760396"/>
              <a:ext cx="7233582" cy="486000"/>
            </a:xfrm>
            <a:custGeom>
              <a:avLst/>
              <a:gdLst/>
              <a:ahLst/>
              <a:cxnLst/>
              <a:rect l="l" t="t" r="r" b="b"/>
              <a:pathLst>
                <a:path w="103607" h="6961" extrusionOk="0">
                  <a:moveTo>
                    <a:pt x="51804" y="0"/>
                  </a:moveTo>
                  <a:cubicBezTo>
                    <a:pt x="29698" y="0"/>
                    <a:pt x="10395" y="2803"/>
                    <a:pt x="1" y="6961"/>
                  </a:cubicBezTo>
                  <a:lnTo>
                    <a:pt x="103606" y="6961"/>
                  </a:lnTo>
                  <a:cubicBezTo>
                    <a:pt x="93212" y="2785"/>
                    <a:pt x="73909" y="0"/>
                    <a:pt x="51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61"/>
            <p:cNvGrpSpPr/>
            <p:nvPr/>
          </p:nvGrpSpPr>
          <p:grpSpPr>
            <a:xfrm>
              <a:off x="2129255" y="3440529"/>
              <a:ext cx="1140845" cy="1301820"/>
              <a:chOff x="106866" y="3924512"/>
              <a:chExt cx="892191" cy="1018081"/>
            </a:xfrm>
          </p:grpSpPr>
          <p:grpSp>
            <p:nvGrpSpPr>
              <p:cNvPr id="1163" name="Google Shape;1163;p61"/>
              <p:cNvGrpSpPr/>
              <p:nvPr/>
            </p:nvGrpSpPr>
            <p:grpSpPr>
              <a:xfrm>
                <a:off x="361014" y="3924512"/>
                <a:ext cx="638044" cy="1018081"/>
                <a:chOff x="4232725" y="4068350"/>
                <a:chExt cx="133675" cy="213300"/>
              </a:xfrm>
            </p:grpSpPr>
            <p:sp>
              <p:nvSpPr>
                <p:cNvPr id="1164" name="Google Shape;1164;p6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61"/>
              <p:cNvGrpSpPr/>
              <p:nvPr/>
            </p:nvGrpSpPr>
            <p:grpSpPr>
              <a:xfrm flipH="1">
                <a:off x="106866" y="4412873"/>
                <a:ext cx="331928" cy="529603"/>
                <a:chOff x="4232725" y="4068350"/>
                <a:chExt cx="133675" cy="213300"/>
              </a:xfrm>
            </p:grpSpPr>
            <p:sp>
              <p:nvSpPr>
                <p:cNvPr id="1172" name="Google Shape;1172;p6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9" name="Google Shape;1179;p61"/>
            <p:cNvGrpSpPr/>
            <p:nvPr/>
          </p:nvGrpSpPr>
          <p:grpSpPr>
            <a:xfrm flipH="1">
              <a:off x="5545955" y="3440529"/>
              <a:ext cx="1140845" cy="1301820"/>
              <a:chOff x="106866" y="3924512"/>
              <a:chExt cx="892191" cy="1018081"/>
            </a:xfrm>
          </p:grpSpPr>
          <p:grpSp>
            <p:nvGrpSpPr>
              <p:cNvPr id="1180" name="Google Shape;1180;p61"/>
              <p:cNvGrpSpPr/>
              <p:nvPr/>
            </p:nvGrpSpPr>
            <p:grpSpPr>
              <a:xfrm>
                <a:off x="361014" y="3924512"/>
                <a:ext cx="638044" cy="1018081"/>
                <a:chOff x="4232725" y="4068350"/>
                <a:chExt cx="133675" cy="213300"/>
              </a:xfrm>
            </p:grpSpPr>
            <p:sp>
              <p:nvSpPr>
                <p:cNvPr id="1181" name="Google Shape;1181;p6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1"/>
              <p:cNvGrpSpPr/>
              <p:nvPr/>
            </p:nvGrpSpPr>
            <p:grpSpPr>
              <a:xfrm flipH="1">
                <a:off x="106866" y="4412873"/>
                <a:ext cx="331928" cy="529603"/>
                <a:chOff x="4232725" y="4068350"/>
                <a:chExt cx="133675" cy="213300"/>
              </a:xfrm>
            </p:grpSpPr>
            <p:sp>
              <p:nvSpPr>
                <p:cNvPr id="1189" name="Google Shape;1189;p6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96" name="Google Shape;1196;p61"/>
          <p:cNvGrpSpPr/>
          <p:nvPr/>
        </p:nvGrpSpPr>
        <p:grpSpPr>
          <a:xfrm>
            <a:off x="249393" y="445016"/>
            <a:ext cx="1391604" cy="664645"/>
            <a:chOff x="226609" y="635826"/>
            <a:chExt cx="973218" cy="464819"/>
          </a:xfrm>
        </p:grpSpPr>
        <p:sp>
          <p:nvSpPr>
            <p:cNvPr id="1197" name="Google Shape;1197;p61"/>
            <p:cNvSpPr/>
            <p:nvPr/>
          </p:nvSpPr>
          <p:spPr>
            <a:xfrm>
              <a:off x="226609" y="635826"/>
              <a:ext cx="973218" cy="464819"/>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1"/>
            <p:cNvSpPr/>
            <p:nvPr/>
          </p:nvSpPr>
          <p:spPr>
            <a:xfrm>
              <a:off x="788874" y="635842"/>
              <a:ext cx="252443" cy="169161"/>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61"/>
          <p:cNvGrpSpPr/>
          <p:nvPr/>
        </p:nvGrpSpPr>
        <p:grpSpPr>
          <a:xfrm>
            <a:off x="7315871" y="2009548"/>
            <a:ext cx="1388472" cy="834746"/>
            <a:chOff x="2893971" y="284761"/>
            <a:chExt cx="1388472" cy="834746"/>
          </a:xfrm>
        </p:grpSpPr>
        <p:sp>
          <p:nvSpPr>
            <p:cNvPr id="1200" name="Google Shape;1200;p61"/>
            <p:cNvSpPr/>
            <p:nvPr/>
          </p:nvSpPr>
          <p:spPr>
            <a:xfrm>
              <a:off x="2893971" y="556140"/>
              <a:ext cx="1179432" cy="563367"/>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1"/>
            <p:cNvSpPr/>
            <p:nvPr/>
          </p:nvSpPr>
          <p:spPr>
            <a:xfrm rot="-1160040">
              <a:off x="3744170" y="355722"/>
              <a:ext cx="491281" cy="367558"/>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61"/>
          <p:cNvGrpSpPr/>
          <p:nvPr/>
        </p:nvGrpSpPr>
        <p:grpSpPr>
          <a:xfrm>
            <a:off x="3074254" y="2291909"/>
            <a:ext cx="2995184" cy="900586"/>
            <a:chOff x="3074254" y="2291909"/>
            <a:chExt cx="2995184" cy="900586"/>
          </a:xfrm>
        </p:grpSpPr>
        <p:sp>
          <p:nvSpPr>
            <p:cNvPr id="1203" name="Google Shape;1203;p61"/>
            <p:cNvSpPr/>
            <p:nvPr/>
          </p:nvSpPr>
          <p:spPr>
            <a:xfrm>
              <a:off x="3074254" y="296857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1"/>
            <p:cNvSpPr/>
            <p:nvPr/>
          </p:nvSpPr>
          <p:spPr>
            <a:xfrm flipH="1">
              <a:off x="5612389" y="2291909"/>
              <a:ext cx="457050" cy="306286"/>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Rounded Rectangle 58"/>
          <p:cNvSpPr/>
          <p:nvPr/>
        </p:nvSpPr>
        <p:spPr>
          <a:xfrm>
            <a:off x="2072776" y="1254528"/>
            <a:ext cx="5114597" cy="1313803"/>
          </a:xfrm>
          <a:prstGeom prst="roundRect">
            <a:avLst/>
          </a:prstGeom>
          <a:solidFill>
            <a:schemeClr val="accent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89061" y="801499"/>
            <a:ext cx="1013817" cy="996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787;p50"/>
          <p:cNvSpPr txBox="1">
            <a:spLocks noGrp="1"/>
          </p:cNvSpPr>
          <p:nvPr>
            <p:ph type="title"/>
          </p:nvPr>
        </p:nvSpPr>
        <p:spPr>
          <a:xfrm>
            <a:off x="2153348" y="1288209"/>
            <a:ext cx="4953451" cy="801000"/>
          </a:xfrm>
          <a:prstGeom prst="rect">
            <a:avLst/>
          </a:prstGeom>
        </p:spPr>
        <p:txBody>
          <a:bodyPr spcFirstLastPara="1" wrap="square" lIns="91425" tIns="91425" rIns="91425" bIns="91425" anchor="t" anchorCtr="0">
            <a:noAutofit/>
          </a:bodyPr>
          <a:lstStyle/>
          <a:p>
            <a:pPr lvl="0" algn="ctr"/>
            <a:r>
              <a:rPr lang="en-US" sz="5400" smtClean="0">
                <a:latin typeface="+mj-lt"/>
              </a:rPr>
              <a:t>ĐỌC HIỂU</a:t>
            </a:r>
            <a:endParaRPr lang="en-US" sz="5400">
              <a:latin typeface="+mj-lt"/>
            </a:endParaRPr>
          </a:p>
        </p:txBody>
      </p:sp>
      <p:sp>
        <p:nvSpPr>
          <p:cNvPr id="62" name="Google Shape;788;p50"/>
          <p:cNvSpPr txBox="1">
            <a:spLocks noGrp="1"/>
          </p:cNvSpPr>
          <p:nvPr>
            <p:ph type="title" idx="2"/>
          </p:nvPr>
        </p:nvSpPr>
        <p:spPr>
          <a:xfrm>
            <a:off x="1575528" y="844534"/>
            <a:ext cx="1420500" cy="95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smtClean="0">
                <a:solidFill>
                  <a:schemeClr val="accent4"/>
                </a:solidFill>
                <a:latin typeface="+mj-lt"/>
              </a:rPr>
              <a:t>02</a:t>
            </a:r>
            <a:endParaRPr sz="5400">
              <a:solidFill>
                <a:schemeClr val="accent4"/>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52"/>
          <p:cNvSpPr/>
          <p:nvPr/>
        </p:nvSpPr>
        <p:spPr>
          <a:xfrm>
            <a:off x="-66000" y="4028450"/>
            <a:ext cx="9275834" cy="1567606"/>
          </a:xfrm>
          <a:custGeom>
            <a:avLst/>
            <a:gdLst/>
            <a:ahLst/>
            <a:cxnLst/>
            <a:rect l="l" t="t" r="r" b="b"/>
            <a:pathLst>
              <a:path w="63392" h="41061" extrusionOk="0">
                <a:moveTo>
                  <a:pt x="31696" y="0"/>
                </a:moveTo>
                <a:cubicBezTo>
                  <a:pt x="20019" y="0"/>
                  <a:pt x="9137" y="1479"/>
                  <a:pt x="0" y="3981"/>
                </a:cubicBezTo>
                <a:lnTo>
                  <a:pt x="0" y="41061"/>
                </a:lnTo>
                <a:lnTo>
                  <a:pt x="63392" y="41061"/>
                </a:lnTo>
                <a:lnTo>
                  <a:pt x="63392" y="3981"/>
                </a:lnTo>
                <a:cubicBezTo>
                  <a:pt x="54255" y="1479"/>
                  <a:pt x="43373" y="0"/>
                  <a:pt x="3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08;p42"/>
          <p:cNvSpPr txBox="1">
            <a:spLocks/>
          </p:cNvSpPr>
          <p:nvPr/>
        </p:nvSpPr>
        <p:spPr>
          <a:xfrm>
            <a:off x="365923" y="1188720"/>
            <a:ext cx="8271001" cy="3321086"/>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1200"/>
              </a:spcBef>
              <a:buFont typeface="Arial" panose="020B0604020202020204" pitchFamily="34" charset="0"/>
              <a:buChar char="•"/>
            </a:pPr>
            <a:r>
              <a:rPr lang="vi-VN" sz="2200" b="1" smtClean="0">
                <a:solidFill>
                  <a:schemeClr val="accent1">
                    <a:lumMod val="50000"/>
                  </a:schemeClr>
                </a:solidFill>
                <a:latin typeface="+mn-lt"/>
              </a:rPr>
              <a:t>Câu </a:t>
            </a:r>
            <a:r>
              <a:rPr lang="vi-VN" sz="2200" b="1">
                <a:solidFill>
                  <a:schemeClr val="accent1">
                    <a:lumMod val="50000"/>
                  </a:schemeClr>
                </a:solidFill>
                <a:latin typeface="+mn-lt"/>
              </a:rPr>
              <a:t>1. </a:t>
            </a:r>
            <a:r>
              <a:rPr lang="vi-VN" sz="2200">
                <a:solidFill>
                  <a:schemeClr val="accent1">
                    <a:lumMod val="50000"/>
                  </a:schemeClr>
                </a:solidFill>
                <a:latin typeface="+mn-lt"/>
              </a:rPr>
              <a:t>Vì sao </a:t>
            </a:r>
            <a:r>
              <a:rPr lang="vi-VN" sz="2200" smtClean="0">
                <a:solidFill>
                  <a:schemeClr val="accent1">
                    <a:lumMod val="50000"/>
                  </a:schemeClr>
                </a:solidFill>
                <a:latin typeface="+mn-lt"/>
              </a:rPr>
              <a:t>ph</a:t>
            </a:r>
            <a:r>
              <a:rPr lang="en-US" sz="2200">
                <a:solidFill>
                  <a:schemeClr val="accent1">
                    <a:lumMod val="50000"/>
                  </a:schemeClr>
                </a:solidFill>
                <a:latin typeface="+mn-lt"/>
              </a:rPr>
              <a:t>ú</a:t>
            </a:r>
            <a:r>
              <a:rPr lang="vi-VN" sz="2200" smtClean="0">
                <a:solidFill>
                  <a:schemeClr val="accent1">
                    <a:lumMod val="50000"/>
                  </a:schemeClr>
                </a:solidFill>
                <a:latin typeface="+mn-lt"/>
              </a:rPr>
              <a:t> </a:t>
            </a:r>
            <a:r>
              <a:rPr lang="vi-VN" sz="2200">
                <a:solidFill>
                  <a:schemeClr val="accent1">
                    <a:lumMod val="50000"/>
                  </a:schemeClr>
                </a:solidFill>
                <a:latin typeface="+mn-lt"/>
              </a:rPr>
              <a:t>ông phải loan tin khắp nơi, tìm người chữa bệnh? </a:t>
            </a:r>
          </a:p>
          <a:p>
            <a:pPr marL="342900" indent="-342900">
              <a:lnSpc>
                <a:spcPct val="150000"/>
              </a:lnSpc>
              <a:buFont typeface="Arial" panose="020B0604020202020204" pitchFamily="34" charset="0"/>
              <a:buChar char="•"/>
            </a:pPr>
            <a:r>
              <a:rPr lang="vi-VN" sz="2200" b="1" smtClean="0">
                <a:solidFill>
                  <a:schemeClr val="accent1">
                    <a:lumMod val="50000"/>
                  </a:schemeClr>
                </a:solidFill>
                <a:latin typeface="+mn-lt"/>
              </a:rPr>
              <a:t>Câu </a:t>
            </a:r>
            <a:r>
              <a:rPr lang="vi-VN" sz="2200" b="1">
                <a:solidFill>
                  <a:schemeClr val="accent1">
                    <a:lumMod val="50000"/>
                  </a:schemeClr>
                </a:solidFill>
                <a:latin typeface="+mn-lt"/>
              </a:rPr>
              <a:t>2. </a:t>
            </a:r>
            <a:r>
              <a:rPr lang="vi-VN" sz="2200">
                <a:solidFill>
                  <a:schemeClr val="accent1">
                    <a:lumMod val="50000"/>
                  </a:schemeClr>
                </a:solidFill>
                <a:latin typeface="+mn-lt"/>
              </a:rPr>
              <a:t>Cậu bé bày cách gì để chữa bệnh cho phú ông và gia đình? </a:t>
            </a:r>
          </a:p>
          <a:p>
            <a:pPr marL="342900" indent="-342900">
              <a:lnSpc>
                <a:spcPct val="150000"/>
              </a:lnSpc>
              <a:buFont typeface="Arial" panose="020B0604020202020204" pitchFamily="34" charset="0"/>
              <a:buChar char="•"/>
            </a:pPr>
            <a:r>
              <a:rPr lang="vi-VN" sz="2200" b="1" smtClean="0">
                <a:solidFill>
                  <a:schemeClr val="accent1">
                    <a:lumMod val="50000"/>
                  </a:schemeClr>
                </a:solidFill>
                <a:latin typeface="+mn-lt"/>
              </a:rPr>
              <a:t>Câu </a:t>
            </a:r>
            <a:r>
              <a:rPr lang="vi-VN" sz="2200" b="1">
                <a:solidFill>
                  <a:schemeClr val="accent1">
                    <a:lumMod val="50000"/>
                  </a:schemeClr>
                </a:solidFill>
                <a:latin typeface="+mn-lt"/>
              </a:rPr>
              <a:t>3. </a:t>
            </a:r>
            <a:r>
              <a:rPr lang="vi-VN" sz="2200" smtClean="0">
                <a:solidFill>
                  <a:schemeClr val="accent1">
                    <a:lumMod val="50000"/>
                  </a:schemeClr>
                </a:solidFill>
                <a:latin typeface="+mn-lt"/>
              </a:rPr>
              <a:t>Ph</a:t>
            </a:r>
            <a:r>
              <a:rPr lang="en-US" sz="2200">
                <a:solidFill>
                  <a:schemeClr val="accent1">
                    <a:lumMod val="50000"/>
                  </a:schemeClr>
                </a:solidFill>
                <a:latin typeface="+mn-lt"/>
              </a:rPr>
              <a:t>ú</a:t>
            </a:r>
            <a:r>
              <a:rPr lang="vi-VN" sz="2200" smtClean="0">
                <a:solidFill>
                  <a:schemeClr val="accent1">
                    <a:lumMod val="50000"/>
                  </a:schemeClr>
                </a:solidFill>
                <a:latin typeface="+mn-lt"/>
              </a:rPr>
              <a:t> </a:t>
            </a:r>
            <a:r>
              <a:rPr lang="vi-VN" sz="2200">
                <a:solidFill>
                  <a:schemeClr val="accent1">
                    <a:lumMod val="50000"/>
                  </a:schemeClr>
                </a:solidFill>
                <a:latin typeface="+mn-lt"/>
              </a:rPr>
              <a:t>ông thực hiện cách chữa bệnh của cậu bé như thế nào? Vì sao? </a:t>
            </a:r>
            <a:endParaRPr lang="en-US" sz="2200" smtClean="0">
              <a:solidFill>
                <a:schemeClr val="accent1">
                  <a:lumMod val="50000"/>
                </a:schemeClr>
              </a:solidFill>
              <a:latin typeface="+mn-lt"/>
            </a:endParaRPr>
          </a:p>
        </p:txBody>
      </p:sp>
      <p:sp>
        <p:nvSpPr>
          <p:cNvPr id="67" name="Arrow: Pentagon 18">
            <a:extLst>
              <a:ext uri="{FF2B5EF4-FFF2-40B4-BE49-F238E27FC236}">
                <a16:creationId xmlns:a16="http://schemas.microsoft.com/office/drawing/2014/main" id="{ED9E9F7A-14C3-7A04-524B-A681E3CB78F7}"/>
              </a:ext>
            </a:extLst>
          </p:cNvPr>
          <p:cNvSpPr/>
          <p:nvPr/>
        </p:nvSpPr>
        <p:spPr>
          <a:xfrm>
            <a:off x="567518" y="829097"/>
            <a:ext cx="3739306" cy="547253"/>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886" name="Google Shape;886;p52"/>
          <p:cNvGrpSpPr/>
          <p:nvPr/>
        </p:nvGrpSpPr>
        <p:grpSpPr>
          <a:xfrm>
            <a:off x="-74175" y="3707982"/>
            <a:ext cx="9292436" cy="1435528"/>
            <a:chOff x="-74175" y="3707982"/>
            <a:chExt cx="9292436" cy="1435528"/>
          </a:xfrm>
        </p:grpSpPr>
        <p:grpSp>
          <p:nvGrpSpPr>
            <p:cNvPr id="895" name="Google Shape;895;p52"/>
            <p:cNvGrpSpPr/>
            <p:nvPr/>
          </p:nvGrpSpPr>
          <p:grpSpPr>
            <a:xfrm>
              <a:off x="280153" y="3707982"/>
              <a:ext cx="711031" cy="1134521"/>
              <a:chOff x="4232725" y="4068350"/>
              <a:chExt cx="133675" cy="213300"/>
            </a:xfrm>
          </p:grpSpPr>
          <p:sp>
            <p:nvSpPr>
              <p:cNvPr id="896" name="Google Shape;896;p52"/>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52"/>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787;p50"/>
          <p:cNvSpPr txBox="1">
            <a:spLocks noGrp="1"/>
          </p:cNvSpPr>
          <p:nvPr>
            <p:ph type="title"/>
          </p:nvPr>
        </p:nvSpPr>
        <p:spPr>
          <a:xfrm>
            <a:off x="-83" y="-98569"/>
            <a:ext cx="9144000" cy="801000"/>
          </a:xfrm>
          <a:prstGeom prst="rect">
            <a:avLst/>
          </a:prstGeom>
        </p:spPr>
        <p:txBody>
          <a:bodyPr spcFirstLastPara="1" wrap="square" lIns="91425" tIns="91425" rIns="91425" bIns="91425" anchor="t" anchorCtr="0">
            <a:noAutofit/>
          </a:bodyPr>
          <a:lstStyle/>
          <a:p>
            <a:pPr lvl="0" algn="ctr">
              <a:lnSpc>
                <a:spcPct val="150000"/>
              </a:lnSpc>
            </a:pPr>
            <a:r>
              <a:rPr lang="en-US" sz="3600">
                <a:solidFill>
                  <a:schemeClr val="accent1">
                    <a:lumMod val="50000"/>
                  </a:schemeClr>
                </a:solidFill>
                <a:latin typeface="+mj-lt"/>
                <a:ea typeface="Arial"/>
                <a:cs typeface="Arial"/>
                <a:sym typeface="Arial"/>
              </a:rPr>
              <a:t>ĐỌC HIỂU</a:t>
            </a:r>
          </a:p>
        </p:txBody>
      </p:sp>
    </p:spTree>
    <p:extLst>
      <p:ext uri="{BB962C8B-B14F-4D97-AF65-F5344CB8AC3E}">
        <p14:creationId xmlns:p14="http://schemas.microsoft.com/office/powerpoint/2010/main" val="3833927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5" name="Google Shape;855;p52"/>
          <p:cNvSpPr/>
          <p:nvPr/>
        </p:nvSpPr>
        <p:spPr>
          <a:xfrm>
            <a:off x="-66000" y="4028450"/>
            <a:ext cx="9275834" cy="1567606"/>
          </a:xfrm>
          <a:custGeom>
            <a:avLst/>
            <a:gdLst/>
            <a:ahLst/>
            <a:cxnLst/>
            <a:rect l="l" t="t" r="r" b="b"/>
            <a:pathLst>
              <a:path w="63392" h="41061" extrusionOk="0">
                <a:moveTo>
                  <a:pt x="31696" y="0"/>
                </a:moveTo>
                <a:cubicBezTo>
                  <a:pt x="20019" y="0"/>
                  <a:pt x="9137" y="1479"/>
                  <a:pt x="0" y="3981"/>
                </a:cubicBezTo>
                <a:lnTo>
                  <a:pt x="0" y="41061"/>
                </a:lnTo>
                <a:lnTo>
                  <a:pt x="63392" y="41061"/>
                </a:lnTo>
                <a:lnTo>
                  <a:pt x="63392" y="3981"/>
                </a:lnTo>
                <a:cubicBezTo>
                  <a:pt x="54255" y="1479"/>
                  <a:pt x="43373" y="0"/>
                  <a:pt x="3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08;p42"/>
          <p:cNvSpPr txBox="1">
            <a:spLocks/>
          </p:cNvSpPr>
          <p:nvPr/>
        </p:nvSpPr>
        <p:spPr>
          <a:xfrm>
            <a:off x="979119" y="1507842"/>
            <a:ext cx="7019694" cy="2255336"/>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60000"/>
              </a:lnSpc>
            </a:pPr>
            <a:endParaRPr lang="en-US" sz="24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vi-VN" sz="2400" b="1" smtClean="0">
                <a:solidFill>
                  <a:schemeClr val="accent1">
                    <a:lumMod val="50000"/>
                  </a:schemeClr>
                </a:solidFill>
                <a:latin typeface="+mn-lt"/>
              </a:rPr>
              <a:t>Câu </a:t>
            </a:r>
            <a:r>
              <a:rPr lang="vi-VN" sz="2400" b="1">
                <a:solidFill>
                  <a:schemeClr val="accent1">
                    <a:lumMod val="50000"/>
                  </a:schemeClr>
                </a:solidFill>
                <a:latin typeface="+mn-lt"/>
              </a:rPr>
              <a:t>4.</a:t>
            </a:r>
            <a:r>
              <a:rPr lang="vi-VN" sz="2400">
                <a:solidFill>
                  <a:schemeClr val="accent1">
                    <a:lumMod val="50000"/>
                  </a:schemeClr>
                </a:solidFill>
                <a:latin typeface="+mn-lt"/>
              </a:rPr>
              <a:t> Khi bị phú ông trách, cậu bé đã giải thích thế nào? </a:t>
            </a:r>
          </a:p>
          <a:p>
            <a:pPr marL="342900" indent="-342900">
              <a:lnSpc>
                <a:spcPct val="150000"/>
              </a:lnSpc>
              <a:buFont typeface="Arial" panose="020B0604020202020204" pitchFamily="34" charset="0"/>
              <a:buChar char="•"/>
            </a:pPr>
            <a:r>
              <a:rPr lang="vi-VN" sz="2400" b="1" smtClean="0">
                <a:solidFill>
                  <a:schemeClr val="accent1">
                    <a:lumMod val="50000"/>
                  </a:schemeClr>
                </a:solidFill>
                <a:latin typeface="+mn-lt"/>
              </a:rPr>
              <a:t>Câu </a:t>
            </a:r>
            <a:r>
              <a:rPr lang="vi-VN" sz="2400" b="1">
                <a:solidFill>
                  <a:schemeClr val="accent1">
                    <a:lumMod val="50000"/>
                  </a:schemeClr>
                </a:solidFill>
                <a:latin typeface="+mn-lt"/>
              </a:rPr>
              <a:t>5. </a:t>
            </a:r>
            <a:r>
              <a:rPr lang="vi-VN" sz="2400">
                <a:solidFill>
                  <a:schemeClr val="accent1">
                    <a:lumMod val="50000"/>
                  </a:schemeClr>
                </a:solidFill>
                <a:latin typeface="+mn-lt"/>
              </a:rPr>
              <a:t>Câu chuyện này muốn nói điều gì?</a:t>
            </a:r>
          </a:p>
        </p:txBody>
      </p:sp>
      <p:sp>
        <p:nvSpPr>
          <p:cNvPr id="67" name="Arrow: Pentagon 18">
            <a:extLst>
              <a:ext uri="{FF2B5EF4-FFF2-40B4-BE49-F238E27FC236}">
                <a16:creationId xmlns:a16="http://schemas.microsoft.com/office/drawing/2014/main" id="{ED9E9F7A-14C3-7A04-524B-A681E3CB78F7}"/>
              </a:ext>
            </a:extLst>
          </p:cNvPr>
          <p:cNvSpPr/>
          <p:nvPr/>
        </p:nvSpPr>
        <p:spPr>
          <a:xfrm>
            <a:off x="1281643" y="1137559"/>
            <a:ext cx="3694921" cy="614363"/>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886" name="Google Shape;886;p52"/>
          <p:cNvGrpSpPr/>
          <p:nvPr/>
        </p:nvGrpSpPr>
        <p:grpSpPr>
          <a:xfrm>
            <a:off x="-74175" y="3707982"/>
            <a:ext cx="9292436" cy="1435528"/>
            <a:chOff x="-74175" y="3707982"/>
            <a:chExt cx="9292436" cy="1435528"/>
          </a:xfrm>
        </p:grpSpPr>
        <p:grpSp>
          <p:nvGrpSpPr>
            <p:cNvPr id="887" name="Google Shape;887;p52"/>
            <p:cNvGrpSpPr/>
            <p:nvPr/>
          </p:nvGrpSpPr>
          <p:grpSpPr>
            <a:xfrm>
              <a:off x="881581" y="3956219"/>
              <a:ext cx="555553" cy="886453"/>
              <a:chOff x="4232725" y="4068350"/>
              <a:chExt cx="133675" cy="213300"/>
            </a:xfrm>
          </p:grpSpPr>
          <p:sp>
            <p:nvSpPr>
              <p:cNvPr id="888" name="Google Shape;888;p52"/>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2"/>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2"/>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2"/>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52"/>
            <p:cNvGrpSpPr/>
            <p:nvPr/>
          </p:nvGrpSpPr>
          <p:grpSpPr>
            <a:xfrm>
              <a:off x="280153" y="3707982"/>
              <a:ext cx="711031" cy="1134521"/>
              <a:chOff x="4232725" y="4068350"/>
              <a:chExt cx="133675" cy="213300"/>
            </a:xfrm>
          </p:grpSpPr>
          <p:sp>
            <p:nvSpPr>
              <p:cNvPr id="896" name="Google Shape;896;p52"/>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52"/>
            <p:cNvSpPr/>
            <p:nvPr/>
          </p:nvSpPr>
          <p:spPr>
            <a:xfrm>
              <a:off x="-74175" y="4681800"/>
              <a:ext cx="9292436" cy="158647"/>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74175" y="4754475"/>
              <a:ext cx="929243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787;p50"/>
          <p:cNvSpPr txBox="1">
            <a:spLocks noGrp="1"/>
          </p:cNvSpPr>
          <p:nvPr>
            <p:ph type="title"/>
          </p:nvPr>
        </p:nvSpPr>
        <p:spPr>
          <a:xfrm>
            <a:off x="65834" y="-32101"/>
            <a:ext cx="9144000" cy="801000"/>
          </a:xfrm>
          <a:prstGeom prst="rect">
            <a:avLst/>
          </a:prstGeom>
        </p:spPr>
        <p:txBody>
          <a:bodyPr spcFirstLastPara="1" wrap="square" lIns="91425" tIns="91425" rIns="91425" bIns="91425" anchor="t" anchorCtr="0">
            <a:noAutofit/>
          </a:bodyPr>
          <a:lstStyle/>
          <a:p>
            <a:pPr lvl="0" algn="ctr">
              <a:lnSpc>
                <a:spcPct val="150000"/>
              </a:lnSpc>
            </a:pPr>
            <a:r>
              <a:rPr lang="en-US" sz="3600">
                <a:solidFill>
                  <a:schemeClr val="accent1">
                    <a:lumMod val="50000"/>
                  </a:schemeClr>
                </a:solidFill>
                <a:latin typeface="+mj-lt"/>
                <a:ea typeface="Arial"/>
                <a:cs typeface="Arial"/>
                <a:sym typeface="Arial"/>
              </a:rPr>
              <a:t>ĐỌC HIỂU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animEffect transition="in" filter="fade">
                                      <p:cBhvr>
                                        <p:cTn id="7" dur="500"/>
                                        <p:tgtEl>
                                          <p:spTgt spid="6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
                                            <p:txEl>
                                              <p:pRg st="2" end="2"/>
                                            </p:txEl>
                                          </p:spTgt>
                                        </p:tgtEl>
                                        <p:attrNameLst>
                                          <p:attrName>style.visibility</p:attrName>
                                        </p:attrNameLst>
                                      </p:cBhvr>
                                      <p:to>
                                        <p:strVal val="visible"/>
                                      </p:to>
                                    </p:set>
                                    <p:animEffect transition="in" filter="fade">
                                      <p:cBhvr>
                                        <p:cTn id="10" dur="500"/>
                                        <p:tgtEl>
                                          <p:spTgt spid="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1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HIỂU</a:t>
            </a:r>
          </a:p>
        </p:txBody>
      </p:sp>
      <p:pic>
        <p:nvPicPr>
          <p:cNvPr id="16"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7"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18" name="Rounded Rectangular Callout 17"/>
          <p:cNvSpPr/>
          <p:nvPr/>
        </p:nvSpPr>
        <p:spPr>
          <a:xfrm>
            <a:off x="2568271" y="989614"/>
            <a:ext cx="6042992" cy="1628895"/>
          </a:xfrm>
          <a:prstGeom prst="wedgeRoundRectCallout">
            <a:avLst>
              <a:gd name="adj1" fmla="val -56787"/>
              <a:gd name="adj2" fmla="val -310"/>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Vì sao phủ ông phải loan tin khắp nơi, tìm người chữa bệnh? </a:t>
            </a:r>
          </a:p>
        </p:txBody>
      </p:sp>
      <p:sp>
        <p:nvSpPr>
          <p:cNvPr id="19" name="Rounded Rectangular Callout 18"/>
          <p:cNvSpPr/>
          <p:nvPr/>
        </p:nvSpPr>
        <p:spPr>
          <a:xfrm>
            <a:off x="406841" y="3195034"/>
            <a:ext cx="6170212" cy="1679116"/>
          </a:xfrm>
          <a:prstGeom prst="wedgeRoundRectCallout">
            <a:avLst>
              <a:gd name="adj1" fmla="val 57904"/>
              <a:gd name="adj2" fmla="val -110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Vì cả nhà phú ông mắc rất nhiều chứng bệnh.</a:t>
            </a:r>
          </a:p>
        </p:txBody>
      </p:sp>
      <p:sp>
        <p:nvSpPr>
          <p:cNvPr id="20" name="Flowchart: Connector 19"/>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21" name="Flowchart: Connector 20"/>
          <p:cNvSpPr/>
          <p:nvPr/>
        </p:nvSpPr>
        <p:spPr>
          <a:xfrm>
            <a:off x="207703" y="2866963"/>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22" name="Google Shape;8151;p82"/>
          <p:cNvGrpSpPr/>
          <p:nvPr/>
        </p:nvGrpSpPr>
        <p:grpSpPr>
          <a:xfrm>
            <a:off x="310110" y="2972712"/>
            <a:ext cx="391914" cy="376897"/>
            <a:chOff x="5223609" y="3731112"/>
            <a:chExt cx="371782" cy="274285"/>
          </a:xfrm>
          <a:solidFill>
            <a:schemeClr val="accent2">
              <a:lumMod val="40000"/>
              <a:lumOff val="60000"/>
            </a:schemeClr>
          </a:solidFill>
        </p:grpSpPr>
        <p:sp>
          <p:nvSpPr>
            <p:cNvPr id="23"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4"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1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HIỂU</a:t>
            </a:r>
          </a:p>
        </p:txBody>
      </p:sp>
      <p:pic>
        <p:nvPicPr>
          <p:cNvPr id="16"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7"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18" name="Rounded Rectangular Callout 17"/>
          <p:cNvSpPr/>
          <p:nvPr/>
        </p:nvSpPr>
        <p:spPr>
          <a:xfrm>
            <a:off x="2568271" y="989614"/>
            <a:ext cx="6042992" cy="1628895"/>
          </a:xfrm>
          <a:prstGeom prst="wedgeRoundRectCallout">
            <a:avLst>
              <a:gd name="adj1" fmla="val -56787"/>
              <a:gd name="adj2" fmla="val -310"/>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Cậu bé bày cách gì để chữa bệnh cho phú ông và gia đình? </a:t>
            </a:r>
          </a:p>
        </p:txBody>
      </p:sp>
      <p:sp>
        <p:nvSpPr>
          <p:cNvPr id="19" name="Rounded Rectangular Callout 18"/>
          <p:cNvSpPr/>
          <p:nvPr/>
        </p:nvSpPr>
        <p:spPr>
          <a:xfrm>
            <a:off x="980901" y="3195034"/>
            <a:ext cx="5596151" cy="1679116"/>
          </a:xfrm>
          <a:prstGeom prst="wedgeRoundRectCallout">
            <a:avLst>
              <a:gd name="adj1" fmla="val 57904"/>
              <a:gd name="adj2" fmla="val -110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Cậu bé nói rằng phải đón Thần Mặt Trời vào nhà.</a:t>
            </a:r>
          </a:p>
        </p:txBody>
      </p:sp>
      <p:sp>
        <p:nvSpPr>
          <p:cNvPr id="20" name="Flowchart: Connector 19"/>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21" name="Flowchart: Connector 20"/>
          <p:cNvSpPr/>
          <p:nvPr/>
        </p:nvSpPr>
        <p:spPr>
          <a:xfrm>
            <a:off x="734703" y="2897852"/>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22" name="Google Shape;8151;p82"/>
          <p:cNvGrpSpPr/>
          <p:nvPr/>
        </p:nvGrpSpPr>
        <p:grpSpPr>
          <a:xfrm>
            <a:off x="837110" y="3003601"/>
            <a:ext cx="391914" cy="376897"/>
            <a:chOff x="5223609" y="3731112"/>
            <a:chExt cx="371782" cy="274285"/>
          </a:xfrm>
          <a:solidFill>
            <a:schemeClr val="accent2">
              <a:lumMod val="40000"/>
              <a:lumOff val="60000"/>
            </a:schemeClr>
          </a:solidFill>
        </p:grpSpPr>
        <p:sp>
          <p:nvSpPr>
            <p:cNvPr id="23"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4"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81452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1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HIỂU</a:t>
            </a:r>
          </a:p>
        </p:txBody>
      </p:sp>
      <p:pic>
        <p:nvPicPr>
          <p:cNvPr id="16"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7"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18" name="Rounded Rectangular Callout 17"/>
          <p:cNvSpPr/>
          <p:nvPr/>
        </p:nvSpPr>
        <p:spPr>
          <a:xfrm>
            <a:off x="2568271" y="989614"/>
            <a:ext cx="6042992" cy="1628895"/>
          </a:xfrm>
          <a:prstGeom prst="wedgeRoundRectCallout">
            <a:avLst>
              <a:gd name="adj1" fmla="val -56787"/>
              <a:gd name="adj2" fmla="val -310"/>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200">
                <a:solidFill>
                  <a:schemeClr val="accent1">
                    <a:lumMod val="50000"/>
                  </a:schemeClr>
                </a:solidFill>
              </a:rPr>
              <a:t>Phú ông thực hiện cách chữa bệnh của cậu bé như thế nào? Vì sao? </a:t>
            </a:r>
          </a:p>
        </p:txBody>
      </p:sp>
      <p:sp>
        <p:nvSpPr>
          <p:cNvPr id="19" name="Rounded Rectangular Callout 18"/>
          <p:cNvSpPr/>
          <p:nvPr/>
        </p:nvSpPr>
        <p:spPr>
          <a:xfrm>
            <a:off x="374073" y="3161161"/>
            <a:ext cx="6202979" cy="1712989"/>
          </a:xfrm>
          <a:prstGeom prst="wedgeRoundRectCallout">
            <a:avLst>
              <a:gd name="adj1" fmla="val 57904"/>
              <a:gd name="adj2" fmla="val -110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accent1">
                    <a:lumMod val="50000"/>
                  </a:schemeClr>
                </a:solidFill>
              </a:rPr>
              <a:t>Phú ông cho người đem các túi lớn ra ngoài trời hứng nắng rồi buộc lại, mang vào nhà. Phú ông mê tín (tin vào thần thánh) nên không hiểu lời cậu bé.</a:t>
            </a:r>
            <a:endParaRPr lang="en-US" sz="2000">
              <a:solidFill>
                <a:schemeClr val="accent1">
                  <a:lumMod val="50000"/>
                </a:schemeClr>
              </a:solidFill>
            </a:endParaRPr>
          </a:p>
        </p:txBody>
      </p:sp>
      <p:sp>
        <p:nvSpPr>
          <p:cNvPr id="20" name="Flowchart: Connector 19"/>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21" name="Flowchart: Connector 20"/>
          <p:cNvSpPr/>
          <p:nvPr/>
        </p:nvSpPr>
        <p:spPr>
          <a:xfrm>
            <a:off x="232371" y="2866963"/>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22" name="Google Shape;8151;p82"/>
          <p:cNvGrpSpPr/>
          <p:nvPr/>
        </p:nvGrpSpPr>
        <p:grpSpPr>
          <a:xfrm>
            <a:off x="334778" y="2972712"/>
            <a:ext cx="391914" cy="376897"/>
            <a:chOff x="5223609" y="3731112"/>
            <a:chExt cx="371782" cy="274285"/>
          </a:xfrm>
          <a:solidFill>
            <a:schemeClr val="accent2">
              <a:lumMod val="40000"/>
              <a:lumOff val="60000"/>
            </a:schemeClr>
          </a:solidFill>
        </p:grpSpPr>
        <p:sp>
          <p:nvSpPr>
            <p:cNvPr id="23"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4"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7813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1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HIỂU</a:t>
            </a:r>
          </a:p>
        </p:txBody>
      </p:sp>
      <p:pic>
        <p:nvPicPr>
          <p:cNvPr id="16"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7"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18" name="Rounded Rectangular Callout 17"/>
          <p:cNvSpPr/>
          <p:nvPr/>
        </p:nvSpPr>
        <p:spPr>
          <a:xfrm>
            <a:off x="2568271" y="989614"/>
            <a:ext cx="6042992" cy="1628895"/>
          </a:xfrm>
          <a:prstGeom prst="wedgeRoundRectCallout">
            <a:avLst>
              <a:gd name="adj1" fmla="val -56787"/>
              <a:gd name="adj2" fmla="val -310"/>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400">
                <a:solidFill>
                  <a:schemeClr val="accent1">
                    <a:lumMod val="50000"/>
                  </a:schemeClr>
                </a:solidFill>
              </a:rPr>
              <a:t>Khi bị phú ông trách, cậu bé đã giải thích thế nào? </a:t>
            </a:r>
          </a:p>
        </p:txBody>
      </p:sp>
      <p:sp>
        <p:nvSpPr>
          <p:cNvPr id="19" name="Rounded Rectangular Callout 18"/>
          <p:cNvSpPr/>
          <p:nvPr/>
        </p:nvSpPr>
        <p:spPr>
          <a:xfrm>
            <a:off x="374073" y="3025311"/>
            <a:ext cx="6202979" cy="1895824"/>
          </a:xfrm>
          <a:prstGeom prst="wedgeRoundRectCallout">
            <a:avLst>
              <a:gd name="adj1" fmla="val 57904"/>
              <a:gd name="adj2" fmla="val -110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chemeClr val="accent1">
                    <a:lumMod val="50000"/>
                  </a:schemeClr>
                </a:solidFill>
              </a:rPr>
              <a:t>     </a:t>
            </a:r>
            <a:r>
              <a:rPr lang="vi-VN" sz="2000" smtClean="0">
                <a:solidFill>
                  <a:schemeClr val="accent1">
                    <a:lumMod val="50000"/>
                  </a:schemeClr>
                </a:solidFill>
              </a:rPr>
              <a:t>Để </a:t>
            </a:r>
            <a:r>
              <a:rPr lang="vi-VN" sz="2000">
                <a:solidFill>
                  <a:schemeClr val="accent1">
                    <a:lumMod val="50000"/>
                  </a:schemeClr>
                </a:solidFill>
              </a:rPr>
              <a:t>đón Thần Mặt Trời vào nhà, cần phải làm thật nhiều cửa sổ! Ánh nắng là nguồn sáng vô giá. Nó làm cho nhà ở khô ráo, không khí trong lành, da dẻ hồng hào, khoẻ mạnh.</a:t>
            </a:r>
            <a:endParaRPr lang="en-US" sz="2000">
              <a:solidFill>
                <a:schemeClr val="accent1">
                  <a:lumMod val="50000"/>
                </a:schemeClr>
              </a:solidFill>
            </a:endParaRPr>
          </a:p>
        </p:txBody>
      </p:sp>
      <p:sp>
        <p:nvSpPr>
          <p:cNvPr id="20" name="Flowchart: Connector 19"/>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21" name="Flowchart: Connector 20"/>
          <p:cNvSpPr/>
          <p:nvPr/>
        </p:nvSpPr>
        <p:spPr>
          <a:xfrm>
            <a:off x="207703" y="277439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22" name="Google Shape;8151;p82"/>
          <p:cNvGrpSpPr/>
          <p:nvPr/>
        </p:nvGrpSpPr>
        <p:grpSpPr>
          <a:xfrm>
            <a:off x="310110" y="2880144"/>
            <a:ext cx="391914" cy="376897"/>
            <a:chOff x="5223609" y="3731112"/>
            <a:chExt cx="371782" cy="274285"/>
          </a:xfrm>
          <a:solidFill>
            <a:schemeClr val="accent2">
              <a:lumMod val="40000"/>
              <a:lumOff val="60000"/>
            </a:schemeClr>
          </a:solidFill>
        </p:grpSpPr>
        <p:sp>
          <p:nvSpPr>
            <p:cNvPr id="23"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4"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0995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2" name="Google Shape;592;p45"/>
          <p:cNvSpPr/>
          <p:nvPr/>
        </p:nvSpPr>
        <p:spPr>
          <a:xfrm flipH="1">
            <a:off x="-163464" y="4060550"/>
            <a:ext cx="9470914" cy="1072084"/>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5"/>
          <p:cNvSpPr/>
          <p:nvPr/>
        </p:nvSpPr>
        <p:spPr>
          <a:xfrm>
            <a:off x="-163450" y="45195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p:nvPr/>
        </p:nvSpPr>
        <p:spPr>
          <a:xfrm>
            <a:off x="-163450" y="4319323"/>
            <a:ext cx="9470914" cy="447453"/>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5"/>
          <p:cNvGrpSpPr/>
          <p:nvPr/>
        </p:nvGrpSpPr>
        <p:grpSpPr>
          <a:xfrm>
            <a:off x="2973795" y="-955047"/>
            <a:ext cx="3389217" cy="1926545"/>
            <a:chOff x="2893964" y="-662534"/>
            <a:chExt cx="3389217" cy="1926545"/>
          </a:xfrm>
        </p:grpSpPr>
        <p:sp>
          <p:nvSpPr>
            <p:cNvPr id="596" name="Google Shape;596;p45"/>
            <p:cNvSpPr/>
            <p:nvPr/>
          </p:nvSpPr>
          <p:spPr>
            <a:xfrm>
              <a:off x="2893971" y="632340"/>
              <a:ext cx="1179432" cy="563367"/>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5"/>
            <p:cNvSpPr/>
            <p:nvPr/>
          </p:nvSpPr>
          <p:spPr>
            <a:xfrm>
              <a:off x="3530573" y="-662534"/>
              <a:ext cx="1926573" cy="1926545"/>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5"/>
            <p:cNvSpPr/>
            <p:nvPr/>
          </p:nvSpPr>
          <p:spPr>
            <a:xfrm>
              <a:off x="5103775" y="199500"/>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p:nvPr/>
          </p:nvSpPr>
          <p:spPr>
            <a:xfrm>
              <a:off x="2893964" y="922156"/>
              <a:ext cx="431095" cy="330812"/>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5"/>
            <p:cNvSpPr/>
            <p:nvPr/>
          </p:nvSpPr>
          <p:spPr>
            <a:xfrm>
              <a:off x="3744172" y="431918"/>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a:off x="5283567" y="698238"/>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5"/>
          <p:cNvGrpSpPr/>
          <p:nvPr/>
        </p:nvGrpSpPr>
        <p:grpSpPr>
          <a:xfrm flipH="1">
            <a:off x="7137777" y="3499543"/>
            <a:ext cx="882643" cy="1408399"/>
            <a:chOff x="4232725" y="4068350"/>
            <a:chExt cx="133675" cy="213300"/>
          </a:xfrm>
        </p:grpSpPr>
        <p:sp>
          <p:nvSpPr>
            <p:cNvPr id="603" name="Google Shape;603;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5"/>
          <p:cNvGrpSpPr/>
          <p:nvPr/>
        </p:nvGrpSpPr>
        <p:grpSpPr>
          <a:xfrm>
            <a:off x="1386007" y="3240813"/>
            <a:ext cx="769928" cy="1228544"/>
            <a:chOff x="4232725" y="4068350"/>
            <a:chExt cx="133675" cy="213300"/>
          </a:xfrm>
        </p:grpSpPr>
        <p:sp>
          <p:nvSpPr>
            <p:cNvPr id="611" name="Google Shape;611;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45"/>
          <p:cNvGrpSpPr/>
          <p:nvPr/>
        </p:nvGrpSpPr>
        <p:grpSpPr>
          <a:xfrm>
            <a:off x="7942170" y="2808491"/>
            <a:ext cx="1548852" cy="2471400"/>
            <a:chOff x="4232725" y="4068350"/>
            <a:chExt cx="133675" cy="213300"/>
          </a:xfrm>
        </p:grpSpPr>
        <p:sp>
          <p:nvSpPr>
            <p:cNvPr id="619" name="Google Shape;619;p45"/>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5"/>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45"/>
          <p:cNvGrpSpPr/>
          <p:nvPr/>
        </p:nvGrpSpPr>
        <p:grpSpPr>
          <a:xfrm>
            <a:off x="-27875" y="2782274"/>
            <a:ext cx="1477296" cy="2357242"/>
            <a:chOff x="3232750" y="4068350"/>
            <a:chExt cx="133675" cy="213300"/>
          </a:xfrm>
        </p:grpSpPr>
        <p:sp>
          <p:nvSpPr>
            <p:cNvPr id="627" name="Google Shape;627;p45"/>
            <p:cNvSpPr/>
            <p:nvPr/>
          </p:nvSpPr>
          <p:spPr>
            <a:xfrm>
              <a:off x="3293400" y="4133300"/>
              <a:ext cx="56900" cy="148350"/>
            </a:xfrm>
            <a:custGeom>
              <a:avLst/>
              <a:gdLst/>
              <a:ahLst/>
              <a:cxnLst/>
              <a:rect l="l" t="t" r="r" b="b"/>
              <a:pathLst>
                <a:path w="2276" h="5934" extrusionOk="0">
                  <a:moveTo>
                    <a:pt x="233" y="0"/>
                  </a:moveTo>
                  <a:cubicBezTo>
                    <a:pt x="181" y="0"/>
                    <a:pt x="134" y="19"/>
                    <a:pt x="115" y="57"/>
                  </a:cubicBezTo>
                  <a:cubicBezTo>
                    <a:pt x="1" y="133"/>
                    <a:pt x="1" y="284"/>
                    <a:pt x="115" y="360"/>
                  </a:cubicBezTo>
                  <a:cubicBezTo>
                    <a:pt x="532" y="777"/>
                    <a:pt x="1783" y="1498"/>
                    <a:pt x="1214" y="5668"/>
                  </a:cubicBezTo>
                  <a:cubicBezTo>
                    <a:pt x="1214" y="5782"/>
                    <a:pt x="1290" y="5934"/>
                    <a:pt x="1442" y="5934"/>
                  </a:cubicBezTo>
                  <a:lnTo>
                    <a:pt x="2010" y="5934"/>
                  </a:lnTo>
                  <a:cubicBezTo>
                    <a:pt x="2124" y="5934"/>
                    <a:pt x="2238" y="5820"/>
                    <a:pt x="2238" y="5706"/>
                  </a:cubicBezTo>
                  <a:cubicBezTo>
                    <a:pt x="2276" y="4834"/>
                    <a:pt x="2238" y="1649"/>
                    <a:pt x="380" y="57"/>
                  </a:cubicBezTo>
                  <a:cubicBezTo>
                    <a:pt x="342" y="19"/>
                    <a:pt x="285" y="0"/>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3265925" y="4135650"/>
              <a:ext cx="46475" cy="83450"/>
            </a:xfrm>
            <a:custGeom>
              <a:avLst/>
              <a:gdLst/>
              <a:ahLst/>
              <a:cxnLst/>
              <a:rect l="l" t="t" r="r" b="b"/>
              <a:pathLst>
                <a:path w="1859" h="3338" extrusionOk="0">
                  <a:moveTo>
                    <a:pt x="1252" y="1"/>
                  </a:moveTo>
                  <a:lnTo>
                    <a:pt x="1252" y="1"/>
                  </a:lnTo>
                  <a:cubicBezTo>
                    <a:pt x="0" y="2162"/>
                    <a:pt x="1214" y="3337"/>
                    <a:pt x="1214" y="3337"/>
                  </a:cubicBezTo>
                  <a:cubicBezTo>
                    <a:pt x="1858" y="2314"/>
                    <a:pt x="1858" y="1025"/>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a:off x="3297200" y="4123000"/>
              <a:ext cx="68275" cy="59125"/>
            </a:xfrm>
            <a:custGeom>
              <a:avLst/>
              <a:gdLst/>
              <a:ahLst/>
              <a:cxnLst/>
              <a:rect l="l" t="t" r="r" b="b"/>
              <a:pathLst>
                <a:path w="2731" h="2365" extrusionOk="0">
                  <a:moveTo>
                    <a:pt x="1195" y="0"/>
                  </a:moveTo>
                  <a:cubicBezTo>
                    <a:pt x="754" y="0"/>
                    <a:pt x="321" y="186"/>
                    <a:pt x="1" y="507"/>
                  </a:cubicBezTo>
                  <a:cubicBezTo>
                    <a:pt x="1024" y="810"/>
                    <a:pt x="1858" y="1493"/>
                    <a:pt x="2427" y="2365"/>
                  </a:cubicBezTo>
                  <a:cubicBezTo>
                    <a:pt x="2427" y="2365"/>
                    <a:pt x="2730" y="469"/>
                    <a:pt x="1593" y="52"/>
                  </a:cubicBezTo>
                  <a:cubicBezTo>
                    <a:pt x="1462" y="17"/>
                    <a:pt x="1328" y="0"/>
                    <a:pt x="1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a:off x="3295300" y="4097175"/>
              <a:ext cx="71125" cy="38500"/>
            </a:xfrm>
            <a:custGeom>
              <a:avLst/>
              <a:gdLst/>
              <a:ahLst/>
              <a:cxnLst/>
              <a:rect l="l" t="t" r="r" b="b"/>
              <a:pathLst>
                <a:path w="2845" h="1540" extrusionOk="0">
                  <a:moveTo>
                    <a:pt x="1608" y="0"/>
                  </a:moveTo>
                  <a:cubicBezTo>
                    <a:pt x="1332" y="0"/>
                    <a:pt x="1010" y="68"/>
                    <a:pt x="645" y="251"/>
                  </a:cubicBezTo>
                  <a:cubicBezTo>
                    <a:pt x="228" y="554"/>
                    <a:pt x="1" y="1047"/>
                    <a:pt x="77" y="1540"/>
                  </a:cubicBezTo>
                  <a:cubicBezTo>
                    <a:pt x="685" y="900"/>
                    <a:pt x="1509" y="557"/>
                    <a:pt x="2367" y="557"/>
                  </a:cubicBezTo>
                  <a:cubicBezTo>
                    <a:pt x="2526" y="557"/>
                    <a:pt x="2685" y="568"/>
                    <a:pt x="2844" y="592"/>
                  </a:cubicBezTo>
                  <a:cubicBezTo>
                    <a:pt x="2844" y="592"/>
                    <a:pt x="2422"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3268775" y="4068350"/>
              <a:ext cx="62575" cy="67325"/>
            </a:xfrm>
            <a:custGeom>
              <a:avLst/>
              <a:gdLst/>
              <a:ahLst/>
              <a:cxnLst/>
              <a:rect l="l" t="t" r="r" b="b"/>
              <a:pathLst>
                <a:path w="2503" h="2693" extrusionOk="0">
                  <a:moveTo>
                    <a:pt x="2503" y="1"/>
                  </a:moveTo>
                  <a:lnTo>
                    <a:pt x="2503" y="1"/>
                  </a:lnTo>
                  <a:cubicBezTo>
                    <a:pt x="0" y="153"/>
                    <a:pt x="1138" y="2693"/>
                    <a:pt x="1138" y="2693"/>
                  </a:cubicBezTo>
                  <a:cubicBezTo>
                    <a:pt x="1365" y="1707"/>
                    <a:pt x="1858" y="759"/>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3232750" y="4121525"/>
              <a:ext cx="64475" cy="40700"/>
            </a:xfrm>
            <a:custGeom>
              <a:avLst/>
              <a:gdLst/>
              <a:ahLst/>
              <a:cxnLst/>
              <a:rect l="l" t="t" r="r" b="b"/>
              <a:pathLst>
                <a:path w="2579" h="1628" extrusionOk="0">
                  <a:moveTo>
                    <a:pt x="1523" y="1"/>
                  </a:moveTo>
                  <a:cubicBezTo>
                    <a:pt x="1380" y="1"/>
                    <a:pt x="1236" y="24"/>
                    <a:pt x="1100" y="73"/>
                  </a:cubicBezTo>
                  <a:cubicBezTo>
                    <a:pt x="1" y="338"/>
                    <a:pt x="76" y="1627"/>
                    <a:pt x="76" y="1627"/>
                  </a:cubicBezTo>
                  <a:cubicBezTo>
                    <a:pt x="721" y="945"/>
                    <a:pt x="1631" y="566"/>
                    <a:pt x="2579" y="566"/>
                  </a:cubicBezTo>
                  <a:cubicBezTo>
                    <a:pt x="2353" y="199"/>
                    <a:pt x="1939"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3244125" y="4135650"/>
              <a:ext cx="53100" cy="67325"/>
            </a:xfrm>
            <a:custGeom>
              <a:avLst/>
              <a:gdLst/>
              <a:ahLst/>
              <a:cxnLst/>
              <a:rect l="l" t="t" r="r" b="b"/>
              <a:pathLst>
                <a:path w="2124" h="2693" extrusionOk="0">
                  <a:moveTo>
                    <a:pt x="2124" y="1"/>
                  </a:moveTo>
                  <a:cubicBezTo>
                    <a:pt x="2123" y="1"/>
                    <a:pt x="1" y="115"/>
                    <a:pt x="607" y="2693"/>
                  </a:cubicBezTo>
                  <a:cubicBezTo>
                    <a:pt x="872" y="1707"/>
                    <a:pt x="1403" y="759"/>
                    <a:pt x="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2187211" y="1775000"/>
            <a:ext cx="4974439" cy="2308324"/>
          </a:xfrm>
          <a:prstGeom prst="rect">
            <a:avLst/>
          </a:prstGeom>
          <a:noFill/>
        </p:spPr>
        <p:txBody>
          <a:bodyPr wrap="none" rtlCol="0">
            <a:spAutoFit/>
          </a:bodyPr>
          <a:lstStyle/>
          <a:p>
            <a:pPr algn="ctr">
              <a:lnSpc>
                <a:spcPct val="150000"/>
              </a:lnSpc>
            </a:pPr>
            <a:r>
              <a:rPr lang="pt-BR" sz="4800" b="1" u="sng" smtClean="0">
                <a:solidFill>
                  <a:schemeClr val="tx2">
                    <a:lumMod val="50000"/>
                  </a:schemeClr>
                </a:solidFill>
              </a:rPr>
              <a:t>BÀI 9:</a:t>
            </a:r>
          </a:p>
          <a:p>
            <a:pPr algn="ctr">
              <a:lnSpc>
                <a:spcPct val="150000"/>
              </a:lnSpc>
            </a:pPr>
            <a:r>
              <a:rPr lang="pt-BR" sz="4800" b="1" smtClean="0">
                <a:solidFill>
                  <a:schemeClr val="accent1">
                    <a:lumMod val="50000"/>
                  </a:schemeClr>
                </a:solidFill>
              </a:rPr>
              <a:t>TÀ</a:t>
            </a:r>
            <a:r>
              <a:rPr lang="pt-BR" sz="4800" b="1">
                <a:solidFill>
                  <a:schemeClr val="accent1">
                    <a:lumMod val="50000"/>
                  </a:schemeClr>
                </a:solidFill>
              </a:rPr>
              <a:t>I SẢN VÔ </a:t>
            </a:r>
            <a:r>
              <a:rPr lang="pt-BR" sz="4800" b="1" smtClean="0">
                <a:solidFill>
                  <a:schemeClr val="accent1">
                    <a:lumMod val="50000"/>
                  </a:schemeClr>
                </a:solidFill>
              </a:rPr>
              <a:t>GIÁ</a:t>
            </a:r>
            <a:endParaRPr lang="pt-BR" sz="4800" b="1" dirty="0">
              <a:solidFill>
                <a:schemeClr val="accent1">
                  <a:lumMod val="50000"/>
                </a:schemeClr>
              </a:solidFill>
            </a:endParaRPr>
          </a:p>
        </p:txBody>
      </p:sp>
      <p:sp>
        <p:nvSpPr>
          <p:cNvPr id="3" name="Rectangle 2"/>
          <p:cNvSpPr/>
          <p:nvPr/>
        </p:nvSpPr>
        <p:spPr>
          <a:xfrm>
            <a:off x="1551205" y="805612"/>
            <a:ext cx="6234399" cy="982513"/>
          </a:xfrm>
          <a:prstGeom prst="rect">
            <a:avLst/>
          </a:prstGeom>
        </p:spPr>
        <p:txBody>
          <a:bodyPr wrap="none">
            <a:spAutoFit/>
          </a:bodyPr>
          <a:lstStyle/>
          <a:p>
            <a:pPr algn="ctr">
              <a:lnSpc>
                <a:spcPct val="150000"/>
              </a:lnSpc>
            </a:pPr>
            <a:r>
              <a:rPr lang="en-US" sz="4400" b="1">
                <a:solidFill>
                  <a:schemeClr val="accent1">
                    <a:lumMod val="50000"/>
                  </a:schemeClr>
                </a:solidFill>
              </a:rPr>
              <a:t>CHỦ ĐỀ: CỘNG ĐỒNG</a:t>
            </a:r>
            <a:endParaRPr lang="en-US" sz="4400" b="1" dirty="0">
              <a:solidFill>
                <a:schemeClr val="accent1">
                  <a:lumMod val="50000"/>
                </a:schemeClr>
              </a:solidFill>
            </a:endParaRPr>
          </a:p>
        </p:txBody>
      </p:sp>
    </p:spTree>
    <p:extLst>
      <p:ext uri="{BB962C8B-B14F-4D97-AF65-F5344CB8AC3E}">
        <p14:creationId xmlns:p14="http://schemas.microsoft.com/office/powerpoint/2010/main" val="2873309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xEl>
                                              <p:pRg st="1" end="1"/>
                                            </p:txEl>
                                          </p:spTgt>
                                        </p:tgtEl>
                                        <p:attrNameLst>
                                          <p:attrName>style.visibility</p:attrName>
                                        </p:attrNameLst>
                                      </p:cBhvr>
                                      <p:to>
                                        <p:strVal val="visible"/>
                                      </p:to>
                                    </p:set>
                                    <p:animEffect transition="in" filter="fade">
                                      <p:cBhvr>
                                        <p:cTn id="16" dur="500"/>
                                        <p:tgtEl>
                                          <p:spTgt spid="46">
                                            <p:txEl>
                                              <p:pRg st="1" end="1"/>
                                            </p:txEl>
                                          </p:spTgt>
                                        </p:tgtEl>
                                      </p:cBhvr>
                                    </p:animEffect>
                                    <p:anim calcmode="lin" valueType="num">
                                      <p:cBhvr>
                                        <p:cTn id="17"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1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HIỂU</a:t>
            </a:r>
          </a:p>
        </p:txBody>
      </p:sp>
      <p:pic>
        <p:nvPicPr>
          <p:cNvPr id="16"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7"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18" name="Rounded Rectangular Callout 17"/>
          <p:cNvSpPr/>
          <p:nvPr/>
        </p:nvSpPr>
        <p:spPr>
          <a:xfrm>
            <a:off x="2568271" y="989614"/>
            <a:ext cx="6042992" cy="1628895"/>
          </a:xfrm>
          <a:prstGeom prst="wedgeRoundRectCallout">
            <a:avLst>
              <a:gd name="adj1" fmla="val -56787"/>
              <a:gd name="adj2" fmla="val -310"/>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400">
                <a:solidFill>
                  <a:schemeClr val="accent1">
                    <a:lumMod val="50000"/>
                  </a:schemeClr>
                </a:solidFill>
              </a:rPr>
              <a:t>Khi bị phú ông trách, cậu bé đã giải thích thế nào? </a:t>
            </a:r>
          </a:p>
        </p:txBody>
      </p:sp>
      <p:sp>
        <p:nvSpPr>
          <p:cNvPr id="19" name="Rounded Rectangular Callout 18"/>
          <p:cNvSpPr/>
          <p:nvPr/>
        </p:nvSpPr>
        <p:spPr>
          <a:xfrm>
            <a:off x="374073" y="3025311"/>
            <a:ext cx="6202979" cy="1895824"/>
          </a:xfrm>
          <a:prstGeom prst="wedgeRoundRectCallout">
            <a:avLst>
              <a:gd name="adj1" fmla="val 57904"/>
              <a:gd name="adj2" fmla="val -110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100">
                <a:solidFill>
                  <a:schemeClr val="accent1">
                    <a:lumMod val="50000"/>
                  </a:schemeClr>
                </a:solidFill>
              </a:rPr>
              <a:t>Câu chuyện cho biết ánh nắng Mặt Trời rất quý, chúng ta muốn khoẻ mạnh thì phải bố trí nhà cửa thoáng đãng, đưa ánh nắng Mặt Trời vào nhà.</a:t>
            </a:r>
            <a:endParaRPr lang="en-US" sz="2100">
              <a:solidFill>
                <a:schemeClr val="accent1">
                  <a:lumMod val="50000"/>
                </a:schemeClr>
              </a:solidFill>
            </a:endParaRPr>
          </a:p>
        </p:txBody>
      </p:sp>
      <p:sp>
        <p:nvSpPr>
          <p:cNvPr id="20" name="Flowchart: Connector 19"/>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21" name="Flowchart: Connector 20"/>
          <p:cNvSpPr/>
          <p:nvPr/>
        </p:nvSpPr>
        <p:spPr>
          <a:xfrm>
            <a:off x="207703" y="2774395"/>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22" name="Google Shape;8151;p82"/>
          <p:cNvGrpSpPr/>
          <p:nvPr/>
        </p:nvGrpSpPr>
        <p:grpSpPr>
          <a:xfrm>
            <a:off x="310110" y="2880144"/>
            <a:ext cx="391914" cy="376897"/>
            <a:chOff x="5223609" y="3731112"/>
            <a:chExt cx="371782" cy="274285"/>
          </a:xfrm>
          <a:solidFill>
            <a:schemeClr val="accent2">
              <a:lumMod val="40000"/>
              <a:lumOff val="60000"/>
            </a:schemeClr>
          </a:solidFill>
        </p:grpSpPr>
        <p:sp>
          <p:nvSpPr>
            <p:cNvPr id="23"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4"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73515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8" name="Google Shape;738;p49"/>
          <p:cNvGrpSpPr/>
          <p:nvPr/>
        </p:nvGrpSpPr>
        <p:grpSpPr>
          <a:xfrm>
            <a:off x="7575608" y="1595601"/>
            <a:ext cx="1418051" cy="2262729"/>
            <a:chOff x="4232725" y="4068350"/>
            <a:chExt cx="133675" cy="213300"/>
          </a:xfrm>
        </p:grpSpPr>
        <p:sp>
          <p:nvSpPr>
            <p:cNvPr id="739" name="Google Shape;739;p49"/>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9"/>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9"/>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9"/>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9"/>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9"/>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49"/>
          <p:cNvSpPr/>
          <p:nvPr/>
        </p:nvSpPr>
        <p:spPr>
          <a:xfrm>
            <a:off x="-206950" y="3738082"/>
            <a:ext cx="9550163" cy="3250177"/>
          </a:xfrm>
          <a:custGeom>
            <a:avLst/>
            <a:gdLst/>
            <a:ahLst/>
            <a:cxnLst/>
            <a:rect l="l" t="t" r="r" b="b"/>
            <a:pathLst>
              <a:path w="63392" h="21574" extrusionOk="0">
                <a:moveTo>
                  <a:pt x="63392" y="0"/>
                </a:moveTo>
                <a:cubicBezTo>
                  <a:pt x="59108" y="228"/>
                  <a:pt x="54255" y="1100"/>
                  <a:pt x="49402" y="1744"/>
                </a:cubicBezTo>
                <a:cubicBezTo>
                  <a:pt x="42718" y="2615"/>
                  <a:pt x="31784" y="5338"/>
                  <a:pt x="23671" y="5338"/>
                </a:cubicBezTo>
                <a:cubicBezTo>
                  <a:pt x="22947" y="5338"/>
                  <a:pt x="22247" y="5317"/>
                  <a:pt x="21573" y="5270"/>
                </a:cubicBezTo>
                <a:cubicBezTo>
                  <a:pt x="20340" y="5184"/>
                  <a:pt x="18990" y="5144"/>
                  <a:pt x="17577" y="5144"/>
                </a:cubicBezTo>
                <a:cubicBezTo>
                  <a:pt x="11514" y="5144"/>
                  <a:pt x="4274" y="5879"/>
                  <a:pt x="0" y="6863"/>
                </a:cubicBezTo>
                <a:lnTo>
                  <a:pt x="0" y="21573"/>
                </a:lnTo>
                <a:lnTo>
                  <a:pt x="63392" y="21573"/>
                </a:lnTo>
                <a:lnTo>
                  <a:pt x="63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206950" y="3620875"/>
            <a:ext cx="9550163" cy="1151136"/>
          </a:xfrm>
          <a:custGeom>
            <a:avLst/>
            <a:gdLst/>
            <a:ahLst/>
            <a:cxnLst/>
            <a:rect l="l" t="t" r="r" b="b"/>
            <a:pathLst>
              <a:path w="63392" h="7641" extrusionOk="0">
                <a:moveTo>
                  <a:pt x="54275" y="0"/>
                </a:moveTo>
                <a:cubicBezTo>
                  <a:pt x="52637" y="0"/>
                  <a:pt x="50979" y="66"/>
                  <a:pt x="49326" y="285"/>
                </a:cubicBezTo>
                <a:cubicBezTo>
                  <a:pt x="42517" y="1177"/>
                  <a:pt x="31385" y="5419"/>
                  <a:pt x="23272" y="5419"/>
                </a:cubicBezTo>
                <a:cubicBezTo>
                  <a:pt x="22756" y="5419"/>
                  <a:pt x="22252" y="5402"/>
                  <a:pt x="21763" y="5366"/>
                </a:cubicBezTo>
                <a:cubicBezTo>
                  <a:pt x="19112" y="5182"/>
                  <a:pt x="15911" y="5060"/>
                  <a:pt x="12689" y="5060"/>
                </a:cubicBezTo>
                <a:cubicBezTo>
                  <a:pt x="7937" y="5060"/>
                  <a:pt x="3141" y="5325"/>
                  <a:pt x="0" y="6048"/>
                </a:cubicBezTo>
                <a:lnTo>
                  <a:pt x="0" y="7641"/>
                </a:lnTo>
                <a:cubicBezTo>
                  <a:pt x="4274" y="6657"/>
                  <a:pt x="11514" y="5922"/>
                  <a:pt x="17577" y="5922"/>
                </a:cubicBezTo>
                <a:cubicBezTo>
                  <a:pt x="18990" y="5922"/>
                  <a:pt x="20340" y="5962"/>
                  <a:pt x="21573" y="6048"/>
                </a:cubicBezTo>
                <a:cubicBezTo>
                  <a:pt x="22247" y="6095"/>
                  <a:pt x="22947" y="6116"/>
                  <a:pt x="23671" y="6116"/>
                </a:cubicBezTo>
                <a:cubicBezTo>
                  <a:pt x="31784" y="6116"/>
                  <a:pt x="42718" y="3393"/>
                  <a:pt x="49402" y="2522"/>
                </a:cubicBezTo>
                <a:cubicBezTo>
                  <a:pt x="54255" y="1878"/>
                  <a:pt x="59108" y="1006"/>
                  <a:pt x="63392" y="778"/>
                </a:cubicBezTo>
                <a:lnTo>
                  <a:pt x="63392" y="96"/>
                </a:lnTo>
                <a:cubicBezTo>
                  <a:pt x="62725" y="131"/>
                  <a:pt x="62045" y="144"/>
                  <a:pt x="61354" y="144"/>
                </a:cubicBezTo>
                <a:cubicBezTo>
                  <a:pt x="59089" y="144"/>
                  <a:pt x="56704" y="0"/>
                  <a:pt x="54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49"/>
          <p:cNvGrpSpPr/>
          <p:nvPr/>
        </p:nvGrpSpPr>
        <p:grpSpPr>
          <a:xfrm>
            <a:off x="190675" y="2729640"/>
            <a:ext cx="1553571" cy="2478951"/>
            <a:chOff x="3232750" y="4068350"/>
            <a:chExt cx="133675" cy="213300"/>
          </a:xfrm>
        </p:grpSpPr>
        <p:sp>
          <p:nvSpPr>
            <p:cNvPr id="764" name="Google Shape;764;p49"/>
            <p:cNvSpPr/>
            <p:nvPr/>
          </p:nvSpPr>
          <p:spPr>
            <a:xfrm>
              <a:off x="3293400" y="4133300"/>
              <a:ext cx="56900" cy="148350"/>
            </a:xfrm>
            <a:custGeom>
              <a:avLst/>
              <a:gdLst/>
              <a:ahLst/>
              <a:cxnLst/>
              <a:rect l="l" t="t" r="r" b="b"/>
              <a:pathLst>
                <a:path w="2276" h="5934" extrusionOk="0">
                  <a:moveTo>
                    <a:pt x="233" y="0"/>
                  </a:moveTo>
                  <a:cubicBezTo>
                    <a:pt x="181" y="0"/>
                    <a:pt x="134" y="19"/>
                    <a:pt x="115" y="57"/>
                  </a:cubicBezTo>
                  <a:cubicBezTo>
                    <a:pt x="1" y="133"/>
                    <a:pt x="1" y="284"/>
                    <a:pt x="115" y="360"/>
                  </a:cubicBezTo>
                  <a:cubicBezTo>
                    <a:pt x="532" y="777"/>
                    <a:pt x="1783" y="1498"/>
                    <a:pt x="1214" y="5668"/>
                  </a:cubicBezTo>
                  <a:cubicBezTo>
                    <a:pt x="1214" y="5782"/>
                    <a:pt x="1290" y="5934"/>
                    <a:pt x="1442" y="5934"/>
                  </a:cubicBezTo>
                  <a:lnTo>
                    <a:pt x="2010" y="5934"/>
                  </a:lnTo>
                  <a:cubicBezTo>
                    <a:pt x="2124" y="5934"/>
                    <a:pt x="2238" y="5820"/>
                    <a:pt x="2238" y="5706"/>
                  </a:cubicBezTo>
                  <a:cubicBezTo>
                    <a:pt x="2276" y="4834"/>
                    <a:pt x="2238" y="1649"/>
                    <a:pt x="380" y="57"/>
                  </a:cubicBezTo>
                  <a:cubicBezTo>
                    <a:pt x="342" y="19"/>
                    <a:pt x="285" y="0"/>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9"/>
            <p:cNvSpPr/>
            <p:nvPr/>
          </p:nvSpPr>
          <p:spPr>
            <a:xfrm>
              <a:off x="3265925" y="4135650"/>
              <a:ext cx="46475" cy="83450"/>
            </a:xfrm>
            <a:custGeom>
              <a:avLst/>
              <a:gdLst/>
              <a:ahLst/>
              <a:cxnLst/>
              <a:rect l="l" t="t" r="r" b="b"/>
              <a:pathLst>
                <a:path w="1859" h="3338" extrusionOk="0">
                  <a:moveTo>
                    <a:pt x="1252" y="1"/>
                  </a:moveTo>
                  <a:lnTo>
                    <a:pt x="1252" y="1"/>
                  </a:lnTo>
                  <a:cubicBezTo>
                    <a:pt x="0" y="2162"/>
                    <a:pt x="1214" y="3337"/>
                    <a:pt x="1214" y="3337"/>
                  </a:cubicBezTo>
                  <a:cubicBezTo>
                    <a:pt x="1858" y="2314"/>
                    <a:pt x="1858" y="1025"/>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9"/>
            <p:cNvSpPr/>
            <p:nvPr/>
          </p:nvSpPr>
          <p:spPr>
            <a:xfrm>
              <a:off x="3297200" y="4123000"/>
              <a:ext cx="68275" cy="59125"/>
            </a:xfrm>
            <a:custGeom>
              <a:avLst/>
              <a:gdLst/>
              <a:ahLst/>
              <a:cxnLst/>
              <a:rect l="l" t="t" r="r" b="b"/>
              <a:pathLst>
                <a:path w="2731" h="2365" extrusionOk="0">
                  <a:moveTo>
                    <a:pt x="1195" y="0"/>
                  </a:moveTo>
                  <a:cubicBezTo>
                    <a:pt x="754" y="0"/>
                    <a:pt x="321" y="186"/>
                    <a:pt x="1" y="507"/>
                  </a:cubicBezTo>
                  <a:cubicBezTo>
                    <a:pt x="1024" y="810"/>
                    <a:pt x="1858" y="1493"/>
                    <a:pt x="2427" y="2365"/>
                  </a:cubicBezTo>
                  <a:cubicBezTo>
                    <a:pt x="2427" y="2365"/>
                    <a:pt x="2730" y="469"/>
                    <a:pt x="1593" y="52"/>
                  </a:cubicBezTo>
                  <a:cubicBezTo>
                    <a:pt x="1462" y="17"/>
                    <a:pt x="1328" y="0"/>
                    <a:pt x="1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9"/>
            <p:cNvSpPr/>
            <p:nvPr/>
          </p:nvSpPr>
          <p:spPr>
            <a:xfrm>
              <a:off x="3295300" y="4097175"/>
              <a:ext cx="71125" cy="38500"/>
            </a:xfrm>
            <a:custGeom>
              <a:avLst/>
              <a:gdLst/>
              <a:ahLst/>
              <a:cxnLst/>
              <a:rect l="l" t="t" r="r" b="b"/>
              <a:pathLst>
                <a:path w="2845" h="1540" extrusionOk="0">
                  <a:moveTo>
                    <a:pt x="1608" y="0"/>
                  </a:moveTo>
                  <a:cubicBezTo>
                    <a:pt x="1332" y="0"/>
                    <a:pt x="1010" y="68"/>
                    <a:pt x="645" y="251"/>
                  </a:cubicBezTo>
                  <a:cubicBezTo>
                    <a:pt x="228" y="554"/>
                    <a:pt x="1" y="1047"/>
                    <a:pt x="77" y="1540"/>
                  </a:cubicBezTo>
                  <a:cubicBezTo>
                    <a:pt x="685" y="900"/>
                    <a:pt x="1509" y="557"/>
                    <a:pt x="2367" y="557"/>
                  </a:cubicBezTo>
                  <a:cubicBezTo>
                    <a:pt x="2526" y="557"/>
                    <a:pt x="2685" y="568"/>
                    <a:pt x="2844" y="592"/>
                  </a:cubicBezTo>
                  <a:cubicBezTo>
                    <a:pt x="2844" y="592"/>
                    <a:pt x="2422"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3268775" y="4068350"/>
              <a:ext cx="62575" cy="67325"/>
            </a:xfrm>
            <a:custGeom>
              <a:avLst/>
              <a:gdLst/>
              <a:ahLst/>
              <a:cxnLst/>
              <a:rect l="l" t="t" r="r" b="b"/>
              <a:pathLst>
                <a:path w="2503" h="2693" extrusionOk="0">
                  <a:moveTo>
                    <a:pt x="2503" y="1"/>
                  </a:moveTo>
                  <a:lnTo>
                    <a:pt x="2503" y="1"/>
                  </a:lnTo>
                  <a:cubicBezTo>
                    <a:pt x="0" y="153"/>
                    <a:pt x="1138" y="2693"/>
                    <a:pt x="1138" y="2693"/>
                  </a:cubicBezTo>
                  <a:cubicBezTo>
                    <a:pt x="1365" y="1707"/>
                    <a:pt x="1858" y="759"/>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3232750" y="4121525"/>
              <a:ext cx="64475" cy="40700"/>
            </a:xfrm>
            <a:custGeom>
              <a:avLst/>
              <a:gdLst/>
              <a:ahLst/>
              <a:cxnLst/>
              <a:rect l="l" t="t" r="r" b="b"/>
              <a:pathLst>
                <a:path w="2579" h="1628" extrusionOk="0">
                  <a:moveTo>
                    <a:pt x="1523" y="1"/>
                  </a:moveTo>
                  <a:cubicBezTo>
                    <a:pt x="1380" y="1"/>
                    <a:pt x="1236" y="24"/>
                    <a:pt x="1100" y="73"/>
                  </a:cubicBezTo>
                  <a:cubicBezTo>
                    <a:pt x="1" y="338"/>
                    <a:pt x="76" y="1627"/>
                    <a:pt x="76" y="1627"/>
                  </a:cubicBezTo>
                  <a:cubicBezTo>
                    <a:pt x="721" y="945"/>
                    <a:pt x="1631" y="566"/>
                    <a:pt x="2579" y="566"/>
                  </a:cubicBezTo>
                  <a:cubicBezTo>
                    <a:pt x="2353" y="199"/>
                    <a:pt x="1939"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a:off x="3244125" y="4135650"/>
              <a:ext cx="53100" cy="67325"/>
            </a:xfrm>
            <a:custGeom>
              <a:avLst/>
              <a:gdLst/>
              <a:ahLst/>
              <a:cxnLst/>
              <a:rect l="l" t="t" r="r" b="b"/>
              <a:pathLst>
                <a:path w="2124" h="2693" extrusionOk="0">
                  <a:moveTo>
                    <a:pt x="2124" y="1"/>
                  </a:moveTo>
                  <a:cubicBezTo>
                    <a:pt x="2123" y="1"/>
                    <a:pt x="1" y="115"/>
                    <a:pt x="607" y="2693"/>
                  </a:cubicBezTo>
                  <a:cubicBezTo>
                    <a:pt x="872" y="1707"/>
                    <a:pt x="1403" y="759"/>
                    <a:pt x="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9"/>
          <p:cNvGrpSpPr/>
          <p:nvPr/>
        </p:nvGrpSpPr>
        <p:grpSpPr>
          <a:xfrm>
            <a:off x="7416051" y="140649"/>
            <a:ext cx="1498515" cy="788547"/>
            <a:chOff x="7416051" y="140649"/>
            <a:chExt cx="1498515" cy="788547"/>
          </a:xfrm>
        </p:grpSpPr>
        <p:sp>
          <p:nvSpPr>
            <p:cNvPr id="772" name="Google Shape;772;p49"/>
            <p:cNvSpPr/>
            <p:nvPr/>
          </p:nvSpPr>
          <p:spPr>
            <a:xfrm>
              <a:off x="7416060" y="140649"/>
              <a:ext cx="1498506" cy="715792"/>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9"/>
            <p:cNvSpPr/>
            <p:nvPr/>
          </p:nvSpPr>
          <p:spPr>
            <a:xfrm>
              <a:off x="7416051" y="508880"/>
              <a:ext cx="547721" cy="420317"/>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9"/>
          <p:cNvGrpSpPr/>
          <p:nvPr/>
        </p:nvGrpSpPr>
        <p:grpSpPr>
          <a:xfrm>
            <a:off x="190675" y="-395826"/>
            <a:ext cx="2409707" cy="1657962"/>
            <a:chOff x="190675" y="-805401"/>
            <a:chExt cx="2409707" cy="1657962"/>
          </a:xfrm>
        </p:grpSpPr>
        <p:sp>
          <p:nvSpPr>
            <p:cNvPr id="775" name="Google Shape;775;p49"/>
            <p:cNvSpPr/>
            <p:nvPr/>
          </p:nvSpPr>
          <p:spPr>
            <a:xfrm>
              <a:off x="190675" y="-805401"/>
              <a:ext cx="1657990" cy="1657962"/>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9"/>
            <p:cNvSpPr/>
            <p:nvPr/>
          </p:nvSpPr>
          <p:spPr>
            <a:xfrm>
              <a:off x="1420975" y="56625"/>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9"/>
            <p:cNvSpPr/>
            <p:nvPr/>
          </p:nvSpPr>
          <p:spPr>
            <a:xfrm>
              <a:off x="1399192" y="311013"/>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Rounded Rectangle 44"/>
          <p:cNvSpPr/>
          <p:nvPr/>
        </p:nvSpPr>
        <p:spPr>
          <a:xfrm>
            <a:off x="2129407" y="1561456"/>
            <a:ext cx="5114597" cy="2084179"/>
          </a:xfrm>
          <a:prstGeom prst="roundRect">
            <a:avLst/>
          </a:prstGeom>
          <a:solidFill>
            <a:schemeClr val="accent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626060" y="1108427"/>
            <a:ext cx="1013817" cy="996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787;p50"/>
          <p:cNvSpPr txBox="1">
            <a:spLocks noGrp="1"/>
          </p:cNvSpPr>
          <p:nvPr>
            <p:ph type="title"/>
          </p:nvPr>
        </p:nvSpPr>
        <p:spPr>
          <a:xfrm>
            <a:off x="2190347" y="1595137"/>
            <a:ext cx="4953451" cy="801000"/>
          </a:xfrm>
          <a:prstGeom prst="rect">
            <a:avLst/>
          </a:prstGeom>
        </p:spPr>
        <p:txBody>
          <a:bodyPr spcFirstLastPara="1" wrap="square" lIns="91425" tIns="91425" rIns="91425" bIns="91425" anchor="t" anchorCtr="0">
            <a:noAutofit/>
          </a:bodyPr>
          <a:lstStyle/>
          <a:p>
            <a:pPr lvl="0" algn="ctr"/>
            <a:r>
              <a:rPr lang="en-US" sz="5400" smtClean="0">
                <a:latin typeface="+mj-lt"/>
              </a:rPr>
              <a:t>ĐỌC </a:t>
            </a:r>
            <a:br>
              <a:rPr lang="en-US" sz="5400" smtClean="0">
                <a:latin typeface="+mj-lt"/>
              </a:rPr>
            </a:br>
            <a:r>
              <a:rPr lang="en-US" sz="5400" smtClean="0">
                <a:latin typeface="+mj-lt"/>
              </a:rPr>
              <a:t>NÂNG CAO</a:t>
            </a:r>
            <a:endParaRPr lang="en-US" sz="5400">
              <a:latin typeface="+mj-lt"/>
            </a:endParaRPr>
          </a:p>
        </p:txBody>
      </p:sp>
      <p:sp>
        <p:nvSpPr>
          <p:cNvPr id="48" name="Google Shape;788;p50"/>
          <p:cNvSpPr txBox="1">
            <a:spLocks/>
          </p:cNvSpPr>
          <p:nvPr/>
        </p:nvSpPr>
        <p:spPr>
          <a:xfrm>
            <a:off x="1612527" y="1151462"/>
            <a:ext cx="1027350" cy="95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smtClean="0">
                <a:solidFill>
                  <a:schemeClr val="accent4"/>
                </a:solidFill>
                <a:latin typeface="+mj-lt"/>
              </a:rPr>
              <a:t>03</a:t>
            </a:r>
            <a:endParaRPr lang="en" sz="5400" b="1">
              <a:solidFill>
                <a:schemeClr val="accent4"/>
              </a:solidFill>
              <a:latin typeface="+mj-lt"/>
            </a:endParaRPr>
          </a:p>
        </p:txBody>
      </p:sp>
      <p:grpSp>
        <p:nvGrpSpPr>
          <p:cNvPr id="757" name="Google Shape;757;p49"/>
          <p:cNvGrpSpPr/>
          <p:nvPr/>
        </p:nvGrpSpPr>
        <p:grpSpPr>
          <a:xfrm rot="-300094" flipH="1">
            <a:off x="7043372" y="2986511"/>
            <a:ext cx="1301392" cy="1214420"/>
            <a:chOff x="11126378" y="3573004"/>
            <a:chExt cx="2383593" cy="2224299"/>
          </a:xfrm>
        </p:grpSpPr>
        <p:sp>
          <p:nvSpPr>
            <p:cNvPr id="758" name="Google Shape;758;p49"/>
            <p:cNvSpPr/>
            <p:nvPr/>
          </p:nvSpPr>
          <p:spPr>
            <a:xfrm>
              <a:off x="11847289" y="3991796"/>
              <a:ext cx="1662682" cy="1805507"/>
            </a:xfrm>
            <a:custGeom>
              <a:avLst/>
              <a:gdLst/>
              <a:ahLst/>
              <a:cxnLst/>
              <a:rect l="l" t="t" r="r" b="b"/>
              <a:pathLst>
                <a:path w="15432" h="16758" extrusionOk="0">
                  <a:moveTo>
                    <a:pt x="1176" y="0"/>
                  </a:moveTo>
                  <a:lnTo>
                    <a:pt x="0" y="986"/>
                  </a:lnTo>
                  <a:lnTo>
                    <a:pt x="13460" y="16758"/>
                  </a:lnTo>
                  <a:lnTo>
                    <a:pt x="15431" y="16758"/>
                  </a:lnTo>
                  <a:lnTo>
                    <a:pt x="1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11873976" y="3573004"/>
              <a:ext cx="1564239" cy="739255"/>
            </a:xfrm>
            <a:custGeom>
              <a:avLst/>
              <a:gdLst/>
              <a:ahLst/>
              <a:cxnLst/>
              <a:rect l="l" t="t" r="r" b="b"/>
              <a:pathLst>
                <a:path w="15546" h="7347" extrusionOk="0">
                  <a:moveTo>
                    <a:pt x="10017" y="0"/>
                  </a:moveTo>
                  <a:cubicBezTo>
                    <a:pt x="6882" y="0"/>
                    <a:pt x="3192" y="1417"/>
                    <a:pt x="1" y="4124"/>
                  </a:cubicBezTo>
                  <a:cubicBezTo>
                    <a:pt x="558" y="3653"/>
                    <a:pt x="1281" y="3430"/>
                    <a:pt x="2112" y="3430"/>
                  </a:cubicBezTo>
                  <a:cubicBezTo>
                    <a:pt x="4224" y="3430"/>
                    <a:pt x="7036" y="4871"/>
                    <a:pt x="9593" y="7347"/>
                  </a:cubicBezTo>
                  <a:lnTo>
                    <a:pt x="15545" y="2266"/>
                  </a:lnTo>
                  <a:cubicBezTo>
                    <a:pt x="14257" y="740"/>
                    <a:pt x="12282" y="0"/>
                    <a:pt x="10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11126378" y="3991780"/>
              <a:ext cx="911818" cy="1514532"/>
            </a:xfrm>
            <a:custGeom>
              <a:avLst/>
              <a:gdLst/>
              <a:ahLst/>
              <a:cxnLst/>
              <a:rect l="l" t="t" r="r" b="b"/>
              <a:pathLst>
                <a:path w="9062" h="15052" extrusionOk="0">
                  <a:moveTo>
                    <a:pt x="7431" y="0"/>
                  </a:moveTo>
                  <a:lnTo>
                    <a:pt x="7431" y="0"/>
                  </a:lnTo>
                  <a:cubicBezTo>
                    <a:pt x="7429" y="2"/>
                    <a:pt x="7427" y="3"/>
                    <a:pt x="7425" y="5"/>
                  </a:cubicBezTo>
                  <a:lnTo>
                    <a:pt x="7425" y="5"/>
                  </a:lnTo>
                  <a:cubicBezTo>
                    <a:pt x="7427" y="3"/>
                    <a:pt x="7429" y="2"/>
                    <a:pt x="7431" y="0"/>
                  </a:cubicBezTo>
                  <a:close/>
                  <a:moveTo>
                    <a:pt x="7425" y="5"/>
                  </a:moveTo>
                  <a:cubicBezTo>
                    <a:pt x="1932" y="4668"/>
                    <a:pt x="1" y="11413"/>
                    <a:pt x="3109" y="15052"/>
                  </a:cubicBezTo>
                  <a:lnTo>
                    <a:pt x="9061" y="9971"/>
                  </a:lnTo>
                  <a:cubicBezTo>
                    <a:pt x="6220" y="5881"/>
                    <a:pt x="5461" y="1677"/>
                    <a:pt x="7425"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9"/>
            <p:cNvSpPr/>
            <p:nvPr/>
          </p:nvSpPr>
          <p:spPr>
            <a:xfrm>
              <a:off x="11675656" y="3919435"/>
              <a:ext cx="1163670" cy="1075728"/>
            </a:xfrm>
            <a:custGeom>
              <a:avLst/>
              <a:gdLst/>
              <a:ahLst/>
              <a:cxnLst/>
              <a:rect l="l" t="t" r="r" b="b"/>
              <a:pathLst>
                <a:path w="11565" h="10691" extrusionOk="0">
                  <a:moveTo>
                    <a:pt x="4113" y="1"/>
                  </a:moveTo>
                  <a:cubicBezTo>
                    <a:pt x="3269" y="1"/>
                    <a:pt x="2535" y="231"/>
                    <a:pt x="1972" y="719"/>
                  </a:cubicBezTo>
                  <a:cubicBezTo>
                    <a:pt x="0" y="2387"/>
                    <a:pt x="759" y="6596"/>
                    <a:pt x="3602" y="10690"/>
                  </a:cubicBezTo>
                  <a:lnTo>
                    <a:pt x="11564" y="3904"/>
                  </a:lnTo>
                  <a:cubicBezTo>
                    <a:pt x="9019" y="1440"/>
                    <a:pt x="6222" y="1"/>
                    <a:pt x="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9"/>
            <p:cNvSpPr/>
            <p:nvPr/>
          </p:nvSpPr>
          <p:spPr>
            <a:xfrm>
              <a:off x="11759170" y="3926076"/>
              <a:ext cx="172161" cy="126781"/>
            </a:xfrm>
            <a:custGeom>
              <a:avLst/>
              <a:gdLst/>
              <a:ahLst/>
              <a:cxnLst/>
              <a:rect l="l" t="t" r="r" b="b"/>
              <a:pathLst>
                <a:path w="1711" h="1260" extrusionOk="0">
                  <a:moveTo>
                    <a:pt x="1287" y="0"/>
                  </a:moveTo>
                  <a:cubicBezTo>
                    <a:pt x="727" y="0"/>
                    <a:pt x="1" y="853"/>
                    <a:pt x="611" y="1260"/>
                  </a:cubicBezTo>
                  <a:cubicBezTo>
                    <a:pt x="763" y="1032"/>
                    <a:pt x="914" y="805"/>
                    <a:pt x="1142" y="653"/>
                  </a:cubicBezTo>
                  <a:cubicBezTo>
                    <a:pt x="1293" y="501"/>
                    <a:pt x="1483" y="388"/>
                    <a:pt x="1711" y="274"/>
                  </a:cubicBezTo>
                  <a:cubicBezTo>
                    <a:pt x="1613" y="79"/>
                    <a:pt x="145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49"/>
          <p:cNvGrpSpPr/>
          <p:nvPr/>
        </p:nvGrpSpPr>
        <p:grpSpPr>
          <a:xfrm>
            <a:off x="1733356" y="3134267"/>
            <a:ext cx="925983" cy="1365820"/>
            <a:chOff x="4232725" y="4068350"/>
            <a:chExt cx="133675" cy="213300"/>
          </a:xfrm>
        </p:grpSpPr>
        <p:sp>
          <p:nvSpPr>
            <p:cNvPr id="749" name="Google Shape;749;p49"/>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9"/>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9"/>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grpSp>
        <p:nvGrpSpPr>
          <p:cNvPr id="1012" name="Google Shape;1012;p56"/>
          <p:cNvGrpSpPr/>
          <p:nvPr/>
        </p:nvGrpSpPr>
        <p:grpSpPr>
          <a:xfrm>
            <a:off x="359798" y="259047"/>
            <a:ext cx="706847" cy="371948"/>
            <a:chOff x="359798" y="259047"/>
            <a:chExt cx="706847" cy="371948"/>
          </a:xfrm>
        </p:grpSpPr>
        <p:sp>
          <p:nvSpPr>
            <p:cNvPr id="1013" name="Google Shape;1013;p56"/>
            <p:cNvSpPr/>
            <p:nvPr/>
          </p:nvSpPr>
          <p:spPr>
            <a:xfrm>
              <a:off x="359803" y="259047"/>
              <a:ext cx="706842" cy="337630"/>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6"/>
            <p:cNvSpPr/>
            <p:nvPr/>
          </p:nvSpPr>
          <p:spPr>
            <a:xfrm>
              <a:off x="359798" y="432737"/>
              <a:ext cx="258359" cy="198258"/>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6"/>
          <p:cNvGrpSpPr/>
          <p:nvPr/>
        </p:nvGrpSpPr>
        <p:grpSpPr>
          <a:xfrm>
            <a:off x="7963440" y="253150"/>
            <a:ext cx="934685" cy="572697"/>
            <a:chOff x="7963440" y="253150"/>
            <a:chExt cx="934685" cy="572697"/>
          </a:xfrm>
        </p:grpSpPr>
        <p:sp>
          <p:nvSpPr>
            <p:cNvPr id="1016" name="Google Shape;1016;p56"/>
            <p:cNvSpPr/>
            <p:nvPr/>
          </p:nvSpPr>
          <p:spPr>
            <a:xfrm>
              <a:off x="7963440" y="253150"/>
              <a:ext cx="934685" cy="447365"/>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6"/>
            <p:cNvSpPr/>
            <p:nvPr/>
          </p:nvSpPr>
          <p:spPr>
            <a:xfrm>
              <a:off x="8105927" y="648396"/>
              <a:ext cx="264824" cy="177451"/>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56"/>
          <p:cNvGrpSpPr/>
          <p:nvPr/>
        </p:nvGrpSpPr>
        <p:grpSpPr>
          <a:xfrm>
            <a:off x="-163512" y="4483850"/>
            <a:ext cx="9470928" cy="812055"/>
            <a:chOff x="-163512" y="4483850"/>
            <a:chExt cx="9470928" cy="812055"/>
          </a:xfrm>
        </p:grpSpPr>
        <p:sp>
          <p:nvSpPr>
            <p:cNvPr id="1019" name="Google Shape;1019;p56"/>
            <p:cNvSpPr/>
            <p:nvPr/>
          </p:nvSpPr>
          <p:spPr>
            <a:xfrm flipH="1">
              <a:off x="-163512" y="4483850"/>
              <a:ext cx="9470914" cy="724988"/>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163498" y="4578250"/>
              <a:ext cx="9470914" cy="340922"/>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6"/>
            <p:cNvSpPr/>
            <p:nvPr/>
          </p:nvSpPr>
          <p:spPr>
            <a:xfrm>
              <a:off x="-163498" y="46719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accent1">
                    <a:lumMod val="50000"/>
                  </a:schemeClr>
                </a:solidFill>
                <a:latin typeface="+mj-lt"/>
              </a:rPr>
              <a:t>ĐỌC </a:t>
            </a:r>
            <a:r>
              <a:rPr lang="en-US" sz="3600" b="1" smtClean="0">
                <a:solidFill>
                  <a:schemeClr val="accent1">
                    <a:lumMod val="50000"/>
                  </a:schemeClr>
                </a:solidFill>
                <a:latin typeface="+mj-lt"/>
              </a:rPr>
              <a:t>NÂNG CAO</a:t>
            </a:r>
            <a:endParaRPr lang="en-US" sz="3600" b="1">
              <a:solidFill>
                <a:schemeClr val="accent1">
                  <a:lumMod val="50000"/>
                </a:schemeClr>
              </a:solidFill>
              <a:latin typeface="+mj-lt"/>
            </a:endParaRPr>
          </a:p>
        </p:txBody>
      </p:sp>
      <p:sp>
        <p:nvSpPr>
          <p:cNvPr id="11" name="Rectangle 10"/>
          <p:cNvSpPr/>
          <p:nvPr/>
        </p:nvSpPr>
        <p:spPr>
          <a:xfrm>
            <a:off x="473824" y="888655"/>
            <a:ext cx="8212975" cy="3647152"/>
          </a:xfrm>
          <a:prstGeom prst="rect">
            <a:avLst/>
          </a:prstGeom>
        </p:spPr>
        <p:txBody>
          <a:bodyPr wrap="square">
            <a:spAutoFit/>
          </a:bodyPr>
          <a:lstStyle/>
          <a:p>
            <a:pPr marL="0" indent="0" algn="ctr">
              <a:lnSpc>
                <a:spcPct val="150000"/>
              </a:lnSpc>
              <a:spcAft>
                <a:spcPts val="600"/>
              </a:spcAft>
            </a:pPr>
            <a:r>
              <a:rPr lang="vi-VN" sz="1800" b="1">
                <a:latin typeface="+mn-lt"/>
              </a:rPr>
              <a:t>Chú ý cách nghỉ hơi ở những câu dài, nhấn mạnh các từ ngữ quan trọng. </a:t>
            </a:r>
            <a:endParaRPr lang="en-US" sz="1800" b="1" smtClean="0">
              <a:latin typeface="+mn-lt"/>
            </a:endParaRPr>
          </a:p>
          <a:p>
            <a:pPr marL="0" indent="0" algn="ctr">
              <a:lnSpc>
                <a:spcPct val="150000"/>
              </a:lnSpc>
              <a:spcAft>
                <a:spcPts val="600"/>
              </a:spcAft>
            </a:pPr>
            <a:r>
              <a:rPr lang="en-US" sz="1800" b="1" u="sng" smtClean="0">
                <a:solidFill>
                  <a:schemeClr val="bg2">
                    <a:lumMod val="10000"/>
                  </a:schemeClr>
                </a:solidFill>
                <a:latin typeface="+mn-lt"/>
              </a:rPr>
              <a:t>Đọc </a:t>
            </a:r>
            <a:r>
              <a:rPr lang="en-US" sz="1800" b="1" u="sng">
                <a:solidFill>
                  <a:schemeClr val="bg2">
                    <a:lumMod val="10000"/>
                  </a:schemeClr>
                </a:solidFill>
                <a:latin typeface="+mn-lt"/>
              </a:rPr>
              <a:t>mẫu:</a:t>
            </a:r>
          </a:p>
          <a:p>
            <a:pPr algn="just">
              <a:lnSpc>
                <a:spcPct val="150000"/>
              </a:lnSpc>
              <a:spcAft>
                <a:spcPts val="600"/>
              </a:spcAft>
            </a:pPr>
            <a:r>
              <a:rPr lang="vi-VN" sz="1800" smtClean="0">
                <a:latin typeface="+mn-lt"/>
              </a:rPr>
              <a:t>+ </a:t>
            </a:r>
            <a:r>
              <a:rPr lang="vi-VN" sz="1800" i="1">
                <a:latin typeface="+mn-lt"/>
              </a:rPr>
              <a:t>Mắt ngày một kém,</a:t>
            </a:r>
            <a:r>
              <a:rPr lang="vi-VN" sz="1800" b="1" i="1">
                <a:solidFill>
                  <a:srgbClr val="FF0000"/>
                </a:solidFill>
                <a:latin typeface="+mn-lt"/>
              </a:rPr>
              <a:t>/ </a:t>
            </a:r>
            <a:r>
              <a:rPr lang="vi-VN" sz="1800" i="1">
                <a:latin typeface="+mn-lt"/>
              </a:rPr>
              <a:t>da xanh như tàu lá,</a:t>
            </a:r>
            <a:r>
              <a:rPr lang="vi-VN" sz="1800" b="1" i="1">
                <a:solidFill>
                  <a:srgbClr val="FF0000"/>
                </a:solidFill>
                <a:latin typeface="+mn-lt"/>
              </a:rPr>
              <a:t>/ </a:t>
            </a:r>
            <a:r>
              <a:rPr lang="vi-VN" sz="1800" i="1">
                <a:latin typeface="+mn-lt"/>
              </a:rPr>
              <a:t>bệnh ngoài da thi nhau phát triển.</a:t>
            </a:r>
            <a:r>
              <a:rPr lang="vi-VN" sz="1800" b="1" i="1">
                <a:solidFill>
                  <a:srgbClr val="FF0000"/>
                </a:solidFill>
                <a:latin typeface="+mn-lt"/>
              </a:rPr>
              <a:t>//</a:t>
            </a:r>
            <a:r>
              <a:rPr lang="vi-VN" sz="1800" i="1">
                <a:latin typeface="+mn-lt"/>
              </a:rPr>
              <a:t> Phú ông sợ hãi,</a:t>
            </a:r>
            <a:r>
              <a:rPr lang="vi-VN" sz="1800" b="1" i="1">
                <a:solidFill>
                  <a:srgbClr val="FF0000"/>
                </a:solidFill>
                <a:latin typeface="+mn-lt"/>
              </a:rPr>
              <a:t>/</a:t>
            </a:r>
            <a:r>
              <a:rPr lang="vi-VN" sz="1800" i="1">
                <a:latin typeface="+mn-lt"/>
              </a:rPr>
              <a:t> bèn mời thầy thuốc giỏi về chữa,</a:t>
            </a:r>
            <a:r>
              <a:rPr lang="vi-VN" sz="1800" b="1" i="1">
                <a:solidFill>
                  <a:srgbClr val="FF0000"/>
                </a:solidFill>
                <a:latin typeface="+mn-lt"/>
              </a:rPr>
              <a:t>/ </a:t>
            </a:r>
            <a:r>
              <a:rPr lang="vi-VN" sz="1800" i="1">
                <a:latin typeface="+mn-lt"/>
              </a:rPr>
              <a:t>đón thầy phù thuỷ về cung,</a:t>
            </a:r>
            <a:r>
              <a:rPr lang="vi-VN" sz="1800" b="1" i="1">
                <a:solidFill>
                  <a:srgbClr val="FF0000"/>
                </a:solidFill>
                <a:latin typeface="+mn-lt"/>
              </a:rPr>
              <a:t>/</a:t>
            </a:r>
            <a:r>
              <a:rPr lang="vi-VN" sz="1800" i="1">
                <a:latin typeface="+mn-lt"/>
              </a:rPr>
              <a:t> nhưng bệnh càng nặng thêm.</a:t>
            </a:r>
            <a:r>
              <a:rPr lang="vi-VN" sz="1800">
                <a:latin typeface="+mn-lt"/>
              </a:rPr>
              <a:t> (Giọng lo lắng)</a:t>
            </a:r>
            <a:endParaRPr lang="en-US" sz="1800">
              <a:latin typeface="+mn-lt"/>
            </a:endParaRPr>
          </a:p>
          <a:p>
            <a:pPr algn="just">
              <a:lnSpc>
                <a:spcPct val="150000"/>
              </a:lnSpc>
              <a:spcAft>
                <a:spcPts val="600"/>
              </a:spcAft>
            </a:pPr>
            <a:r>
              <a:rPr lang="vi-VN" sz="1800">
                <a:latin typeface="+mn-lt"/>
              </a:rPr>
              <a:t>+ </a:t>
            </a:r>
            <a:r>
              <a:rPr lang="vi-VN" sz="1800" i="1">
                <a:latin typeface="+mn-lt"/>
              </a:rPr>
              <a:t>Nó làm cho nhà ở khô ráo,</a:t>
            </a:r>
            <a:r>
              <a:rPr lang="vi-VN" sz="1800" b="1" i="1">
                <a:solidFill>
                  <a:srgbClr val="FF0000"/>
                </a:solidFill>
                <a:latin typeface="+mn-lt"/>
              </a:rPr>
              <a:t>/</a:t>
            </a:r>
            <a:r>
              <a:rPr lang="vi-VN" sz="1800" i="1">
                <a:latin typeface="+mn-lt"/>
              </a:rPr>
              <a:t> không khí trong lành,</a:t>
            </a:r>
            <a:r>
              <a:rPr lang="vi-VN" sz="1800" b="1" i="1">
                <a:solidFill>
                  <a:srgbClr val="FF0000"/>
                </a:solidFill>
                <a:latin typeface="+mn-lt"/>
              </a:rPr>
              <a:t>/ </a:t>
            </a:r>
            <a:r>
              <a:rPr lang="vi-VN" sz="1800" i="1">
                <a:latin typeface="+mn-lt"/>
              </a:rPr>
              <a:t>da dẻ hồng hào, khoẻ mạnh.</a:t>
            </a:r>
            <a:r>
              <a:rPr lang="vi-VN" sz="1800" b="1" i="1">
                <a:solidFill>
                  <a:srgbClr val="FF0000"/>
                </a:solidFill>
                <a:latin typeface="+mn-lt"/>
              </a:rPr>
              <a:t>// </a:t>
            </a:r>
            <a:r>
              <a:rPr lang="vi-VN" sz="1800" i="1">
                <a:latin typeface="+mn-lt"/>
              </a:rPr>
              <a:t>Hãy đưa nguồn sáng đó vào các phòng,</a:t>
            </a:r>
            <a:r>
              <a:rPr lang="vi-VN" sz="1800" b="1" i="1">
                <a:solidFill>
                  <a:srgbClr val="FF0000"/>
                </a:solidFill>
                <a:latin typeface="+mn-lt"/>
              </a:rPr>
              <a:t>/</a:t>
            </a:r>
            <a:r>
              <a:rPr lang="vi-VN" sz="1800" i="1">
                <a:latin typeface="+mn-lt"/>
              </a:rPr>
              <a:t> chắc chắn mọi người sẽ khoẻ mạnh.</a:t>
            </a:r>
            <a:r>
              <a:rPr lang="vi-VN" sz="1800">
                <a:latin typeface="+mn-lt"/>
              </a:rPr>
              <a:t> (Giọng dõng dạc, tự tin)</a:t>
            </a:r>
            <a:endParaRPr lang="en-US" sz="1800">
              <a:effectLst/>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24" name="Google Shape;924;p53"/>
          <p:cNvGrpSpPr/>
          <p:nvPr/>
        </p:nvGrpSpPr>
        <p:grpSpPr>
          <a:xfrm>
            <a:off x="-428678" y="2457796"/>
            <a:ext cx="10001356" cy="4347884"/>
            <a:chOff x="-428678" y="2457796"/>
            <a:chExt cx="10001356" cy="4347884"/>
          </a:xfrm>
        </p:grpSpPr>
        <p:sp>
          <p:nvSpPr>
            <p:cNvPr id="925" name="Google Shape;925;p53"/>
            <p:cNvSpPr/>
            <p:nvPr/>
          </p:nvSpPr>
          <p:spPr>
            <a:xfrm>
              <a:off x="-66000" y="4626975"/>
              <a:ext cx="9307213" cy="1567606"/>
            </a:xfrm>
            <a:custGeom>
              <a:avLst/>
              <a:gdLst/>
              <a:ahLst/>
              <a:cxnLst/>
              <a:rect l="l" t="t" r="r" b="b"/>
              <a:pathLst>
                <a:path w="63392" h="41061" extrusionOk="0">
                  <a:moveTo>
                    <a:pt x="31696" y="0"/>
                  </a:moveTo>
                  <a:cubicBezTo>
                    <a:pt x="20019" y="0"/>
                    <a:pt x="9137" y="1479"/>
                    <a:pt x="0" y="3981"/>
                  </a:cubicBezTo>
                  <a:lnTo>
                    <a:pt x="0" y="41061"/>
                  </a:lnTo>
                  <a:lnTo>
                    <a:pt x="63392" y="41061"/>
                  </a:lnTo>
                  <a:lnTo>
                    <a:pt x="63392" y="3981"/>
                  </a:lnTo>
                  <a:cubicBezTo>
                    <a:pt x="54255" y="1479"/>
                    <a:pt x="43373" y="0"/>
                    <a:pt x="3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53"/>
            <p:cNvGrpSpPr/>
            <p:nvPr/>
          </p:nvGrpSpPr>
          <p:grpSpPr>
            <a:xfrm>
              <a:off x="28" y="2457796"/>
              <a:ext cx="1179401" cy="1881882"/>
              <a:chOff x="3232750" y="4068350"/>
              <a:chExt cx="133675" cy="213300"/>
            </a:xfrm>
          </p:grpSpPr>
          <p:sp>
            <p:nvSpPr>
              <p:cNvPr id="927" name="Google Shape;927;p53"/>
              <p:cNvSpPr/>
              <p:nvPr/>
            </p:nvSpPr>
            <p:spPr>
              <a:xfrm>
                <a:off x="3293400" y="4133300"/>
                <a:ext cx="56900" cy="148350"/>
              </a:xfrm>
              <a:custGeom>
                <a:avLst/>
                <a:gdLst/>
                <a:ahLst/>
                <a:cxnLst/>
                <a:rect l="l" t="t" r="r" b="b"/>
                <a:pathLst>
                  <a:path w="2276" h="5934" extrusionOk="0">
                    <a:moveTo>
                      <a:pt x="233" y="0"/>
                    </a:moveTo>
                    <a:cubicBezTo>
                      <a:pt x="181" y="0"/>
                      <a:pt x="134" y="19"/>
                      <a:pt x="115" y="57"/>
                    </a:cubicBezTo>
                    <a:cubicBezTo>
                      <a:pt x="1" y="133"/>
                      <a:pt x="1" y="284"/>
                      <a:pt x="115" y="360"/>
                    </a:cubicBezTo>
                    <a:cubicBezTo>
                      <a:pt x="532" y="777"/>
                      <a:pt x="1783" y="1498"/>
                      <a:pt x="1214" y="5668"/>
                    </a:cubicBezTo>
                    <a:cubicBezTo>
                      <a:pt x="1214" y="5782"/>
                      <a:pt x="1290" y="5934"/>
                      <a:pt x="1442" y="5934"/>
                    </a:cubicBezTo>
                    <a:lnTo>
                      <a:pt x="2010" y="5934"/>
                    </a:lnTo>
                    <a:cubicBezTo>
                      <a:pt x="2124" y="5934"/>
                      <a:pt x="2238" y="5820"/>
                      <a:pt x="2238" y="5706"/>
                    </a:cubicBezTo>
                    <a:cubicBezTo>
                      <a:pt x="2276" y="4834"/>
                      <a:pt x="2238" y="1649"/>
                      <a:pt x="380" y="57"/>
                    </a:cubicBezTo>
                    <a:cubicBezTo>
                      <a:pt x="342" y="19"/>
                      <a:pt x="285" y="0"/>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a:off x="3265925" y="4135650"/>
                <a:ext cx="46475" cy="83450"/>
              </a:xfrm>
              <a:custGeom>
                <a:avLst/>
                <a:gdLst/>
                <a:ahLst/>
                <a:cxnLst/>
                <a:rect l="l" t="t" r="r" b="b"/>
                <a:pathLst>
                  <a:path w="1859" h="3338" extrusionOk="0">
                    <a:moveTo>
                      <a:pt x="1252" y="1"/>
                    </a:moveTo>
                    <a:lnTo>
                      <a:pt x="1252" y="1"/>
                    </a:lnTo>
                    <a:cubicBezTo>
                      <a:pt x="0" y="2162"/>
                      <a:pt x="1214" y="3337"/>
                      <a:pt x="1214" y="3337"/>
                    </a:cubicBezTo>
                    <a:cubicBezTo>
                      <a:pt x="1858" y="2314"/>
                      <a:pt x="1858" y="1025"/>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a:off x="3297200" y="4123000"/>
                <a:ext cx="68275" cy="59125"/>
              </a:xfrm>
              <a:custGeom>
                <a:avLst/>
                <a:gdLst/>
                <a:ahLst/>
                <a:cxnLst/>
                <a:rect l="l" t="t" r="r" b="b"/>
                <a:pathLst>
                  <a:path w="2731" h="2365" extrusionOk="0">
                    <a:moveTo>
                      <a:pt x="1195" y="0"/>
                    </a:moveTo>
                    <a:cubicBezTo>
                      <a:pt x="754" y="0"/>
                      <a:pt x="321" y="186"/>
                      <a:pt x="1" y="507"/>
                    </a:cubicBezTo>
                    <a:cubicBezTo>
                      <a:pt x="1024" y="810"/>
                      <a:pt x="1858" y="1493"/>
                      <a:pt x="2427" y="2365"/>
                    </a:cubicBezTo>
                    <a:cubicBezTo>
                      <a:pt x="2427" y="2365"/>
                      <a:pt x="2730" y="469"/>
                      <a:pt x="1593" y="52"/>
                    </a:cubicBezTo>
                    <a:cubicBezTo>
                      <a:pt x="1462" y="17"/>
                      <a:pt x="1328" y="0"/>
                      <a:pt x="1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3"/>
              <p:cNvSpPr/>
              <p:nvPr/>
            </p:nvSpPr>
            <p:spPr>
              <a:xfrm>
                <a:off x="3295300" y="4097175"/>
                <a:ext cx="71125" cy="38500"/>
              </a:xfrm>
              <a:custGeom>
                <a:avLst/>
                <a:gdLst/>
                <a:ahLst/>
                <a:cxnLst/>
                <a:rect l="l" t="t" r="r" b="b"/>
                <a:pathLst>
                  <a:path w="2845" h="1540" extrusionOk="0">
                    <a:moveTo>
                      <a:pt x="1608" y="0"/>
                    </a:moveTo>
                    <a:cubicBezTo>
                      <a:pt x="1332" y="0"/>
                      <a:pt x="1010" y="68"/>
                      <a:pt x="645" y="251"/>
                    </a:cubicBezTo>
                    <a:cubicBezTo>
                      <a:pt x="228" y="554"/>
                      <a:pt x="1" y="1047"/>
                      <a:pt x="77" y="1540"/>
                    </a:cubicBezTo>
                    <a:cubicBezTo>
                      <a:pt x="685" y="900"/>
                      <a:pt x="1509" y="557"/>
                      <a:pt x="2367" y="557"/>
                    </a:cubicBezTo>
                    <a:cubicBezTo>
                      <a:pt x="2526" y="557"/>
                      <a:pt x="2685" y="568"/>
                      <a:pt x="2844" y="592"/>
                    </a:cubicBezTo>
                    <a:cubicBezTo>
                      <a:pt x="2844" y="592"/>
                      <a:pt x="2422" y="0"/>
                      <a:pt x="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3"/>
              <p:cNvSpPr/>
              <p:nvPr/>
            </p:nvSpPr>
            <p:spPr>
              <a:xfrm>
                <a:off x="3268775" y="4068350"/>
                <a:ext cx="62575" cy="67325"/>
              </a:xfrm>
              <a:custGeom>
                <a:avLst/>
                <a:gdLst/>
                <a:ahLst/>
                <a:cxnLst/>
                <a:rect l="l" t="t" r="r" b="b"/>
                <a:pathLst>
                  <a:path w="2503" h="2693" extrusionOk="0">
                    <a:moveTo>
                      <a:pt x="2503" y="1"/>
                    </a:moveTo>
                    <a:lnTo>
                      <a:pt x="2503" y="1"/>
                    </a:lnTo>
                    <a:cubicBezTo>
                      <a:pt x="0" y="153"/>
                      <a:pt x="1138" y="2693"/>
                      <a:pt x="1138" y="2693"/>
                    </a:cubicBezTo>
                    <a:cubicBezTo>
                      <a:pt x="1365" y="1707"/>
                      <a:pt x="1858" y="759"/>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a:off x="3232750" y="4121525"/>
                <a:ext cx="64475" cy="40700"/>
              </a:xfrm>
              <a:custGeom>
                <a:avLst/>
                <a:gdLst/>
                <a:ahLst/>
                <a:cxnLst/>
                <a:rect l="l" t="t" r="r" b="b"/>
                <a:pathLst>
                  <a:path w="2579" h="1628" extrusionOk="0">
                    <a:moveTo>
                      <a:pt x="1523" y="1"/>
                    </a:moveTo>
                    <a:cubicBezTo>
                      <a:pt x="1380" y="1"/>
                      <a:pt x="1236" y="24"/>
                      <a:pt x="1100" y="73"/>
                    </a:cubicBezTo>
                    <a:cubicBezTo>
                      <a:pt x="1" y="338"/>
                      <a:pt x="76" y="1627"/>
                      <a:pt x="76" y="1627"/>
                    </a:cubicBezTo>
                    <a:cubicBezTo>
                      <a:pt x="721" y="945"/>
                      <a:pt x="1631" y="566"/>
                      <a:pt x="2579" y="566"/>
                    </a:cubicBezTo>
                    <a:cubicBezTo>
                      <a:pt x="2353" y="199"/>
                      <a:pt x="1939"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3244125" y="4135650"/>
                <a:ext cx="53100" cy="67325"/>
              </a:xfrm>
              <a:custGeom>
                <a:avLst/>
                <a:gdLst/>
                <a:ahLst/>
                <a:cxnLst/>
                <a:rect l="l" t="t" r="r" b="b"/>
                <a:pathLst>
                  <a:path w="2124" h="2693" extrusionOk="0">
                    <a:moveTo>
                      <a:pt x="2124" y="1"/>
                    </a:moveTo>
                    <a:cubicBezTo>
                      <a:pt x="2123" y="1"/>
                      <a:pt x="1" y="115"/>
                      <a:pt x="607" y="2693"/>
                    </a:cubicBezTo>
                    <a:cubicBezTo>
                      <a:pt x="872" y="1707"/>
                      <a:pt x="1403" y="759"/>
                      <a:pt x="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53"/>
            <p:cNvSpPr/>
            <p:nvPr/>
          </p:nvSpPr>
          <p:spPr>
            <a:xfrm flipH="1">
              <a:off x="-428678" y="4351961"/>
              <a:ext cx="10001356" cy="2453719"/>
            </a:xfrm>
            <a:custGeom>
              <a:avLst/>
              <a:gdLst/>
              <a:ahLst/>
              <a:cxnLst/>
              <a:rect l="l" t="t" r="r" b="b"/>
              <a:pathLst>
                <a:path w="63392" h="21574" extrusionOk="0">
                  <a:moveTo>
                    <a:pt x="63392" y="0"/>
                  </a:moveTo>
                  <a:cubicBezTo>
                    <a:pt x="59108" y="228"/>
                    <a:pt x="54255" y="1100"/>
                    <a:pt x="49402" y="1744"/>
                  </a:cubicBezTo>
                  <a:cubicBezTo>
                    <a:pt x="42718" y="2615"/>
                    <a:pt x="31784" y="5338"/>
                    <a:pt x="23671" y="5338"/>
                  </a:cubicBezTo>
                  <a:cubicBezTo>
                    <a:pt x="22947" y="5338"/>
                    <a:pt x="22247" y="5317"/>
                    <a:pt x="21573" y="5270"/>
                  </a:cubicBezTo>
                  <a:cubicBezTo>
                    <a:pt x="20340" y="5184"/>
                    <a:pt x="18990" y="5144"/>
                    <a:pt x="17577" y="5144"/>
                  </a:cubicBezTo>
                  <a:cubicBezTo>
                    <a:pt x="11514" y="5144"/>
                    <a:pt x="4274" y="5879"/>
                    <a:pt x="0" y="6863"/>
                  </a:cubicBezTo>
                  <a:lnTo>
                    <a:pt x="0" y="21573"/>
                  </a:lnTo>
                  <a:lnTo>
                    <a:pt x="63392" y="21573"/>
                  </a:lnTo>
                  <a:lnTo>
                    <a:pt x="633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flipH="1">
              <a:off x="-428678" y="4263475"/>
              <a:ext cx="10001356" cy="869049"/>
            </a:xfrm>
            <a:custGeom>
              <a:avLst/>
              <a:gdLst/>
              <a:ahLst/>
              <a:cxnLst/>
              <a:rect l="l" t="t" r="r" b="b"/>
              <a:pathLst>
                <a:path w="63392" h="7641" extrusionOk="0">
                  <a:moveTo>
                    <a:pt x="54275" y="0"/>
                  </a:moveTo>
                  <a:cubicBezTo>
                    <a:pt x="52637" y="0"/>
                    <a:pt x="50979" y="66"/>
                    <a:pt x="49326" y="285"/>
                  </a:cubicBezTo>
                  <a:cubicBezTo>
                    <a:pt x="42517" y="1177"/>
                    <a:pt x="31385" y="5419"/>
                    <a:pt x="23272" y="5419"/>
                  </a:cubicBezTo>
                  <a:cubicBezTo>
                    <a:pt x="22756" y="5419"/>
                    <a:pt x="22252" y="5402"/>
                    <a:pt x="21763" y="5366"/>
                  </a:cubicBezTo>
                  <a:cubicBezTo>
                    <a:pt x="19112" y="5182"/>
                    <a:pt x="15911" y="5060"/>
                    <a:pt x="12689" y="5060"/>
                  </a:cubicBezTo>
                  <a:cubicBezTo>
                    <a:pt x="7937" y="5060"/>
                    <a:pt x="3141" y="5325"/>
                    <a:pt x="0" y="6048"/>
                  </a:cubicBezTo>
                  <a:lnTo>
                    <a:pt x="0" y="7641"/>
                  </a:lnTo>
                  <a:cubicBezTo>
                    <a:pt x="4274" y="6657"/>
                    <a:pt x="11514" y="5922"/>
                    <a:pt x="17577" y="5922"/>
                  </a:cubicBezTo>
                  <a:cubicBezTo>
                    <a:pt x="18990" y="5922"/>
                    <a:pt x="20340" y="5962"/>
                    <a:pt x="21573" y="6048"/>
                  </a:cubicBezTo>
                  <a:cubicBezTo>
                    <a:pt x="22247" y="6095"/>
                    <a:pt x="22947" y="6116"/>
                    <a:pt x="23671" y="6116"/>
                  </a:cubicBezTo>
                  <a:cubicBezTo>
                    <a:pt x="31784" y="6116"/>
                    <a:pt x="42718" y="3393"/>
                    <a:pt x="49402" y="2522"/>
                  </a:cubicBezTo>
                  <a:cubicBezTo>
                    <a:pt x="54255" y="1878"/>
                    <a:pt x="59108" y="1006"/>
                    <a:pt x="63392" y="778"/>
                  </a:cubicBezTo>
                  <a:lnTo>
                    <a:pt x="63392" y="96"/>
                  </a:lnTo>
                  <a:cubicBezTo>
                    <a:pt x="62725" y="131"/>
                    <a:pt x="62045" y="144"/>
                    <a:pt x="61354" y="144"/>
                  </a:cubicBezTo>
                  <a:cubicBezTo>
                    <a:pt x="59089" y="144"/>
                    <a:pt x="56704" y="0"/>
                    <a:pt x="54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53"/>
            <p:cNvGrpSpPr/>
            <p:nvPr/>
          </p:nvGrpSpPr>
          <p:grpSpPr>
            <a:xfrm>
              <a:off x="911515" y="3388844"/>
              <a:ext cx="1310023" cy="1222475"/>
              <a:chOff x="11126378" y="3573004"/>
              <a:chExt cx="2383593" cy="2224299"/>
            </a:xfrm>
          </p:grpSpPr>
          <p:sp>
            <p:nvSpPr>
              <p:cNvPr id="937" name="Google Shape;937;p53"/>
              <p:cNvSpPr/>
              <p:nvPr/>
            </p:nvSpPr>
            <p:spPr>
              <a:xfrm>
                <a:off x="11847289" y="3991796"/>
                <a:ext cx="1662682" cy="1805507"/>
              </a:xfrm>
              <a:custGeom>
                <a:avLst/>
                <a:gdLst/>
                <a:ahLst/>
                <a:cxnLst/>
                <a:rect l="l" t="t" r="r" b="b"/>
                <a:pathLst>
                  <a:path w="15432" h="16758" extrusionOk="0">
                    <a:moveTo>
                      <a:pt x="1176" y="0"/>
                    </a:moveTo>
                    <a:lnTo>
                      <a:pt x="0" y="986"/>
                    </a:lnTo>
                    <a:lnTo>
                      <a:pt x="13460" y="16758"/>
                    </a:lnTo>
                    <a:lnTo>
                      <a:pt x="15431" y="16758"/>
                    </a:lnTo>
                    <a:lnTo>
                      <a:pt x="1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3"/>
              <p:cNvSpPr/>
              <p:nvPr/>
            </p:nvSpPr>
            <p:spPr>
              <a:xfrm>
                <a:off x="11873976" y="3573004"/>
                <a:ext cx="1564239" cy="739255"/>
              </a:xfrm>
              <a:custGeom>
                <a:avLst/>
                <a:gdLst/>
                <a:ahLst/>
                <a:cxnLst/>
                <a:rect l="l" t="t" r="r" b="b"/>
                <a:pathLst>
                  <a:path w="15546" h="7347" extrusionOk="0">
                    <a:moveTo>
                      <a:pt x="10017" y="0"/>
                    </a:moveTo>
                    <a:cubicBezTo>
                      <a:pt x="6882" y="0"/>
                      <a:pt x="3192" y="1417"/>
                      <a:pt x="1" y="4124"/>
                    </a:cubicBezTo>
                    <a:cubicBezTo>
                      <a:pt x="558" y="3653"/>
                      <a:pt x="1281" y="3430"/>
                      <a:pt x="2112" y="3430"/>
                    </a:cubicBezTo>
                    <a:cubicBezTo>
                      <a:pt x="4224" y="3430"/>
                      <a:pt x="7036" y="4871"/>
                      <a:pt x="9593" y="7347"/>
                    </a:cubicBezTo>
                    <a:lnTo>
                      <a:pt x="15545" y="2266"/>
                    </a:lnTo>
                    <a:cubicBezTo>
                      <a:pt x="14257" y="740"/>
                      <a:pt x="12282" y="0"/>
                      <a:pt x="10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a:off x="11126378" y="3991780"/>
                <a:ext cx="911818" cy="1514532"/>
              </a:xfrm>
              <a:custGeom>
                <a:avLst/>
                <a:gdLst/>
                <a:ahLst/>
                <a:cxnLst/>
                <a:rect l="l" t="t" r="r" b="b"/>
                <a:pathLst>
                  <a:path w="9062" h="15052" extrusionOk="0">
                    <a:moveTo>
                      <a:pt x="7431" y="0"/>
                    </a:moveTo>
                    <a:lnTo>
                      <a:pt x="7431" y="0"/>
                    </a:lnTo>
                    <a:cubicBezTo>
                      <a:pt x="7429" y="2"/>
                      <a:pt x="7427" y="3"/>
                      <a:pt x="7425" y="5"/>
                    </a:cubicBezTo>
                    <a:lnTo>
                      <a:pt x="7425" y="5"/>
                    </a:lnTo>
                    <a:cubicBezTo>
                      <a:pt x="7427" y="3"/>
                      <a:pt x="7429" y="2"/>
                      <a:pt x="7431" y="0"/>
                    </a:cubicBezTo>
                    <a:close/>
                    <a:moveTo>
                      <a:pt x="7425" y="5"/>
                    </a:moveTo>
                    <a:cubicBezTo>
                      <a:pt x="1932" y="4668"/>
                      <a:pt x="1" y="11413"/>
                      <a:pt x="3109" y="15052"/>
                    </a:cubicBezTo>
                    <a:lnTo>
                      <a:pt x="9061" y="9971"/>
                    </a:lnTo>
                    <a:cubicBezTo>
                      <a:pt x="6220" y="5881"/>
                      <a:pt x="5461" y="1677"/>
                      <a:pt x="7425"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11675656" y="3919435"/>
                <a:ext cx="1163670" cy="1075728"/>
              </a:xfrm>
              <a:custGeom>
                <a:avLst/>
                <a:gdLst/>
                <a:ahLst/>
                <a:cxnLst/>
                <a:rect l="l" t="t" r="r" b="b"/>
                <a:pathLst>
                  <a:path w="11565" h="10691" extrusionOk="0">
                    <a:moveTo>
                      <a:pt x="4113" y="1"/>
                    </a:moveTo>
                    <a:cubicBezTo>
                      <a:pt x="3269" y="1"/>
                      <a:pt x="2535" y="231"/>
                      <a:pt x="1972" y="719"/>
                    </a:cubicBezTo>
                    <a:cubicBezTo>
                      <a:pt x="0" y="2387"/>
                      <a:pt x="759" y="6596"/>
                      <a:pt x="3602" y="10690"/>
                    </a:cubicBezTo>
                    <a:lnTo>
                      <a:pt x="11564" y="3904"/>
                    </a:lnTo>
                    <a:cubicBezTo>
                      <a:pt x="9019" y="1440"/>
                      <a:pt x="6222" y="1"/>
                      <a:pt x="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a:off x="11759170" y="3926076"/>
                <a:ext cx="172161" cy="126781"/>
              </a:xfrm>
              <a:custGeom>
                <a:avLst/>
                <a:gdLst/>
                <a:ahLst/>
                <a:cxnLst/>
                <a:rect l="l" t="t" r="r" b="b"/>
                <a:pathLst>
                  <a:path w="1711" h="1260" extrusionOk="0">
                    <a:moveTo>
                      <a:pt x="1287" y="0"/>
                    </a:moveTo>
                    <a:cubicBezTo>
                      <a:pt x="727" y="0"/>
                      <a:pt x="1" y="853"/>
                      <a:pt x="611" y="1260"/>
                    </a:cubicBezTo>
                    <a:cubicBezTo>
                      <a:pt x="763" y="1032"/>
                      <a:pt x="914" y="805"/>
                      <a:pt x="1142" y="653"/>
                    </a:cubicBezTo>
                    <a:cubicBezTo>
                      <a:pt x="1293" y="501"/>
                      <a:pt x="1483" y="388"/>
                      <a:pt x="1711" y="274"/>
                    </a:cubicBezTo>
                    <a:cubicBezTo>
                      <a:pt x="1613" y="79"/>
                      <a:pt x="1458"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53"/>
          <p:cNvGrpSpPr/>
          <p:nvPr/>
        </p:nvGrpSpPr>
        <p:grpSpPr>
          <a:xfrm>
            <a:off x="409050" y="539488"/>
            <a:ext cx="2652282" cy="1798682"/>
            <a:chOff x="626450" y="539488"/>
            <a:chExt cx="2652282" cy="1798682"/>
          </a:xfrm>
        </p:grpSpPr>
        <p:grpSp>
          <p:nvGrpSpPr>
            <p:cNvPr id="943" name="Google Shape;943;p53"/>
            <p:cNvGrpSpPr/>
            <p:nvPr/>
          </p:nvGrpSpPr>
          <p:grpSpPr>
            <a:xfrm>
              <a:off x="1153848" y="965052"/>
              <a:ext cx="2124883" cy="1373118"/>
              <a:chOff x="475498" y="-520573"/>
              <a:chExt cx="2124883" cy="1373118"/>
            </a:xfrm>
          </p:grpSpPr>
          <p:sp>
            <p:nvSpPr>
              <p:cNvPr id="944" name="Google Shape;944;p53"/>
              <p:cNvSpPr/>
              <p:nvPr/>
            </p:nvSpPr>
            <p:spPr>
              <a:xfrm>
                <a:off x="475498" y="-520573"/>
                <a:ext cx="1373175" cy="1373118"/>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a:off x="1420975" y="56625"/>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flipH="1">
                <a:off x="1399192" y="311013"/>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53"/>
            <p:cNvSpPr/>
            <p:nvPr/>
          </p:nvSpPr>
          <p:spPr>
            <a:xfrm>
              <a:off x="626450" y="539488"/>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p:nvPr/>
          </p:nvSpPr>
          <p:spPr>
            <a:xfrm>
              <a:off x="806242" y="1038226"/>
              <a:ext cx="334161" cy="223919"/>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p:cNvSpPr/>
          <p:nvPr/>
        </p:nvSpPr>
        <p:spPr>
          <a:xfrm>
            <a:off x="3399906" y="2031788"/>
            <a:ext cx="5513695" cy="2123162"/>
          </a:xfrm>
          <a:prstGeom prst="roundRect">
            <a:avLst/>
          </a:prstGeom>
          <a:solidFill>
            <a:schemeClr val="accent5"/>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8" name="Rectangle 37"/>
          <p:cNvSpPr/>
          <p:nvPr/>
        </p:nvSpPr>
        <p:spPr>
          <a:xfrm>
            <a:off x="3635697" y="193203"/>
            <a:ext cx="2005677"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ea typeface="Livvic"/>
                <a:cs typeface="Livvic"/>
                <a:sym typeface="Rakkas"/>
              </a:rPr>
              <a:t>DẶN DÒ</a:t>
            </a:r>
          </a:p>
        </p:txBody>
      </p:sp>
      <p:sp>
        <p:nvSpPr>
          <p:cNvPr id="39" name="Rectangle 38"/>
          <p:cNvSpPr/>
          <p:nvPr/>
        </p:nvSpPr>
        <p:spPr>
          <a:xfrm>
            <a:off x="3709369" y="2176691"/>
            <a:ext cx="4861123" cy="1685846"/>
          </a:xfrm>
          <a:prstGeom prst="rect">
            <a:avLst/>
          </a:prstGeom>
          <a:solidFill>
            <a:schemeClr val="accent5"/>
          </a:solidFill>
          <a:ln>
            <a:noFill/>
          </a:ln>
        </p:spPr>
        <p:txBody>
          <a:bodyPr wrap="square">
            <a:spAutoFit/>
          </a:bodyPr>
          <a:lstStyle/>
          <a:p>
            <a:pPr algn="ctr">
              <a:lnSpc>
                <a:spcPct val="150000"/>
              </a:lnSpc>
            </a:pPr>
            <a:r>
              <a:rPr lang="en-US" sz="2400" b="1"/>
              <a:t>BÀI VIẾT 1: LUYỆN TẬP </a:t>
            </a:r>
            <a:endParaRPr lang="en-US" sz="2400" b="1" smtClean="0"/>
          </a:p>
          <a:p>
            <a:pPr algn="ctr">
              <a:lnSpc>
                <a:spcPct val="150000"/>
              </a:lnSpc>
            </a:pPr>
            <a:r>
              <a:rPr lang="en-US" sz="2400" b="1" smtClean="0"/>
              <a:t>VIẾT </a:t>
            </a:r>
            <a:r>
              <a:rPr lang="en-US" sz="2400" b="1"/>
              <a:t>ĐOẠN VĂN VỀ </a:t>
            </a:r>
            <a:endParaRPr lang="en-US" sz="2400" b="1" smtClean="0"/>
          </a:p>
          <a:p>
            <a:pPr algn="ctr">
              <a:lnSpc>
                <a:spcPct val="150000"/>
              </a:lnSpc>
            </a:pPr>
            <a:r>
              <a:rPr lang="en-US" sz="2400" b="1" smtClean="0"/>
              <a:t>MỘT </a:t>
            </a:r>
            <a:r>
              <a:rPr lang="en-US" sz="2400" b="1"/>
              <a:t>CÂU CHUYỆN EM THÍCH</a:t>
            </a:r>
          </a:p>
        </p:txBody>
      </p:sp>
      <p:sp>
        <p:nvSpPr>
          <p:cNvPr id="41" name="Rectangle 40"/>
          <p:cNvSpPr/>
          <p:nvPr/>
        </p:nvSpPr>
        <p:spPr>
          <a:xfrm>
            <a:off x="3700986" y="1268349"/>
            <a:ext cx="4861123" cy="658835"/>
          </a:xfrm>
          <a:prstGeom prst="rect">
            <a:avLst/>
          </a:prstGeom>
          <a:noFill/>
          <a:ln>
            <a:noFill/>
          </a:ln>
        </p:spPr>
        <p:txBody>
          <a:bodyPr wrap="square">
            <a:spAutoFit/>
          </a:bodyPr>
          <a:lstStyle/>
          <a:p>
            <a:pPr algn="ctr">
              <a:lnSpc>
                <a:spcPct val="150000"/>
              </a:lnSpc>
            </a:pPr>
            <a:r>
              <a:rPr lang="en-US" sz="2800" b="1" smtClean="0">
                <a:solidFill>
                  <a:schemeClr val="accent1">
                    <a:lumMod val="50000"/>
                  </a:schemeClr>
                </a:solidFill>
              </a:rPr>
              <a:t>Chuẩn bị bài sau</a:t>
            </a:r>
            <a:endParaRPr lang="en-US" sz="2800" b="1">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1221" name="Google Shape;1221;p62"/>
          <p:cNvGrpSpPr/>
          <p:nvPr/>
        </p:nvGrpSpPr>
        <p:grpSpPr>
          <a:xfrm>
            <a:off x="-163525" y="3733697"/>
            <a:ext cx="9471052" cy="1660997"/>
            <a:chOff x="-163525" y="3733697"/>
            <a:chExt cx="9471052" cy="1660997"/>
          </a:xfrm>
        </p:grpSpPr>
        <p:sp>
          <p:nvSpPr>
            <p:cNvPr id="1222" name="Google Shape;1222;p62"/>
            <p:cNvSpPr/>
            <p:nvPr/>
          </p:nvSpPr>
          <p:spPr>
            <a:xfrm>
              <a:off x="-163525" y="3733697"/>
              <a:ext cx="9471052" cy="1660997"/>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2"/>
            <p:cNvSpPr/>
            <p:nvPr/>
          </p:nvSpPr>
          <p:spPr>
            <a:xfrm flipH="1">
              <a:off x="-163512" y="4483850"/>
              <a:ext cx="9470914" cy="724988"/>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62"/>
            <p:cNvGrpSpPr/>
            <p:nvPr/>
          </p:nvGrpSpPr>
          <p:grpSpPr>
            <a:xfrm>
              <a:off x="8153006" y="3956219"/>
              <a:ext cx="555553" cy="886453"/>
              <a:chOff x="4232725" y="4068350"/>
              <a:chExt cx="133675" cy="213300"/>
            </a:xfrm>
          </p:grpSpPr>
          <p:sp>
            <p:nvSpPr>
              <p:cNvPr id="1225" name="Google Shape;1225;p62"/>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2"/>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2"/>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2"/>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2"/>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2"/>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2"/>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62"/>
            <p:cNvSpPr/>
            <p:nvPr/>
          </p:nvSpPr>
          <p:spPr>
            <a:xfrm>
              <a:off x="-163498" y="4578250"/>
              <a:ext cx="9470914" cy="340922"/>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2"/>
            <p:cNvSpPr/>
            <p:nvPr/>
          </p:nvSpPr>
          <p:spPr>
            <a:xfrm>
              <a:off x="-163498" y="46719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234;p62"/>
            <p:cNvGrpSpPr/>
            <p:nvPr/>
          </p:nvGrpSpPr>
          <p:grpSpPr>
            <a:xfrm flipH="1">
              <a:off x="435440" y="3798322"/>
              <a:ext cx="555553" cy="886453"/>
              <a:chOff x="4232725" y="4068350"/>
              <a:chExt cx="133675" cy="213300"/>
            </a:xfrm>
          </p:grpSpPr>
          <p:sp>
            <p:nvSpPr>
              <p:cNvPr id="1235" name="Google Shape;1235;p62"/>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2"/>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2"/>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2"/>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2"/>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2"/>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2"/>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 name="Rectangle 44"/>
          <p:cNvSpPr/>
          <p:nvPr/>
        </p:nvSpPr>
        <p:spPr>
          <a:xfrm>
            <a:off x="5422788" y="2700357"/>
            <a:ext cx="3192293" cy="1892129"/>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extBox 45"/>
          <p:cNvSpPr txBox="1"/>
          <p:nvPr/>
        </p:nvSpPr>
        <p:spPr>
          <a:xfrm>
            <a:off x="5562285" y="2785736"/>
            <a:ext cx="2996556" cy="156061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n-US" sz="1800" kern="1200" smtClean="0">
                <a:solidFill>
                  <a:schemeClr val="accent1">
                    <a:lumMod val="50000"/>
                  </a:schemeClr>
                </a:solidFill>
              </a:rPr>
              <a:t>1 </a:t>
            </a:r>
            <a:r>
              <a:rPr lang="en-US" sz="1800" kern="1200">
                <a:solidFill>
                  <a:schemeClr val="accent1">
                    <a:lumMod val="50000"/>
                  </a:schemeClr>
                </a:solidFill>
              </a:rPr>
              <a:t>bài văn (hoặc bài báo) miêu tả hoặc cung cấp thông tin về các nội dung trên. </a:t>
            </a:r>
            <a:endParaRPr lang="en-US" sz="1800" i="0" kern="1200" baseline="0">
              <a:solidFill>
                <a:schemeClr val="accent1">
                  <a:lumMod val="50000"/>
                </a:schemeClr>
              </a:solidFill>
              <a:latin typeface="+mn-lt"/>
            </a:endParaRPr>
          </a:p>
        </p:txBody>
      </p:sp>
      <p:grpSp>
        <p:nvGrpSpPr>
          <p:cNvPr id="1211" name="Google Shape;1211;p62"/>
          <p:cNvGrpSpPr/>
          <p:nvPr/>
        </p:nvGrpSpPr>
        <p:grpSpPr>
          <a:xfrm>
            <a:off x="7118800" y="237374"/>
            <a:ext cx="1495049" cy="782124"/>
            <a:chOff x="7118800" y="237374"/>
            <a:chExt cx="1495049" cy="782124"/>
          </a:xfrm>
        </p:grpSpPr>
        <p:sp>
          <p:nvSpPr>
            <p:cNvPr id="1212" name="Google Shape;1212;p62"/>
            <p:cNvSpPr/>
            <p:nvPr/>
          </p:nvSpPr>
          <p:spPr>
            <a:xfrm flipH="1">
              <a:off x="7118800" y="237374"/>
              <a:ext cx="1495047" cy="714124"/>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8074702" y="658234"/>
              <a:ext cx="539148" cy="361264"/>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62"/>
          <p:cNvGrpSpPr/>
          <p:nvPr/>
        </p:nvGrpSpPr>
        <p:grpSpPr>
          <a:xfrm>
            <a:off x="7858034" y="948516"/>
            <a:ext cx="1606499" cy="690595"/>
            <a:chOff x="3612058" y="3136999"/>
            <a:chExt cx="1821221" cy="782899"/>
          </a:xfrm>
        </p:grpSpPr>
        <p:sp>
          <p:nvSpPr>
            <p:cNvPr id="1215" name="Google Shape;1215;p62"/>
            <p:cNvSpPr/>
            <p:nvPr/>
          </p:nvSpPr>
          <p:spPr>
            <a:xfrm rot="-983222" flipH="1">
              <a:off x="4148941" y="3244871"/>
              <a:ext cx="846372" cy="567156"/>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2"/>
            <p:cNvSpPr/>
            <p:nvPr/>
          </p:nvSpPr>
          <p:spPr>
            <a:xfrm rot="1818925">
              <a:off x="5019543" y="3529570"/>
              <a:ext cx="375868" cy="251867"/>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p:nvPr/>
          </p:nvSpPr>
          <p:spPr>
            <a:xfrm>
              <a:off x="3612058" y="3512073"/>
              <a:ext cx="428060" cy="286841"/>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62"/>
          <p:cNvGrpSpPr/>
          <p:nvPr/>
        </p:nvGrpSpPr>
        <p:grpSpPr>
          <a:xfrm>
            <a:off x="255272" y="157974"/>
            <a:ext cx="2125465" cy="1469483"/>
            <a:chOff x="255280" y="157977"/>
            <a:chExt cx="2402470" cy="1660996"/>
          </a:xfrm>
        </p:grpSpPr>
        <p:sp>
          <p:nvSpPr>
            <p:cNvPr id="1219" name="Google Shape;1219;p62"/>
            <p:cNvSpPr/>
            <p:nvPr/>
          </p:nvSpPr>
          <p:spPr>
            <a:xfrm flipH="1">
              <a:off x="255280" y="157977"/>
              <a:ext cx="1660996" cy="1660996"/>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2"/>
            <p:cNvSpPr/>
            <p:nvPr/>
          </p:nvSpPr>
          <p:spPr>
            <a:xfrm>
              <a:off x="1162702" y="237374"/>
              <a:ext cx="1495047" cy="714124"/>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707;p42"/>
          <p:cNvSpPr txBox="1">
            <a:spLocks/>
          </p:cNvSpPr>
          <p:nvPr/>
        </p:nvSpPr>
        <p:spPr>
          <a:xfrm>
            <a:off x="1495042" y="251450"/>
            <a:ext cx="6584220" cy="116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lnSpc>
                <a:spcPct val="150000"/>
              </a:lnSpc>
            </a:pPr>
            <a:r>
              <a:rPr lang="en-US" sz="3600" b="1">
                <a:solidFill>
                  <a:schemeClr val="accent1">
                    <a:lumMod val="50000"/>
                  </a:schemeClr>
                </a:solidFill>
                <a:latin typeface="+mj-lt"/>
              </a:rPr>
              <a:t>TỰ ĐỌC SÁCH </a:t>
            </a:r>
            <a:r>
              <a:rPr lang="en-US" sz="3600" b="1" smtClean="0">
                <a:solidFill>
                  <a:schemeClr val="accent1">
                    <a:lumMod val="50000"/>
                  </a:schemeClr>
                </a:solidFill>
                <a:latin typeface="+mj-lt"/>
              </a:rPr>
              <a:t>BÁO</a:t>
            </a:r>
            <a:endParaRPr lang="en-US" sz="3600" b="1">
              <a:solidFill>
                <a:schemeClr val="accent1">
                  <a:lumMod val="50000"/>
                </a:schemeClr>
              </a:solidFill>
              <a:latin typeface="+mj-lt"/>
            </a:endParaRPr>
          </a:p>
        </p:txBody>
      </p:sp>
      <p:sp>
        <p:nvSpPr>
          <p:cNvPr id="39" name="Rectangle 38"/>
          <p:cNvSpPr/>
          <p:nvPr/>
        </p:nvSpPr>
        <p:spPr>
          <a:xfrm>
            <a:off x="2945252" y="1401330"/>
            <a:ext cx="4112253" cy="711412"/>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xtBox 39"/>
          <p:cNvSpPr txBox="1"/>
          <p:nvPr/>
        </p:nvSpPr>
        <p:spPr>
          <a:xfrm>
            <a:off x="3238420" y="1490976"/>
            <a:ext cx="3627893" cy="55787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n-US" sz="2400" b="1" kern="1200" baseline="0" smtClean="0">
                <a:solidFill>
                  <a:schemeClr val="accent1">
                    <a:lumMod val="50000"/>
                  </a:schemeClr>
                </a:solidFill>
                <a:latin typeface="+mn-lt"/>
              </a:rPr>
              <a:t>YÊU CẦU</a:t>
            </a:r>
            <a:endParaRPr lang="en-US" sz="2400" kern="1200" baseline="0">
              <a:solidFill>
                <a:schemeClr val="accent1">
                  <a:lumMod val="50000"/>
                </a:schemeClr>
              </a:solidFill>
              <a:latin typeface="+mn-lt"/>
            </a:endParaRPr>
          </a:p>
        </p:txBody>
      </p:sp>
      <p:sp>
        <p:nvSpPr>
          <p:cNvPr id="42" name="Rectangle 41"/>
          <p:cNvSpPr/>
          <p:nvPr/>
        </p:nvSpPr>
        <p:spPr>
          <a:xfrm>
            <a:off x="823901" y="2700357"/>
            <a:ext cx="4234714" cy="1892129"/>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TextBox 42"/>
          <p:cNvSpPr txBox="1"/>
          <p:nvPr/>
        </p:nvSpPr>
        <p:spPr>
          <a:xfrm>
            <a:off x="846275" y="2778677"/>
            <a:ext cx="4139416" cy="175087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vi-VN" sz="1800" kern="1200" smtClean="0">
                <a:solidFill>
                  <a:schemeClr val="accent1">
                    <a:lumMod val="50000"/>
                  </a:schemeClr>
                </a:solidFill>
              </a:rPr>
              <a:t>2 </a:t>
            </a:r>
            <a:r>
              <a:rPr lang="vi-VN" sz="1800" kern="1200">
                <a:solidFill>
                  <a:schemeClr val="accent1">
                    <a:lumMod val="50000"/>
                  </a:schemeClr>
                </a:solidFill>
              </a:rPr>
              <a:t>câu chuyện </a:t>
            </a:r>
            <a:r>
              <a:rPr lang="vi-VN" sz="1800" kern="1200" smtClean="0">
                <a:solidFill>
                  <a:schemeClr val="accent1">
                    <a:lumMod val="50000"/>
                  </a:schemeClr>
                </a:solidFill>
              </a:rPr>
              <a:t>về </a:t>
            </a:r>
            <a:r>
              <a:rPr lang="vi-VN" sz="1800" kern="1200">
                <a:solidFill>
                  <a:schemeClr val="accent1">
                    <a:lumMod val="50000"/>
                  </a:schemeClr>
                </a:solidFill>
              </a:rPr>
              <a:t>sức khỏe, rèn luyện sức khỏe hoặc về những người làm nghề y (bác sĩ, dược sĩ, lương y, y tá, điều dưỡng viên).</a:t>
            </a:r>
            <a:endParaRPr lang="en-US" sz="1800" i="0" kern="1200" baseline="0">
              <a:solidFill>
                <a:schemeClr val="accent1">
                  <a:lumMod val="50000"/>
                </a:schemeClr>
              </a:solidFill>
              <a:latin typeface="+mn-lt"/>
            </a:endParaRPr>
          </a:p>
        </p:txBody>
      </p:sp>
      <p:cxnSp>
        <p:nvCxnSpPr>
          <p:cNvPr id="47" name="Elbow Connector 46"/>
          <p:cNvCxnSpPr>
            <a:stCxn id="39" idx="2"/>
            <a:endCxn id="42" idx="0"/>
          </p:cNvCxnSpPr>
          <p:nvPr/>
        </p:nvCxnSpPr>
        <p:spPr>
          <a:xfrm rot="5400000">
            <a:off x="3677512" y="1376489"/>
            <a:ext cx="587615" cy="2060121"/>
          </a:xfrm>
          <a:prstGeom prst="bentConnector3">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9" idx="2"/>
            <a:endCxn id="45" idx="0"/>
          </p:cNvCxnSpPr>
          <p:nvPr/>
        </p:nvCxnSpPr>
        <p:spPr>
          <a:xfrm rot="16200000" flipH="1">
            <a:off x="5716350" y="1397771"/>
            <a:ext cx="587615" cy="2017556"/>
          </a:xfrm>
          <a:prstGeom prst="bentConnector3">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par>
                                <p:cTn id="15" presetID="16" presetClass="entr" presetSubtype="21"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up)">
                                      <p:cBhvr>
                                        <p:cTn id="22" dur="500"/>
                                        <p:tgtEl>
                                          <p:spTgt spid="48"/>
                                        </p:tgtEl>
                                      </p:cBhvr>
                                    </p:animEffect>
                                  </p:childTnLst>
                                </p:cTn>
                              </p:par>
                              <p:par>
                                <p:cTn id="23" presetID="22" presetClass="entr" presetSubtype="1"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7" grpId="0"/>
      <p:bldP spid="40"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30" name="Google Shape;707;p42"/>
          <p:cNvSpPr txBox="1">
            <a:spLocks/>
          </p:cNvSpPr>
          <p:nvPr/>
        </p:nvSpPr>
        <p:spPr>
          <a:xfrm>
            <a:off x="1406907" y="259587"/>
            <a:ext cx="6584220" cy="116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lnSpc>
                <a:spcPct val="150000"/>
              </a:lnSpc>
            </a:pPr>
            <a:r>
              <a:rPr lang="en-US" sz="3600" b="1">
                <a:solidFill>
                  <a:schemeClr val="accent1">
                    <a:lumMod val="50000"/>
                  </a:schemeClr>
                </a:solidFill>
                <a:latin typeface="+mj-lt"/>
              </a:rPr>
              <a:t>TỰ ĐỌC SÁCH </a:t>
            </a:r>
            <a:r>
              <a:rPr lang="en-US" sz="3600" b="1" smtClean="0">
                <a:solidFill>
                  <a:schemeClr val="accent1">
                    <a:lumMod val="50000"/>
                  </a:schemeClr>
                </a:solidFill>
                <a:latin typeface="+mj-lt"/>
              </a:rPr>
              <a:t>BÁO</a:t>
            </a:r>
            <a:endParaRPr lang="en-US" sz="3600" b="1">
              <a:solidFill>
                <a:schemeClr val="accent1">
                  <a:lumMod val="50000"/>
                </a:schemeClr>
              </a:solidFill>
              <a:latin typeface="+mj-lt"/>
            </a:endParaRPr>
          </a:p>
        </p:txBody>
      </p:sp>
      <p:sp>
        <p:nvSpPr>
          <p:cNvPr id="32" name="Rectangle 31"/>
          <p:cNvSpPr/>
          <p:nvPr/>
        </p:nvSpPr>
        <p:spPr>
          <a:xfrm>
            <a:off x="2269582" y="1377974"/>
            <a:ext cx="4858871" cy="621766"/>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p:cNvSpPr txBox="1"/>
          <p:nvPr/>
        </p:nvSpPr>
        <p:spPr>
          <a:xfrm>
            <a:off x="2269582" y="1364463"/>
            <a:ext cx="4858871" cy="62176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n-US" sz="2400" b="1" kern="1200" smtClean="0">
                <a:solidFill>
                  <a:schemeClr val="accent1">
                    <a:lumMod val="50000"/>
                  </a:schemeClr>
                </a:solidFill>
              </a:rPr>
              <a:t>VIẾT VÀO PHIẾU ĐỌC SÁCH</a:t>
            </a:r>
            <a:endParaRPr lang="en-US" sz="2400" kern="1200" baseline="0">
              <a:solidFill>
                <a:schemeClr val="accent1">
                  <a:lumMod val="50000"/>
                </a:schemeClr>
              </a:solidFill>
            </a:endParaRPr>
          </a:p>
        </p:txBody>
      </p:sp>
      <p:sp>
        <p:nvSpPr>
          <p:cNvPr id="35" name="Rectangle 34"/>
          <p:cNvSpPr/>
          <p:nvPr/>
        </p:nvSpPr>
        <p:spPr>
          <a:xfrm>
            <a:off x="960735" y="2635017"/>
            <a:ext cx="3875274" cy="1750878"/>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TextBox 35"/>
          <p:cNvSpPr txBox="1"/>
          <p:nvPr/>
        </p:nvSpPr>
        <p:spPr>
          <a:xfrm>
            <a:off x="1059347" y="2635017"/>
            <a:ext cx="3776662" cy="17508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n-US" sz="1800" kern="1200" smtClean="0">
                <a:solidFill>
                  <a:schemeClr val="accent1">
                    <a:lumMod val="50000"/>
                  </a:schemeClr>
                </a:solidFill>
              </a:rPr>
              <a:t>Tên </a:t>
            </a:r>
            <a:r>
              <a:rPr lang="en-US" sz="1800" kern="1200">
                <a:solidFill>
                  <a:schemeClr val="accent1">
                    <a:lumMod val="50000"/>
                  </a:schemeClr>
                </a:solidFill>
              </a:rPr>
              <a:t>bài đọc và một số nội dung chính (sự việc, nhân vật, hình ảnh, câu văn em thích).</a:t>
            </a:r>
            <a:endParaRPr lang="en-US" sz="1800" i="0" kern="1200" baseline="0">
              <a:solidFill>
                <a:schemeClr val="accent1">
                  <a:lumMod val="50000"/>
                </a:schemeClr>
              </a:solidFill>
            </a:endParaRPr>
          </a:p>
        </p:txBody>
      </p:sp>
      <p:sp>
        <p:nvSpPr>
          <p:cNvPr id="38" name="Rectangle 37"/>
          <p:cNvSpPr/>
          <p:nvPr/>
        </p:nvSpPr>
        <p:spPr>
          <a:xfrm>
            <a:off x="5200183" y="2635017"/>
            <a:ext cx="2959212" cy="1750878"/>
          </a:xfrm>
          <a:prstGeom prst="rect">
            <a:avLst/>
          </a:prstGeom>
          <a:solidFill>
            <a:schemeClr val="accent4"/>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TextBox 38"/>
          <p:cNvSpPr txBox="1"/>
          <p:nvPr/>
        </p:nvSpPr>
        <p:spPr>
          <a:xfrm>
            <a:off x="5554119" y="2742760"/>
            <a:ext cx="2251339" cy="152204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n-US" sz="1800" kern="1200" smtClean="0">
                <a:solidFill>
                  <a:schemeClr val="accent1">
                    <a:lumMod val="50000"/>
                  </a:schemeClr>
                </a:solidFill>
              </a:rPr>
              <a:t>Cảm </a:t>
            </a:r>
            <a:r>
              <a:rPr lang="en-US" sz="1800" kern="1200">
                <a:solidFill>
                  <a:schemeClr val="accent1">
                    <a:lumMod val="50000"/>
                  </a:schemeClr>
                </a:solidFill>
              </a:rPr>
              <a:t>nghĩ của em về một trong những nội dung trên.</a:t>
            </a:r>
            <a:endParaRPr lang="en-US" sz="1800" i="0" kern="1200" baseline="0">
              <a:solidFill>
                <a:schemeClr val="accent1">
                  <a:lumMod val="50000"/>
                </a:schemeClr>
              </a:solidFill>
            </a:endParaRPr>
          </a:p>
        </p:txBody>
      </p:sp>
      <p:cxnSp>
        <p:nvCxnSpPr>
          <p:cNvPr id="40" name="Elbow Connector 39"/>
          <p:cNvCxnSpPr>
            <a:stCxn id="33" idx="2"/>
            <a:endCxn id="36" idx="0"/>
          </p:cNvCxnSpPr>
          <p:nvPr/>
        </p:nvCxnSpPr>
        <p:spPr>
          <a:xfrm rot="5400000">
            <a:off x="3498953" y="1434952"/>
            <a:ext cx="648790" cy="1751340"/>
          </a:xfrm>
          <a:prstGeom prst="bentConnector3">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3" idx="2"/>
            <a:endCxn id="38" idx="0"/>
          </p:cNvCxnSpPr>
          <p:nvPr/>
        </p:nvCxnSpPr>
        <p:spPr>
          <a:xfrm rot="16200000" flipH="1">
            <a:off x="5365008" y="1320236"/>
            <a:ext cx="648790" cy="1980771"/>
          </a:xfrm>
          <a:prstGeom prst="bentConnector3">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Google Shape;945;p53"/>
          <p:cNvSpPr/>
          <p:nvPr/>
        </p:nvSpPr>
        <p:spPr>
          <a:xfrm>
            <a:off x="459166" y="894864"/>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1811" name="Google Shape;1811;p74"/>
          <p:cNvGrpSpPr/>
          <p:nvPr/>
        </p:nvGrpSpPr>
        <p:grpSpPr>
          <a:xfrm>
            <a:off x="6487405" y="3469923"/>
            <a:ext cx="1812430" cy="1667646"/>
            <a:chOff x="7326603" y="425024"/>
            <a:chExt cx="1534787" cy="1412182"/>
          </a:xfrm>
        </p:grpSpPr>
        <p:sp>
          <p:nvSpPr>
            <p:cNvPr id="1812" name="Google Shape;1812;p74"/>
            <p:cNvSpPr/>
            <p:nvPr/>
          </p:nvSpPr>
          <p:spPr>
            <a:xfrm flipH="1">
              <a:off x="7760720" y="736536"/>
              <a:ext cx="1100670" cy="1100670"/>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4"/>
            <p:cNvSpPr/>
            <p:nvPr/>
          </p:nvSpPr>
          <p:spPr>
            <a:xfrm flipH="1">
              <a:off x="7326603" y="425024"/>
              <a:ext cx="978571" cy="467424"/>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74"/>
          <p:cNvGrpSpPr/>
          <p:nvPr/>
        </p:nvGrpSpPr>
        <p:grpSpPr>
          <a:xfrm flipH="1">
            <a:off x="6487403" y="2918432"/>
            <a:ext cx="2831191" cy="2439298"/>
            <a:chOff x="-226628" y="2315504"/>
            <a:chExt cx="3495298" cy="3011478"/>
          </a:xfrm>
        </p:grpSpPr>
        <p:sp>
          <p:nvSpPr>
            <p:cNvPr id="1826" name="Google Shape;1826;p74"/>
            <p:cNvSpPr/>
            <p:nvPr/>
          </p:nvSpPr>
          <p:spPr>
            <a:xfrm>
              <a:off x="-226628" y="2315504"/>
              <a:ext cx="3495298" cy="3011478"/>
            </a:xfrm>
            <a:custGeom>
              <a:avLst/>
              <a:gdLst/>
              <a:ahLst/>
              <a:cxnLst/>
              <a:rect l="l" t="t" r="r" b="b"/>
              <a:pathLst>
                <a:path w="26919" h="19038" extrusionOk="0">
                  <a:moveTo>
                    <a:pt x="0" y="0"/>
                  </a:moveTo>
                  <a:lnTo>
                    <a:pt x="0" y="18578"/>
                  </a:lnTo>
                  <a:cubicBezTo>
                    <a:pt x="98" y="18540"/>
                    <a:pt x="198" y="18524"/>
                    <a:pt x="300" y="18524"/>
                  </a:cubicBezTo>
                  <a:cubicBezTo>
                    <a:pt x="874" y="18524"/>
                    <a:pt x="1520" y="19038"/>
                    <a:pt x="2358" y="19038"/>
                  </a:cubicBezTo>
                  <a:cubicBezTo>
                    <a:pt x="2406" y="19038"/>
                    <a:pt x="2454" y="19036"/>
                    <a:pt x="2502" y="19033"/>
                  </a:cubicBezTo>
                  <a:cubicBezTo>
                    <a:pt x="4398" y="18881"/>
                    <a:pt x="5156" y="18730"/>
                    <a:pt x="6370" y="18009"/>
                  </a:cubicBezTo>
                  <a:cubicBezTo>
                    <a:pt x="6723" y="17816"/>
                    <a:pt x="7096" y="17751"/>
                    <a:pt x="7500" y="17751"/>
                  </a:cubicBezTo>
                  <a:cubicBezTo>
                    <a:pt x="8358" y="17751"/>
                    <a:pt x="9360" y="18047"/>
                    <a:pt x="10639" y="18047"/>
                  </a:cubicBezTo>
                  <a:cubicBezTo>
                    <a:pt x="10886" y="18047"/>
                    <a:pt x="11143" y="18036"/>
                    <a:pt x="11412" y="18009"/>
                  </a:cubicBezTo>
                  <a:cubicBezTo>
                    <a:pt x="12397" y="17880"/>
                    <a:pt x="13399" y="17821"/>
                    <a:pt x="14395" y="17821"/>
                  </a:cubicBezTo>
                  <a:cubicBezTo>
                    <a:pt x="14856" y="17821"/>
                    <a:pt x="15316" y="17834"/>
                    <a:pt x="15772" y="17858"/>
                  </a:cubicBezTo>
                  <a:cubicBezTo>
                    <a:pt x="16624" y="17902"/>
                    <a:pt x="17304" y="18027"/>
                    <a:pt x="17976" y="18027"/>
                  </a:cubicBezTo>
                  <a:cubicBezTo>
                    <a:pt x="18440" y="18027"/>
                    <a:pt x="18901" y="17968"/>
                    <a:pt x="19412" y="17782"/>
                  </a:cubicBezTo>
                  <a:cubicBezTo>
                    <a:pt x="20625" y="17289"/>
                    <a:pt x="26767" y="17516"/>
                    <a:pt x="26843" y="16682"/>
                  </a:cubicBezTo>
                  <a:cubicBezTo>
                    <a:pt x="26919" y="15355"/>
                    <a:pt x="24454" y="15242"/>
                    <a:pt x="22710" y="13725"/>
                  </a:cubicBezTo>
                  <a:cubicBezTo>
                    <a:pt x="21819" y="12967"/>
                    <a:pt x="20710" y="12749"/>
                    <a:pt x="19559" y="12749"/>
                  </a:cubicBezTo>
                  <a:cubicBezTo>
                    <a:pt x="18407" y="12749"/>
                    <a:pt x="17213" y="12967"/>
                    <a:pt x="16151" y="13080"/>
                  </a:cubicBezTo>
                  <a:cubicBezTo>
                    <a:pt x="16022" y="13094"/>
                    <a:pt x="15895" y="13101"/>
                    <a:pt x="15772" y="13101"/>
                  </a:cubicBezTo>
                  <a:cubicBezTo>
                    <a:pt x="13840" y="13101"/>
                    <a:pt x="12659" y="11461"/>
                    <a:pt x="11412" y="9251"/>
                  </a:cubicBezTo>
                  <a:cubicBezTo>
                    <a:pt x="10047" y="6900"/>
                    <a:pt x="9896" y="6711"/>
                    <a:pt x="7772" y="5877"/>
                  </a:cubicBezTo>
                  <a:cubicBezTo>
                    <a:pt x="5611" y="5043"/>
                    <a:pt x="5346" y="4246"/>
                    <a:pt x="3602" y="2654"/>
                  </a:cubicBezTo>
                  <a:cubicBezTo>
                    <a:pt x="2502" y="1668"/>
                    <a:pt x="1289" y="75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7" name="Google Shape;1827;p74"/>
            <p:cNvGrpSpPr/>
            <p:nvPr/>
          </p:nvGrpSpPr>
          <p:grpSpPr>
            <a:xfrm flipH="1">
              <a:off x="1264327" y="3981032"/>
              <a:ext cx="475696" cy="759028"/>
              <a:chOff x="4232725" y="4068350"/>
              <a:chExt cx="133675" cy="213300"/>
            </a:xfrm>
          </p:grpSpPr>
          <p:sp>
            <p:nvSpPr>
              <p:cNvPr id="1828" name="Google Shape;1828;p74"/>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4"/>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4"/>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4"/>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4"/>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4"/>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4"/>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5" name="Google Shape;1835;p74"/>
            <p:cNvGrpSpPr/>
            <p:nvPr/>
          </p:nvGrpSpPr>
          <p:grpSpPr>
            <a:xfrm>
              <a:off x="501126" y="2868660"/>
              <a:ext cx="320914" cy="512069"/>
              <a:chOff x="501126" y="2868660"/>
              <a:chExt cx="320914" cy="512069"/>
            </a:xfrm>
          </p:grpSpPr>
          <p:sp>
            <p:nvSpPr>
              <p:cNvPr id="1836" name="Google Shape;1836;p74"/>
              <p:cNvSpPr/>
              <p:nvPr/>
            </p:nvSpPr>
            <p:spPr>
              <a:xfrm>
                <a:off x="539838" y="3024586"/>
                <a:ext cx="136540" cy="356144"/>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4"/>
              <p:cNvSpPr/>
              <p:nvPr/>
            </p:nvSpPr>
            <p:spPr>
              <a:xfrm>
                <a:off x="630824" y="3030227"/>
                <a:ext cx="111573" cy="200338"/>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4"/>
              <p:cNvSpPr/>
              <p:nvPr/>
            </p:nvSpPr>
            <p:spPr>
              <a:xfrm>
                <a:off x="503407" y="2999859"/>
                <a:ext cx="163908" cy="141941"/>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4"/>
              <p:cNvSpPr/>
              <p:nvPr/>
            </p:nvSpPr>
            <p:spPr>
              <a:xfrm>
                <a:off x="501126" y="2937860"/>
                <a:ext cx="170750" cy="92427"/>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4"/>
              <p:cNvSpPr/>
              <p:nvPr/>
            </p:nvSpPr>
            <p:spPr>
              <a:xfrm>
                <a:off x="585331" y="2868660"/>
                <a:ext cx="150224" cy="161627"/>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4"/>
              <p:cNvSpPr/>
              <p:nvPr/>
            </p:nvSpPr>
            <p:spPr>
              <a:xfrm>
                <a:off x="667255" y="2996318"/>
                <a:ext cx="154785" cy="97708"/>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4"/>
              <p:cNvSpPr/>
              <p:nvPr/>
            </p:nvSpPr>
            <p:spPr>
              <a:xfrm>
                <a:off x="667255" y="3030227"/>
                <a:ext cx="127477" cy="161627"/>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74"/>
            <p:cNvGrpSpPr/>
            <p:nvPr/>
          </p:nvGrpSpPr>
          <p:grpSpPr>
            <a:xfrm>
              <a:off x="2" y="2510119"/>
              <a:ext cx="475696" cy="759028"/>
              <a:chOff x="2" y="2510119"/>
              <a:chExt cx="475696" cy="759028"/>
            </a:xfrm>
          </p:grpSpPr>
          <p:sp>
            <p:nvSpPr>
              <p:cNvPr id="1844" name="Google Shape;1844;p74"/>
              <p:cNvSpPr/>
              <p:nvPr/>
            </p:nvSpPr>
            <p:spPr>
              <a:xfrm flipH="1">
                <a:off x="215920" y="2741244"/>
                <a:ext cx="202395" cy="527903"/>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4"/>
              <p:cNvSpPr/>
              <p:nvPr/>
            </p:nvSpPr>
            <p:spPr>
              <a:xfrm flipH="1">
                <a:off x="118059" y="2749606"/>
                <a:ext cx="165386" cy="296957"/>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4"/>
              <p:cNvSpPr/>
              <p:nvPr/>
            </p:nvSpPr>
            <p:spPr>
              <a:xfrm flipH="1">
                <a:off x="229354" y="2704591"/>
                <a:ext cx="242963" cy="210396"/>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4"/>
              <p:cNvSpPr/>
              <p:nvPr/>
            </p:nvSpPr>
            <p:spPr>
              <a:xfrm flipH="1">
                <a:off x="222593" y="2612693"/>
                <a:ext cx="253105" cy="137002"/>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4"/>
              <p:cNvSpPr/>
              <p:nvPr/>
            </p:nvSpPr>
            <p:spPr>
              <a:xfrm flipH="1">
                <a:off x="128201" y="2510119"/>
                <a:ext cx="222679" cy="239576"/>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4"/>
              <p:cNvSpPr/>
              <p:nvPr/>
            </p:nvSpPr>
            <p:spPr>
              <a:xfrm flipH="1">
                <a:off x="2" y="2699343"/>
                <a:ext cx="229441" cy="144831"/>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4"/>
              <p:cNvSpPr/>
              <p:nvPr/>
            </p:nvSpPr>
            <p:spPr>
              <a:xfrm flipH="1">
                <a:off x="40481" y="2749606"/>
                <a:ext cx="188962" cy="239576"/>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1" name="Google Shape;1851;p74"/>
          <p:cNvGrpSpPr/>
          <p:nvPr/>
        </p:nvGrpSpPr>
        <p:grpSpPr>
          <a:xfrm flipH="1">
            <a:off x="249393" y="445016"/>
            <a:ext cx="1391604" cy="800979"/>
            <a:chOff x="226609" y="635826"/>
            <a:chExt cx="973218" cy="560165"/>
          </a:xfrm>
        </p:grpSpPr>
        <p:sp>
          <p:nvSpPr>
            <p:cNvPr id="1852" name="Google Shape;1852;p74"/>
            <p:cNvSpPr/>
            <p:nvPr/>
          </p:nvSpPr>
          <p:spPr>
            <a:xfrm>
              <a:off x="226609" y="635826"/>
              <a:ext cx="973218" cy="464819"/>
            </a:xfrm>
            <a:custGeom>
              <a:avLst/>
              <a:gdLst/>
              <a:ahLst/>
              <a:cxnLst/>
              <a:rect l="l" t="t" r="r" b="b"/>
              <a:pathLst>
                <a:path w="13384" h="6393" extrusionOk="0">
                  <a:moveTo>
                    <a:pt x="7786" y="0"/>
                  </a:moveTo>
                  <a:cubicBezTo>
                    <a:pt x="7118" y="0"/>
                    <a:pt x="6449" y="396"/>
                    <a:pt x="6256" y="1236"/>
                  </a:cubicBezTo>
                  <a:cubicBezTo>
                    <a:pt x="6029" y="1047"/>
                    <a:pt x="5725" y="971"/>
                    <a:pt x="5422" y="971"/>
                  </a:cubicBezTo>
                  <a:cubicBezTo>
                    <a:pt x="4815" y="971"/>
                    <a:pt x="4247" y="1312"/>
                    <a:pt x="3981" y="1881"/>
                  </a:cubicBezTo>
                  <a:cubicBezTo>
                    <a:pt x="3784" y="1749"/>
                    <a:pt x="3529" y="1646"/>
                    <a:pt x="3267" y="1646"/>
                  </a:cubicBezTo>
                  <a:cubicBezTo>
                    <a:pt x="3227" y="1646"/>
                    <a:pt x="3187" y="1648"/>
                    <a:pt x="3147" y="1653"/>
                  </a:cubicBezTo>
                  <a:cubicBezTo>
                    <a:pt x="2275" y="1653"/>
                    <a:pt x="1593" y="2336"/>
                    <a:pt x="1593" y="3208"/>
                  </a:cubicBezTo>
                  <a:cubicBezTo>
                    <a:pt x="1593" y="3208"/>
                    <a:pt x="1593" y="3246"/>
                    <a:pt x="1593" y="3283"/>
                  </a:cubicBezTo>
                  <a:cubicBezTo>
                    <a:pt x="569" y="3435"/>
                    <a:pt x="0" y="4497"/>
                    <a:pt x="379" y="5407"/>
                  </a:cubicBezTo>
                  <a:cubicBezTo>
                    <a:pt x="629" y="6031"/>
                    <a:pt x="1209" y="6393"/>
                    <a:pt x="1813" y="6393"/>
                  </a:cubicBezTo>
                  <a:cubicBezTo>
                    <a:pt x="2126" y="6393"/>
                    <a:pt x="2446" y="6296"/>
                    <a:pt x="2730" y="6089"/>
                  </a:cubicBezTo>
                  <a:cubicBezTo>
                    <a:pt x="2961" y="6237"/>
                    <a:pt x="3220" y="6307"/>
                    <a:pt x="3484" y="6307"/>
                  </a:cubicBezTo>
                  <a:cubicBezTo>
                    <a:pt x="3826" y="6307"/>
                    <a:pt x="4174" y="6190"/>
                    <a:pt x="4474" y="5975"/>
                  </a:cubicBezTo>
                  <a:cubicBezTo>
                    <a:pt x="4753" y="6190"/>
                    <a:pt x="5092" y="6307"/>
                    <a:pt x="5430" y="6307"/>
                  </a:cubicBezTo>
                  <a:cubicBezTo>
                    <a:pt x="5690" y="6307"/>
                    <a:pt x="5949" y="6237"/>
                    <a:pt x="6180" y="6089"/>
                  </a:cubicBezTo>
                  <a:cubicBezTo>
                    <a:pt x="6428" y="6237"/>
                    <a:pt x="6696" y="6307"/>
                    <a:pt x="6962" y="6307"/>
                  </a:cubicBezTo>
                  <a:cubicBezTo>
                    <a:pt x="7307" y="6307"/>
                    <a:pt x="7646" y="6190"/>
                    <a:pt x="7924" y="5975"/>
                  </a:cubicBezTo>
                  <a:cubicBezTo>
                    <a:pt x="8203" y="6190"/>
                    <a:pt x="8554" y="6307"/>
                    <a:pt x="8903" y="6307"/>
                  </a:cubicBezTo>
                  <a:cubicBezTo>
                    <a:pt x="9171" y="6307"/>
                    <a:pt x="9438" y="6237"/>
                    <a:pt x="9668" y="6089"/>
                  </a:cubicBezTo>
                  <a:cubicBezTo>
                    <a:pt x="9896" y="6241"/>
                    <a:pt x="10161" y="6317"/>
                    <a:pt x="10465" y="6317"/>
                  </a:cubicBezTo>
                  <a:cubicBezTo>
                    <a:pt x="10692" y="6317"/>
                    <a:pt x="10920" y="6241"/>
                    <a:pt x="11147" y="6165"/>
                  </a:cubicBezTo>
                  <a:cubicBezTo>
                    <a:pt x="11337" y="6241"/>
                    <a:pt x="11602" y="6317"/>
                    <a:pt x="11829" y="6317"/>
                  </a:cubicBezTo>
                  <a:cubicBezTo>
                    <a:pt x="12701" y="6317"/>
                    <a:pt x="13384" y="5596"/>
                    <a:pt x="13384" y="4762"/>
                  </a:cubicBezTo>
                  <a:cubicBezTo>
                    <a:pt x="13384" y="3928"/>
                    <a:pt x="12739" y="3246"/>
                    <a:pt x="11943" y="3208"/>
                  </a:cubicBezTo>
                  <a:cubicBezTo>
                    <a:pt x="12298" y="2088"/>
                    <a:pt x="11394" y="1145"/>
                    <a:pt x="10435" y="1145"/>
                  </a:cubicBezTo>
                  <a:cubicBezTo>
                    <a:pt x="10063" y="1145"/>
                    <a:pt x="9683" y="1287"/>
                    <a:pt x="9365" y="1615"/>
                  </a:cubicBezTo>
                  <a:cubicBezTo>
                    <a:pt x="9365" y="1577"/>
                    <a:pt x="9365" y="1577"/>
                    <a:pt x="9365" y="1539"/>
                  </a:cubicBezTo>
                  <a:cubicBezTo>
                    <a:pt x="9345" y="539"/>
                    <a:pt x="8566" y="0"/>
                    <a:pt x="7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4"/>
            <p:cNvSpPr/>
            <p:nvPr/>
          </p:nvSpPr>
          <p:spPr>
            <a:xfrm flipH="1">
              <a:off x="306799" y="1026830"/>
              <a:ext cx="252443" cy="169161"/>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4" name="Google Shape;1854;p74"/>
          <p:cNvSpPr/>
          <p:nvPr/>
        </p:nvSpPr>
        <p:spPr>
          <a:xfrm>
            <a:off x="5693491" y="1772387"/>
            <a:ext cx="360970" cy="241884"/>
          </a:xfrm>
          <a:custGeom>
            <a:avLst/>
            <a:gdLst/>
            <a:ahLst/>
            <a:cxnLst/>
            <a:rect l="l" t="t" r="r" b="b"/>
            <a:pathLst>
              <a:path w="3792" h="2541" extrusionOk="0">
                <a:moveTo>
                  <a:pt x="3792" y="0"/>
                </a:moveTo>
                <a:lnTo>
                  <a:pt x="3792" y="0"/>
                </a:lnTo>
                <a:cubicBezTo>
                  <a:pt x="3033" y="228"/>
                  <a:pt x="2427" y="835"/>
                  <a:pt x="2237" y="1593"/>
                </a:cubicBezTo>
                <a:cubicBezTo>
                  <a:pt x="1831" y="1282"/>
                  <a:pt x="1335" y="1122"/>
                  <a:pt x="843" y="1122"/>
                </a:cubicBezTo>
                <a:cubicBezTo>
                  <a:pt x="554" y="1122"/>
                  <a:pt x="267" y="1177"/>
                  <a:pt x="0" y="1290"/>
                </a:cubicBezTo>
                <a:cubicBezTo>
                  <a:pt x="98" y="1279"/>
                  <a:pt x="195" y="1273"/>
                  <a:pt x="292" y="1273"/>
                </a:cubicBezTo>
                <a:cubicBezTo>
                  <a:pt x="1208" y="1273"/>
                  <a:pt x="2060" y="1752"/>
                  <a:pt x="2540" y="2541"/>
                </a:cubicBezTo>
                <a:cubicBezTo>
                  <a:pt x="2427" y="1517"/>
                  <a:pt x="2920" y="531"/>
                  <a:pt x="3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4"/>
          <p:cNvSpPr/>
          <p:nvPr/>
        </p:nvSpPr>
        <p:spPr>
          <a:xfrm flipH="1">
            <a:off x="7685815" y="449125"/>
            <a:ext cx="1179407" cy="564490"/>
          </a:xfrm>
          <a:custGeom>
            <a:avLst/>
            <a:gdLst/>
            <a:ahLst/>
            <a:cxnLst/>
            <a:rect l="l" t="t" r="r" b="b"/>
            <a:pathLst>
              <a:path w="16266" h="7785" extrusionOk="0">
                <a:moveTo>
                  <a:pt x="6808" y="0"/>
                </a:moveTo>
                <a:cubicBezTo>
                  <a:pt x="5852" y="0"/>
                  <a:pt x="4891" y="665"/>
                  <a:pt x="4891" y="1893"/>
                </a:cubicBezTo>
                <a:cubicBezTo>
                  <a:pt x="4891" y="1931"/>
                  <a:pt x="4891" y="1931"/>
                  <a:pt x="4891" y="1968"/>
                </a:cubicBezTo>
                <a:cubicBezTo>
                  <a:pt x="4498" y="1564"/>
                  <a:pt x="4030" y="1390"/>
                  <a:pt x="3574" y="1390"/>
                </a:cubicBezTo>
                <a:cubicBezTo>
                  <a:pt x="2405" y="1390"/>
                  <a:pt x="1318" y="2538"/>
                  <a:pt x="1782" y="3902"/>
                </a:cubicBezTo>
                <a:cubicBezTo>
                  <a:pt x="758" y="3978"/>
                  <a:pt x="0" y="4812"/>
                  <a:pt x="0" y="5798"/>
                </a:cubicBezTo>
                <a:cubicBezTo>
                  <a:pt x="0" y="6821"/>
                  <a:pt x="834" y="7693"/>
                  <a:pt x="1896" y="7693"/>
                </a:cubicBezTo>
                <a:cubicBezTo>
                  <a:pt x="2199" y="7693"/>
                  <a:pt x="2464" y="7618"/>
                  <a:pt x="2730" y="7504"/>
                </a:cubicBezTo>
                <a:cubicBezTo>
                  <a:pt x="2995" y="7618"/>
                  <a:pt x="3261" y="7693"/>
                  <a:pt x="3564" y="7693"/>
                </a:cubicBezTo>
                <a:cubicBezTo>
                  <a:pt x="3905" y="7693"/>
                  <a:pt x="4209" y="7618"/>
                  <a:pt x="4512" y="7428"/>
                </a:cubicBezTo>
                <a:cubicBezTo>
                  <a:pt x="4816" y="7597"/>
                  <a:pt x="5150" y="7683"/>
                  <a:pt x="5481" y="7683"/>
                </a:cubicBezTo>
                <a:cubicBezTo>
                  <a:pt x="5892" y="7683"/>
                  <a:pt x="6299" y="7550"/>
                  <a:pt x="6635" y="7276"/>
                </a:cubicBezTo>
                <a:cubicBezTo>
                  <a:pt x="6971" y="7550"/>
                  <a:pt x="7378" y="7683"/>
                  <a:pt x="7789" y="7683"/>
                </a:cubicBezTo>
                <a:cubicBezTo>
                  <a:pt x="8120" y="7683"/>
                  <a:pt x="8454" y="7597"/>
                  <a:pt x="8758" y="7428"/>
                </a:cubicBezTo>
                <a:cubicBezTo>
                  <a:pt x="9045" y="7597"/>
                  <a:pt x="9370" y="7683"/>
                  <a:pt x="9696" y="7683"/>
                </a:cubicBezTo>
                <a:cubicBezTo>
                  <a:pt x="10101" y="7683"/>
                  <a:pt x="10507" y="7550"/>
                  <a:pt x="10843" y="7276"/>
                </a:cubicBezTo>
                <a:cubicBezTo>
                  <a:pt x="11180" y="7550"/>
                  <a:pt x="11586" y="7683"/>
                  <a:pt x="11998" y="7683"/>
                </a:cubicBezTo>
                <a:cubicBezTo>
                  <a:pt x="12328" y="7683"/>
                  <a:pt x="12663" y="7597"/>
                  <a:pt x="12967" y="7428"/>
                </a:cubicBezTo>
                <a:cubicBezTo>
                  <a:pt x="13299" y="7671"/>
                  <a:pt x="13680" y="7785"/>
                  <a:pt x="14055" y="7785"/>
                </a:cubicBezTo>
                <a:cubicBezTo>
                  <a:pt x="14791" y="7785"/>
                  <a:pt x="15509" y="7347"/>
                  <a:pt x="15810" y="6594"/>
                </a:cubicBezTo>
                <a:cubicBezTo>
                  <a:pt x="16265" y="5457"/>
                  <a:pt x="15545" y="4205"/>
                  <a:pt x="14332" y="4016"/>
                </a:cubicBezTo>
                <a:cubicBezTo>
                  <a:pt x="14369" y="3978"/>
                  <a:pt x="14369" y="3940"/>
                  <a:pt x="14332" y="3902"/>
                </a:cubicBezTo>
                <a:cubicBezTo>
                  <a:pt x="14332" y="2840"/>
                  <a:pt x="13497" y="2006"/>
                  <a:pt x="12436" y="2006"/>
                </a:cubicBezTo>
                <a:cubicBezTo>
                  <a:pt x="12095" y="2006"/>
                  <a:pt x="11715" y="2120"/>
                  <a:pt x="11412" y="2310"/>
                </a:cubicBezTo>
                <a:cubicBezTo>
                  <a:pt x="11109" y="1627"/>
                  <a:pt x="10426" y="1172"/>
                  <a:pt x="9706" y="1172"/>
                </a:cubicBezTo>
                <a:cubicBezTo>
                  <a:pt x="9327" y="1172"/>
                  <a:pt x="8948" y="1286"/>
                  <a:pt x="8644" y="1513"/>
                </a:cubicBezTo>
                <a:cubicBezTo>
                  <a:pt x="8435" y="484"/>
                  <a:pt x="7623" y="0"/>
                  <a:pt x="6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885654" y="1177767"/>
            <a:ext cx="7225055" cy="2713563"/>
          </a:xfrm>
          <a:prstGeom prst="rect">
            <a:avLst/>
          </a:prstGeom>
        </p:spPr>
        <p:txBody>
          <a:bodyPr wrap="none">
            <a:spAutoFit/>
          </a:bodyPr>
          <a:lstStyle/>
          <a:p>
            <a:pPr lvl="0" algn="ctr">
              <a:lnSpc>
                <a:spcPct val="150000"/>
              </a:lnSpc>
              <a:spcAft>
                <a:spcPts val="1000"/>
              </a:spcAft>
            </a:pPr>
            <a:r>
              <a:rPr lang="en-US" sz="5400" b="1" smtClean="0">
                <a:solidFill>
                  <a:schemeClr val="accent1">
                    <a:lumMod val="50000"/>
                  </a:schemeClr>
                </a:solidFill>
                <a:latin typeface="+mj-lt"/>
                <a:ea typeface="Livvic"/>
                <a:cs typeface="Livvic"/>
                <a:sym typeface="Livvic"/>
              </a:rPr>
              <a:t>XIN CHÀO TẠM BIỆT </a:t>
            </a:r>
          </a:p>
          <a:p>
            <a:pPr lvl="0" algn="ctr">
              <a:lnSpc>
                <a:spcPct val="150000"/>
              </a:lnSpc>
              <a:spcAft>
                <a:spcPts val="1000"/>
              </a:spcAft>
            </a:pPr>
            <a:r>
              <a:rPr lang="en-US" sz="5400" b="1" smtClean="0">
                <a:solidFill>
                  <a:schemeClr val="accent1">
                    <a:lumMod val="50000"/>
                  </a:schemeClr>
                </a:solidFill>
                <a:latin typeface="+mj-lt"/>
                <a:ea typeface="Livvic"/>
                <a:cs typeface="Livvic"/>
                <a:sym typeface="Livvic"/>
              </a:rPr>
              <a:t>VÀ HẸN GẶP LẠI!</a:t>
            </a:r>
            <a:endParaRPr lang="en-US" sz="5400" b="1">
              <a:solidFill>
                <a:schemeClr val="accent1">
                  <a:lumMod val="50000"/>
                </a:schemeClr>
              </a:solidFill>
              <a:latin typeface="+mj-lt"/>
              <a:ea typeface="Livvic"/>
              <a:cs typeface="Livvic"/>
              <a:sym typeface="Livvic"/>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35" name="Google Shape;708;p42"/>
          <p:cNvSpPr txBox="1">
            <a:spLocks/>
          </p:cNvSpPr>
          <p:nvPr/>
        </p:nvSpPr>
        <p:spPr>
          <a:xfrm>
            <a:off x="994532" y="965766"/>
            <a:ext cx="7072602" cy="3431017"/>
          </a:xfrm>
          <a:prstGeom prst="rect">
            <a:avLst/>
          </a:prstGeom>
          <a:solidFill>
            <a:schemeClr val="accent4"/>
          </a:solidFill>
          <a:ln w="28575">
            <a:solidFill>
              <a:srgbClr val="000000"/>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smtClean="0">
              <a:solidFill>
                <a:schemeClr val="bg1">
                  <a:lumMod val="10000"/>
                </a:schemeClr>
              </a:solidFill>
            </a:endParaRPr>
          </a:p>
        </p:txBody>
      </p:sp>
      <p:sp>
        <p:nvSpPr>
          <p:cNvPr id="823" name="Google Shape;823;p51"/>
          <p:cNvSpPr/>
          <p:nvPr/>
        </p:nvSpPr>
        <p:spPr>
          <a:xfrm flipH="1">
            <a:off x="-163512" y="4483850"/>
            <a:ext cx="9470914" cy="724988"/>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1"/>
          <p:cNvSpPr/>
          <p:nvPr/>
        </p:nvSpPr>
        <p:spPr>
          <a:xfrm>
            <a:off x="-163498" y="4578250"/>
            <a:ext cx="9470914" cy="340922"/>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51"/>
          <p:cNvGrpSpPr/>
          <p:nvPr/>
        </p:nvGrpSpPr>
        <p:grpSpPr>
          <a:xfrm>
            <a:off x="881581" y="3880019"/>
            <a:ext cx="555553" cy="886453"/>
            <a:chOff x="4232725" y="4068350"/>
            <a:chExt cx="133675" cy="213300"/>
          </a:xfrm>
        </p:grpSpPr>
        <p:sp>
          <p:nvSpPr>
            <p:cNvPr id="827" name="Google Shape;827;p5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51"/>
          <p:cNvGrpSpPr/>
          <p:nvPr/>
        </p:nvGrpSpPr>
        <p:grpSpPr>
          <a:xfrm flipH="1">
            <a:off x="7715131" y="3880019"/>
            <a:ext cx="555553" cy="886453"/>
            <a:chOff x="4232725" y="4068350"/>
            <a:chExt cx="133675" cy="213300"/>
          </a:xfrm>
        </p:grpSpPr>
        <p:sp>
          <p:nvSpPr>
            <p:cNvPr id="835" name="Google Shape;835;p51"/>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51"/>
          <p:cNvSpPr/>
          <p:nvPr/>
        </p:nvSpPr>
        <p:spPr>
          <a:xfrm>
            <a:off x="-163498" y="46719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Arrow: Pentagon 18">
            <a:extLst>
              <a:ext uri="{FF2B5EF4-FFF2-40B4-BE49-F238E27FC236}">
                <a16:creationId xmlns:a16="http://schemas.microsoft.com/office/drawing/2014/main" id="{ED9E9F7A-14C3-7A04-524B-A681E3CB78F7}"/>
              </a:ext>
            </a:extLst>
          </p:cNvPr>
          <p:cNvSpPr/>
          <p:nvPr/>
        </p:nvSpPr>
        <p:spPr>
          <a:xfrm>
            <a:off x="1299259" y="579679"/>
            <a:ext cx="4881790" cy="598040"/>
          </a:xfrm>
          <a:prstGeom prst="homePlate">
            <a:avLst>
              <a:gd name="adj" fmla="val 95860"/>
            </a:avLst>
          </a:prstGeom>
          <a:solidFill>
            <a:schemeClr val="accent3"/>
          </a:solidFill>
          <a:ln w="28575">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smtClean="0">
                <a:solidFill>
                  <a:schemeClr val="accent5"/>
                </a:solidFill>
                <a:latin typeface="Arial" panose="020B0604020202020204" pitchFamily="34" charset="0"/>
                <a:cs typeface="Arial" panose="020B0604020202020204" pitchFamily="34" charset="0"/>
              </a:rPr>
              <a:t>Trò chơi: </a:t>
            </a:r>
            <a:r>
              <a:rPr lang="en-US" sz="2400" b="1" smtClean="0">
                <a:solidFill>
                  <a:schemeClr val="accent5"/>
                </a:solidFill>
                <a:cs typeface="Arial" panose="020B0604020202020204" pitchFamily="34" charset="0"/>
              </a:rPr>
              <a:t>Vượt qua thử thách</a:t>
            </a:r>
            <a:endParaRPr lang="en-US" sz="2400" b="1" dirty="0">
              <a:solidFill>
                <a:schemeClr val="accent5"/>
              </a:solidFill>
              <a:latin typeface="Arial" panose="020B0604020202020204" pitchFamily="34" charset="0"/>
              <a:cs typeface="Arial" panose="020B0604020202020204" pitchFamily="34" charset="0"/>
            </a:endParaRPr>
          </a:p>
        </p:txBody>
      </p:sp>
      <p:sp>
        <p:nvSpPr>
          <p:cNvPr id="2" name="Rectangle 1"/>
          <p:cNvSpPr/>
          <p:nvPr/>
        </p:nvSpPr>
        <p:spPr>
          <a:xfrm>
            <a:off x="1169176" y="1385139"/>
            <a:ext cx="6710766" cy="258532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800">
                <a:solidFill>
                  <a:schemeClr val="bg1">
                    <a:lumMod val="10000"/>
                  </a:schemeClr>
                </a:solidFill>
              </a:rPr>
              <a:t>Nàng Tiên Cá (hoặc Thần Biển, Thần Núi) </a:t>
            </a:r>
            <a:r>
              <a:rPr lang="en-US" sz="1800">
                <a:solidFill>
                  <a:schemeClr val="bg1">
                    <a:lumMod val="10000"/>
                  </a:schemeClr>
                </a:solidFill>
              </a:rPr>
              <a:t>đặt câu hỏ</a:t>
            </a:r>
            <a:r>
              <a:rPr lang="vi-VN" sz="1800">
                <a:solidFill>
                  <a:schemeClr val="bg1">
                    <a:lumMod val="10000"/>
                  </a:schemeClr>
                </a:solidFill>
              </a:rPr>
              <a:t>i</a:t>
            </a:r>
            <a:r>
              <a:rPr lang="en-US" sz="1800">
                <a:solidFill>
                  <a:schemeClr val="bg1">
                    <a:lumMod val="10000"/>
                  </a:schemeClr>
                </a:solidFill>
              </a:rPr>
              <a:t>, n</a:t>
            </a:r>
            <a:r>
              <a:rPr lang="vi-VN" sz="1800">
                <a:solidFill>
                  <a:schemeClr val="bg1">
                    <a:lumMod val="10000"/>
                  </a:schemeClr>
                </a:solidFill>
              </a:rPr>
              <a:t>gười dự thi giơ tay xin trả lời; ai giơ tay trước thì được nói trước. </a:t>
            </a:r>
            <a:endParaRPr lang="en-US" sz="1800">
              <a:solidFill>
                <a:schemeClr val="bg1">
                  <a:lumMod val="10000"/>
                </a:schemeClr>
              </a:solidFill>
            </a:endParaRPr>
          </a:p>
          <a:p>
            <a:pPr marL="342900" indent="-342900" algn="just">
              <a:lnSpc>
                <a:spcPct val="150000"/>
              </a:lnSpc>
              <a:buFont typeface="Arial" panose="020B0604020202020204" pitchFamily="34" charset="0"/>
              <a:buChar char="•"/>
            </a:pPr>
            <a:r>
              <a:rPr lang="en-US" sz="1800">
                <a:solidFill>
                  <a:schemeClr val="bg1">
                    <a:lumMod val="10000"/>
                  </a:schemeClr>
                </a:solidFill>
              </a:rPr>
              <a:t>M</a:t>
            </a:r>
            <a:r>
              <a:rPr lang="vi-VN" sz="1800">
                <a:solidFill>
                  <a:schemeClr val="bg1">
                    <a:lumMod val="10000"/>
                  </a:schemeClr>
                </a:solidFill>
              </a:rPr>
              <a:t>ỗi khi trả lời</a:t>
            </a:r>
            <a:r>
              <a:rPr lang="en-US" sz="1800">
                <a:solidFill>
                  <a:schemeClr val="bg1">
                    <a:lumMod val="10000"/>
                  </a:schemeClr>
                </a:solidFill>
              </a:rPr>
              <a:t> đúng, </a:t>
            </a:r>
            <a:r>
              <a:rPr lang="vi-VN" sz="1800">
                <a:solidFill>
                  <a:schemeClr val="bg1">
                    <a:lumMod val="10000"/>
                  </a:schemeClr>
                </a:solidFill>
              </a:rPr>
              <a:t>các </a:t>
            </a:r>
            <a:r>
              <a:rPr lang="en-US" sz="1800">
                <a:solidFill>
                  <a:schemeClr val="bg1">
                    <a:lumMod val="10000"/>
                  </a:schemeClr>
                </a:solidFill>
              </a:rPr>
              <a:t>quản trò sẽ gh</a:t>
            </a:r>
            <a:r>
              <a:rPr lang="vi-VN" sz="1800">
                <a:solidFill>
                  <a:schemeClr val="bg1">
                    <a:lumMod val="10000"/>
                  </a:schemeClr>
                </a:solidFill>
              </a:rPr>
              <a:t>i</a:t>
            </a:r>
            <a:r>
              <a:rPr lang="en-US" sz="1800">
                <a:solidFill>
                  <a:schemeClr val="bg1">
                    <a:lumMod val="10000"/>
                  </a:schemeClr>
                </a:solidFill>
              </a:rPr>
              <a:t> lạ</a:t>
            </a:r>
            <a:r>
              <a:rPr lang="vi-VN" sz="1800">
                <a:solidFill>
                  <a:schemeClr val="bg1">
                    <a:lumMod val="10000"/>
                  </a:schemeClr>
                </a:solidFill>
              </a:rPr>
              <a:t>i</a:t>
            </a:r>
            <a:r>
              <a:rPr lang="en-US" sz="1800">
                <a:solidFill>
                  <a:schemeClr val="bg1">
                    <a:lumMod val="10000"/>
                  </a:schemeClr>
                </a:solidFill>
              </a:rPr>
              <a:t> số đ</a:t>
            </a:r>
            <a:r>
              <a:rPr lang="vi-VN" sz="1800">
                <a:solidFill>
                  <a:schemeClr val="bg1">
                    <a:lumMod val="10000"/>
                  </a:schemeClr>
                </a:solidFill>
              </a:rPr>
              <a:t>i</a:t>
            </a:r>
            <a:r>
              <a:rPr lang="en-US" sz="1800">
                <a:solidFill>
                  <a:schemeClr val="bg1">
                    <a:lumMod val="10000"/>
                  </a:schemeClr>
                </a:solidFill>
              </a:rPr>
              <a:t>ểm đạt được lên bảng và ngườ</a:t>
            </a:r>
            <a:r>
              <a:rPr lang="vi-VN" sz="1800">
                <a:solidFill>
                  <a:schemeClr val="bg1">
                    <a:lumMod val="10000"/>
                  </a:schemeClr>
                </a:solidFill>
              </a:rPr>
              <a:t>i</a:t>
            </a:r>
            <a:r>
              <a:rPr lang="en-US" sz="1800">
                <a:solidFill>
                  <a:schemeClr val="bg1">
                    <a:lumMod val="10000"/>
                  </a:schemeClr>
                </a:solidFill>
              </a:rPr>
              <a:t> đó được </a:t>
            </a:r>
            <a:r>
              <a:rPr lang="vi-VN" sz="1800">
                <a:solidFill>
                  <a:schemeClr val="bg1">
                    <a:lumMod val="10000"/>
                  </a:schemeClr>
                </a:solidFill>
              </a:rPr>
              <a:t>đi qua “chốt”. </a:t>
            </a:r>
            <a:endParaRPr lang="en-US" sz="1800">
              <a:solidFill>
                <a:schemeClr val="bg1">
                  <a:lumMod val="10000"/>
                </a:schemeClr>
              </a:solidFill>
            </a:endParaRPr>
          </a:p>
          <a:p>
            <a:pPr marL="342900" indent="-342900" algn="just">
              <a:lnSpc>
                <a:spcPct val="150000"/>
              </a:lnSpc>
              <a:buFont typeface="Arial" panose="020B0604020202020204" pitchFamily="34" charset="0"/>
              <a:buChar char="•"/>
            </a:pPr>
            <a:r>
              <a:rPr lang="en-US" sz="1800">
                <a:solidFill>
                  <a:schemeClr val="bg1">
                    <a:lumMod val="10000"/>
                  </a:schemeClr>
                </a:solidFill>
              </a:rPr>
              <a:t>Ngườ</a:t>
            </a:r>
            <a:r>
              <a:rPr lang="vi-VN" sz="1800">
                <a:solidFill>
                  <a:schemeClr val="bg1">
                    <a:lumMod val="10000"/>
                  </a:schemeClr>
                </a:solidFill>
              </a:rPr>
              <a:t>i</a:t>
            </a:r>
            <a:r>
              <a:rPr lang="en-US" sz="1800">
                <a:solidFill>
                  <a:schemeClr val="bg1">
                    <a:lumMod val="10000"/>
                  </a:schemeClr>
                </a:solidFill>
              </a:rPr>
              <a:t> có số đ</a:t>
            </a:r>
            <a:r>
              <a:rPr lang="vi-VN" sz="1800">
                <a:solidFill>
                  <a:schemeClr val="bg1">
                    <a:lumMod val="10000"/>
                  </a:schemeClr>
                </a:solidFill>
              </a:rPr>
              <a:t>i</a:t>
            </a:r>
            <a:r>
              <a:rPr lang="en-US" sz="1800">
                <a:solidFill>
                  <a:schemeClr val="bg1">
                    <a:lumMod val="10000"/>
                  </a:schemeClr>
                </a:solidFill>
              </a:rPr>
              <a:t>ểm cao nhất là ngườ</a:t>
            </a:r>
            <a:r>
              <a:rPr lang="vi-VN" sz="1800">
                <a:solidFill>
                  <a:schemeClr val="bg1">
                    <a:lumMod val="10000"/>
                  </a:schemeClr>
                </a:solidFill>
              </a:rPr>
              <a:t>i</a:t>
            </a:r>
            <a:r>
              <a:rPr lang="en-US" sz="1800">
                <a:solidFill>
                  <a:schemeClr val="bg1">
                    <a:lumMod val="10000"/>
                  </a:schemeClr>
                </a:solidFill>
              </a:rPr>
              <a:t> ch</a:t>
            </a:r>
            <a:r>
              <a:rPr lang="vi-VN" sz="1800">
                <a:solidFill>
                  <a:schemeClr val="bg1">
                    <a:lumMod val="10000"/>
                  </a:schemeClr>
                </a:solidFill>
              </a:rPr>
              <a:t>i</a:t>
            </a:r>
            <a:r>
              <a:rPr lang="en-US" sz="1800">
                <a:solidFill>
                  <a:schemeClr val="bg1">
                    <a:lumMod val="10000"/>
                  </a:schemeClr>
                </a:solidFill>
              </a:rPr>
              <a:t>ến thắng.</a:t>
            </a:r>
            <a:endParaRPr lang="vi-VN" sz="1800">
              <a:solidFill>
                <a:schemeClr val="bg1">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bg/>
                                          </p:spTgt>
                                        </p:tgtEl>
                                        <p:attrNameLst>
                                          <p:attrName>style.visibility</p:attrName>
                                        </p:attrNameLst>
                                      </p:cBhvr>
                                      <p:to>
                                        <p:strVal val="visible"/>
                                      </p:to>
                                    </p:set>
                                    <p:animEffect transition="in" filter="fade">
                                      <p:cBhvr>
                                        <p:cTn id="12" dur="500"/>
                                        <p:tgtEl>
                                          <p:spTgt spid="35">
                                            <p:bg/>
                                          </p:spTgt>
                                        </p:tgtEl>
                                      </p:cBhvr>
                                    </p:animEffect>
                                    <p:anim calcmode="lin" valueType="num">
                                      <p:cBhvr>
                                        <p:cTn id="13" dur="500" fill="hold"/>
                                        <p:tgtEl>
                                          <p:spTgt spid="35">
                                            <p:bg/>
                                          </p:spTgt>
                                        </p:tgtEl>
                                        <p:attrNameLst>
                                          <p:attrName>ppt_x</p:attrName>
                                        </p:attrNameLst>
                                      </p:cBhvr>
                                      <p:tavLst>
                                        <p:tav tm="0">
                                          <p:val>
                                            <p:strVal val="#ppt_x"/>
                                          </p:val>
                                        </p:tav>
                                        <p:tav tm="100000">
                                          <p:val>
                                            <p:strVal val="#ppt_x"/>
                                          </p:val>
                                        </p:tav>
                                      </p:tavLst>
                                    </p:anim>
                                    <p:anim calcmode="lin" valueType="num">
                                      <p:cBhvr>
                                        <p:cTn id="14" dur="500" fill="hold"/>
                                        <p:tgtEl>
                                          <p:spTgt spid="35">
                                            <p:bg/>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animBg="1"/>
      <p:bldP spid="3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3" name="Google Shape;783;p50"/>
          <p:cNvGrpSpPr/>
          <p:nvPr/>
        </p:nvGrpSpPr>
        <p:grpSpPr>
          <a:xfrm>
            <a:off x="-40118" y="4041839"/>
            <a:ext cx="9285879" cy="1877806"/>
            <a:chOff x="-74175" y="4257050"/>
            <a:chExt cx="9315388" cy="1567606"/>
          </a:xfrm>
        </p:grpSpPr>
        <p:sp>
          <p:nvSpPr>
            <p:cNvPr id="784" name="Google Shape;784;p50"/>
            <p:cNvSpPr/>
            <p:nvPr/>
          </p:nvSpPr>
          <p:spPr>
            <a:xfrm>
              <a:off x="-66000" y="4257050"/>
              <a:ext cx="9307213" cy="1567606"/>
            </a:xfrm>
            <a:custGeom>
              <a:avLst/>
              <a:gdLst/>
              <a:ahLst/>
              <a:cxnLst/>
              <a:rect l="l" t="t" r="r" b="b"/>
              <a:pathLst>
                <a:path w="63392" h="41061" extrusionOk="0">
                  <a:moveTo>
                    <a:pt x="31696" y="0"/>
                  </a:moveTo>
                  <a:cubicBezTo>
                    <a:pt x="20019" y="0"/>
                    <a:pt x="9137" y="1479"/>
                    <a:pt x="0" y="3981"/>
                  </a:cubicBezTo>
                  <a:lnTo>
                    <a:pt x="0" y="41061"/>
                  </a:lnTo>
                  <a:lnTo>
                    <a:pt x="63392" y="41061"/>
                  </a:lnTo>
                  <a:lnTo>
                    <a:pt x="63392" y="3981"/>
                  </a:lnTo>
                  <a:cubicBezTo>
                    <a:pt x="54255" y="1479"/>
                    <a:pt x="43373" y="0"/>
                    <a:pt x="31696" y="0"/>
                  </a:cubicBezTo>
                  <a:close/>
                </a:path>
              </a:pathLst>
            </a:custGeom>
            <a:solidFill>
              <a:srgbClr val="A3D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74175" y="4964025"/>
              <a:ext cx="930716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74175" y="4862775"/>
              <a:ext cx="9307166" cy="295102"/>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50"/>
          <p:cNvSpPr/>
          <p:nvPr/>
        </p:nvSpPr>
        <p:spPr>
          <a:xfrm flipH="1">
            <a:off x="7765465" y="1401306"/>
            <a:ext cx="1475765" cy="3933876"/>
          </a:xfrm>
          <a:custGeom>
            <a:avLst/>
            <a:gdLst/>
            <a:ahLst/>
            <a:cxnLst/>
            <a:rect l="l" t="t" r="r" b="b"/>
            <a:pathLst>
              <a:path w="16417" h="43762" extrusionOk="0">
                <a:moveTo>
                  <a:pt x="0" y="1"/>
                </a:moveTo>
                <a:lnTo>
                  <a:pt x="0" y="43526"/>
                </a:lnTo>
                <a:cubicBezTo>
                  <a:pt x="943" y="43690"/>
                  <a:pt x="1944" y="43762"/>
                  <a:pt x="2967" y="43762"/>
                </a:cubicBezTo>
                <a:cubicBezTo>
                  <a:pt x="8776" y="43762"/>
                  <a:pt x="15294" y="41469"/>
                  <a:pt x="15810" y="40986"/>
                </a:cubicBezTo>
                <a:cubicBezTo>
                  <a:pt x="16417" y="40379"/>
                  <a:pt x="15583" y="39279"/>
                  <a:pt x="14521" y="38787"/>
                </a:cubicBezTo>
                <a:cubicBezTo>
                  <a:pt x="13459" y="38332"/>
                  <a:pt x="15166" y="32265"/>
                  <a:pt x="14521" y="30142"/>
                </a:cubicBezTo>
                <a:cubicBezTo>
                  <a:pt x="13877" y="28057"/>
                  <a:pt x="12625" y="26351"/>
                  <a:pt x="12360" y="25517"/>
                </a:cubicBezTo>
                <a:cubicBezTo>
                  <a:pt x="11829" y="23811"/>
                  <a:pt x="11753" y="21991"/>
                  <a:pt x="12208" y="20247"/>
                </a:cubicBezTo>
                <a:cubicBezTo>
                  <a:pt x="12815" y="17934"/>
                  <a:pt x="11564" y="14711"/>
                  <a:pt x="10502" y="12588"/>
                </a:cubicBezTo>
                <a:cubicBezTo>
                  <a:pt x="9441" y="10465"/>
                  <a:pt x="7317" y="7963"/>
                  <a:pt x="7128" y="5233"/>
                </a:cubicBezTo>
                <a:cubicBezTo>
                  <a:pt x="6938" y="3110"/>
                  <a:pt x="3109" y="797"/>
                  <a:pt x="0" y="1"/>
                </a:cubicBezTo>
                <a:close/>
              </a:path>
            </a:pathLst>
          </a:custGeom>
          <a:solidFill>
            <a:srgbClr val="6D9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p:nvPr/>
        </p:nvSpPr>
        <p:spPr>
          <a:xfrm flipH="1">
            <a:off x="8185130" y="198743"/>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1686" b="40401" l="53942" r="94810"/>
                    </a14:imgEffect>
                  </a14:imgLayer>
                </a14:imgProps>
              </a:ext>
              <a:ext uri="{28A0092B-C50C-407E-A947-70E740481C1C}">
                <a14:useLocalDpi xmlns:a14="http://schemas.microsoft.com/office/drawing/2010/main" val="0"/>
              </a:ext>
            </a:extLst>
          </a:blip>
          <a:srcRect l="48890" t="10791" r="-1" b="58200"/>
          <a:stretch/>
        </p:blipFill>
        <p:spPr>
          <a:xfrm>
            <a:off x="4842365" y="2079212"/>
            <a:ext cx="4552497" cy="3302242"/>
          </a:xfrm>
          <a:prstGeom prst="rect">
            <a:avLst/>
          </a:prstGeom>
        </p:spPr>
      </p:pic>
      <p:sp>
        <p:nvSpPr>
          <p:cNvPr id="7" name="Rounded Rectangular Callout 6"/>
          <p:cNvSpPr/>
          <p:nvPr/>
        </p:nvSpPr>
        <p:spPr>
          <a:xfrm>
            <a:off x="667306" y="1047963"/>
            <a:ext cx="7028893" cy="915861"/>
          </a:xfrm>
          <a:prstGeom prst="wedgeRoundRectCallout">
            <a:avLst>
              <a:gd name="adj1" fmla="val 43740"/>
              <a:gd name="adj2" fmla="val 85517"/>
              <a:gd name="adj3" fmla="val 16667"/>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0000"/>
                </a:solidFill>
              </a:rPr>
              <a:t>1. Theo </a:t>
            </a:r>
            <a:r>
              <a:rPr lang="en-US" sz="2400" b="1">
                <a:solidFill>
                  <a:srgbClr val="000000"/>
                </a:solidFill>
              </a:rPr>
              <a:t>bạn, những gì là thứ mà ai cũng cần?</a:t>
            </a:r>
          </a:p>
        </p:txBody>
      </p:sp>
      <p:sp>
        <p:nvSpPr>
          <p:cNvPr id="41" name="Google Shape;707;p42"/>
          <p:cNvSpPr txBox="1">
            <a:spLocks/>
          </p:cNvSpPr>
          <p:nvPr/>
        </p:nvSpPr>
        <p:spPr>
          <a:xfrm>
            <a:off x="1181245" y="198743"/>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Shadows Into Light Two"/>
              <a:buNone/>
              <a:defRPr sz="7000" b="0" i="0" u="none" strike="noStrike" cap="none">
                <a:solidFill>
                  <a:schemeClr val="lt1"/>
                </a:solidFill>
                <a:latin typeface="Shadows Into Light Two"/>
                <a:ea typeface="Shadows Into Light Two"/>
                <a:cs typeface="Shadows Into Light Two"/>
                <a:sym typeface="Shadows Into Light Two"/>
              </a:defRPr>
            </a:lvl1pPr>
            <a:lvl2pPr marR="0" lvl="1"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2pPr>
            <a:lvl3pPr marR="0" lvl="2"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3pPr>
            <a:lvl4pPr marR="0" lvl="3"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4pPr>
            <a:lvl5pPr marR="0" lvl="4"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5pPr>
            <a:lvl6pPr marR="0" lvl="5"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6pPr>
            <a:lvl7pPr marR="0" lvl="6"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7pPr>
            <a:lvl8pPr marR="0" lvl="7"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8pPr>
            <a:lvl9pPr marR="0" lvl="8"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9pPr>
          </a:lstStyle>
          <a:p>
            <a:r>
              <a:rPr lang="vi-VN" sz="3600" b="1" smtClean="0">
                <a:solidFill>
                  <a:schemeClr val="accent1">
                    <a:lumMod val="50000"/>
                  </a:schemeClr>
                </a:solidFill>
                <a:latin typeface="+mn-lt"/>
              </a:rPr>
              <a:t>CHIA SẺ VỀ CHỦ ĐIỂM</a:t>
            </a:r>
            <a:endParaRPr lang="en-US" sz="3600" b="1" dirty="0">
              <a:solidFill>
                <a:schemeClr val="accent1">
                  <a:lumMod val="50000"/>
                </a:schemeClr>
              </a:solidFill>
              <a:latin typeface="+mn-lt"/>
            </a:endParaRPr>
          </a:p>
        </p:txBody>
      </p:sp>
      <p:sp>
        <p:nvSpPr>
          <p:cNvPr id="8" name="TextBox 7"/>
          <p:cNvSpPr txBox="1"/>
          <p:nvPr/>
        </p:nvSpPr>
        <p:spPr>
          <a:xfrm>
            <a:off x="983421" y="2727379"/>
            <a:ext cx="1709223" cy="796338"/>
          </a:xfrm>
          <a:prstGeom prst="ellipse">
            <a:avLst/>
          </a:prstGeom>
          <a:solidFill>
            <a:schemeClr val="accent5"/>
          </a:solidFill>
          <a:ln w="19050">
            <a:solidFill>
              <a:srgbClr val="000000"/>
            </a:solidFill>
          </a:ln>
        </p:spPr>
        <p:txBody>
          <a:bodyPr wrap="square" tIns="137160" bIns="118872" rtlCol="0">
            <a:spAutoFit/>
          </a:bodyPr>
          <a:lstStyle/>
          <a:p>
            <a:pPr algn="ctr"/>
            <a:r>
              <a:rPr lang="en-US" sz="2000" smtClean="0"/>
              <a:t>Nhà cửa</a:t>
            </a:r>
            <a:endParaRPr lang="en-US" sz="2000"/>
          </a:p>
        </p:txBody>
      </p:sp>
      <p:sp>
        <p:nvSpPr>
          <p:cNvPr id="44" name="TextBox 43"/>
          <p:cNvSpPr txBox="1"/>
          <p:nvPr/>
        </p:nvSpPr>
        <p:spPr>
          <a:xfrm>
            <a:off x="2893599" y="2221342"/>
            <a:ext cx="1709223" cy="796338"/>
          </a:xfrm>
          <a:prstGeom prst="ellipse">
            <a:avLst/>
          </a:prstGeom>
          <a:solidFill>
            <a:schemeClr val="accent5"/>
          </a:solidFill>
          <a:ln w="19050">
            <a:solidFill>
              <a:srgbClr val="000000"/>
            </a:solidFill>
          </a:ln>
        </p:spPr>
        <p:txBody>
          <a:bodyPr wrap="square" tIns="137160" bIns="118872" rtlCol="0">
            <a:spAutoFit/>
          </a:bodyPr>
          <a:lstStyle/>
          <a:p>
            <a:pPr algn="ctr"/>
            <a:r>
              <a:rPr lang="en-US" sz="2000" smtClean="0"/>
              <a:t>Đồ dùng</a:t>
            </a:r>
            <a:endParaRPr lang="en-US" sz="2000"/>
          </a:p>
        </p:txBody>
      </p:sp>
      <p:sp>
        <p:nvSpPr>
          <p:cNvPr id="45" name="TextBox 44"/>
          <p:cNvSpPr txBox="1"/>
          <p:nvPr/>
        </p:nvSpPr>
        <p:spPr>
          <a:xfrm>
            <a:off x="1600949" y="3801156"/>
            <a:ext cx="1856487" cy="796338"/>
          </a:xfrm>
          <a:prstGeom prst="ellipse">
            <a:avLst/>
          </a:prstGeom>
          <a:solidFill>
            <a:schemeClr val="accent5"/>
          </a:solidFill>
          <a:ln w="19050">
            <a:solidFill>
              <a:srgbClr val="000000"/>
            </a:solidFill>
          </a:ln>
        </p:spPr>
        <p:txBody>
          <a:bodyPr wrap="square" tIns="137160" bIns="118872" rtlCol="0">
            <a:spAutoFit/>
          </a:bodyPr>
          <a:lstStyle/>
          <a:p>
            <a:pPr algn="ctr"/>
            <a:r>
              <a:rPr lang="en-US" sz="2000" smtClean="0"/>
              <a:t>Sức khỏe</a:t>
            </a:r>
            <a:endParaRPr lang="en-US" sz="2000"/>
          </a:p>
        </p:txBody>
      </p:sp>
      <p:sp>
        <p:nvSpPr>
          <p:cNvPr id="46" name="TextBox 45"/>
          <p:cNvSpPr txBox="1"/>
          <p:nvPr/>
        </p:nvSpPr>
        <p:spPr>
          <a:xfrm>
            <a:off x="4734036" y="2764765"/>
            <a:ext cx="1709223" cy="796338"/>
          </a:xfrm>
          <a:prstGeom prst="ellipse">
            <a:avLst/>
          </a:prstGeom>
          <a:solidFill>
            <a:schemeClr val="accent5"/>
          </a:solidFill>
          <a:ln w="19050">
            <a:solidFill>
              <a:srgbClr val="000000"/>
            </a:solidFill>
          </a:ln>
        </p:spPr>
        <p:txBody>
          <a:bodyPr wrap="square" tIns="137160" bIns="118872" rtlCol="0">
            <a:spAutoFit/>
          </a:bodyPr>
          <a:lstStyle/>
          <a:p>
            <a:pPr algn="ctr"/>
            <a:r>
              <a:rPr lang="en-US" sz="2000" smtClean="0"/>
              <a:t>Thức ăn</a:t>
            </a:r>
            <a:endParaRPr lang="en-US" sz="2000"/>
          </a:p>
        </p:txBody>
      </p:sp>
      <p:sp>
        <p:nvSpPr>
          <p:cNvPr id="47" name="TextBox 46"/>
          <p:cNvSpPr txBox="1"/>
          <p:nvPr/>
        </p:nvSpPr>
        <p:spPr>
          <a:xfrm>
            <a:off x="3945108" y="3818621"/>
            <a:ext cx="1709223" cy="796338"/>
          </a:xfrm>
          <a:prstGeom prst="ellipse">
            <a:avLst/>
          </a:prstGeom>
          <a:solidFill>
            <a:schemeClr val="accent5"/>
          </a:solidFill>
          <a:ln w="19050">
            <a:solidFill>
              <a:srgbClr val="000000"/>
            </a:solidFill>
          </a:ln>
        </p:spPr>
        <p:txBody>
          <a:bodyPr wrap="square" tIns="137160" bIns="118872" rtlCol="0">
            <a:spAutoFit/>
          </a:bodyPr>
          <a:lstStyle/>
          <a:p>
            <a:pPr algn="ctr"/>
            <a:r>
              <a:rPr lang="en-US" sz="2000" smtClean="0"/>
              <a:t>Tiền bạc</a:t>
            </a:r>
            <a:endParaRPr lang="en-US" sz="2000"/>
          </a:p>
        </p:txBody>
      </p:sp>
    </p:spTree>
    <p:extLst>
      <p:ext uri="{BB962C8B-B14F-4D97-AF65-F5344CB8AC3E}">
        <p14:creationId xmlns:p14="http://schemas.microsoft.com/office/powerpoint/2010/main" val="610721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p:bldP spid="8" grpId="0"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8" name="Google Shape;1118;p59"/>
          <p:cNvSpPr/>
          <p:nvPr/>
        </p:nvSpPr>
        <p:spPr>
          <a:xfrm>
            <a:off x="6637020" y="1642891"/>
            <a:ext cx="2631250" cy="2433531"/>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ular Callout 4"/>
          <p:cNvSpPr/>
          <p:nvPr/>
        </p:nvSpPr>
        <p:spPr>
          <a:xfrm>
            <a:off x="1396726" y="999143"/>
            <a:ext cx="6023633" cy="1060114"/>
          </a:xfrm>
          <a:prstGeom prst="wedgeRoundRectCallout">
            <a:avLst>
              <a:gd name="adj1" fmla="val -6932"/>
              <a:gd name="adj2" fmla="val 82496"/>
              <a:gd name="adj3" fmla="val 16667"/>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Thứ gì khi có nó thì sẽ có tất cả?</a:t>
            </a:r>
          </a:p>
        </p:txBody>
      </p:sp>
      <p:sp>
        <p:nvSpPr>
          <p:cNvPr id="1120" name="Google Shape;1120;p59"/>
          <p:cNvSpPr/>
          <p:nvPr/>
        </p:nvSpPr>
        <p:spPr>
          <a:xfrm rot="192614">
            <a:off x="-163567" y="2347894"/>
            <a:ext cx="9471052" cy="1660997"/>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9"/>
          <p:cNvSpPr/>
          <p:nvPr/>
        </p:nvSpPr>
        <p:spPr>
          <a:xfrm flipH="1">
            <a:off x="-326914" y="3430965"/>
            <a:ext cx="9470914" cy="1751095"/>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rgbClr val="A3D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7563" b="66528" l="34232" r="72754"/>
                    </a14:imgEffect>
                  </a14:imgLayer>
                </a14:imgProps>
              </a:ext>
              <a:ext uri="{28A0092B-C50C-407E-A947-70E740481C1C}">
                <a14:useLocalDpi xmlns:a14="http://schemas.microsoft.com/office/drawing/2010/main" val="0"/>
              </a:ext>
            </a:extLst>
          </a:blip>
          <a:srcRect l="32805" t="36953" r="24685" b="33084"/>
          <a:stretch/>
        </p:blipFill>
        <p:spPr>
          <a:xfrm rot="173743">
            <a:off x="3092613" y="1835074"/>
            <a:ext cx="3236042" cy="2727001"/>
          </a:xfrm>
          <a:prstGeom prst="rect">
            <a:avLst/>
          </a:prstGeom>
        </p:spPr>
      </p:pic>
      <p:sp>
        <p:nvSpPr>
          <p:cNvPr id="1122" name="Google Shape;1122;p59"/>
          <p:cNvSpPr/>
          <p:nvPr/>
        </p:nvSpPr>
        <p:spPr>
          <a:xfrm>
            <a:off x="0" y="3147051"/>
            <a:ext cx="9470923" cy="1944911"/>
          </a:xfrm>
          <a:custGeom>
            <a:avLst/>
            <a:gdLst/>
            <a:ahLst/>
            <a:cxnLst/>
            <a:rect l="l" t="t" r="r" b="b"/>
            <a:pathLst>
              <a:path w="63392" h="53267" extrusionOk="0">
                <a:moveTo>
                  <a:pt x="61933" y="0"/>
                </a:moveTo>
                <a:cubicBezTo>
                  <a:pt x="61063" y="0"/>
                  <a:pt x="60475" y="658"/>
                  <a:pt x="59662" y="658"/>
                </a:cubicBezTo>
                <a:cubicBezTo>
                  <a:pt x="59593" y="658"/>
                  <a:pt x="59522" y="653"/>
                  <a:pt x="59449" y="643"/>
                </a:cubicBezTo>
                <a:cubicBezTo>
                  <a:pt x="59015" y="588"/>
                  <a:pt x="58663" y="563"/>
                  <a:pt x="58376" y="563"/>
                </a:cubicBezTo>
                <a:cubicBezTo>
                  <a:pt x="56248" y="563"/>
                  <a:pt x="57625" y="1938"/>
                  <a:pt x="55354" y="3107"/>
                </a:cubicBezTo>
                <a:cubicBezTo>
                  <a:pt x="52738" y="4434"/>
                  <a:pt x="54103" y="4775"/>
                  <a:pt x="52890" y="7164"/>
                </a:cubicBezTo>
                <a:cubicBezTo>
                  <a:pt x="51714" y="9514"/>
                  <a:pt x="52169" y="10993"/>
                  <a:pt x="50539" y="13799"/>
                </a:cubicBezTo>
                <a:cubicBezTo>
                  <a:pt x="48909" y="16566"/>
                  <a:pt x="48947" y="17211"/>
                  <a:pt x="47127" y="20434"/>
                </a:cubicBezTo>
                <a:cubicBezTo>
                  <a:pt x="45307" y="23618"/>
                  <a:pt x="45952" y="25590"/>
                  <a:pt x="42122" y="28433"/>
                </a:cubicBezTo>
                <a:cubicBezTo>
                  <a:pt x="38293" y="31315"/>
                  <a:pt x="40378" y="31163"/>
                  <a:pt x="39734" y="35068"/>
                </a:cubicBezTo>
                <a:cubicBezTo>
                  <a:pt x="39127" y="39011"/>
                  <a:pt x="39734" y="39959"/>
                  <a:pt x="37762" y="42727"/>
                </a:cubicBezTo>
                <a:cubicBezTo>
                  <a:pt x="35791" y="45495"/>
                  <a:pt x="37193" y="47656"/>
                  <a:pt x="35942" y="48414"/>
                </a:cubicBezTo>
                <a:cubicBezTo>
                  <a:pt x="35317" y="48793"/>
                  <a:pt x="34445" y="48983"/>
                  <a:pt x="33525" y="48983"/>
                </a:cubicBezTo>
                <a:cubicBezTo>
                  <a:pt x="32606" y="48983"/>
                  <a:pt x="31639" y="48793"/>
                  <a:pt x="30824" y="48414"/>
                </a:cubicBezTo>
                <a:cubicBezTo>
                  <a:pt x="29232" y="47656"/>
                  <a:pt x="28587" y="46367"/>
                  <a:pt x="27753" y="44433"/>
                </a:cubicBezTo>
                <a:cubicBezTo>
                  <a:pt x="26919" y="42499"/>
                  <a:pt x="27108" y="38443"/>
                  <a:pt x="25668" y="36319"/>
                </a:cubicBezTo>
                <a:cubicBezTo>
                  <a:pt x="24265" y="34158"/>
                  <a:pt x="22824" y="33097"/>
                  <a:pt x="20246" y="28016"/>
                </a:cubicBezTo>
                <a:cubicBezTo>
                  <a:pt x="17630" y="22974"/>
                  <a:pt x="15734" y="23656"/>
                  <a:pt x="12057" y="22329"/>
                </a:cubicBezTo>
                <a:cubicBezTo>
                  <a:pt x="8379" y="21002"/>
                  <a:pt x="9099" y="18083"/>
                  <a:pt x="6521" y="15391"/>
                </a:cubicBezTo>
                <a:cubicBezTo>
                  <a:pt x="3943" y="12661"/>
                  <a:pt x="3526" y="11865"/>
                  <a:pt x="2464" y="8567"/>
                </a:cubicBezTo>
                <a:cubicBezTo>
                  <a:pt x="1972" y="7315"/>
                  <a:pt x="1100" y="6254"/>
                  <a:pt x="0" y="5458"/>
                </a:cubicBezTo>
                <a:lnTo>
                  <a:pt x="0" y="53267"/>
                </a:lnTo>
                <a:lnTo>
                  <a:pt x="63392" y="53267"/>
                </a:lnTo>
                <a:lnTo>
                  <a:pt x="63392" y="567"/>
                </a:lnTo>
                <a:cubicBezTo>
                  <a:pt x="62810" y="144"/>
                  <a:pt x="62341" y="0"/>
                  <a:pt x="61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7;p42"/>
          <p:cNvSpPr txBox="1">
            <a:spLocks/>
          </p:cNvSpPr>
          <p:nvPr/>
        </p:nvSpPr>
        <p:spPr>
          <a:xfrm>
            <a:off x="1181245" y="198743"/>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Shadows Into Light Two"/>
              <a:buNone/>
              <a:defRPr sz="7000" b="0" i="0" u="none" strike="noStrike" cap="none">
                <a:solidFill>
                  <a:schemeClr val="lt1"/>
                </a:solidFill>
                <a:latin typeface="Shadows Into Light Two"/>
                <a:ea typeface="Shadows Into Light Two"/>
                <a:cs typeface="Shadows Into Light Two"/>
                <a:sym typeface="Shadows Into Light Two"/>
              </a:defRPr>
            </a:lvl1pPr>
            <a:lvl2pPr marR="0" lvl="1"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2pPr>
            <a:lvl3pPr marR="0" lvl="2"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3pPr>
            <a:lvl4pPr marR="0" lvl="3"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4pPr>
            <a:lvl5pPr marR="0" lvl="4"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5pPr>
            <a:lvl6pPr marR="0" lvl="5"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6pPr>
            <a:lvl7pPr marR="0" lvl="6"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7pPr>
            <a:lvl8pPr marR="0" lvl="7"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8pPr>
            <a:lvl9pPr marR="0" lvl="8"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9pPr>
          </a:lstStyle>
          <a:p>
            <a:r>
              <a:rPr lang="vi-VN" sz="3600" b="1" smtClean="0">
                <a:solidFill>
                  <a:schemeClr val="accent1">
                    <a:lumMod val="50000"/>
                  </a:schemeClr>
                </a:solidFill>
                <a:latin typeface="+mn-lt"/>
              </a:rPr>
              <a:t>CHIA SẺ VỀ CHỦ ĐIỂM</a:t>
            </a:r>
            <a:endParaRPr lang="en-US" sz="3600" b="1" dirty="0">
              <a:solidFill>
                <a:schemeClr val="accent1">
                  <a:lumMod val="50000"/>
                </a:schemeClr>
              </a:solidFill>
              <a:latin typeface="+mn-lt"/>
            </a:endParaRPr>
          </a:p>
        </p:txBody>
      </p:sp>
      <p:sp>
        <p:nvSpPr>
          <p:cNvPr id="26" name="Google Shape;671;p47"/>
          <p:cNvSpPr/>
          <p:nvPr/>
        </p:nvSpPr>
        <p:spPr>
          <a:xfrm flipH="1">
            <a:off x="497675" y="374093"/>
            <a:ext cx="431095" cy="330812"/>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3" name="Google Shape;783;p50"/>
          <p:cNvGrpSpPr/>
          <p:nvPr/>
        </p:nvGrpSpPr>
        <p:grpSpPr>
          <a:xfrm>
            <a:off x="-141879" y="4357493"/>
            <a:ext cx="9277683" cy="1173481"/>
            <a:chOff x="-74175" y="4546961"/>
            <a:chExt cx="9307166" cy="979630"/>
          </a:xfrm>
        </p:grpSpPr>
        <p:sp>
          <p:nvSpPr>
            <p:cNvPr id="786" name="Google Shape;786;p50"/>
            <p:cNvSpPr/>
            <p:nvPr/>
          </p:nvSpPr>
          <p:spPr>
            <a:xfrm>
              <a:off x="-74175" y="4546961"/>
              <a:ext cx="9307166" cy="979630"/>
            </a:xfrm>
            <a:custGeom>
              <a:avLst/>
              <a:gdLst/>
              <a:ahLst/>
              <a:cxnLst/>
              <a:rect l="l" t="t" r="r" b="b"/>
              <a:pathLst>
                <a:path w="63355" h="5597" extrusionOk="0">
                  <a:moveTo>
                    <a:pt x="23626" y="0"/>
                  </a:moveTo>
                  <a:cubicBezTo>
                    <a:pt x="19701" y="0"/>
                    <a:pt x="14694" y="561"/>
                    <a:pt x="11450" y="1161"/>
                  </a:cubicBezTo>
                  <a:cubicBezTo>
                    <a:pt x="8114" y="1805"/>
                    <a:pt x="2616" y="1426"/>
                    <a:pt x="0" y="1653"/>
                  </a:cubicBezTo>
                  <a:lnTo>
                    <a:pt x="0" y="4535"/>
                  </a:lnTo>
                  <a:cubicBezTo>
                    <a:pt x="2579" y="4307"/>
                    <a:pt x="8038" y="3815"/>
                    <a:pt x="11375" y="3170"/>
                  </a:cubicBezTo>
                  <a:cubicBezTo>
                    <a:pt x="13548" y="2768"/>
                    <a:pt x="16531" y="2586"/>
                    <a:pt x="19451" y="2586"/>
                  </a:cubicBezTo>
                  <a:cubicBezTo>
                    <a:pt x="22591" y="2586"/>
                    <a:pt x="25658" y="2797"/>
                    <a:pt x="27564" y="3170"/>
                  </a:cubicBezTo>
                  <a:cubicBezTo>
                    <a:pt x="28564" y="3368"/>
                    <a:pt x="30061" y="3446"/>
                    <a:pt x="31837" y="3446"/>
                  </a:cubicBezTo>
                  <a:cubicBezTo>
                    <a:pt x="36524" y="3446"/>
                    <a:pt x="43148" y="2904"/>
                    <a:pt x="47658" y="2601"/>
                  </a:cubicBezTo>
                  <a:cubicBezTo>
                    <a:pt x="47985" y="2577"/>
                    <a:pt x="48317" y="2565"/>
                    <a:pt x="48654" y="2565"/>
                  </a:cubicBezTo>
                  <a:cubicBezTo>
                    <a:pt x="53481" y="2565"/>
                    <a:pt x="59279" y="4959"/>
                    <a:pt x="63354" y="5597"/>
                  </a:cubicBezTo>
                  <a:lnTo>
                    <a:pt x="63354" y="3701"/>
                  </a:lnTo>
                  <a:cubicBezTo>
                    <a:pt x="59335" y="3102"/>
                    <a:pt x="53546" y="1125"/>
                    <a:pt x="48730" y="1125"/>
                  </a:cubicBezTo>
                  <a:cubicBezTo>
                    <a:pt x="48367" y="1125"/>
                    <a:pt x="48009" y="1137"/>
                    <a:pt x="47658" y="1161"/>
                  </a:cubicBezTo>
                  <a:cubicBezTo>
                    <a:pt x="46217" y="1267"/>
                    <a:pt x="44554" y="1313"/>
                    <a:pt x="42804" y="1313"/>
                  </a:cubicBezTo>
                  <a:cubicBezTo>
                    <a:pt x="37048" y="1313"/>
                    <a:pt x="30355" y="812"/>
                    <a:pt x="27564" y="289"/>
                  </a:cubicBezTo>
                  <a:cubicBezTo>
                    <a:pt x="26530" y="86"/>
                    <a:pt x="25161" y="0"/>
                    <a:pt x="23626" y="0"/>
                  </a:cubicBezTo>
                  <a:close/>
                </a:path>
              </a:pathLst>
            </a:custGeom>
            <a:solidFill>
              <a:srgbClr val="513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74175" y="4964025"/>
              <a:ext cx="9307166" cy="389035"/>
            </a:xfrm>
            <a:custGeom>
              <a:avLst/>
              <a:gdLst/>
              <a:ahLst/>
              <a:cxnLst/>
              <a:rect l="l" t="t" r="r" b="b"/>
              <a:pathLst>
                <a:path w="63355" h="13725" extrusionOk="0">
                  <a:moveTo>
                    <a:pt x="48654" y="1"/>
                  </a:moveTo>
                  <a:cubicBezTo>
                    <a:pt x="48317" y="1"/>
                    <a:pt x="47985" y="13"/>
                    <a:pt x="47658" y="37"/>
                  </a:cubicBezTo>
                  <a:cubicBezTo>
                    <a:pt x="43148" y="340"/>
                    <a:pt x="36524" y="882"/>
                    <a:pt x="31837" y="882"/>
                  </a:cubicBezTo>
                  <a:cubicBezTo>
                    <a:pt x="30061" y="882"/>
                    <a:pt x="28564" y="804"/>
                    <a:pt x="27564" y="606"/>
                  </a:cubicBezTo>
                  <a:cubicBezTo>
                    <a:pt x="25658" y="233"/>
                    <a:pt x="22591" y="22"/>
                    <a:pt x="19451" y="22"/>
                  </a:cubicBezTo>
                  <a:cubicBezTo>
                    <a:pt x="16531" y="22"/>
                    <a:pt x="13548" y="204"/>
                    <a:pt x="11375" y="606"/>
                  </a:cubicBezTo>
                  <a:cubicBezTo>
                    <a:pt x="8000" y="1251"/>
                    <a:pt x="2579" y="1743"/>
                    <a:pt x="0" y="1971"/>
                  </a:cubicBezTo>
                  <a:lnTo>
                    <a:pt x="0" y="13724"/>
                  </a:lnTo>
                  <a:lnTo>
                    <a:pt x="63354" y="13724"/>
                  </a:lnTo>
                  <a:lnTo>
                    <a:pt x="63354" y="2995"/>
                  </a:lnTo>
                  <a:cubicBezTo>
                    <a:pt x="59279" y="2392"/>
                    <a:pt x="53481" y="1"/>
                    <a:pt x="48654" y="1"/>
                  </a:cubicBezTo>
                  <a:close/>
                </a:path>
              </a:pathLst>
            </a:custGeom>
            <a:solidFill>
              <a:srgbClr val="9F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0"/>
          <p:cNvSpPr/>
          <p:nvPr/>
        </p:nvSpPr>
        <p:spPr>
          <a:xfrm flipH="1">
            <a:off x="8185130" y="198743"/>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ular Callout 6"/>
          <p:cNvSpPr/>
          <p:nvPr/>
        </p:nvSpPr>
        <p:spPr>
          <a:xfrm>
            <a:off x="616227" y="992446"/>
            <a:ext cx="7568904" cy="915861"/>
          </a:xfrm>
          <a:prstGeom prst="wedgeRoundRectCallout">
            <a:avLst>
              <a:gd name="adj1" fmla="val 30804"/>
              <a:gd name="adj2" fmla="val 77197"/>
              <a:gd name="adj3" fmla="val 16667"/>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3. Bạn cần làm gì để giữ gìn tài sản vô giá ấy?</a:t>
            </a:r>
            <a:endParaRPr lang="en-US" sz="2400" b="1">
              <a:solidFill>
                <a:schemeClr val="tx1"/>
              </a:solidFill>
            </a:endParaRPr>
          </a:p>
        </p:txBody>
      </p:sp>
      <p:sp>
        <p:nvSpPr>
          <p:cNvPr id="41" name="Google Shape;707;p42"/>
          <p:cNvSpPr txBox="1">
            <a:spLocks/>
          </p:cNvSpPr>
          <p:nvPr/>
        </p:nvSpPr>
        <p:spPr>
          <a:xfrm>
            <a:off x="1181245" y="198743"/>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Shadows Into Light Two"/>
              <a:buNone/>
              <a:defRPr sz="7000" b="0" i="0" u="none" strike="noStrike" cap="none">
                <a:solidFill>
                  <a:schemeClr val="lt1"/>
                </a:solidFill>
                <a:latin typeface="Shadows Into Light Two"/>
                <a:ea typeface="Shadows Into Light Two"/>
                <a:cs typeface="Shadows Into Light Two"/>
                <a:sym typeface="Shadows Into Light Two"/>
              </a:defRPr>
            </a:lvl1pPr>
            <a:lvl2pPr marR="0" lvl="1"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2pPr>
            <a:lvl3pPr marR="0" lvl="2"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3pPr>
            <a:lvl4pPr marR="0" lvl="3"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4pPr>
            <a:lvl5pPr marR="0" lvl="4"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5pPr>
            <a:lvl6pPr marR="0" lvl="5"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6pPr>
            <a:lvl7pPr marR="0" lvl="6"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7pPr>
            <a:lvl8pPr marR="0" lvl="7"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8pPr>
            <a:lvl9pPr marR="0" lvl="8" algn="ctr" rtl="0">
              <a:lnSpc>
                <a:spcPct val="100000"/>
              </a:lnSpc>
              <a:spcBef>
                <a:spcPts val="0"/>
              </a:spcBef>
              <a:spcAft>
                <a:spcPts val="0"/>
              </a:spcAft>
              <a:buClr>
                <a:schemeClr val="dk1"/>
              </a:buClr>
              <a:buSzPts val="5200"/>
              <a:buFont typeface="Shadows Into Light Two"/>
              <a:buNone/>
              <a:defRPr sz="5200" b="0" i="0" u="none" strike="noStrike" cap="none">
                <a:solidFill>
                  <a:schemeClr val="dk1"/>
                </a:solidFill>
                <a:latin typeface="Shadows Into Light Two"/>
                <a:ea typeface="Shadows Into Light Two"/>
                <a:cs typeface="Shadows Into Light Two"/>
                <a:sym typeface="Shadows Into Light Two"/>
              </a:defRPr>
            </a:lvl9pPr>
          </a:lstStyle>
          <a:p>
            <a:r>
              <a:rPr lang="vi-VN" sz="3600" b="1" smtClean="0">
                <a:solidFill>
                  <a:schemeClr val="accent1">
                    <a:lumMod val="50000"/>
                  </a:schemeClr>
                </a:solidFill>
                <a:latin typeface="+mn-lt"/>
              </a:rPr>
              <a:t>CHIA SẺ VỀ CHỦ ĐIỂM</a:t>
            </a:r>
            <a:endParaRPr lang="en-US" sz="3600" b="1" dirty="0">
              <a:solidFill>
                <a:schemeClr val="accent1">
                  <a:lumMod val="50000"/>
                </a:schemeClr>
              </a:solidFill>
              <a:latin typeface="+mn-lt"/>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67947" b="97496" l="41667" r="95359">
                        <a14:foregroundMark x1="79741" y1="96578" x2="82934" y2="96745"/>
                        <a14:foregroundMark x1="65569" y1="71578" x2="65220" y2="73205"/>
                      </a14:backgroundRemoval>
                    </a14:imgEffect>
                  </a14:imgLayer>
                </a14:imgProps>
              </a:ext>
              <a:ext uri="{28A0092B-C50C-407E-A947-70E740481C1C}">
                <a14:useLocalDpi xmlns:a14="http://schemas.microsoft.com/office/drawing/2010/main" val="0"/>
              </a:ext>
            </a:extLst>
          </a:blip>
          <a:srcRect l="41321" t="67259" b="2963"/>
          <a:stretch/>
        </p:blipFill>
        <p:spPr>
          <a:xfrm>
            <a:off x="4784367" y="1978841"/>
            <a:ext cx="5002647" cy="3035267"/>
          </a:xfrm>
          <a:prstGeom prst="rect">
            <a:avLst/>
          </a:prstGeom>
        </p:spPr>
      </p:pic>
      <p:sp>
        <p:nvSpPr>
          <p:cNvPr id="25" name="TextBox 24"/>
          <p:cNvSpPr txBox="1"/>
          <p:nvPr/>
        </p:nvSpPr>
        <p:spPr>
          <a:xfrm>
            <a:off x="651404" y="2217469"/>
            <a:ext cx="1971343" cy="1168539"/>
          </a:xfrm>
          <a:prstGeom prst="ellipse">
            <a:avLst/>
          </a:prstGeom>
          <a:solidFill>
            <a:schemeClr val="accent5"/>
          </a:solidFill>
          <a:ln w="19050">
            <a:solidFill>
              <a:schemeClr val="tx1"/>
            </a:solidFill>
          </a:ln>
        </p:spPr>
        <p:txBody>
          <a:bodyPr wrap="square" tIns="0" bIns="0" rtlCol="0">
            <a:spAutoFit/>
          </a:bodyPr>
          <a:lstStyle/>
          <a:p>
            <a:pPr algn="ctr">
              <a:lnSpc>
                <a:spcPct val="150000"/>
              </a:lnSpc>
            </a:pPr>
            <a:r>
              <a:rPr lang="en-US" sz="1800" smtClean="0"/>
              <a:t>C</a:t>
            </a:r>
            <a:r>
              <a:rPr lang="vi-VN" sz="1800" smtClean="0"/>
              <a:t>hăm </a:t>
            </a:r>
            <a:r>
              <a:rPr lang="vi-VN" sz="1800"/>
              <a:t>tập thể dục</a:t>
            </a:r>
            <a:endParaRPr lang="en-US" sz="1800"/>
          </a:p>
        </p:txBody>
      </p:sp>
      <p:sp>
        <p:nvSpPr>
          <p:cNvPr id="26" name="TextBox 25"/>
          <p:cNvSpPr txBox="1"/>
          <p:nvPr/>
        </p:nvSpPr>
        <p:spPr>
          <a:xfrm>
            <a:off x="3209099" y="2209256"/>
            <a:ext cx="1946945" cy="1168539"/>
          </a:xfrm>
          <a:prstGeom prst="ellipse">
            <a:avLst/>
          </a:prstGeom>
          <a:solidFill>
            <a:schemeClr val="accent5"/>
          </a:solidFill>
          <a:ln w="19050">
            <a:solidFill>
              <a:schemeClr val="tx1"/>
            </a:solidFill>
          </a:ln>
        </p:spPr>
        <p:txBody>
          <a:bodyPr wrap="square" tIns="0" bIns="0" rtlCol="0">
            <a:spAutoFit/>
          </a:bodyPr>
          <a:lstStyle/>
          <a:p>
            <a:pPr algn="ctr">
              <a:lnSpc>
                <a:spcPct val="150000"/>
              </a:lnSpc>
            </a:pPr>
            <a:r>
              <a:rPr lang="en-US" sz="1800" smtClean="0"/>
              <a:t>Ăn </a:t>
            </a:r>
            <a:r>
              <a:rPr lang="en-US" sz="1800"/>
              <a:t>uống hợp vệ sinh</a:t>
            </a:r>
          </a:p>
        </p:txBody>
      </p:sp>
      <p:sp>
        <p:nvSpPr>
          <p:cNvPr id="27" name="TextBox 26"/>
          <p:cNvSpPr txBox="1"/>
          <p:nvPr/>
        </p:nvSpPr>
        <p:spPr>
          <a:xfrm>
            <a:off x="651406" y="3549267"/>
            <a:ext cx="1971342" cy="1168539"/>
          </a:xfrm>
          <a:prstGeom prst="ellipse">
            <a:avLst/>
          </a:prstGeom>
          <a:solidFill>
            <a:schemeClr val="accent5"/>
          </a:solidFill>
          <a:ln w="19050">
            <a:solidFill>
              <a:schemeClr val="tx1"/>
            </a:solidFill>
          </a:ln>
        </p:spPr>
        <p:txBody>
          <a:bodyPr wrap="square" lIns="0" tIns="0" rIns="0" bIns="0" rtlCol="0">
            <a:spAutoFit/>
          </a:bodyPr>
          <a:lstStyle/>
          <a:p>
            <a:pPr algn="ctr">
              <a:lnSpc>
                <a:spcPct val="150000"/>
              </a:lnSpc>
            </a:pPr>
            <a:r>
              <a:rPr lang="en-US" sz="1800" smtClean="0"/>
              <a:t>Khám</a:t>
            </a:r>
            <a:r>
              <a:rPr lang="en-US" sz="1800"/>
              <a:t>, chữa bệnh kịp thời</a:t>
            </a:r>
          </a:p>
        </p:txBody>
      </p:sp>
      <p:sp>
        <p:nvSpPr>
          <p:cNvPr id="29" name="TextBox 28"/>
          <p:cNvSpPr txBox="1"/>
          <p:nvPr/>
        </p:nvSpPr>
        <p:spPr>
          <a:xfrm>
            <a:off x="3209099" y="3541053"/>
            <a:ext cx="2061442" cy="1168539"/>
          </a:xfrm>
          <a:prstGeom prst="ellipse">
            <a:avLst/>
          </a:prstGeom>
          <a:solidFill>
            <a:schemeClr val="accent5"/>
          </a:solidFill>
          <a:ln w="19050">
            <a:solidFill>
              <a:schemeClr val="tx1"/>
            </a:solidFill>
          </a:ln>
        </p:spPr>
        <p:txBody>
          <a:bodyPr wrap="square" tIns="0" bIns="0" rtlCol="0">
            <a:spAutoFit/>
          </a:bodyPr>
          <a:lstStyle/>
          <a:p>
            <a:pPr algn="ctr">
              <a:lnSpc>
                <a:spcPct val="150000"/>
              </a:lnSpc>
            </a:pPr>
            <a:r>
              <a:rPr lang="en-US" sz="1800" smtClean="0"/>
              <a:t>Thức khuya dậy sớm</a:t>
            </a:r>
            <a:endParaRPr lang="en-US" sz="1800"/>
          </a:p>
        </p:txBody>
      </p:sp>
    </p:spTree>
    <p:extLst>
      <p:ext uri="{BB962C8B-B14F-4D97-AF65-F5344CB8AC3E}">
        <p14:creationId xmlns:p14="http://schemas.microsoft.com/office/powerpoint/2010/main" val="3157224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8" name="Rectangle 7"/>
          <p:cNvSpPr/>
          <p:nvPr/>
        </p:nvSpPr>
        <p:spPr>
          <a:xfrm>
            <a:off x="431025" y="894521"/>
            <a:ext cx="8302569" cy="77525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138644" y="-30257"/>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9" name="Rectangle 8"/>
          <p:cNvSpPr/>
          <p:nvPr/>
        </p:nvSpPr>
        <p:spPr>
          <a:xfrm>
            <a:off x="-48747" y="1085088"/>
            <a:ext cx="9224235" cy="430887"/>
          </a:xfrm>
          <a:prstGeom prst="rect">
            <a:avLst/>
          </a:prstGeom>
        </p:spPr>
        <p:txBody>
          <a:bodyPr wrap="square">
            <a:spAutoFit/>
          </a:bodyPr>
          <a:lstStyle/>
          <a:p>
            <a:pPr algn="ctr"/>
            <a:r>
              <a:rPr lang="en-US" sz="2200" b="1" smtClean="0">
                <a:latin typeface="+mn-lt"/>
                <a:ea typeface="Calibri" panose="020F0502020204030204" pitchFamily="34" charset="0"/>
              </a:rPr>
              <a:t>E</a:t>
            </a:r>
            <a:r>
              <a:rPr lang="vi-VN" sz="2200" b="1" smtClean="0">
                <a:latin typeface="+mn-lt"/>
                <a:ea typeface="Calibri" panose="020F0502020204030204" pitchFamily="34" charset="0"/>
              </a:rPr>
              <a:t>m </a:t>
            </a:r>
            <a:r>
              <a:rPr lang="vi-VN" sz="2200" b="1">
                <a:latin typeface="+mn-lt"/>
                <a:ea typeface="Calibri" panose="020F0502020204030204" pitchFamily="34" charset="0"/>
              </a:rPr>
              <a:t>cùng gia đình thường làm gì để năng cao sức </a:t>
            </a:r>
            <a:r>
              <a:rPr lang="vi-VN" sz="2200" b="1" smtClean="0">
                <a:latin typeface="+mn-lt"/>
                <a:ea typeface="Calibri" panose="020F0502020204030204" pitchFamily="34" charset="0"/>
              </a:rPr>
              <a:t>khỏe</a:t>
            </a:r>
            <a:r>
              <a:rPr lang="en-US" sz="2200" b="1">
                <a:latin typeface="+mn-lt"/>
                <a:ea typeface="Calibri" panose="020F0502020204030204" pitchFamily="34" charset="0"/>
              </a:rPr>
              <a:t>?</a:t>
            </a:r>
            <a:endParaRPr lang="en-US" sz="2200" b="1">
              <a:latin typeface="+mn-lt"/>
            </a:endParaRPr>
          </a:p>
        </p:txBody>
      </p:sp>
      <p:sp>
        <p:nvSpPr>
          <p:cNvPr id="10" name="Rectangle 9"/>
          <p:cNvSpPr/>
          <p:nvPr/>
        </p:nvSpPr>
        <p:spPr>
          <a:xfrm>
            <a:off x="4883015" y="4530754"/>
            <a:ext cx="3850580" cy="400110"/>
          </a:xfrm>
          <a:prstGeom prst="rect">
            <a:avLst/>
          </a:prstGeom>
        </p:spPr>
        <p:txBody>
          <a:bodyPr wrap="square">
            <a:spAutoFit/>
          </a:bodyPr>
          <a:lstStyle/>
          <a:p>
            <a:pPr algn="ctr"/>
            <a:r>
              <a:rPr lang="en-US" sz="2000">
                <a:latin typeface="+mn-lt"/>
                <a:ea typeface="Calibri" panose="020F0502020204030204" pitchFamily="34" charset="0"/>
              </a:rPr>
              <a:t>T</a:t>
            </a:r>
            <a:r>
              <a:rPr lang="vi-VN" sz="2000" smtClean="0">
                <a:latin typeface="+mn-lt"/>
                <a:ea typeface="Calibri" panose="020F0502020204030204" pitchFamily="34" charset="0"/>
              </a:rPr>
              <a:t>ập </a:t>
            </a:r>
            <a:r>
              <a:rPr lang="vi-VN" sz="2000">
                <a:latin typeface="+mn-lt"/>
                <a:ea typeface="Calibri" panose="020F0502020204030204" pitchFamily="34" charset="0"/>
              </a:rPr>
              <a:t>thể </a:t>
            </a:r>
            <a:r>
              <a:rPr lang="vi-VN" sz="2000" smtClean="0">
                <a:latin typeface="+mn-lt"/>
                <a:ea typeface="Calibri" panose="020F0502020204030204" pitchFamily="34" charset="0"/>
              </a:rPr>
              <a:t>dục</a:t>
            </a:r>
            <a:endParaRPr lang="en-US" sz="2000">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25" y="1945477"/>
            <a:ext cx="4004730" cy="25096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15" y="1945477"/>
            <a:ext cx="3850579" cy="2509630"/>
          </a:xfrm>
          <a:prstGeom prst="rect">
            <a:avLst/>
          </a:prstGeom>
        </p:spPr>
      </p:pic>
      <p:sp>
        <p:nvSpPr>
          <p:cNvPr id="13" name="Rectangle 12"/>
          <p:cNvSpPr/>
          <p:nvPr/>
        </p:nvSpPr>
        <p:spPr>
          <a:xfrm>
            <a:off x="524241" y="4530754"/>
            <a:ext cx="3911513" cy="400110"/>
          </a:xfrm>
          <a:prstGeom prst="rect">
            <a:avLst/>
          </a:prstGeom>
        </p:spPr>
        <p:txBody>
          <a:bodyPr wrap="square">
            <a:spAutoFit/>
          </a:bodyPr>
          <a:lstStyle/>
          <a:p>
            <a:pPr algn="ctr"/>
            <a:r>
              <a:rPr lang="en-US" sz="2000" smtClean="0">
                <a:latin typeface="+mn-lt"/>
                <a:ea typeface="Calibri" panose="020F0502020204030204" pitchFamily="34" charset="0"/>
              </a:rPr>
              <a:t>Ă</a:t>
            </a:r>
            <a:r>
              <a:rPr lang="vi-VN" sz="2000" smtClean="0">
                <a:latin typeface="+mn-lt"/>
                <a:ea typeface="Calibri" panose="020F0502020204030204" pitchFamily="34" charset="0"/>
              </a:rPr>
              <a:t>n </a:t>
            </a:r>
            <a:r>
              <a:rPr lang="vi-VN" sz="2000">
                <a:latin typeface="+mn-lt"/>
                <a:ea typeface="Calibri" panose="020F0502020204030204" pitchFamily="34" charset="0"/>
              </a:rPr>
              <a:t>uống đầy đủ</a:t>
            </a:r>
            <a:endParaRPr lang="en-US" sz="2000">
              <a:latin typeface="+mn-lt"/>
            </a:endParaRPr>
          </a:p>
        </p:txBody>
      </p:sp>
      <p:sp>
        <p:nvSpPr>
          <p:cNvPr id="14" name="Oval 13"/>
          <p:cNvSpPr/>
          <p:nvPr/>
        </p:nvSpPr>
        <p:spPr>
          <a:xfrm>
            <a:off x="8358194" y="543226"/>
            <a:ext cx="596347" cy="598071"/>
          </a:xfrm>
          <a:prstGeom prst="ellipse">
            <a:avLst/>
          </a:prstGeom>
          <a:solidFill>
            <a:schemeClr val="bg1">
              <a:lumMod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accent5"/>
                </a:solidFill>
              </a:rPr>
              <a:t>?</a:t>
            </a:r>
            <a:endParaRPr lang="en-US" sz="3200" b="1">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0" name="Google Shape;957;p54"/>
          <p:cNvSpPr/>
          <p:nvPr/>
        </p:nvSpPr>
        <p:spPr>
          <a:xfrm>
            <a:off x="6286861" y="1819618"/>
            <a:ext cx="2662005" cy="2579620"/>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5;p47"/>
          <p:cNvSpPr/>
          <p:nvPr/>
        </p:nvSpPr>
        <p:spPr>
          <a:xfrm>
            <a:off x="-163602" y="2935595"/>
            <a:ext cx="9471052" cy="1660997"/>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5"/>
          <p:cNvSpPr/>
          <p:nvPr/>
        </p:nvSpPr>
        <p:spPr>
          <a:xfrm flipH="1">
            <a:off x="-163464" y="4060550"/>
            <a:ext cx="9470914" cy="1072084"/>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5"/>
          <p:cNvSpPr/>
          <p:nvPr/>
        </p:nvSpPr>
        <p:spPr>
          <a:xfrm>
            <a:off x="-163450" y="45195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p:nvPr/>
        </p:nvSpPr>
        <p:spPr>
          <a:xfrm>
            <a:off x="-163450" y="4319323"/>
            <a:ext cx="9470914" cy="447453"/>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TextBox 44"/>
          <p:cNvSpPr txBox="1"/>
          <p:nvPr/>
        </p:nvSpPr>
        <p:spPr>
          <a:xfrm>
            <a:off x="1405106" y="1457769"/>
            <a:ext cx="6627135" cy="2308324"/>
          </a:xfrm>
          <a:prstGeom prst="rect">
            <a:avLst/>
          </a:prstGeom>
          <a:noFill/>
        </p:spPr>
        <p:txBody>
          <a:bodyPr wrap="none" rtlCol="0">
            <a:spAutoFit/>
          </a:bodyPr>
          <a:lstStyle/>
          <a:p>
            <a:pPr algn="ctr">
              <a:lnSpc>
                <a:spcPct val="150000"/>
              </a:lnSpc>
            </a:pPr>
            <a:r>
              <a:rPr lang="pt-BR" sz="4800" b="1" u="sng">
                <a:solidFill>
                  <a:schemeClr val="tx2">
                    <a:lumMod val="50000"/>
                  </a:schemeClr>
                </a:solidFill>
              </a:rPr>
              <a:t>ĐỌC 1:</a:t>
            </a:r>
            <a:r>
              <a:rPr lang="pt-BR" sz="4800" b="1">
                <a:solidFill>
                  <a:schemeClr val="tx2">
                    <a:lumMod val="50000"/>
                  </a:schemeClr>
                </a:solidFill>
              </a:rPr>
              <a:t> </a:t>
            </a:r>
            <a:endParaRPr lang="pt-BR" sz="4800" b="1" smtClean="0">
              <a:solidFill>
                <a:schemeClr val="tx2">
                  <a:lumMod val="50000"/>
                </a:schemeClr>
              </a:solidFill>
            </a:endParaRPr>
          </a:p>
          <a:p>
            <a:pPr algn="ctr">
              <a:lnSpc>
                <a:spcPct val="150000"/>
              </a:lnSpc>
            </a:pPr>
            <a:r>
              <a:rPr lang="pt-BR" sz="4800" b="1" smtClean="0">
                <a:solidFill>
                  <a:schemeClr val="accent1">
                    <a:lumMod val="50000"/>
                  </a:schemeClr>
                </a:solidFill>
              </a:rPr>
              <a:t>ĐÓN </a:t>
            </a:r>
            <a:r>
              <a:rPr lang="pt-BR" sz="4800" b="1">
                <a:solidFill>
                  <a:schemeClr val="accent1">
                    <a:lumMod val="50000"/>
                  </a:schemeClr>
                </a:solidFill>
              </a:rPr>
              <a:t>THẦN MẶT TRỜI</a:t>
            </a:r>
            <a:endParaRPr lang="pt-BR" sz="4800" b="1" dirty="0">
              <a:solidFill>
                <a:schemeClr val="accent1">
                  <a:lumMod val="50000"/>
                </a:schemeClr>
              </a:solidFill>
            </a:endParaRPr>
          </a:p>
        </p:txBody>
      </p:sp>
      <p:sp>
        <p:nvSpPr>
          <p:cNvPr id="52" name="Google Shape;675;p47"/>
          <p:cNvSpPr/>
          <p:nvPr/>
        </p:nvSpPr>
        <p:spPr>
          <a:xfrm flipV="1">
            <a:off x="-163602" y="-619687"/>
            <a:ext cx="9471052" cy="1512618"/>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5"/>
          <p:cNvSpPr txBox="1"/>
          <p:nvPr/>
        </p:nvSpPr>
        <p:spPr>
          <a:xfrm>
            <a:off x="1672733" y="435869"/>
            <a:ext cx="5798382" cy="901593"/>
          </a:xfrm>
          <a:prstGeom prst="rect">
            <a:avLst/>
          </a:prstGeom>
          <a:noFill/>
        </p:spPr>
        <p:txBody>
          <a:bodyPr wrap="non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spTree>
    <p:extLst>
      <p:ext uri="{BB962C8B-B14F-4D97-AF65-F5344CB8AC3E}">
        <p14:creationId xmlns:p14="http://schemas.microsoft.com/office/powerpoint/2010/main" val="4275570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500"/>
                                        <p:tgtEl>
                                          <p:spTgt spid="46">
                                            <p:txEl>
                                              <p:pRg st="0" end="0"/>
                                            </p:txEl>
                                          </p:spTgt>
                                        </p:tgtEl>
                                      </p:cBhvr>
                                    </p:animEffect>
                                    <p:anim calcmode="lin" valueType="num">
                                      <p:cBhvr>
                                        <p:cTn id="8"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Effect transition="in" filter="fade">
                                      <p:cBhvr>
                                        <p:cTn id="13" dur="500"/>
                                        <p:tgtEl>
                                          <p:spTgt spid="45">
                                            <p:txEl>
                                              <p:pRg st="0" end="0"/>
                                            </p:txEl>
                                          </p:spTgt>
                                        </p:tgtEl>
                                      </p:cBhvr>
                                    </p:animEffect>
                                    <p:anim calcmode="lin" valueType="num">
                                      <p:cBhvr>
                                        <p:cTn id="14"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5">
                                            <p:txEl>
                                              <p:pRg st="1" end="1"/>
                                            </p:txEl>
                                          </p:spTgt>
                                        </p:tgtEl>
                                        <p:attrNameLst>
                                          <p:attrName>style.visibility</p:attrName>
                                        </p:attrNameLst>
                                      </p:cBhvr>
                                      <p:to>
                                        <p:strVal val="visible"/>
                                      </p:to>
                                    </p:set>
                                    <p:animEffect transition="in" filter="fade">
                                      <p:cBhvr>
                                        <p:cTn id="19" dur="500"/>
                                        <p:tgtEl>
                                          <p:spTgt spid="45">
                                            <p:txEl>
                                              <p:pRg st="1" end="1"/>
                                            </p:txEl>
                                          </p:spTgt>
                                        </p:tgtEl>
                                      </p:cBhvr>
                                    </p:animEffect>
                                    <p:anim calcmode="lin" valueType="num">
                                      <p:cBhvr>
                                        <p:cTn id="20"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71" name="Google Shape;671;p47"/>
          <p:cNvSpPr/>
          <p:nvPr/>
        </p:nvSpPr>
        <p:spPr>
          <a:xfrm flipH="1">
            <a:off x="497675" y="374093"/>
            <a:ext cx="431095" cy="330812"/>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flipH="1">
            <a:off x="8185130" y="833943"/>
            <a:ext cx="491283" cy="367559"/>
          </a:xfrm>
          <a:custGeom>
            <a:avLst/>
            <a:gdLst/>
            <a:ahLst/>
            <a:cxnLst/>
            <a:rect l="l" t="t" r="r" b="b"/>
            <a:pathLst>
              <a:path w="5575" h="4171" extrusionOk="0">
                <a:moveTo>
                  <a:pt x="1" y="0"/>
                </a:moveTo>
                <a:lnTo>
                  <a:pt x="1" y="0"/>
                </a:lnTo>
                <a:cubicBezTo>
                  <a:pt x="1" y="0"/>
                  <a:pt x="2124" y="1631"/>
                  <a:pt x="1441" y="4171"/>
                </a:cubicBezTo>
                <a:cubicBezTo>
                  <a:pt x="2385" y="2850"/>
                  <a:pt x="3754" y="2600"/>
                  <a:pt x="4654" y="2600"/>
                </a:cubicBezTo>
                <a:cubicBezTo>
                  <a:pt x="5201" y="2600"/>
                  <a:pt x="5574" y="2692"/>
                  <a:pt x="5574" y="2692"/>
                </a:cubicBezTo>
                <a:cubicBezTo>
                  <a:pt x="5067" y="2403"/>
                  <a:pt x="4500" y="2260"/>
                  <a:pt x="3930" y="2260"/>
                </a:cubicBezTo>
                <a:cubicBezTo>
                  <a:pt x="3306" y="2260"/>
                  <a:pt x="2679" y="2431"/>
                  <a:pt x="2124" y="2768"/>
                </a:cubicBezTo>
                <a:cubicBezTo>
                  <a:pt x="1934" y="1517"/>
                  <a:pt x="1138" y="45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47"/>
          <p:cNvGrpSpPr/>
          <p:nvPr/>
        </p:nvGrpSpPr>
        <p:grpSpPr>
          <a:xfrm>
            <a:off x="-67196" y="3685748"/>
            <a:ext cx="9471052" cy="2069656"/>
            <a:chOff x="-163525" y="3635766"/>
            <a:chExt cx="9471052" cy="2069656"/>
          </a:xfrm>
        </p:grpSpPr>
        <p:sp>
          <p:nvSpPr>
            <p:cNvPr id="674" name="Google Shape;674;p47"/>
            <p:cNvSpPr/>
            <p:nvPr/>
          </p:nvSpPr>
          <p:spPr>
            <a:xfrm>
              <a:off x="3530573" y="3635766"/>
              <a:ext cx="1926573" cy="1926545"/>
            </a:xfrm>
            <a:custGeom>
              <a:avLst/>
              <a:gdLst/>
              <a:ahLst/>
              <a:cxnLst/>
              <a:rect l="l" t="t" r="r" b="b"/>
              <a:pathLst>
                <a:path w="11451" h="11451" extrusionOk="0">
                  <a:moveTo>
                    <a:pt x="5726" y="1"/>
                  </a:moveTo>
                  <a:cubicBezTo>
                    <a:pt x="2579" y="1"/>
                    <a:pt x="1" y="2579"/>
                    <a:pt x="1" y="5726"/>
                  </a:cubicBezTo>
                  <a:cubicBezTo>
                    <a:pt x="1" y="8911"/>
                    <a:pt x="2579" y="11451"/>
                    <a:pt x="5726" y="11451"/>
                  </a:cubicBezTo>
                  <a:cubicBezTo>
                    <a:pt x="8873" y="11451"/>
                    <a:pt x="11451" y="8911"/>
                    <a:pt x="11451" y="5726"/>
                  </a:cubicBezTo>
                  <a:cubicBezTo>
                    <a:pt x="11451" y="2579"/>
                    <a:pt x="8873" y="1"/>
                    <a:pt x="5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163525" y="4044425"/>
              <a:ext cx="9471052" cy="1660997"/>
            </a:xfrm>
            <a:custGeom>
              <a:avLst/>
              <a:gdLst/>
              <a:ahLst/>
              <a:cxnLst/>
              <a:rect l="l" t="t" r="r" b="b"/>
              <a:pathLst>
                <a:path w="142064" h="29060" extrusionOk="0">
                  <a:moveTo>
                    <a:pt x="46379" y="1"/>
                  </a:moveTo>
                  <a:cubicBezTo>
                    <a:pt x="45730" y="1"/>
                    <a:pt x="45073" y="59"/>
                    <a:pt x="44416" y="179"/>
                  </a:cubicBezTo>
                  <a:cubicBezTo>
                    <a:pt x="39256" y="1126"/>
                    <a:pt x="35488" y="5636"/>
                    <a:pt x="35488" y="10907"/>
                  </a:cubicBezTo>
                  <a:cubicBezTo>
                    <a:pt x="35488" y="11297"/>
                    <a:pt x="35507" y="11687"/>
                    <a:pt x="35544" y="12095"/>
                  </a:cubicBezTo>
                  <a:lnTo>
                    <a:pt x="35172" y="12095"/>
                  </a:lnTo>
                  <a:cubicBezTo>
                    <a:pt x="34319" y="8513"/>
                    <a:pt x="31163" y="5970"/>
                    <a:pt x="27470" y="5896"/>
                  </a:cubicBezTo>
                  <a:cubicBezTo>
                    <a:pt x="27415" y="5895"/>
                    <a:pt x="27360" y="5894"/>
                    <a:pt x="27305" y="5894"/>
                  </a:cubicBezTo>
                  <a:cubicBezTo>
                    <a:pt x="23698" y="5894"/>
                    <a:pt x="20532" y="8288"/>
                    <a:pt x="19544" y="11780"/>
                  </a:cubicBezTo>
                  <a:cubicBezTo>
                    <a:pt x="17375" y="10562"/>
                    <a:pt x="15028" y="9987"/>
                    <a:pt x="12717" y="9987"/>
                  </a:cubicBezTo>
                  <a:cubicBezTo>
                    <a:pt x="7453" y="9987"/>
                    <a:pt x="2373" y="12968"/>
                    <a:pt x="0" y="18127"/>
                  </a:cubicBezTo>
                  <a:lnTo>
                    <a:pt x="0" y="29060"/>
                  </a:lnTo>
                  <a:lnTo>
                    <a:pt x="142063" y="29060"/>
                  </a:lnTo>
                  <a:lnTo>
                    <a:pt x="142063" y="13562"/>
                  </a:lnTo>
                  <a:cubicBezTo>
                    <a:pt x="141247" y="13376"/>
                    <a:pt x="140430" y="13283"/>
                    <a:pt x="139613" y="13283"/>
                  </a:cubicBezTo>
                  <a:cubicBezTo>
                    <a:pt x="135715" y="13283"/>
                    <a:pt x="132133" y="15362"/>
                    <a:pt x="130203" y="18740"/>
                  </a:cubicBezTo>
                  <a:cubicBezTo>
                    <a:pt x="128586" y="17510"/>
                    <a:pt x="126644" y="16876"/>
                    <a:pt x="124686" y="16876"/>
                  </a:cubicBezTo>
                  <a:cubicBezTo>
                    <a:pt x="123364" y="16876"/>
                    <a:pt x="122035" y="17165"/>
                    <a:pt x="120793" y="17756"/>
                  </a:cubicBezTo>
                  <a:cubicBezTo>
                    <a:pt x="118994" y="13551"/>
                    <a:pt x="114921" y="11117"/>
                    <a:pt x="110705" y="11117"/>
                  </a:cubicBezTo>
                  <a:cubicBezTo>
                    <a:pt x="108743" y="11117"/>
                    <a:pt x="106751" y="11644"/>
                    <a:pt x="104942" y="12763"/>
                  </a:cubicBezTo>
                  <a:cubicBezTo>
                    <a:pt x="106315" y="7455"/>
                    <a:pt x="102993" y="2054"/>
                    <a:pt x="97648" y="866"/>
                  </a:cubicBezTo>
                  <a:cubicBezTo>
                    <a:pt x="96939" y="709"/>
                    <a:pt x="96232" y="634"/>
                    <a:pt x="95536" y="634"/>
                  </a:cubicBezTo>
                  <a:cubicBezTo>
                    <a:pt x="90965" y="634"/>
                    <a:pt x="86880" y="3881"/>
                    <a:pt x="86010" y="8569"/>
                  </a:cubicBezTo>
                  <a:lnTo>
                    <a:pt x="85657" y="8569"/>
                  </a:lnTo>
                  <a:cubicBezTo>
                    <a:pt x="84228" y="8569"/>
                    <a:pt x="82799" y="8847"/>
                    <a:pt x="81481" y="9404"/>
                  </a:cubicBezTo>
                  <a:cubicBezTo>
                    <a:pt x="80980" y="5358"/>
                    <a:pt x="77843" y="2147"/>
                    <a:pt x="73816" y="1571"/>
                  </a:cubicBezTo>
                  <a:cubicBezTo>
                    <a:pt x="73385" y="1510"/>
                    <a:pt x="72955" y="1480"/>
                    <a:pt x="72529" y="1480"/>
                  </a:cubicBezTo>
                  <a:cubicBezTo>
                    <a:pt x="68961" y="1480"/>
                    <a:pt x="65681" y="3584"/>
                    <a:pt x="64238" y="6917"/>
                  </a:cubicBezTo>
                  <a:cubicBezTo>
                    <a:pt x="63056" y="6484"/>
                    <a:pt x="61819" y="6270"/>
                    <a:pt x="60583" y="6270"/>
                  </a:cubicBezTo>
                  <a:cubicBezTo>
                    <a:pt x="59220" y="6270"/>
                    <a:pt x="57858" y="6531"/>
                    <a:pt x="56573" y="7047"/>
                  </a:cubicBezTo>
                  <a:cubicBezTo>
                    <a:pt x="54953" y="2753"/>
                    <a:pt x="50843" y="1"/>
                    <a:pt x="46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flipH="1">
              <a:off x="-163512" y="4483850"/>
              <a:ext cx="9470914" cy="724988"/>
            </a:xfrm>
            <a:custGeom>
              <a:avLst/>
              <a:gdLst/>
              <a:ahLst/>
              <a:cxnLst/>
              <a:rect l="l" t="t" r="r" b="b"/>
              <a:pathLst>
                <a:path w="63393" h="13346" extrusionOk="0">
                  <a:moveTo>
                    <a:pt x="32303" y="0"/>
                  </a:moveTo>
                  <a:cubicBezTo>
                    <a:pt x="19678" y="0"/>
                    <a:pt x="8266" y="2351"/>
                    <a:pt x="1" y="6218"/>
                  </a:cubicBezTo>
                  <a:lnTo>
                    <a:pt x="1" y="12550"/>
                  </a:lnTo>
                  <a:cubicBezTo>
                    <a:pt x="3214" y="11867"/>
                    <a:pt x="6512" y="11526"/>
                    <a:pt x="9816" y="11526"/>
                  </a:cubicBezTo>
                  <a:cubicBezTo>
                    <a:pt x="10918" y="11526"/>
                    <a:pt x="12019" y="11564"/>
                    <a:pt x="13119" y="11640"/>
                  </a:cubicBezTo>
                  <a:cubicBezTo>
                    <a:pt x="19372" y="12108"/>
                    <a:pt x="25329" y="12576"/>
                    <a:pt x="29926" y="12576"/>
                  </a:cubicBezTo>
                  <a:cubicBezTo>
                    <a:pt x="30542" y="12576"/>
                    <a:pt x="31133" y="12568"/>
                    <a:pt x="31697" y="12550"/>
                  </a:cubicBezTo>
                  <a:cubicBezTo>
                    <a:pt x="35730" y="12454"/>
                    <a:pt x="41062" y="12006"/>
                    <a:pt x="45225" y="12006"/>
                  </a:cubicBezTo>
                  <a:cubicBezTo>
                    <a:pt x="45993" y="12006"/>
                    <a:pt x="46720" y="12022"/>
                    <a:pt x="47393" y="12057"/>
                  </a:cubicBezTo>
                  <a:cubicBezTo>
                    <a:pt x="51146" y="12284"/>
                    <a:pt x="58995" y="13194"/>
                    <a:pt x="63393" y="13346"/>
                  </a:cubicBezTo>
                  <a:lnTo>
                    <a:pt x="63393" y="5687"/>
                  </a:lnTo>
                  <a:cubicBezTo>
                    <a:pt x="55241" y="2161"/>
                    <a:pt x="44322" y="0"/>
                    <a:pt x="32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163498" y="4671945"/>
              <a:ext cx="9470914" cy="623960"/>
            </a:xfrm>
            <a:custGeom>
              <a:avLst/>
              <a:gdLst/>
              <a:ahLst/>
              <a:cxnLst/>
              <a:rect l="l" t="t" r="r" b="b"/>
              <a:pathLst>
                <a:path w="63393" h="6706" extrusionOk="0">
                  <a:moveTo>
                    <a:pt x="9966" y="1"/>
                  </a:moveTo>
                  <a:cubicBezTo>
                    <a:pt x="6612" y="1"/>
                    <a:pt x="3263" y="364"/>
                    <a:pt x="1" y="1057"/>
                  </a:cubicBezTo>
                  <a:lnTo>
                    <a:pt x="1" y="6706"/>
                  </a:lnTo>
                  <a:lnTo>
                    <a:pt x="63393" y="6706"/>
                  </a:lnTo>
                  <a:lnTo>
                    <a:pt x="63393" y="1815"/>
                  </a:lnTo>
                  <a:cubicBezTo>
                    <a:pt x="58995" y="1663"/>
                    <a:pt x="51146" y="753"/>
                    <a:pt x="47393" y="526"/>
                  </a:cubicBezTo>
                  <a:cubicBezTo>
                    <a:pt x="46723" y="491"/>
                    <a:pt x="45999" y="476"/>
                    <a:pt x="45236" y="476"/>
                  </a:cubicBezTo>
                  <a:cubicBezTo>
                    <a:pt x="41071" y="476"/>
                    <a:pt x="35734" y="929"/>
                    <a:pt x="31697" y="1057"/>
                  </a:cubicBezTo>
                  <a:cubicBezTo>
                    <a:pt x="31255" y="1067"/>
                    <a:pt x="30796" y="1072"/>
                    <a:pt x="30322" y="1072"/>
                  </a:cubicBezTo>
                  <a:cubicBezTo>
                    <a:pt x="25675" y="1072"/>
                    <a:pt x="19553" y="591"/>
                    <a:pt x="13119" y="109"/>
                  </a:cubicBezTo>
                  <a:cubicBezTo>
                    <a:pt x="12069" y="37"/>
                    <a:pt x="11018"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163498" y="4578250"/>
              <a:ext cx="9470914" cy="340922"/>
            </a:xfrm>
            <a:custGeom>
              <a:avLst/>
              <a:gdLst/>
              <a:ahLst/>
              <a:cxnLst/>
              <a:rect l="l" t="t" r="r" b="b"/>
              <a:pathLst>
                <a:path w="63393" h="4809" extrusionOk="0">
                  <a:moveTo>
                    <a:pt x="11264" y="1"/>
                  </a:moveTo>
                  <a:cubicBezTo>
                    <a:pt x="7442" y="1"/>
                    <a:pt x="3626" y="613"/>
                    <a:pt x="1" y="1768"/>
                  </a:cubicBezTo>
                  <a:lnTo>
                    <a:pt x="1" y="3209"/>
                  </a:lnTo>
                  <a:cubicBezTo>
                    <a:pt x="3291" y="2516"/>
                    <a:pt x="6626" y="2153"/>
                    <a:pt x="9971" y="2153"/>
                  </a:cubicBezTo>
                  <a:cubicBezTo>
                    <a:pt x="11020" y="2153"/>
                    <a:pt x="12069" y="2189"/>
                    <a:pt x="13119" y="2261"/>
                  </a:cubicBezTo>
                  <a:cubicBezTo>
                    <a:pt x="20006" y="2774"/>
                    <a:pt x="26716" y="4809"/>
                    <a:pt x="31471" y="4809"/>
                  </a:cubicBezTo>
                  <a:cubicBezTo>
                    <a:pt x="31637" y="4809"/>
                    <a:pt x="31801" y="4806"/>
                    <a:pt x="31962" y="4801"/>
                  </a:cubicBezTo>
                  <a:cubicBezTo>
                    <a:pt x="36472" y="4693"/>
                    <a:pt x="42459" y="2662"/>
                    <a:pt x="46752" y="2662"/>
                  </a:cubicBezTo>
                  <a:cubicBezTo>
                    <a:pt x="46970" y="2662"/>
                    <a:pt x="47184" y="2667"/>
                    <a:pt x="47393" y="2678"/>
                  </a:cubicBezTo>
                  <a:cubicBezTo>
                    <a:pt x="51146" y="2905"/>
                    <a:pt x="58995" y="3815"/>
                    <a:pt x="63393" y="3967"/>
                  </a:cubicBezTo>
                  <a:lnTo>
                    <a:pt x="63393" y="3171"/>
                  </a:lnTo>
                  <a:cubicBezTo>
                    <a:pt x="58995" y="3019"/>
                    <a:pt x="51601" y="1010"/>
                    <a:pt x="47886" y="820"/>
                  </a:cubicBezTo>
                  <a:cubicBezTo>
                    <a:pt x="47601" y="803"/>
                    <a:pt x="47305" y="795"/>
                    <a:pt x="46999" y="795"/>
                  </a:cubicBezTo>
                  <a:cubicBezTo>
                    <a:pt x="42615" y="795"/>
                    <a:pt x="36162" y="2460"/>
                    <a:pt x="31697" y="2602"/>
                  </a:cubicBezTo>
                  <a:cubicBezTo>
                    <a:pt x="31572" y="2605"/>
                    <a:pt x="31447" y="2607"/>
                    <a:pt x="31321" y="2607"/>
                  </a:cubicBezTo>
                  <a:cubicBezTo>
                    <a:pt x="26582" y="2607"/>
                    <a:pt x="20252" y="579"/>
                    <a:pt x="13346" y="62"/>
                  </a:cubicBezTo>
                  <a:cubicBezTo>
                    <a:pt x="12653" y="21"/>
                    <a:pt x="11958" y="1"/>
                    <a:pt x="11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4627652" y="3635775"/>
              <a:ext cx="286439" cy="219797"/>
            </a:xfrm>
            <a:custGeom>
              <a:avLst/>
              <a:gdLst/>
              <a:ahLst/>
              <a:cxnLst/>
              <a:rect l="l" t="t" r="r" b="b"/>
              <a:pathLst>
                <a:path w="4892" h="3754" extrusionOk="0">
                  <a:moveTo>
                    <a:pt x="4891" y="0"/>
                  </a:moveTo>
                  <a:cubicBezTo>
                    <a:pt x="3905" y="455"/>
                    <a:pt x="3185" y="1403"/>
                    <a:pt x="3071" y="2502"/>
                  </a:cubicBezTo>
                  <a:cubicBezTo>
                    <a:pt x="2613" y="2246"/>
                    <a:pt x="2102" y="2113"/>
                    <a:pt x="1589" y="2113"/>
                  </a:cubicBezTo>
                  <a:cubicBezTo>
                    <a:pt x="1041" y="2113"/>
                    <a:pt x="490" y="2265"/>
                    <a:pt x="0" y="2578"/>
                  </a:cubicBezTo>
                  <a:cubicBezTo>
                    <a:pt x="0" y="2578"/>
                    <a:pt x="398" y="2467"/>
                    <a:pt x="963" y="2467"/>
                  </a:cubicBezTo>
                  <a:cubicBezTo>
                    <a:pt x="1762" y="2467"/>
                    <a:pt x="2895" y="2688"/>
                    <a:pt x="3716" y="3754"/>
                  </a:cubicBezTo>
                  <a:cubicBezTo>
                    <a:pt x="3071" y="1517"/>
                    <a:pt x="4891" y="0"/>
                    <a:pt x="4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47"/>
            <p:cNvGrpSpPr/>
            <p:nvPr/>
          </p:nvGrpSpPr>
          <p:grpSpPr>
            <a:xfrm>
              <a:off x="8184939" y="3735929"/>
              <a:ext cx="686969" cy="1096170"/>
              <a:chOff x="4232725" y="4068350"/>
              <a:chExt cx="133675" cy="213300"/>
            </a:xfrm>
          </p:grpSpPr>
          <p:sp>
            <p:nvSpPr>
              <p:cNvPr id="681" name="Google Shape;681;p47"/>
              <p:cNvSpPr/>
              <p:nvPr/>
            </p:nvSpPr>
            <p:spPr>
              <a:xfrm>
                <a:off x="4248850" y="4133300"/>
                <a:ext cx="56875" cy="148350"/>
              </a:xfrm>
              <a:custGeom>
                <a:avLst/>
                <a:gdLst/>
                <a:ahLst/>
                <a:cxnLst/>
                <a:rect l="l" t="t" r="r" b="b"/>
                <a:pathLst>
                  <a:path w="2275" h="5934" extrusionOk="0">
                    <a:moveTo>
                      <a:pt x="2047" y="0"/>
                    </a:moveTo>
                    <a:cubicBezTo>
                      <a:pt x="1991" y="0"/>
                      <a:pt x="1934" y="19"/>
                      <a:pt x="1896" y="57"/>
                    </a:cubicBezTo>
                    <a:cubicBezTo>
                      <a:pt x="38" y="1649"/>
                      <a:pt x="0" y="4834"/>
                      <a:pt x="38" y="5706"/>
                    </a:cubicBezTo>
                    <a:cubicBezTo>
                      <a:pt x="38" y="5820"/>
                      <a:pt x="152" y="5934"/>
                      <a:pt x="303" y="5934"/>
                    </a:cubicBezTo>
                    <a:lnTo>
                      <a:pt x="834" y="5934"/>
                    </a:lnTo>
                    <a:cubicBezTo>
                      <a:pt x="986" y="5934"/>
                      <a:pt x="1062" y="5782"/>
                      <a:pt x="1062" y="5668"/>
                    </a:cubicBezTo>
                    <a:cubicBezTo>
                      <a:pt x="493" y="1498"/>
                      <a:pt x="1744" y="777"/>
                      <a:pt x="2199" y="360"/>
                    </a:cubicBezTo>
                    <a:cubicBezTo>
                      <a:pt x="2275" y="284"/>
                      <a:pt x="2275" y="133"/>
                      <a:pt x="2199" y="57"/>
                    </a:cubicBezTo>
                    <a:cubicBezTo>
                      <a:pt x="2161" y="19"/>
                      <a:pt x="210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4286750" y="4135650"/>
                <a:ext cx="46475" cy="83450"/>
              </a:xfrm>
              <a:custGeom>
                <a:avLst/>
                <a:gdLst/>
                <a:ahLst/>
                <a:cxnLst/>
                <a:rect l="l" t="t" r="r" b="b"/>
                <a:pathLst>
                  <a:path w="1859" h="3338" extrusionOk="0">
                    <a:moveTo>
                      <a:pt x="607" y="1"/>
                    </a:moveTo>
                    <a:lnTo>
                      <a:pt x="607" y="1"/>
                    </a:lnTo>
                    <a:cubicBezTo>
                      <a:pt x="1" y="1025"/>
                      <a:pt x="1" y="2314"/>
                      <a:pt x="645" y="3337"/>
                    </a:cubicBezTo>
                    <a:cubicBezTo>
                      <a:pt x="645" y="3337"/>
                      <a:pt x="1858" y="2162"/>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4233675" y="4123000"/>
                <a:ext cx="68275" cy="59125"/>
              </a:xfrm>
              <a:custGeom>
                <a:avLst/>
                <a:gdLst/>
                <a:ahLst/>
                <a:cxnLst/>
                <a:rect l="l" t="t" r="r" b="b"/>
                <a:pathLst>
                  <a:path w="2731" h="2365" extrusionOk="0">
                    <a:moveTo>
                      <a:pt x="1535" y="0"/>
                    </a:moveTo>
                    <a:cubicBezTo>
                      <a:pt x="1403" y="0"/>
                      <a:pt x="1269" y="17"/>
                      <a:pt x="1138" y="52"/>
                    </a:cubicBezTo>
                    <a:cubicBezTo>
                      <a:pt x="0" y="469"/>
                      <a:pt x="304" y="2365"/>
                      <a:pt x="304" y="2365"/>
                    </a:cubicBezTo>
                    <a:cubicBezTo>
                      <a:pt x="835" y="1493"/>
                      <a:pt x="1707" y="810"/>
                      <a:pt x="2730" y="507"/>
                    </a:cubicBezTo>
                    <a:cubicBezTo>
                      <a:pt x="2410" y="186"/>
                      <a:pt x="1977"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4232725" y="4097175"/>
                <a:ext cx="71125" cy="38500"/>
              </a:xfrm>
              <a:custGeom>
                <a:avLst/>
                <a:gdLst/>
                <a:ahLst/>
                <a:cxnLst/>
                <a:rect l="l" t="t" r="r" b="b"/>
                <a:pathLst>
                  <a:path w="2845" h="1540" extrusionOk="0">
                    <a:moveTo>
                      <a:pt x="1237" y="0"/>
                    </a:moveTo>
                    <a:cubicBezTo>
                      <a:pt x="423" y="0"/>
                      <a:pt x="1" y="592"/>
                      <a:pt x="1" y="592"/>
                    </a:cubicBezTo>
                    <a:cubicBezTo>
                      <a:pt x="160" y="568"/>
                      <a:pt x="319" y="557"/>
                      <a:pt x="478" y="557"/>
                    </a:cubicBezTo>
                    <a:cubicBezTo>
                      <a:pt x="1336" y="557"/>
                      <a:pt x="2160" y="900"/>
                      <a:pt x="2768" y="1540"/>
                    </a:cubicBezTo>
                    <a:cubicBezTo>
                      <a:pt x="2844" y="1047"/>
                      <a:pt x="2617" y="554"/>
                      <a:pt x="2200" y="251"/>
                    </a:cubicBezTo>
                    <a:cubicBezTo>
                      <a:pt x="1835" y="68"/>
                      <a:pt x="1513" y="0"/>
                      <a:pt x="1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4267800" y="4068350"/>
                <a:ext cx="62575" cy="67325"/>
              </a:xfrm>
              <a:custGeom>
                <a:avLst/>
                <a:gdLst/>
                <a:ahLst/>
                <a:cxnLst/>
                <a:rect l="l" t="t" r="r" b="b"/>
                <a:pathLst>
                  <a:path w="2503" h="2693" extrusionOk="0">
                    <a:moveTo>
                      <a:pt x="0" y="1"/>
                    </a:moveTo>
                    <a:lnTo>
                      <a:pt x="0" y="1"/>
                    </a:lnTo>
                    <a:cubicBezTo>
                      <a:pt x="645" y="759"/>
                      <a:pt x="1138" y="1707"/>
                      <a:pt x="1365" y="2693"/>
                    </a:cubicBezTo>
                    <a:cubicBezTo>
                      <a:pt x="1365" y="2693"/>
                      <a:pt x="2503" y="1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4301925" y="4121525"/>
                <a:ext cx="64475" cy="40700"/>
              </a:xfrm>
              <a:custGeom>
                <a:avLst/>
                <a:gdLst/>
                <a:ahLst/>
                <a:cxnLst/>
                <a:rect l="l" t="t" r="r" b="b"/>
                <a:pathLst>
                  <a:path w="2579" h="1628" extrusionOk="0">
                    <a:moveTo>
                      <a:pt x="1056" y="1"/>
                    </a:moveTo>
                    <a:cubicBezTo>
                      <a:pt x="640" y="1"/>
                      <a:pt x="226" y="199"/>
                      <a:pt x="0" y="566"/>
                    </a:cubicBezTo>
                    <a:cubicBezTo>
                      <a:pt x="948" y="566"/>
                      <a:pt x="1858" y="945"/>
                      <a:pt x="2503" y="1627"/>
                    </a:cubicBezTo>
                    <a:cubicBezTo>
                      <a:pt x="2503" y="1627"/>
                      <a:pt x="2578" y="338"/>
                      <a:pt x="1479" y="73"/>
                    </a:cubicBezTo>
                    <a:cubicBezTo>
                      <a:pt x="1343" y="24"/>
                      <a:pt x="1199"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a:off x="4301925" y="4135650"/>
                <a:ext cx="53100" cy="67325"/>
              </a:xfrm>
              <a:custGeom>
                <a:avLst/>
                <a:gdLst/>
                <a:ahLst/>
                <a:cxnLst/>
                <a:rect l="l" t="t" r="r" b="b"/>
                <a:pathLst>
                  <a:path w="2124" h="2693" extrusionOk="0">
                    <a:moveTo>
                      <a:pt x="0" y="1"/>
                    </a:moveTo>
                    <a:lnTo>
                      <a:pt x="0" y="1"/>
                    </a:lnTo>
                    <a:cubicBezTo>
                      <a:pt x="721" y="759"/>
                      <a:pt x="1251" y="1707"/>
                      <a:pt x="1517" y="2693"/>
                    </a:cubicBezTo>
                    <a:cubicBezTo>
                      <a:pt x="2123" y="11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Oval 52"/>
          <p:cNvSpPr/>
          <p:nvPr/>
        </p:nvSpPr>
        <p:spPr>
          <a:xfrm>
            <a:off x="6713864" y="1561561"/>
            <a:ext cx="842683"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61973" y="1578034"/>
            <a:ext cx="842683"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08505" y="1593225"/>
            <a:ext cx="842683"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p:cNvSpPr>
            <a:spLocks noGrp="1"/>
          </p:cNvSpPr>
          <p:nvPr>
            <p:ph type="title"/>
          </p:nvPr>
        </p:nvSpPr>
        <p:spPr>
          <a:xfrm>
            <a:off x="1523062" y="1836791"/>
            <a:ext cx="813567" cy="305030"/>
          </a:xfrm>
        </p:spPr>
        <p:txBody>
          <a:bodyPr/>
          <a:lstStyle/>
          <a:p>
            <a:r>
              <a:rPr lang="en-US" sz="4400" b="1" smtClean="0">
                <a:solidFill>
                  <a:schemeClr val="accent6"/>
                </a:solidFill>
                <a:latin typeface="+mj-lt"/>
              </a:rPr>
              <a:t>01</a:t>
            </a:r>
            <a:endParaRPr lang="en-US" sz="4400" b="1">
              <a:solidFill>
                <a:schemeClr val="accent6"/>
              </a:solidFill>
              <a:latin typeface="+mj-lt"/>
            </a:endParaRPr>
          </a:p>
        </p:txBody>
      </p:sp>
      <p:sp>
        <p:nvSpPr>
          <p:cNvPr id="58" name="Title 3"/>
          <p:cNvSpPr>
            <a:spLocks noGrp="1"/>
          </p:cNvSpPr>
          <p:nvPr>
            <p:ph type="title" idx="4294967295"/>
          </p:nvPr>
        </p:nvSpPr>
        <p:spPr>
          <a:xfrm>
            <a:off x="3931280" y="1506055"/>
            <a:ext cx="1504950" cy="792162"/>
          </a:xfrm>
        </p:spPr>
        <p:txBody>
          <a:bodyPr/>
          <a:lstStyle/>
          <a:p>
            <a:pPr algn="ctr"/>
            <a:r>
              <a:rPr lang="en-US" sz="4400" b="1" smtClean="0">
                <a:solidFill>
                  <a:schemeClr val="accent6"/>
                </a:solidFill>
                <a:latin typeface="+mj-lt"/>
              </a:rPr>
              <a:t>02</a:t>
            </a:r>
            <a:endParaRPr lang="en-US" sz="4400" b="1">
              <a:solidFill>
                <a:schemeClr val="accent6"/>
              </a:solidFill>
              <a:latin typeface="+mj-lt"/>
            </a:endParaRPr>
          </a:p>
        </p:txBody>
      </p:sp>
      <p:sp>
        <p:nvSpPr>
          <p:cNvPr id="59" name="Subtitle 4"/>
          <p:cNvSpPr>
            <a:spLocks noGrp="1"/>
          </p:cNvSpPr>
          <p:nvPr>
            <p:ph type="subTitle" idx="4294967295"/>
          </p:nvPr>
        </p:nvSpPr>
        <p:spPr>
          <a:xfrm>
            <a:off x="3278376" y="2345898"/>
            <a:ext cx="2809875" cy="584200"/>
          </a:xfrm>
        </p:spPr>
        <p:txBody>
          <a:bodyPr/>
          <a:lstStyle/>
          <a:p>
            <a:pPr marL="139700" indent="0" algn="ctr">
              <a:lnSpc>
                <a:spcPct val="150000"/>
              </a:lnSpc>
              <a:buNone/>
            </a:pPr>
            <a:r>
              <a:rPr lang="en-US" sz="2800" b="1">
                <a:solidFill>
                  <a:schemeClr val="accent1">
                    <a:lumMod val="50000"/>
                  </a:schemeClr>
                </a:solidFill>
                <a:latin typeface="+mj-lt"/>
              </a:rPr>
              <a:t>ĐỌC </a:t>
            </a:r>
            <a:r>
              <a:rPr lang="en-US" sz="2800" b="1" smtClean="0">
                <a:solidFill>
                  <a:schemeClr val="accent1">
                    <a:lumMod val="50000"/>
                  </a:schemeClr>
                </a:solidFill>
                <a:latin typeface="+mj-lt"/>
              </a:rPr>
              <a:t>HIỂU</a:t>
            </a:r>
            <a:endParaRPr lang="en-US" sz="2800" b="1">
              <a:solidFill>
                <a:schemeClr val="accent1">
                  <a:lumMod val="50000"/>
                </a:schemeClr>
              </a:solidFill>
              <a:latin typeface="+mj-lt"/>
            </a:endParaRPr>
          </a:p>
        </p:txBody>
      </p:sp>
      <p:sp>
        <p:nvSpPr>
          <p:cNvPr id="60" name="Title 5"/>
          <p:cNvSpPr>
            <a:spLocks noGrp="1"/>
          </p:cNvSpPr>
          <p:nvPr>
            <p:ph type="title" idx="4294967295"/>
          </p:nvPr>
        </p:nvSpPr>
        <p:spPr>
          <a:xfrm>
            <a:off x="6384138" y="1500006"/>
            <a:ext cx="1503362" cy="792162"/>
          </a:xfrm>
        </p:spPr>
        <p:txBody>
          <a:bodyPr/>
          <a:lstStyle/>
          <a:p>
            <a:pPr algn="ctr"/>
            <a:r>
              <a:rPr lang="en-US" sz="4400" b="1" smtClean="0">
                <a:solidFill>
                  <a:schemeClr val="accent6"/>
                </a:solidFill>
                <a:latin typeface="+mj-lt"/>
              </a:rPr>
              <a:t>03</a:t>
            </a:r>
            <a:endParaRPr lang="en-US" sz="4400" b="1">
              <a:solidFill>
                <a:schemeClr val="accent6"/>
              </a:solidFill>
              <a:latin typeface="+mj-lt"/>
            </a:endParaRPr>
          </a:p>
        </p:txBody>
      </p:sp>
      <p:sp>
        <p:nvSpPr>
          <p:cNvPr id="61" name="Subtitle 6"/>
          <p:cNvSpPr>
            <a:spLocks noGrp="1"/>
          </p:cNvSpPr>
          <p:nvPr>
            <p:ph type="subTitle" idx="4294967295"/>
          </p:nvPr>
        </p:nvSpPr>
        <p:spPr>
          <a:xfrm>
            <a:off x="5687954" y="2298530"/>
            <a:ext cx="2809875" cy="584200"/>
          </a:xfrm>
        </p:spPr>
        <p:txBody>
          <a:bodyPr/>
          <a:lstStyle/>
          <a:p>
            <a:pPr marL="139700" indent="0" algn="ctr">
              <a:lnSpc>
                <a:spcPct val="150000"/>
              </a:lnSpc>
              <a:buNone/>
            </a:pPr>
            <a:r>
              <a:rPr lang="en-US" sz="2800" b="1">
                <a:solidFill>
                  <a:schemeClr val="accent1">
                    <a:lumMod val="50000"/>
                  </a:schemeClr>
                </a:solidFill>
                <a:latin typeface="+mj-lt"/>
              </a:rPr>
              <a:t>ĐỌC </a:t>
            </a:r>
            <a:endParaRPr lang="en-US" sz="2800" b="1" smtClean="0">
              <a:solidFill>
                <a:schemeClr val="accent1">
                  <a:lumMod val="50000"/>
                </a:schemeClr>
              </a:solidFill>
              <a:latin typeface="+mj-lt"/>
            </a:endParaRPr>
          </a:p>
          <a:p>
            <a:pPr marL="139700" indent="0" algn="ctr">
              <a:lnSpc>
                <a:spcPct val="150000"/>
              </a:lnSpc>
              <a:buNone/>
            </a:pPr>
            <a:r>
              <a:rPr lang="en-US" sz="2800" b="1" smtClean="0">
                <a:solidFill>
                  <a:schemeClr val="accent1">
                    <a:lumMod val="50000"/>
                  </a:schemeClr>
                </a:solidFill>
                <a:latin typeface="+mj-lt"/>
              </a:rPr>
              <a:t>NÂNG CAO</a:t>
            </a:r>
            <a:endParaRPr lang="en-US" sz="2800" b="1">
              <a:solidFill>
                <a:schemeClr val="accent1">
                  <a:lumMod val="50000"/>
                </a:schemeClr>
              </a:solidFill>
              <a:latin typeface="+mj-lt"/>
            </a:endParaRPr>
          </a:p>
        </p:txBody>
      </p:sp>
      <p:sp>
        <p:nvSpPr>
          <p:cNvPr id="62" name="Rectangle 61"/>
          <p:cNvSpPr/>
          <p:nvPr/>
        </p:nvSpPr>
        <p:spPr>
          <a:xfrm>
            <a:off x="2398072" y="80111"/>
            <a:ext cx="4570482"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NỘI DUNG BÀI HỌC</a:t>
            </a:r>
          </a:p>
        </p:txBody>
      </p:sp>
      <p:sp>
        <p:nvSpPr>
          <p:cNvPr id="15" name="Rectangle 14"/>
          <p:cNvSpPr/>
          <p:nvPr/>
        </p:nvSpPr>
        <p:spPr>
          <a:xfrm>
            <a:off x="-373495" y="2443006"/>
            <a:ext cx="4572000" cy="1384995"/>
          </a:xfrm>
          <a:prstGeom prst="rect">
            <a:avLst/>
          </a:prstGeom>
        </p:spPr>
        <p:txBody>
          <a:bodyPr>
            <a:spAutoFit/>
          </a:bodyPr>
          <a:lstStyle/>
          <a:p>
            <a:pPr algn="ctr">
              <a:lnSpc>
                <a:spcPct val="150000"/>
              </a:lnSpc>
            </a:pPr>
            <a:r>
              <a:rPr lang="en-US" sz="2800" b="1">
                <a:solidFill>
                  <a:schemeClr val="accent1">
                    <a:lumMod val="50000"/>
                  </a:schemeClr>
                </a:solidFill>
                <a:latin typeface="+mj-lt"/>
                <a:ea typeface="Lexend"/>
                <a:cs typeface="Lexend"/>
                <a:sym typeface="Lexend"/>
              </a:rPr>
              <a:t>ĐỌC</a:t>
            </a:r>
          </a:p>
          <a:p>
            <a:pPr algn="ctr">
              <a:lnSpc>
                <a:spcPct val="150000"/>
              </a:lnSpc>
            </a:pPr>
            <a:r>
              <a:rPr lang="en-US" sz="2800" b="1" smtClean="0">
                <a:solidFill>
                  <a:schemeClr val="accent1">
                    <a:lumMod val="50000"/>
                  </a:schemeClr>
                </a:solidFill>
                <a:latin typeface="+mj-lt"/>
                <a:ea typeface="Lexend"/>
                <a:cs typeface="Lexend"/>
                <a:sym typeface="Lexend"/>
              </a:rPr>
              <a:t>THÀNH TIẾNG</a:t>
            </a:r>
            <a:endParaRPr lang="en-US" sz="2800" b="1">
              <a:solidFill>
                <a:schemeClr val="accent1">
                  <a:lumMod val="50000"/>
                </a:schemeClr>
              </a:solidFill>
              <a:latin typeface="+mj-lt"/>
              <a:ea typeface="Lexend"/>
              <a:cs typeface="Lexend"/>
              <a:sym typeface="Lexen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fade">
                                      <p:cBhvr>
                                        <p:cTn id="27" dur="500"/>
                                        <p:tgtEl>
                                          <p:spTgt spid="5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1" end="1"/>
                                            </p:txEl>
                                          </p:spTgt>
                                        </p:tgtEl>
                                        <p:attrNameLst>
                                          <p:attrName>style.visibility</p:attrName>
                                        </p:attrNameLst>
                                      </p:cBhvr>
                                      <p:to>
                                        <p:strVal val="visible"/>
                                      </p:to>
                                    </p:set>
                                    <p:animEffect transition="in" filter="fade">
                                      <p:cBhvr>
                                        <p:cTn id="43" dur="5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p:bldP spid="58" grpId="0"/>
      <p:bldP spid="59" grpId="0" build="p"/>
      <p:bldP spid="60" grpId="0"/>
      <p:bldP spid="61" grpId="0" uiExpand="1" build="p"/>
      <p:bldP spid="62" grpId="0"/>
      <p:bldP spid="15" grpId="0"/>
    </p:bldLst>
  </p:timing>
</p:sld>
</file>

<file path=ppt/theme/theme1.xml><?xml version="1.0" encoding="utf-8"?>
<a:theme xmlns:a="http://schemas.openxmlformats.org/drawingml/2006/main" name="Spanish Geography Lesson: Canary Islands by Slidesgo">
  <a:themeElements>
    <a:clrScheme name="Simple Light">
      <a:dk1>
        <a:srgbClr val="191919"/>
      </a:dk1>
      <a:lt1>
        <a:srgbClr val="D0EEF3"/>
      </a:lt1>
      <a:dk2>
        <a:srgbClr val="FFB70B"/>
      </a:dk2>
      <a:lt2>
        <a:srgbClr val="E57B47"/>
      </a:lt2>
      <a:accent1>
        <a:srgbClr val="63A754"/>
      </a:accent1>
      <a:accent2>
        <a:srgbClr val="7CD1C5"/>
      </a:accent2>
      <a:accent3>
        <a:srgbClr val="007095"/>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950</Words>
  <PresentationFormat>On-screen Show (16:9)</PresentationFormat>
  <Paragraphs>113</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Barlow</vt:lpstr>
      <vt:lpstr>Calibri</vt:lpstr>
      <vt:lpstr>Lexend</vt:lpstr>
      <vt:lpstr>Livvic</vt:lpstr>
      <vt:lpstr>Rakkas</vt:lpstr>
      <vt:lpstr>Sacramento</vt:lpstr>
      <vt:lpstr>Shadows Into Light Two</vt:lpstr>
      <vt:lpstr>Sora</vt:lpstr>
      <vt:lpstr>Sora ExtraBold</vt:lpstr>
      <vt:lpstr>Spanish Geography Lesson: Canary Islands by Slidesgo</vt:lpstr>
      <vt:lpstr>VUI MỪNG CHÀO ĐÓN CÁC EM TỚI BUỔI HỌC NGÀY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ĐỌC  THÀNH TIẾNG</vt:lpstr>
      <vt:lpstr>ĐỌC THÀNH TIẾNG</vt:lpstr>
      <vt:lpstr>ĐỌC THÀNH TIẾNG</vt:lpstr>
      <vt:lpstr>ĐỌC HIỂU</vt:lpstr>
      <vt:lpstr>ĐỌC HIỂU</vt:lpstr>
      <vt:lpstr>ĐỌC HIỂU</vt:lpstr>
      <vt:lpstr>ĐỌC HIỂU</vt:lpstr>
      <vt:lpstr>ĐỌC HIỂU</vt:lpstr>
      <vt:lpstr>ĐỌC HIỂU</vt:lpstr>
      <vt:lpstr>ĐỌC HIỂU</vt:lpstr>
      <vt:lpstr>ĐỌC HIỂU</vt:lpstr>
      <vt:lpstr>ĐỌC  NÂNG CAO</vt:lpstr>
      <vt:lpstr>ĐỌC NÂNG CAO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2023-09-20T02:58:41Z</dcterms:modified>
</cp:coreProperties>
</file>