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5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hjSsKa5E3nsTyruEPoaX5tDIPJ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10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êu đề Bản chiếu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ống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ội dung với Chú thích" type="objTx">
  <p:cSld name="OBJECT_WITH_CAPTION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83" name="Google Shape;83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4" name="Google Shape;84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êu đề và Văn bản Dọc" type="vertTx">
  <p:cSld name="VERTICAL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" name="Google Shape;90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êu đề Dọc và Văn bản" type="vertTitleAndTx">
  <p:cSld name="VERTICAL_TITLE_AND_VERTICAL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6" name="Google Shape;96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̉nh với Chú thích" type="picTx">
  <p:cSld name="PICTURE_WITH_CAPTION_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21" name="Google Shape;2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̉nh với Chú thích" type="picTx">
  <p:cSld name="PICTURE_WITH_CAPTIO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34" name="Google Shape;3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êu đề Bản chiếu" type="title">
  <p:cSld name="TITL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40" name="Google Shape;4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êu đề và Nội dung" type="obj">
  <p:cSld name="OBJEC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Đầu trang của Phần" type="secHead">
  <p:cSld name="SECTION_HEAD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2" name="Google Shape;5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ai Nội dung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ép so sánh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5" name="Google Shape;65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7" name="Google Shape;67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ỉ Tiêu đề" type="titleOnly">
  <p:cSld name="TITLE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2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11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"/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4" name="Google Shape;104;p1"/>
          <p:cNvPicPr preferRelativeResize="0"/>
          <p:nvPr/>
        </p:nvPicPr>
        <p:blipFill rotWithShape="1">
          <a:blip r:embed="rId3">
            <a:alphaModFix/>
          </a:blip>
          <a:srcRect b="0" l="0" r="0" t="15413"/>
          <a:stretch/>
        </p:blipFill>
        <p:spPr>
          <a:xfrm>
            <a:off x="20" y="1"/>
            <a:ext cx="1219198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rotWithShape="1">
            <a:blip r:embed="rId4">
              <a:alphaModFix amt="27000"/>
            </a:blip>
            <a:tile algn="ctr" flip="xy" tx="0" sx="92000" ty="-254000" sy="89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>
            <p:ph type="ctrTitle"/>
          </p:nvPr>
        </p:nvSpPr>
        <p:spPr>
          <a:xfrm>
            <a:off x="1470329" y="832723"/>
            <a:ext cx="9966960" cy="25520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8000"/>
              <a:buFont typeface="Calibri"/>
              <a:buNone/>
            </a:pPr>
            <a:r>
              <a:rPr b="1" lang="en-US" sz="8000">
                <a:solidFill>
                  <a:srgbClr val="C00000"/>
                </a:solidFill>
              </a:rPr>
              <a:t>BA CỐNG HIẾN VĨ ĐẠI CỦA CÁC-MÁC</a:t>
            </a:r>
            <a:endParaRPr b="1" sz="8000">
              <a:solidFill>
                <a:srgbClr val="C00000"/>
              </a:solidFill>
            </a:endParaRPr>
          </a:p>
        </p:txBody>
      </p:sp>
      <p:sp>
        <p:nvSpPr>
          <p:cNvPr id="107" name="Google Shape;107;p1"/>
          <p:cNvSpPr txBox="1"/>
          <p:nvPr>
            <p:ph idx="1" type="subTitle"/>
          </p:nvPr>
        </p:nvSpPr>
        <p:spPr>
          <a:xfrm>
            <a:off x="3104520" y="3428999"/>
            <a:ext cx="7891272" cy="7074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A35"/>
              </a:buClr>
              <a:buSzPts val="4800"/>
              <a:buNone/>
            </a:pPr>
            <a:r>
              <a:rPr b="1" lang="en-US" sz="4800">
                <a:solidFill>
                  <a:srgbClr val="222A35"/>
                </a:solidFill>
              </a:rPr>
              <a:t>ĂNG-GHEN</a:t>
            </a:r>
            <a:endParaRPr b="1" sz="4800">
              <a:solidFill>
                <a:srgbClr val="222A35"/>
              </a:solidFill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984504" y="1955749"/>
            <a:ext cx="10222992" cy="80683"/>
          </a:xfrm>
          <a:prstGeom prst="rect">
            <a:avLst/>
          </a:prstGeom>
          <a:blipFill rotWithShape="1">
            <a:blip r:embed="rId5">
              <a:alphaModFix amt="85000"/>
            </a:blip>
            <a:tile algn="ctr" flip="xy" tx="0" sx="92000" ty="-762000" sy="89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/>
          <p:nvPr/>
        </p:nvSpPr>
        <p:spPr>
          <a:xfrm>
            <a:off x="984504" y="4808342"/>
            <a:ext cx="10222992" cy="80683"/>
          </a:xfrm>
          <a:prstGeom prst="rect">
            <a:avLst/>
          </a:prstGeom>
          <a:blipFill rotWithShape="1">
            <a:blip r:embed="rId5">
              <a:alphaModFix amt="85000"/>
            </a:blip>
            <a:tile algn="ctr" flip="xy" tx="0" sx="92000" ty="-717550" sy="89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/>
          <p:nvPr>
            <p:ph type="title"/>
          </p:nvPr>
        </p:nvSpPr>
        <p:spPr>
          <a:xfrm>
            <a:off x="0" y="0"/>
            <a:ext cx="3932237" cy="7752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 sz="4400" u="sng"/>
              <a:t>2. Tác phẩm</a:t>
            </a:r>
            <a:endParaRPr b="1" sz="4400"/>
          </a:p>
        </p:txBody>
      </p:sp>
      <p:sp>
        <p:nvSpPr>
          <p:cNvPr id="115" name="Google Shape;115;p4"/>
          <p:cNvSpPr txBox="1"/>
          <p:nvPr>
            <p:ph idx="1" type="body"/>
          </p:nvPr>
        </p:nvSpPr>
        <p:spPr>
          <a:xfrm>
            <a:off x="190431" y="987425"/>
            <a:ext cx="4792386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>
                <a:latin typeface="Times New Roman"/>
                <a:ea typeface="Times New Roman"/>
                <a:cs typeface="Times New Roman"/>
                <a:sym typeface="Times New Roman"/>
              </a:rPr>
              <a:t>- Hoàn cảnh sáng tác</a:t>
            </a:r>
            <a:r>
              <a:rPr b="1" lang="en-US" sz="4000"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en-US" sz="4000">
                <a:latin typeface="Times New Roman"/>
                <a:ea typeface="Times New Roman"/>
                <a:cs typeface="Times New Roman"/>
                <a:sym typeface="Times New Roman"/>
              </a:rPr>
              <a:t> “Ba cống hiến vĩ đại của Các-mác” là bài điếu văn của Ăng-ghen đọc trước mộ Mác. Được sáng tác vào tháng 3/1883, sau khi Các-mác qua đời.</a:t>
            </a:r>
            <a:endParaRPr sz="4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6" name="Google Shape;116;p4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9767" r="9767" t="0"/>
          <a:stretch/>
        </p:blipFill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14141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"/>
          <p:cNvSpPr txBox="1"/>
          <p:nvPr>
            <p:ph type="title"/>
          </p:nvPr>
        </p:nvSpPr>
        <p:spPr>
          <a:xfrm>
            <a:off x="185225" y="775190"/>
            <a:ext cx="5314536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Times New Roman"/>
              <a:buNone/>
            </a:pPr>
            <a:r>
              <a:rPr b="1" lang="en-US" sz="3959">
                <a:latin typeface="Times New Roman"/>
                <a:ea typeface="Times New Roman"/>
                <a:cs typeface="Times New Roman"/>
                <a:sym typeface="Times New Roman"/>
              </a:rPr>
              <a:t>I. </a:t>
            </a:r>
            <a:r>
              <a:rPr b="1" lang="en-US" sz="3959" u="sng">
                <a:latin typeface="Times New Roman"/>
                <a:ea typeface="Times New Roman"/>
                <a:cs typeface="Times New Roman"/>
                <a:sym typeface="Times New Roman"/>
              </a:rPr>
              <a:t>TÌM HIỂU CHUNG:</a:t>
            </a:r>
            <a:br>
              <a:rPr lang="en-US" sz="3959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3959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2" name="Google Shape;122;p2"/>
          <p:cNvSpPr txBox="1"/>
          <p:nvPr>
            <p:ph idx="1" type="body"/>
          </p:nvPr>
        </p:nvSpPr>
        <p:spPr>
          <a:xfrm>
            <a:off x="381998" y="2279018"/>
            <a:ext cx="6117102" cy="3375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Char char="•"/>
            </a:pPr>
            <a:r>
              <a:rPr b="1" lang="en-US" sz="4000">
                <a:latin typeface="Times New Roman"/>
                <a:ea typeface="Times New Roman"/>
                <a:cs typeface="Times New Roman"/>
                <a:sym typeface="Times New Roman"/>
              </a:rPr>
              <a:t>1. </a:t>
            </a:r>
            <a:r>
              <a:rPr b="1" lang="en-US" sz="4000" u="sng">
                <a:latin typeface="Times New Roman"/>
                <a:ea typeface="Times New Roman"/>
                <a:cs typeface="Times New Roman"/>
                <a:sym typeface="Times New Roman"/>
              </a:rPr>
              <a:t>Tác giả</a:t>
            </a:r>
            <a:r>
              <a:rPr b="1" lang="en-US" sz="4000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/>
          </a:p>
          <a:p>
            <a:pPr indent="-25400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Char char="•"/>
            </a:pPr>
            <a:r>
              <a:rPr b="1" i="1" lang="en-US" sz="4000">
                <a:latin typeface="Times New Roman"/>
                <a:ea typeface="Times New Roman"/>
                <a:cs typeface="Times New Roman"/>
                <a:sym typeface="Times New Roman"/>
              </a:rPr>
              <a:t> a. Ăng-ghen</a:t>
            </a:r>
            <a:r>
              <a:rPr b="1" lang="en-US" sz="4000">
                <a:latin typeface="Times New Roman"/>
                <a:ea typeface="Times New Roman"/>
                <a:cs typeface="Times New Roman"/>
                <a:sym typeface="Times New Roman"/>
              </a:rPr>
              <a:t> (1820-1895) sinh ra ở Đức, là nhà triết học, nhà lí luận, và hoạt động cách mạng, lãnh tụ của giai cấp vô sản toàn thế giới.</a:t>
            </a:r>
            <a:endParaRPr/>
          </a:p>
        </p:txBody>
      </p:sp>
      <p:sp>
        <p:nvSpPr>
          <p:cNvPr id="123" name="Google Shape;123;p2"/>
          <p:cNvSpPr/>
          <p:nvPr/>
        </p:nvSpPr>
        <p:spPr>
          <a:xfrm flipH="1">
            <a:off x="6582780" y="-2008"/>
            <a:ext cx="5609220" cy="5840278"/>
          </a:xfrm>
          <a:custGeom>
            <a:rect b="b" l="l" r="r" t="t"/>
            <a:pathLst>
              <a:path extrusionOk="0" h="5840278" w="5609220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Ảnh có chứa người, người đàn ông, tường, trong nhà&#10;&#10;Mô tả được tạo tự động" id="124" name="Google Shape;124;p2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10113" l="0" r="1" t="0"/>
          <a:stretch/>
        </p:blipFill>
        <p:spPr>
          <a:xfrm>
            <a:off x="6750141" y="-2"/>
            <a:ext cx="5441859" cy="56549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"/>
          <p:cNvSpPr txBox="1"/>
          <p:nvPr>
            <p:ph type="title"/>
          </p:nvPr>
        </p:nvSpPr>
        <p:spPr>
          <a:xfrm>
            <a:off x="562134" y="3414308"/>
            <a:ext cx="4981734" cy="121231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br>
              <a:rPr lang="en-US" sz="400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4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30" name="Google Shape;130;p3"/>
          <p:cNvCxnSpPr/>
          <p:nvPr/>
        </p:nvCxnSpPr>
        <p:spPr>
          <a:xfrm>
            <a:off x="1008782" y="1701532"/>
            <a:ext cx="4572000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1" name="Google Shape;131;p3"/>
          <p:cNvSpPr txBox="1"/>
          <p:nvPr>
            <p:ph idx="1" type="body"/>
          </p:nvPr>
        </p:nvSpPr>
        <p:spPr>
          <a:xfrm>
            <a:off x="811178" y="1914915"/>
            <a:ext cx="4981734" cy="43129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940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b="1" i="1" lang="en-US" sz="4400">
                <a:latin typeface="Times New Roman"/>
                <a:ea typeface="Times New Roman"/>
                <a:cs typeface="Times New Roman"/>
                <a:sym typeface="Times New Roman"/>
              </a:rPr>
              <a:t>b. Các-mác </a:t>
            </a:r>
            <a:r>
              <a:rPr lang="en-US" sz="4400">
                <a:latin typeface="Times New Roman"/>
                <a:ea typeface="Times New Roman"/>
                <a:cs typeface="Times New Roman"/>
                <a:sym typeface="Times New Roman"/>
              </a:rPr>
              <a:t>(1818-1883) là người Đức, là nhà triết học, nhà lí luận, và hoạt động cách mạng, lãnh tụ của giai cấp vô sản toàn thế giới.</a:t>
            </a:r>
            <a:endParaRPr sz="4400"/>
          </a:p>
        </p:txBody>
      </p:sp>
      <p:sp>
        <p:nvSpPr>
          <p:cNvPr id="132" name="Google Shape;132;p3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3"/>
          <p:cNvSpPr/>
          <p:nvPr/>
        </p:nvSpPr>
        <p:spPr>
          <a:xfrm>
            <a:off x="6560677" y="485775"/>
            <a:ext cx="2203222" cy="286279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Ảnh có chứa cây, ngoài trời, cỏ, công viên&#10;&#10;Mô tả được tạo tự động" id="134" name="Google Shape;134;p3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20078" l="0" r="0" t="20078"/>
          <a:stretch/>
        </p:blipFill>
        <p:spPr>
          <a:xfrm>
            <a:off x="6715643" y="1171237"/>
            <a:ext cx="1883664" cy="1487356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3"/>
          <p:cNvSpPr/>
          <p:nvPr/>
        </p:nvSpPr>
        <p:spPr>
          <a:xfrm flipH="1">
            <a:off x="8946169" y="481265"/>
            <a:ext cx="2212848" cy="1880508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3"/>
          <p:cNvSpPr/>
          <p:nvPr/>
        </p:nvSpPr>
        <p:spPr>
          <a:xfrm flipH="1">
            <a:off x="6551051" y="3509435"/>
            <a:ext cx="2212848" cy="2857076"/>
          </a:xfrm>
          <a:prstGeom prst="rect">
            <a:avLst/>
          </a:prstGeom>
          <a:solidFill>
            <a:srgbClr val="000000">
              <a:alpha val="2470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3"/>
          <p:cNvSpPr/>
          <p:nvPr/>
        </p:nvSpPr>
        <p:spPr>
          <a:xfrm>
            <a:off x="8943561" y="2514599"/>
            <a:ext cx="2783884" cy="38519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Ảnh có chứa tòa nhà, ảnh, ngoài trời, đen&#10;&#10;Mô tả được tạo tự động" id="138" name="Google Shape;138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105635" y="2745096"/>
            <a:ext cx="2459736" cy="336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2019-03-24T15:19:00Z</dcterms:created>
  <dc:creator>Nguyen</dc:creator>
</cp:coreProperties>
</file>