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17"/>
  </p:notesMasterIdLst>
  <p:sldIdLst>
    <p:sldId id="258" r:id="rId3"/>
    <p:sldId id="316" r:id="rId4"/>
    <p:sldId id="256" r:id="rId5"/>
    <p:sldId id="259" r:id="rId6"/>
    <p:sldId id="261" r:id="rId7"/>
    <p:sldId id="317" r:id="rId8"/>
    <p:sldId id="318" r:id="rId9"/>
    <p:sldId id="267" r:id="rId10"/>
    <p:sldId id="319" r:id="rId11"/>
    <p:sldId id="304" r:id="rId12"/>
    <p:sldId id="320" r:id="rId13"/>
    <p:sldId id="311" r:id="rId14"/>
    <p:sldId id="283" r:id="rId15"/>
    <p:sldId id="286" r:id="rId16"/>
  </p:sldIdLst>
  <p:sldSz cx="9144000" cy="5143500" type="screen16x9"/>
  <p:notesSz cx="6858000" cy="9144000"/>
  <p:embeddedFontLst>
    <p:embeddedFont>
      <p:font typeface="Oswald" charset="0"/>
      <p:regular r:id="rId18"/>
      <p:bold r:id="rId19"/>
    </p:embeddedFont>
    <p:embeddedFont>
      <p:font typeface="Arvo" charset="0"/>
      <p:regular r:id="rId20"/>
      <p:bold r:id="rId21"/>
      <p:italic r:id="rId22"/>
      <p:boldItalic r:id="rId23"/>
    </p:embeddedFont>
    <p:embeddedFont>
      <p:font typeface="Open Sans" charset="0"/>
      <p:regular r:id="rId24"/>
      <p:bold r:id="rId25"/>
      <p:italic r:id="rId26"/>
      <p:boldItalic r:id="rId27"/>
    </p:embeddedFont>
    <p:embeddedFont>
      <p:font typeface="Open Sans Light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Montserrat Black" charset="0"/>
      <p:bold r:id="rId36"/>
      <p:boldItalic r:id="rId37"/>
    </p:embeddedFont>
    <p:embeddedFont>
      <p:font typeface="Oswald Regular" charset="0"/>
      <p:regular r:id="rId38"/>
      <p:bold r:id="rId39"/>
    </p:embeddedFont>
    <p:embeddedFont>
      <p:font typeface="Bodoni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97">
          <p15:clr>
            <a:srgbClr val="A4A3A4"/>
          </p15:clr>
        </p15:guide>
        <p15:guide id="2" pos="2880">
          <p15:clr>
            <a:srgbClr val="A4A3A4"/>
          </p15:clr>
        </p15:guide>
        <p15:guide id="3" pos="326">
          <p15:clr>
            <a:srgbClr val="A4A3A4"/>
          </p15:clr>
        </p15:guide>
        <p15:guide id="4" pos="3437">
          <p15:clr>
            <a:srgbClr val="A4A3A4"/>
          </p15:clr>
        </p15:guide>
        <p15:guide id="5" orient="horz" pos="2241">
          <p15:clr>
            <a:srgbClr val="A4A3A4"/>
          </p15:clr>
        </p15:guide>
        <p15:guide id="6" orient="horz" pos="907">
          <p15:clr>
            <a:srgbClr val="A4A3A4"/>
          </p15:clr>
        </p15:guide>
        <p15:guide id="7" pos="3144">
          <p15:clr>
            <a:srgbClr val="A4A3A4"/>
          </p15:clr>
        </p15:guide>
        <p15:guide id="8" orient="horz" pos="999">
          <p15:clr>
            <a:srgbClr val="A4A3A4"/>
          </p15:clr>
        </p15:guide>
        <p15:guide id="9" orient="horz" pos="2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10"/>
    <a:srgbClr val="A5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675CF-B73B-42E9-A5D2-5B25FE99CC23}">
  <a:tblStyle styleId="{076675CF-B73B-42E9-A5D2-5B25FE99C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98" autoAdjust="0"/>
  </p:normalViewPr>
  <p:slideViewPr>
    <p:cSldViewPr snapToGrid="0">
      <p:cViewPr varScale="1">
        <p:scale>
          <a:sx n="99" d="100"/>
          <a:sy n="99" d="100"/>
        </p:scale>
        <p:origin x="-546" y="-84"/>
      </p:cViewPr>
      <p:guideLst>
        <p:guide orient="horz" pos="1897"/>
        <p:guide orient="horz" pos="2241"/>
        <p:guide orient="horz" pos="907"/>
        <p:guide orient="horz" pos="999"/>
        <p:guide orient="horz" pos="2098"/>
        <p:guide pos="2880"/>
        <p:guide pos="326"/>
        <p:guide pos="3437"/>
        <p:guide pos="3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5820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e745794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de7457949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3de7457949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3de7457949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563f39e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563f39e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69d18dc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4569d18dc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6b8bbf4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6b8bbf4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e745794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de7457949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43fb36d69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6" name="Google Shape;1816;g43fb36d69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infographic">
  <p:cSld name="TITLE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1" y="0"/>
            <a:ext cx="29700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28122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443502" y="373152"/>
            <a:ext cx="593012" cy="593012"/>
            <a:chOff x="431250" y="521075"/>
            <a:chExt cx="2084400" cy="2084400"/>
          </a:xfrm>
        </p:grpSpPr>
        <p:sp>
          <p:nvSpPr>
            <p:cNvPr id="24" name="Google Shape;24;p4"/>
            <p:cNvSpPr/>
            <p:nvPr/>
          </p:nvSpPr>
          <p:spPr>
            <a:xfrm>
              <a:off x="431250" y="521075"/>
              <a:ext cx="2084400" cy="20844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04150" y="893975"/>
              <a:ext cx="1338600" cy="13386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1001850" y="1091675"/>
              <a:ext cx="943200" cy="9432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4"/>
          <p:cNvSpPr/>
          <p:nvPr/>
        </p:nvSpPr>
        <p:spPr>
          <a:xfrm>
            <a:off x="7371713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8300" y="1107875"/>
            <a:ext cx="2145000" cy="14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8300" y="2684650"/>
            <a:ext cx="21450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2122200" y="571707"/>
            <a:ext cx="4899600" cy="21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2"/>
          </p:nvPr>
        </p:nvSpPr>
        <p:spPr>
          <a:xfrm>
            <a:off x="1241050" y="3183550"/>
            <a:ext cx="66618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>
            <a:off x="3920100" y="2860900"/>
            <a:ext cx="13038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ome text slide ">
  <p:cSld name="BIG_NUMBER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609850" y="1675400"/>
            <a:ext cx="59244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435875" y="812685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1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28"/>
          <p:cNvCxnSpPr/>
          <p:nvPr/>
        </p:nvCxnSpPr>
        <p:spPr>
          <a:xfrm>
            <a:off x="4978425" y="2393525"/>
            <a:ext cx="1382400" cy="1020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6346500" y="3115425"/>
            <a:ext cx="2478300" cy="4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CUSTOM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4271800" y="-57150"/>
            <a:ext cx="50301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infographic">
  <p:cSld name="Left Title &amp; infographic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1" y="0"/>
            <a:ext cx="29700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28122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443502" y="373152"/>
            <a:ext cx="593012" cy="593012"/>
            <a:chOff x="431250" y="521075"/>
            <a:chExt cx="2084400" cy="2084400"/>
          </a:xfrm>
        </p:grpSpPr>
        <p:sp>
          <p:nvSpPr>
            <p:cNvPr id="24" name="Google Shape;24;p4"/>
            <p:cNvSpPr/>
            <p:nvPr/>
          </p:nvSpPr>
          <p:spPr>
            <a:xfrm>
              <a:off x="431250" y="521075"/>
              <a:ext cx="2084400" cy="20844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04150" y="893975"/>
              <a:ext cx="1338600" cy="13386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1001850" y="1091675"/>
              <a:ext cx="943200" cy="9432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7" name="Google Shape;27;p4"/>
          <p:cNvSpPr/>
          <p:nvPr/>
        </p:nvSpPr>
        <p:spPr>
          <a:xfrm>
            <a:off x="7371713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8300" y="1107875"/>
            <a:ext cx="2145000" cy="14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8300" y="2684650"/>
            <a:ext cx="21450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1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">
  <p:cSld name="BIG Title &amp; subtitle slide 1">
    <p:bg>
      <p:bgPr>
        <a:solidFill>
          <a:srgbClr val="E1628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131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87200" y="949800"/>
            <a:ext cx="3055500" cy="16809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487200" y="2624114"/>
            <a:ext cx="2770200" cy="7638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9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 1">
  <p:cSld name="BIG Title &amp; subtitle slide 1 1">
    <p:bg>
      <p:bgPr>
        <a:solidFill>
          <a:srgbClr val="00B1AE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5703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059200" y="949800"/>
            <a:ext cx="3055500" cy="16809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5059200" y="2630700"/>
            <a:ext cx="2770200" cy="7638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1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illustration">
  <p:cSld name="BIG Title &amp; illustra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19449" y="0"/>
            <a:ext cx="23943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71224" y="0"/>
            <a:ext cx="23943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23943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8950" y="721450"/>
            <a:ext cx="1783500" cy="118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05400" y="1652950"/>
            <a:ext cx="1783500" cy="7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6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Quote slide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2122250" y="1373707"/>
            <a:ext cx="4899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EFEFE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2448077" y="3631625"/>
            <a:ext cx="39657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58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">
  <p:cSld name="SECTION_HEADER_1">
    <p:bg>
      <p:bgPr>
        <a:solidFill>
          <a:srgbClr val="E1628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131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87200" y="949800"/>
            <a:ext cx="3055500" cy="16809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487200" y="2624114"/>
            <a:ext cx="2770200" cy="7638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 1">
  <p:cSld name="Content Title &amp; Summary 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3300" y="620403"/>
            <a:ext cx="43932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99999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458701" y="800"/>
            <a:ext cx="685200" cy="14451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8458676" y="1846675"/>
            <a:ext cx="685200" cy="14451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8458676" y="3706350"/>
            <a:ext cx="685200" cy="14451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5709750" y="3593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5709599" y="2007800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7532575" y="44996"/>
            <a:ext cx="11784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40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4000" b="1">
              <a:solidFill>
                <a:srgbClr val="00C8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7517351" y="1925784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4000" b="1">
                <a:solidFill>
                  <a:srgbClr val="FACA3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4000" b="1">
              <a:solidFill>
                <a:srgbClr val="FACA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508997" y="3794645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4000" b="1">
                <a:solidFill>
                  <a:srgbClr val="E1628E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4000" b="1">
              <a:solidFill>
                <a:srgbClr val="E1628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5709750" y="55864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5709750" y="2196477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709599" y="38209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709750" y="400959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2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 &amp; body slide 1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520225" y="1939975"/>
            <a:ext cx="6012900" cy="19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04950" y="1053500"/>
            <a:ext cx="65907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Google Shape;87;p14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" name="Google Shape;92;p15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4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98250" y="799575"/>
            <a:ext cx="16467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7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 &amp; 2 columns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698250" y="800678"/>
            <a:ext cx="7747500" cy="37182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35775" y="1648700"/>
            <a:ext cx="25926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5291750" y="1648700"/>
            <a:ext cx="25473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05250" y="555175"/>
            <a:ext cx="6733500" cy="48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 rot="-5400000">
            <a:off x="6643750" y="40051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 rot="10800000">
            <a:off x="469650" y="26827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4798853" y="2195675"/>
            <a:ext cx="3139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1242878" y="2195675"/>
            <a:ext cx="30855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>
            <a:off x="135000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489585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93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 &amp; 3 columns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-78950" y="-226875"/>
            <a:ext cx="45873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57525" y="408410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757525" y="1796100"/>
            <a:ext cx="2221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2"/>
          </p:nvPr>
        </p:nvSpPr>
        <p:spPr>
          <a:xfrm>
            <a:off x="3519400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3"/>
          </p:nvPr>
        </p:nvSpPr>
        <p:spPr>
          <a:xfrm>
            <a:off x="6226675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 rot="5400000">
            <a:off x="4268850" y="3754350"/>
            <a:ext cx="606300" cy="21717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Google Shape;127;p20"/>
          <p:cNvSpPr/>
          <p:nvPr/>
        </p:nvSpPr>
        <p:spPr>
          <a:xfrm rot="5400000">
            <a:off x="1544700" y="3754350"/>
            <a:ext cx="606300" cy="21717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 rot="5400000">
            <a:off x="6993000" y="3754350"/>
            <a:ext cx="606300" cy="21717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4"/>
          </p:nvPr>
        </p:nvSpPr>
        <p:spPr>
          <a:xfrm>
            <a:off x="7620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348615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6"/>
          </p:nvPr>
        </p:nvSpPr>
        <p:spPr>
          <a:xfrm>
            <a:off x="62103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32" name="Google Shape;132;p20"/>
          <p:cNvCxnSpPr/>
          <p:nvPr/>
        </p:nvCxnSpPr>
        <p:spPr>
          <a:xfrm>
            <a:off x="75752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3" name="Google Shape;133;p20"/>
          <p:cNvCxnSpPr/>
          <p:nvPr/>
        </p:nvCxnSpPr>
        <p:spPr>
          <a:xfrm>
            <a:off x="34837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" name="Google Shape;134;p20"/>
          <p:cNvCxnSpPr/>
          <p:nvPr/>
        </p:nvCxnSpPr>
        <p:spPr>
          <a:xfrm>
            <a:off x="61768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E1628E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37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 text &amp; some text slide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2122200" y="571707"/>
            <a:ext cx="4899600" cy="21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2"/>
          </p:nvPr>
        </p:nvSpPr>
        <p:spPr>
          <a:xfrm>
            <a:off x="1241050" y="3183550"/>
            <a:ext cx="66618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>
            <a:off x="3920100" y="2860900"/>
            <a:ext cx="13038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19413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ome text slide ">
  <p:cSld name="Title &amp; some text slide 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609850" y="1675400"/>
            <a:ext cx="59244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435875" y="812685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9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1">
  <p:cSld name="Technology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92" name="Google Shape;192;p28"/>
          <p:cNvCxnSpPr/>
          <p:nvPr/>
        </p:nvCxnSpPr>
        <p:spPr>
          <a:xfrm>
            <a:off x="4978425" y="2393525"/>
            <a:ext cx="1382400" cy="1020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6346500" y="3115425"/>
            <a:ext cx="2478300" cy="4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illustration">
  <p:cSld name="SECTION_HEADER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19449" y="0"/>
            <a:ext cx="23943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71224" y="0"/>
            <a:ext cx="23943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23943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8950" y="721450"/>
            <a:ext cx="1783500" cy="118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05400" y="1652950"/>
            <a:ext cx="1783500" cy="7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4271800" y="-57150"/>
            <a:ext cx="50301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5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2122250" y="1373707"/>
            <a:ext cx="4899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EFEFE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2448077" y="3631625"/>
            <a:ext cx="39657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 1">
  <p:cSld name="TITLE_AND_BODY_5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3300" y="620403"/>
            <a:ext cx="43932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99999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458701" y="800"/>
            <a:ext cx="685200" cy="14451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8458676" y="1846675"/>
            <a:ext cx="685200" cy="14451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8458676" y="3706350"/>
            <a:ext cx="685200" cy="14451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5709750" y="3593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5709599" y="2007800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7532575" y="44996"/>
            <a:ext cx="11784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4000" b="1">
              <a:solidFill>
                <a:srgbClr val="00C8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7517351" y="1925784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FACA3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4000" b="1">
              <a:solidFill>
                <a:srgbClr val="FACA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508997" y="3794645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E1628E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4000" b="1">
              <a:solidFill>
                <a:srgbClr val="E1628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5709750" y="55864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5709750" y="2196477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709599" y="38209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709750" y="400959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520225" y="1939975"/>
            <a:ext cx="6012900" cy="19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04950" y="1053500"/>
            <a:ext cx="65907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TITLE_AND_BODY_4_3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_AND_TWO_COLUMNS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698250" y="800678"/>
            <a:ext cx="7747500" cy="37182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35775" y="1648700"/>
            <a:ext cx="25926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5291750" y="1648700"/>
            <a:ext cx="25473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05250" y="555175"/>
            <a:ext cx="6733500" cy="48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 rot="-5400000">
            <a:off x="6643750" y="40051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 rot="10800000">
            <a:off x="469650" y="26827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4798853" y="2195675"/>
            <a:ext cx="3139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1242878" y="2195675"/>
            <a:ext cx="30855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>
            <a:off x="135000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489585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-78950" y="-226875"/>
            <a:ext cx="45873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57525" y="408410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757525" y="1796100"/>
            <a:ext cx="2221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2"/>
          </p:nvPr>
        </p:nvSpPr>
        <p:spPr>
          <a:xfrm>
            <a:off x="3519400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3"/>
          </p:nvPr>
        </p:nvSpPr>
        <p:spPr>
          <a:xfrm>
            <a:off x="6226675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 rot="5400000">
            <a:off x="4268850" y="3754350"/>
            <a:ext cx="606300" cy="21717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 rot="5400000">
            <a:off x="1544700" y="3754350"/>
            <a:ext cx="606300" cy="21717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 rot="5400000">
            <a:off x="6993000" y="3754350"/>
            <a:ext cx="606300" cy="21717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4"/>
          </p:nvPr>
        </p:nvSpPr>
        <p:spPr>
          <a:xfrm>
            <a:off x="7620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348615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6"/>
          </p:nvPr>
        </p:nvSpPr>
        <p:spPr>
          <a:xfrm>
            <a:off x="62103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32" name="Google Shape;132;p20"/>
          <p:cNvCxnSpPr/>
          <p:nvPr/>
        </p:nvCxnSpPr>
        <p:spPr>
          <a:xfrm>
            <a:off x="75752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3" name="Google Shape;133;p20"/>
          <p:cNvCxnSpPr/>
          <p:nvPr/>
        </p:nvCxnSpPr>
        <p:spPr>
          <a:xfrm>
            <a:off x="34837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" name="Google Shape;134;p20"/>
          <p:cNvCxnSpPr/>
          <p:nvPr/>
        </p:nvCxnSpPr>
        <p:spPr>
          <a:xfrm>
            <a:off x="61768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E1628E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Oswald"/>
              <a:buNone/>
              <a:defRPr sz="2400" b="1">
                <a:solidFill>
                  <a:srgbClr val="31425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●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○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■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●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●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○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5" r:id="rId3"/>
    <p:sldLayoutId id="2147483658" r:id="rId4"/>
    <p:sldLayoutId id="2147483659" r:id="rId5"/>
    <p:sldLayoutId id="2147483660" r:id="rId6"/>
    <p:sldLayoutId id="2147483661" r:id="rId7"/>
    <p:sldLayoutId id="2147483665" r:id="rId8"/>
    <p:sldLayoutId id="2147483666" r:id="rId9"/>
    <p:sldLayoutId id="2147483669" r:id="rId10"/>
    <p:sldLayoutId id="2147483671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Oswald"/>
              <a:buNone/>
              <a:defRPr sz="2400" b="1">
                <a:solidFill>
                  <a:srgbClr val="31425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●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○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■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●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●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○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532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7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svg"/><Relationship Id="rId5" Type="http://schemas.openxmlformats.org/officeDocument/2006/relationships/image" Target="../media/image28.png"/><Relationship Id="rId4" Type="http://schemas.openxmlformats.org/officeDocument/2006/relationships/image" Target="../media/image4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6.svg"/><Relationship Id="rId11" Type="http://schemas.openxmlformats.org/officeDocument/2006/relationships/image" Target="../media/image101.sv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94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6FA85F0E-321D-0C61-70BA-0C2970ED4F5A}"/>
              </a:ext>
            </a:extLst>
          </p:cNvPr>
          <p:cNvSpPr txBox="1"/>
          <p:nvPr/>
        </p:nvSpPr>
        <p:spPr>
          <a:xfrm>
            <a:off x="783330" y="1192303"/>
            <a:ext cx="71937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THẦY CÔ VÀ CÁC EM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="" xmlns:a16="http://schemas.microsoft.com/office/drawing/2014/main" id="{0B17C107-1863-E6AA-2E47-DB0F45EF1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067157" y="1799996"/>
            <a:ext cx="934521" cy="3192464"/>
          </a:xfrm>
          <a:prstGeom prst="rect">
            <a:avLst/>
          </a:prstGeom>
        </p:spPr>
      </p:pic>
      <p:pic>
        <p:nvPicPr>
          <p:cNvPr id="4" name="Picture 21">
            <a:extLst>
              <a:ext uri="{FF2B5EF4-FFF2-40B4-BE49-F238E27FC236}">
                <a16:creationId xmlns="" xmlns:a16="http://schemas.microsoft.com/office/drawing/2014/main" id="{9BC65816-D9D3-7B56-83A9-806622987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54016" y="3764170"/>
            <a:ext cx="2278173" cy="1379330"/>
          </a:xfrm>
          <a:prstGeom prst="rect">
            <a:avLst/>
          </a:prstGeom>
        </p:spPr>
      </p:pic>
      <p:pic>
        <p:nvPicPr>
          <p:cNvPr id="5" name="Picture 29">
            <a:extLst>
              <a:ext uri="{FF2B5EF4-FFF2-40B4-BE49-F238E27FC236}">
                <a16:creationId xmlns="" xmlns:a16="http://schemas.microsoft.com/office/drawing/2014/main" id="{9BD7935E-CB2A-FCCA-F439-D83CE2741A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32" y="0"/>
            <a:ext cx="1117646" cy="111764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895"/>
            <a:ext cx="3554015" cy="49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5578" y="144204"/>
            <a:ext cx="351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4014" y="462570"/>
            <a:ext cx="4415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10.4.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06B9A034-84BF-AE7F-0D8F-29C01991B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869" y="4108225"/>
            <a:ext cx="1854727" cy="1035275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52C9593C-D65D-21E9-117C-DE5C61168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56070" y="1664774"/>
            <a:ext cx="1070249" cy="200216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73" y="1672332"/>
            <a:ext cx="5123497" cy="343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005137" y="26415"/>
            <a:ext cx="4138863" cy="1655544"/>
          </a:xfrm>
          <a:prstGeom prst="cloudCallout">
            <a:avLst>
              <a:gd name="adj1" fmla="val -28162"/>
              <a:gd name="adj2" fmla="val 6952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04" y="134754"/>
            <a:ext cx="244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013" y="854187"/>
            <a:ext cx="253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10.1/SGK/90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D8CAB08F-103E-C93A-3313-ED499F6F49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3800" y="2822583"/>
            <a:ext cx="1520200" cy="232091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B8DF1C15-0FEB-5922-507F-C76B3F90F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7378" y="3623172"/>
            <a:ext cx="1193533" cy="14266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7331B302-8BAA-C987-E27D-223598600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21871" cy="9906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78" y="1"/>
            <a:ext cx="3458731" cy="20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-119776" y="1787128"/>
            <a:ext cx="1563566" cy="18288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81053"/>
              </p:ext>
            </p:extLst>
          </p:nvPr>
        </p:nvGraphicFramePr>
        <p:xfrm>
          <a:off x="1521871" y="2063387"/>
          <a:ext cx="6101929" cy="2642444"/>
        </p:xfrm>
        <a:graphic>
          <a:graphicData uri="http://schemas.openxmlformats.org/drawingml/2006/table">
            <a:tbl>
              <a:tblPr bandRow="1"/>
              <a:tblGrid>
                <a:gridCol w="972151"/>
                <a:gridCol w="5129778"/>
              </a:tblGrid>
              <a:tr h="673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Đỉnh</a:t>
                      </a:r>
                      <a:endParaRPr lang="en-US" sz="2000" b="1" dirty="0">
                        <a:solidFill>
                          <a:srgbClr val="F8F81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0" algn="ctr"/>
                          <a:tab pos="4552315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Cạnh</a:t>
                      </a:r>
                      <a:endParaRPr lang="en-US" sz="2000" b="1" dirty="0">
                        <a:solidFill>
                          <a:srgbClr val="F8F81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Đường</a:t>
                      </a:r>
                      <a:r>
                        <a:rPr lang="en-US" sz="2000" b="1" dirty="0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chéo</a:t>
                      </a:r>
                      <a:endParaRPr lang="en-US" sz="2000" b="1" dirty="0">
                        <a:solidFill>
                          <a:srgbClr val="F8F81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Mặt</a:t>
                      </a:r>
                      <a:endParaRPr lang="en-US" sz="2000" b="1" dirty="0">
                        <a:solidFill>
                          <a:srgbClr val="F8F81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80084" y="2165684"/>
            <a:ext cx="4321743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3429000" algn="ctr"/>
                <a:tab pos="4552315" algn="l"/>
              </a:tabLst>
            </a:pP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A, B, C, D, E, F, G, H.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5448" y="2701528"/>
            <a:ext cx="4860758" cy="77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AB, BC, CD, AD, EF, FG, GH, EH, AE, BF, CG, DH.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7086" y="3623172"/>
            <a:ext cx="4013735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AG, BH, CE, DF.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2567" y="4225835"/>
            <a:ext cx="5524902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Times New Roman"/>
                <a:ea typeface="Calibri"/>
                <a:cs typeface="Times New Roman"/>
              </a:rPr>
              <a:t>ABCD, EFGH, ABFE, ADHE, BCGF,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CDGH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3081" y="105878"/>
            <a:ext cx="246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10.2/SGK/90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62"/>
          <p:cNvSpPr/>
          <p:nvPr/>
        </p:nvSpPr>
        <p:spPr>
          <a:xfrm>
            <a:off x="459269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21" name="Google Shape;1821;p62"/>
          <p:cNvSpPr/>
          <p:nvPr/>
        </p:nvSpPr>
        <p:spPr>
          <a:xfrm>
            <a:off x="3690836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4cm.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10.3/SGK/90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3" name="Google Shape;1823;p62"/>
          <p:cNvSpPr/>
          <p:nvPr/>
        </p:nvSpPr>
        <p:spPr>
          <a:xfrm>
            <a:off x="6583878" y="1973933"/>
            <a:ext cx="215094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“2.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34" name="Google Shape;1834;p62"/>
          <p:cNvGrpSpPr/>
          <p:nvPr/>
        </p:nvGrpSpPr>
        <p:grpSpPr>
          <a:xfrm>
            <a:off x="4387993" y="1645183"/>
            <a:ext cx="603900" cy="603900"/>
            <a:chOff x="4976042" y="1397050"/>
            <a:chExt cx="603900" cy="603900"/>
          </a:xfrm>
        </p:grpSpPr>
        <p:sp>
          <p:nvSpPr>
            <p:cNvPr id="1835" name="Google Shape;1835;p62"/>
            <p:cNvSpPr/>
            <p:nvPr/>
          </p:nvSpPr>
          <p:spPr>
            <a:xfrm>
              <a:off x="4976042" y="1397050"/>
              <a:ext cx="603900" cy="603900"/>
            </a:xfrm>
            <a:prstGeom prst="ellipse">
              <a:avLst/>
            </a:pr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6" name="Google Shape;1836;p62"/>
            <p:cNvGrpSpPr/>
            <p:nvPr/>
          </p:nvGrpSpPr>
          <p:grpSpPr>
            <a:xfrm>
              <a:off x="5108646" y="1528976"/>
              <a:ext cx="352641" cy="350164"/>
              <a:chOff x="-63250675" y="3744075"/>
              <a:chExt cx="320350" cy="318100"/>
            </a:xfrm>
          </p:grpSpPr>
          <p:sp>
            <p:nvSpPr>
              <p:cNvPr id="1837" name="Google Shape;1837;p62"/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62"/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62"/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0" name="Google Shape;1840;p62"/>
          <p:cNvGrpSpPr/>
          <p:nvPr/>
        </p:nvGrpSpPr>
        <p:grpSpPr>
          <a:xfrm>
            <a:off x="7324712" y="1640425"/>
            <a:ext cx="603900" cy="603900"/>
            <a:chOff x="7334759" y="1397050"/>
            <a:chExt cx="603900" cy="603900"/>
          </a:xfrm>
        </p:grpSpPr>
        <p:sp>
          <p:nvSpPr>
            <p:cNvPr id="1841" name="Google Shape;1841;p62"/>
            <p:cNvSpPr/>
            <p:nvPr/>
          </p:nvSpPr>
          <p:spPr>
            <a:xfrm>
              <a:off x="7334759" y="1397050"/>
              <a:ext cx="603900" cy="6039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2" name="Google Shape;1842;p62"/>
            <p:cNvGrpSpPr/>
            <p:nvPr/>
          </p:nvGrpSpPr>
          <p:grpSpPr>
            <a:xfrm>
              <a:off x="7463903" y="1534703"/>
              <a:ext cx="341633" cy="341413"/>
              <a:chOff x="-61351725" y="3372400"/>
              <a:chExt cx="310350" cy="310150"/>
            </a:xfrm>
          </p:grpSpPr>
          <p:sp>
            <p:nvSpPr>
              <p:cNvPr id="1843" name="Google Shape;1843;p62"/>
              <p:cNvSpPr/>
              <p:nvPr/>
            </p:nvSpPr>
            <p:spPr>
              <a:xfrm>
                <a:off x="-61165050" y="35588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410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4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2"/>
              <p:cNvSpPr/>
              <p:nvPr/>
            </p:nvSpPr>
            <p:spPr>
              <a:xfrm>
                <a:off x="-61247750" y="34761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378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378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3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62"/>
              <p:cNvSpPr/>
              <p:nvPr/>
            </p:nvSpPr>
            <p:spPr>
              <a:xfrm>
                <a:off x="-61351725" y="3372400"/>
                <a:ext cx="310350" cy="31015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2406" extrusionOk="0">
                    <a:moveTo>
                      <a:pt x="4506" y="3332"/>
                    </a:moveTo>
                    <a:cubicBezTo>
                      <a:pt x="5167" y="3332"/>
                      <a:pt x="5735" y="3867"/>
                      <a:pt x="5735" y="4561"/>
                    </a:cubicBezTo>
                    <a:cubicBezTo>
                      <a:pt x="5735" y="5222"/>
                      <a:pt x="5199" y="5821"/>
                      <a:pt x="4506" y="5821"/>
                    </a:cubicBezTo>
                    <a:cubicBezTo>
                      <a:pt x="3844" y="5821"/>
                      <a:pt x="3277" y="5254"/>
                      <a:pt x="3277" y="4561"/>
                    </a:cubicBezTo>
                    <a:cubicBezTo>
                      <a:pt x="3277" y="3899"/>
                      <a:pt x="3844" y="3332"/>
                      <a:pt x="4506" y="3332"/>
                    </a:cubicBezTo>
                    <a:close/>
                    <a:moveTo>
                      <a:pt x="7830" y="4159"/>
                    </a:moveTo>
                    <a:cubicBezTo>
                      <a:pt x="7940" y="4159"/>
                      <a:pt x="8050" y="4198"/>
                      <a:pt x="8129" y="4277"/>
                    </a:cubicBezTo>
                    <a:cubicBezTo>
                      <a:pt x="8286" y="4435"/>
                      <a:pt x="8286" y="4718"/>
                      <a:pt x="8129" y="4876"/>
                    </a:cubicBezTo>
                    <a:lnTo>
                      <a:pt x="4821" y="8184"/>
                    </a:lnTo>
                    <a:cubicBezTo>
                      <a:pt x="4742" y="8262"/>
                      <a:pt x="4632" y="8302"/>
                      <a:pt x="4522" y="8302"/>
                    </a:cubicBezTo>
                    <a:cubicBezTo>
                      <a:pt x="4411" y="8302"/>
                      <a:pt x="4301" y="8262"/>
                      <a:pt x="4222" y="8184"/>
                    </a:cubicBezTo>
                    <a:cubicBezTo>
                      <a:pt x="4065" y="8026"/>
                      <a:pt x="4065" y="7743"/>
                      <a:pt x="4222" y="7585"/>
                    </a:cubicBezTo>
                    <a:lnTo>
                      <a:pt x="7530" y="4277"/>
                    </a:lnTo>
                    <a:cubicBezTo>
                      <a:pt x="7609" y="4198"/>
                      <a:pt x="7719" y="4159"/>
                      <a:pt x="7830" y="4159"/>
                    </a:cubicBezTo>
                    <a:close/>
                    <a:moveTo>
                      <a:pt x="7845" y="6640"/>
                    </a:moveTo>
                    <a:cubicBezTo>
                      <a:pt x="8539" y="6640"/>
                      <a:pt x="9074" y="7175"/>
                      <a:pt x="9074" y="7900"/>
                    </a:cubicBezTo>
                    <a:cubicBezTo>
                      <a:pt x="9074" y="8562"/>
                      <a:pt x="8539" y="9129"/>
                      <a:pt x="7845" y="9129"/>
                    </a:cubicBezTo>
                    <a:cubicBezTo>
                      <a:pt x="7184" y="9129"/>
                      <a:pt x="6648" y="8562"/>
                      <a:pt x="6648" y="7900"/>
                    </a:cubicBezTo>
                    <a:cubicBezTo>
                      <a:pt x="6648" y="7239"/>
                      <a:pt x="7184" y="6640"/>
                      <a:pt x="7845" y="6640"/>
                    </a:cubicBezTo>
                    <a:close/>
                    <a:moveTo>
                      <a:pt x="6223" y="0"/>
                    </a:moveTo>
                    <a:cubicBezTo>
                      <a:pt x="6113" y="0"/>
                      <a:pt x="6002" y="40"/>
                      <a:pt x="5924" y="118"/>
                    </a:cubicBezTo>
                    <a:lnTo>
                      <a:pt x="4348" y="1694"/>
                    </a:lnTo>
                    <a:lnTo>
                      <a:pt x="2111" y="1694"/>
                    </a:lnTo>
                    <a:cubicBezTo>
                      <a:pt x="1859" y="1694"/>
                      <a:pt x="1702" y="1883"/>
                      <a:pt x="1702" y="2072"/>
                    </a:cubicBezTo>
                    <a:lnTo>
                      <a:pt x="1702" y="4309"/>
                    </a:lnTo>
                    <a:lnTo>
                      <a:pt x="127" y="5884"/>
                    </a:lnTo>
                    <a:cubicBezTo>
                      <a:pt x="1" y="6041"/>
                      <a:pt x="1" y="6325"/>
                      <a:pt x="127" y="6482"/>
                    </a:cubicBezTo>
                    <a:lnTo>
                      <a:pt x="1702" y="8058"/>
                    </a:lnTo>
                    <a:lnTo>
                      <a:pt x="1702" y="10294"/>
                    </a:lnTo>
                    <a:cubicBezTo>
                      <a:pt x="1702" y="10547"/>
                      <a:pt x="1922" y="10704"/>
                      <a:pt x="2111" y="10704"/>
                    </a:cubicBezTo>
                    <a:lnTo>
                      <a:pt x="4348" y="10704"/>
                    </a:lnTo>
                    <a:lnTo>
                      <a:pt x="5924" y="12279"/>
                    </a:lnTo>
                    <a:cubicBezTo>
                      <a:pt x="6018" y="12342"/>
                      <a:pt x="6113" y="12405"/>
                      <a:pt x="6207" y="12405"/>
                    </a:cubicBezTo>
                    <a:cubicBezTo>
                      <a:pt x="6333" y="12405"/>
                      <a:pt x="6396" y="12342"/>
                      <a:pt x="6491" y="12279"/>
                    </a:cubicBezTo>
                    <a:lnTo>
                      <a:pt x="8066" y="10704"/>
                    </a:lnTo>
                    <a:lnTo>
                      <a:pt x="10303" y="10704"/>
                    </a:lnTo>
                    <a:cubicBezTo>
                      <a:pt x="10523" y="10704"/>
                      <a:pt x="10744" y="10515"/>
                      <a:pt x="10744" y="10294"/>
                    </a:cubicBezTo>
                    <a:lnTo>
                      <a:pt x="10744" y="8058"/>
                    </a:lnTo>
                    <a:lnTo>
                      <a:pt x="12319" y="6482"/>
                    </a:lnTo>
                    <a:cubicBezTo>
                      <a:pt x="12382" y="6419"/>
                      <a:pt x="12414" y="6293"/>
                      <a:pt x="12414" y="6199"/>
                    </a:cubicBezTo>
                    <a:cubicBezTo>
                      <a:pt x="12414" y="6104"/>
                      <a:pt x="12382" y="6010"/>
                      <a:pt x="12319" y="5947"/>
                    </a:cubicBezTo>
                    <a:lnTo>
                      <a:pt x="10744" y="4372"/>
                    </a:lnTo>
                    <a:lnTo>
                      <a:pt x="10744" y="2103"/>
                    </a:lnTo>
                    <a:cubicBezTo>
                      <a:pt x="10744" y="1851"/>
                      <a:pt x="10523" y="1694"/>
                      <a:pt x="10334" y="1694"/>
                    </a:cubicBezTo>
                    <a:lnTo>
                      <a:pt x="8097" y="1694"/>
                    </a:lnTo>
                    <a:lnTo>
                      <a:pt x="6522" y="118"/>
                    </a:lnTo>
                    <a:cubicBezTo>
                      <a:pt x="6443" y="40"/>
                      <a:pt x="6333" y="0"/>
                      <a:pt x="6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6" name="Google Shape;1846;p62"/>
          <p:cNvGrpSpPr/>
          <p:nvPr/>
        </p:nvGrpSpPr>
        <p:grpSpPr>
          <a:xfrm>
            <a:off x="1163519" y="1645183"/>
            <a:ext cx="603900" cy="603900"/>
            <a:chOff x="2617325" y="1397050"/>
            <a:chExt cx="603900" cy="603900"/>
          </a:xfrm>
        </p:grpSpPr>
        <p:sp>
          <p:nvSpPr>
            <p:cNvPr id="1847" name="Google Shape;1847;p62"/>
            <p:cNvSpPr/>
            <p:nvPr/>
          </p:nvSpPr>
          <p:spPr>
            <a:xfrm>
              <a:off x="2617325" y="1397050"/>
              <a:ext cx="603900" cy="6039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2"/>
            <p:cNvSpPr/>
            <p:nvPr/>
          </p:nvSpPr>
          <p:spPr>
            <a:xfrm>
              <a:off x="2803683" y="1524290"/>
              <a:ext cx="229792" cy="349421"/>
            </a:xfrm>
            <a:custGeom>
              <a:avLst/>
              <a:gdLst/>
              <a:ahLst/>
              <a:cxnLst/>
              <a:rect l="l" t="t" r="r" b="b"/>
              <a:pathLst>
                <a:path w="8350" h="12697" extrusionOk="0">
                  <a:moveTo>
                    <a:pt x="4222" y="1166"/>
                  </a:moveTo>
                  <a:cubicBezTo>
                    <a:pt x="4443" y="1166"/>
                    <a:pt x="4600" y="1386"/>
                    <a:pt x="4600" y="1607"/>
                  </a:cubicBezTo>
                  <a:lnTo>
                    <a:pt x="4600" y="1890"/>
                  </a:lnTo>
                  <a:cubicBezTo>
                    <a:pt x="5073" y="2048"/>
                    <a:pt x="5451" y="2520"/>
                    <a:pt x="5451" y="3088"/>
                  </a:cubicBezTo>
                  <a:cubicBezTo>
                    <a:pt x="5451" y="3308"/>
                    <a:pt x="5231" y="3497"/>
                    <a:pt x="5010" y="3497"/>
                  </a:cubicBezTo>
                  <a:cubicBezTo>
                    <a:pt x="4758" y="3497"/>
                    <a:pt x="4600" y="3308"/>
                    <a:pt x="4600" y="3088"/>
                  </a:cubicBezTo>
                  <a:cubicBezTo>
                    <a:pt x="4600" y="2835"/>
                    <a:pt x="4411" y="2678"/>
                    <a:pt x="4222" y="2678"/>
                  </a:cubicBezTo>
                  <a:cubicBezTo>
                    <a:pt x="3970" y="2678"/>
                    <a:pt x="3781" y="2867"/>
                    <a:pt x="3781" y="3088"/>
                  </a:cubicBezTo>
                  <a:cubicBezTo>
                    <a:pt x="3781" y="3308"/>
                    <a:pt x="4096" y="3529"/>
                    <a:pt x="4443" y="3781"/>
                  </a:cubicBezTo>
                  <a:cubicBezTo>
                    <a:pt x="4884" y="4096"/>
                    <a:pt x="5451" y="4505"/>
                    <a:pt x="5451" y="5167"/>
                  </a:cubicBezTo>
                  <a:cubicBezTo>
                    <a:pt x="5451" y="5702"/>
                    <a:pt x="5073" y="6143"/>
                    <a:pt x="4600" y="6333"/>
                  </a:cubicBezTo>
                  <a:lnTo>
                    <a:pt x="4600" y="6616"/>
                  </a:lnTo>
                  <a:cubicBezTo>
                    <a:pt x="4600" y="6868"/>
                    <a:pt x="4411" y="7026"/>
                    <a:pt x="4222" y="7026"/>
                  </a:cubicBezTo>
                  <a:cubicBezTo>
                    <a:pt x="3970" y="7026"/>
                    <a:pt x="3781" y="6805"/>
                    <a:pt x="3781" y="6616"/>
                  </a:cubicBezTo>
                  <a:lnTo>
                    <a:pt x="3781" y="6333"/>
                  </a:lnTo>
                  <a:cubicBezTo>
                    <a:pt x="3309" y="6143"/>
                    <a:pt x="2962" y="5702"/>
                    <a:pt x="2962" y="5167"/>
                  </a:cubicBezTo>
                  <a:cubicBezTo>
                    <a:pt x="2962" y="4915"/>
                    <a:pt x="3151" y="4757"/>
                    <a:pt x="3372" y="4757"/>
                  </a:cubicBezTo>
                  <a:cubicBezTo>
                    <a:pt x="3624" y="4757"/>
                    <a:pt x="3781" y="4978"/>
                    <a:pt x="3781" y="5167"/>
                  </a:cubicBezTo>
                  <a:cubicBezTo>
                    <a:pt x="3781" y="5387"/>
                    <a:pt x="3970" y="5608"/>
                    <a:pt x="4222" y="5608"/>
                  </a:cubicBezTo>
                  <a:cubicBezTo>
                    <a:pt x="4443" y="5608"/>
                    <a:pt x="4600" y="5387"/>
                    <a:pt x="4600" y="5167"/>
                  </a:cubicBezTo>
                  <a:cubicBezTo>
                    <a:pt x="4600" y="4915"/>
                    <a:pt x="4285" y="4694"/>
                    <a:pt x="3939" y="4442"/>
                  </a:cubicBezTo>
                  <a:cubicBezTo>
                    <a:pt x="3498" y="4127"/>
                    <a:pt x="2962" y="3749"/>
                    <a:pt x="2962" y="3088"/>
                  </a:cubicBezTo>
                  <a:cubicBezTo>
                    <a:pt x="2962" y="2520"/>
                    <a:pt x="3309" y="2079"/>
                    <a:pt x="3781" y="1890"/>
                  </a:cubicBezTo>
                  <a:lnTo>
                    <a:pt x="3781" y="1607"/>
                  </a:lnTo>
                  <a:cubicBezTo>
                    <a:pt x="3781" y="1386"/>
                    <a:pt x="3970" y="1166"/>
                    <a:pt x="4222" y="1166"/>
                  </a:cubicBezTo>
                  <a:close/>
                  <a:moveTo>
                    <a:pt x="4222" y="0"/>
                  </a:moveTo>
                  <a:cubicBezTo>
                    <a:pt x="1923" y="0"/>
                    <a:pt x="64" y="1859"/>
                    <a:pt x="64" y="4127"/>
                  </a:cubicBezTo>
                  <a:cubicBezTo>
                    <a:pt x="64" y="6270"/>
                    <a:pt x="1733" y="8034"/>
                    <a:pt x="3781" y="8223"/>
                  </a:cubicBezTo>
                  <a:lnTo>
                    <a:pt x="3781" y="9767"/>
                  </a:lnTo>
                  <a:cubicBezTo>
                    <a:pt x="3655" y="9609"/>
                    <a:pt x="3529" y="9483"/>
                    <a:pt x="3372" y="9325"/>
                  </a:cubicBezTo>
                  <a:cubicBezTo>
                    <a:pt x="2647" y="8601"/>
                    <a:pt x="1576" y="8128"/>
                    <a:pt x="442" y="8128"/>
                  </a:cubicBezTo>
                  <a:cubicBezTo>
                    <a:pt x="190" y="8128"/>
                    <a:pt x="32" y="8317"/>
                    <a:pt x="32" y="8506"/>
                  </a:cubicBezTo>
                  <a:cubicBezTo>
                    <a:pt x="1" y="9609"/>
                    <a:pt x="442" y="10617"/>
                    <a:pt x="1261" y="11468"/>
                  </a:cubicBezTo>
                  <a:cubicBezTo>
                    <a:pt x="2049" y="12255"/>
                    <a:pt x="3057" y="12696"/>
                    <a:pt x="4096" y="12696"/>
                  </a:cubicBezTo>
                  <a:lnTo>
                    <a:pt x="4159" y="12696"/>
                  </a:lnTo>
                  <a:cubicBezTo>
                    <a:pt x="5231" y="12696"/>
                    <a:pt x="6302" y="12287"/>
                    <a:pt x="7089" y="11468"/>
                  </a:cubicBezTo>
                  <a:cubicBezTo>
                    <a:pt x="7877" y="10680"/>
                    <a:pt x="8318" y="9641"/>
                    <a:pt x="8318" y="8506"/>
                  </a:cubicBezTo>
                  <a:cubicBezTo>
                    <a:pt x="8350" y="8317"/>
                    <a:pt x="8160" y="8128"/>
                    <a:pt x="7940" y="8128"/>
                  </a:cubicBezTo>
                  <a:cubicBezTo>
                    <a:pt x="7871" y="8124"/>
                    <a:pt x="7801" y="8122"/>
                    <a:pt x="7733" y="8122"/>
                  </a:cubicBezTo>
                  <a:cubicBezTo>
                    <a:pt x="6711" y="8122"/>
                    <a:pt x="5778" y="8558"/>
                    <a:pt x="5010" y="9325"/>
                  </a:cubicBezTo>
                  <a:cubicBezTo>
                    <a:pt x="4852" y="9483"/>
                    <a:pt x="4726" y="9609"/>
                    <a:pt x="4600" y="9767"/>
                  </a:cubicBezTo>
                  <a:lnTo>
                    <a:pt x="4600" y="8223"/>
                  </a:lnTo>
                  <a:cubicBezTo>
                    <a:pt x="6680" y="8034"/>
                    <a:pt x="8350" y="6270"/>
                    <a:pt x="8350" y="4127"/>
                  </a:cubicBezTo>
                  <a:cubicBezTo>
                    <a:pt x="8350" y="1859"/>
                    <a:pt x="6491" y="0"/>
                    <a:pt x="4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26">
            <a:extLst>
              <a:ext uri="{FF2B5EF4-FFF2-40B4-BE49-F238E27FC236}">
                <a16:creationId xmlns="" xmlns:a16="http://schemas.microsoft.com/office/drawing/2014/main" id="{C9E249CB-C0A7-C7F7-E7EF-958E45BE5B9E}"/>
              </a:ext>
            </a:extLst>
          </p:cNvPr>
          <p:cNvSpPr txBox="1"/>
          <p:nvPr/>
        </p:nvSpPr>
        <p:spPr>
          <a:xfrm>
            <a:off x="804074" y="331142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AF8E91F9-3CFF-E73D-515C-09D20D30F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165" y="163499"/>
            <a:ext cx="1399817" cy="1229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" grpId="0" animBg="1"/>
      <p:bldP spid="1821" grpId="0" animBg="1"/>
      <p:bldP spid="182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14465503-977E-7DFE-35AF-54CD59DF2867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58FBCD03-584A-2A15-1887-9FF4743D7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87521" y="329564"/>
            <a:ext cx="1122277" cy="99576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6976461-C6FF-5967-F236-EEC8E6A00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121345" y="3991937"/>
            <a:ext cx="1474882" cy="10806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5B67C649-B9B0-93B0-0558-8067735A2B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93458" y="205755"/>
            <a:ext cx="908484" cy="119824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0312F6B1-768C-5897-39BC-7DE05B13AC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1556" y="3664833"/>
            <a:ext cx="1029447" cy="140779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BBD810B9-633F-F312-DCA0-6DCD293A8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60728" y="4131147"/>
            <a:ext cx="1029447" cy="941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ổng hợp tất cả các loại Rubik trên thế giới H2 Rubik Shop">
            <a:extLst>
              <a:ext uri="{FF2B5EF4-FFF2-40B4-BE49-F238E27FC236}">
                <a16:creationId xmlns="" xmlns:a16="http://schemas.microsoft.com/office/drawing/2014/main" id="{9F7F8799-5E4C-0232-4B46-9948C4E2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6" y="104063"/>
            <a:ext cx="2194559" cy="21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22 Bể cá cảnh đẹp giá rẻ nhất định phải có trong nhà">
            <a:extLst>
              <a:ext uri="{FF2B5EF4-FFF2-40B4-BE49-F238E27FC236}">
                <a16:creationId xmlns="" xmlns:a16="http://schemas.microsoft.com/office/drawing/2014/main" id="{0BFF47B2-98BE-983C-9BD1-3DD22CB9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35" y="55855"/>
            <a:ext cx="2300438" cy="172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ombo 6 Xúc Xắc Xí Ngầu Chất Lượng 14mm">
            <a:extLst>
              <a:ext uri="{FF2B5EF4-FFF2-40B4-BE49-F238E27FC236}">
                <a16:creationId xmlns="" xmlns:a16="http://schemas.microsoft.com/office/drawing/2014/main" id="{9EC5076B-CFD5-B67F-6F95-AB406F4C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5" y="2612328"/>
            <a:ext cx="2181053" cy="218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ữa nguyên kem Devondale 200ml thùng 24 hộp">
            <a:extLst>
              <a:ext uri="{FF2B5EF4-FFF2-40B4-BE49-F238E27FC236}">
                <a16:creationId xmlns="" xmlns:a16="http://schemas.microsoft.com/office/drawing/2014/main" id="{EBF138D6-976A-8D15-AC1B-4FF47CAA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73" y="-34018"/>
            <a:ext cx="2262596" cy="226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70+ Tranh tô màu hộp quà dễ thương nhất cho bé tập tô Update 20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24" y="3192210"/>
            <a:ext cx="1969445" cy="11199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TỦ LẠNH - Điện Lạnh Thanh T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TỦ LẠNH - Điện Lạnh Thanh Tù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TỦ LẠNH - Điện Lạnh Thanh Tù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ranh tô màu tủ lạnh | MN Hoa M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4" y="2254163"/>
            <a:ext cx="2531580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0" descr="Cong ty Cong Nghe Tin hoc Nha truong | School@net - Bài viết | Toán 8 -  Chương 4 - Bài 4. Hình lăng trụ đứ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Cong ty Cong Nghe Tin hoc Nha truong | School@net - Bài viết | Toán 8 -  Chương 4 - Bài 4. Hình lăng trụ đứ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4" descr="Lịch Để Bàn 2022 Tại Hà Nội. Có Bán Sẵn Và Làm Theo Yêu Cầu"/>
          <p:cNvSpPr>
            <a:spLocks noChangeAspect="1" noChangeArrowheads="1"/>
          </p:cNvSpPr>
          <p:nvPr/>
        </p:nvSpPr>
        <p:spPr bwMode="auto">
          <a:xfrm>
            <a:off x="93585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Câu hỏi Bài 4 trang 107 Toán lớp 8 Tập 2 : Trên hình 94 là tấm lịch để bàn,  nó có hình dạng là một lăng trụ đứng. Hãy chỉ rõ các đáy,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31" y="175278"/>
            <a:ext cx="2375869" cy="20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iải toán VNEN 8 bài 3: Hình lăng trụ đứng. Diện tích xung quanh của hình  lăng trụ đứng. - Tech12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78" y="2612328"/>
            <a:ext cx="2575574" cy="23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F9C999A7-ADA0-7330-487F-CE49E451AF61}"/>
              </a:ext>
            </a:extLst>
          </p:cNvPr>
          <p:cNvSpPr txBox="1"/>
          <p:nvPr/>
        </p:nvSpPr>
        <p:spPr>
          <a:xfrm>
            <a:off x="271705" y="2588444"/>
            <a:ext cx="86916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HỘP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 VÀ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LẬP PHƯƠNG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="" xmlns:a16="http://schemas.microsoft.com/office/drawing/2014/main" id="{EA56F9D4-B392-D7F8-399A-0CB617154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988737" y="3713219"/>
            <a:ext cx="1239243" cy="125910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F44213E-090F-C495-4E13-5D8F8554C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60691" y="121443"/>
            <a:ext cx="1287861" cy="1351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739" y="1294281"/>
            <a:ext cx="83663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CHƯƠNG X: MỘT SỐ HÌNH KHỐI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 THỰC TIỄN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/>
          <p:nvPr/>
        </p:nvSpPr>
        <p:spPr>
          <a:xfrm rot="5400000">
            <a:off x="17700" y="696844"/>
            <a:ext cx="620100" cy="65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2">
            <a:extLst>
              <a:ext uri="{FF2B5EF4-FFF2-40B4-BE49-F238E27FC236}">
                <a16:creationId xmlns="" xmlns:a16="http://schemas.microsoft.com/office/drawing/2014/main" id="{D892C9C4-1EA7-C4DA-0A01-1B455527A86C}"/>
              </a:ext>
            </a:extLst>
          </p:cNvPr>
          <p:cNvSpPr txBox="1"/>
          <p:nvPr/>
        </p:nvSpPr>
        <p:spPr>
          <a:xfrm>
            <a:off x="1125002" y="35173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8BD194DA-DECA-872F-CC89-D17FE906A826}"/>
              </a:ext>
            </a:extLst>
          </p:cNvPr>
          <p:cNvSpPr/>
          <p:nvPr/>
        </p:nvSpPr>
        <p:spPr>
          <a:xfrm>
            <a:off x="900113" y="1187853"/>
            <a:ext cx="7050881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1. </a:t>
            </a:r>
            <a:r>
              <a:rPr lang="en-US" sz="2800" dirty="0" err="1" smtClean="0">
                <a:solidFill>
                  <a:schemeClr val="tx1"/>
                </a:solidFill>
              </a:rPr>
              <a:t>Hình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nhật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hình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lập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phương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99572963-8C25-2F57-39A4-8B130C9306A6}"/>
              </a:ext>
            </a:extLst>
          </p:cNvPr>
          <p:cNvSpPr/>
          <p:nvPr/>
        </p:nvSpPr>
        <p:spPr>
          <a:xfrm>
            <a:off x="900113" y="3208909"/>
            <a:ext cx="7050882" cy="1397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</a:rPr>
              <a:t>Diện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quanh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FF192BFD-F028-D23F-B3BD-97FCB37916DD}"/>
              </a:ext>
            </a:extLst>
          </p:cNvPr>
          <p:cNvSpPr txBox="1"/>
          <p:nvPr/>
        </p:nvSpPr>
        <p:spPr>
          <a:xfrm>
            <a:off x="142874" y="77846"/>
            <a:ext cx="860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r>
              <a:rPr lang="en-US" sz="2400" b="1" dirty="0" smtClean="0"/>
              <a:t>. </a:t>
            </a:r>
            <a:r>
              <a:rPr lang="en-US" sz="2400" b="1" dirty="0"/>
              <a:t>HÌNH HỘP CHỮ </a:t>
            </a:r>
            <a:r>
              <a:rPr lang="en-US" sz="2400" b="1" dirty="0" smtClean="0"/>
              <a:t>NHẬT, HÌNH LẬP PHƯƠNG</a:t>
            </a:r>
            <a:endParaRPr lang="en-US" sz="2400" b="1" dirty="0"/>
          </a:p>
        </p:txBody>
      </p:sp>
      <p:sp>
        <p:nvSpPr>
          <p:cNvPr id="7" name="Rounded Rectangle 9">
            <a:extLst>
              <a:ext uri="{FF2B5EF4-FFF2-40B4-BE49-F238E27FC236}">
                <a16:creationId xmlns="" xmlns:a16="http://schemas.microsoft.com/office/drawing/2014/main" id="{1F5EAE8F-C3B7-FCAB-7D33-6DAA55B1B404}"/>
              </a:ext>
            </a:extLst>
          </p:cNvPr>
          <p:cNvSpPr/>
          <p:nvPr/>
        </p:nvSpPr>
        <p:spPr>
          <a:xfrm>
            <a:off x="685800" y="700265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94" y="1546106"/>
            <a:ext cx="76400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 smtClean="0"/>
              <a:t>đỉnh</a:t>
            </a:r>
            <a:r>
              <a:rPr lang="en-US" sz="3200" dirty="0" smtClean="0"/>
              <a:t>: ………………</a:t>
            </a:r>
          </a:p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/>
              <a:t>cạnh</a:t>
            </a:r>
            <a:r>
              <a:rPr lang="en-US" sz="3200" dirty="0"/>
              <a:t>: </a:t>
            </a:r>
            <a:r>
              <a:rPr lang="en-US" sz="3200" dirty="0" smtClean="0"/>
              <a:t>……………..</a:t>
            </a:r>
          </a:p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chéo</a:t>
            </a:r>
            <a:r>
              <a:rPr lang="en-US" sz="3200" dirty="0"/>
              <a:t>: </a:t>
            </a:r>
            <a:r>
              <a:rPr lang="en-US" sz="3200" dirty="0" smtClean="0"/>
              <a:t>…………………………</a:t>
            </a:r>
          </a:p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: </a:t>
            </a:r>
            <a:r>
              <a:rPr lang="en-US" sz="3200" dirty="0" smtClean="0"/>
              <a:t>………………………………</a:t>
            </a:r>
          </a:p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 smtClean="0"/>
              <a:t>:……………………………….</a:t>
            </a:r>
            <a:endParaRPr lang="en-US" sz="32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91" y="568879"/>
            <a:ext cx="3205213" cy="248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32" y="144261"/>
            <a:ext cx="719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HÌNH HỘP CHỮ NHẬT, HÌNH LẬP </a:t>
            </a:r>
            <a:r>
              <a:rPr lang="en-US" sz="2400" b="1" dirty="0" smtClean="0"/>
              <a:t>PHƯƠNG</a:t>
            </a:r>
            <a:endParaRPr lang="en-US" sz="2400" b="1" dirty="0"/>
          </a:p>
        </p:txBody>
      </p:sp>
      <p:sp>
        <p:nvSpPr>
          <p:cNvPr id="6" name="Rounded Rectangle 9">
            <a:extLst>
              <a:ext uri="{FF2B5EF4-FFF2-40B4-BE49-F238E27FC236}">
                <a16:creationId xmlns="" xmlns:a16="http://schemas.microsoft.com/office/drawing/2014/main" id="{1F5EAE8F-C3B7-FCAB-7D33-6DAA55B1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606425"/>
            <a:ext cx="1030070" cy="5774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895" y="1496495"/>
            <a:ext cx="77743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r>
              <a:rPr lang="en-US" sz="3200" dirty="0"/>
              <a:t>: </a:t>
            </a:r>
            <a:r>
              <a:rPr lang="en-US" sz="3200" dirty="0" smtClean="0"/>
              <a:t>……………….</a:t>
            </a:r>
            <a:endParaRPr lang="en-US" sz="3200" dirty="0"/>
          </a:p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: </a:t>
            </a:r>
            <a:r>
              <a:rPr lang="en-US" sz="3200" dirty="0" smtClean="0"/>
              <a:t>………………</a:t>
            </a:r>
            <a:endParaRPr lang="en-US" sz="3200" dirty="0"/>
          </a:p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chéo</a:t>
            </a:r>
            <a:r>
              <a:rPr lang="en-US" sz="3200" dirty="0"/>
              <a:t>: …………………………</a:t>
            </a:r>
          </a:p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: ………………………………</a:t>
            </a:r>
          </a:p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:……………………………….</a:t>
            </a:r>
          </a:p>
          <a:p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89" y="605926"/>
            <a:ext cx="2367815" cy="238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2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74829"/>
              </p:ext>
            </p:extLst>
          </p:nvPr>
        </p:nvGraphicFramePr>
        <p:xfrm>
          <a:off x="567890" y="625643"/>
          <a:ext cx="8008219" cy="3892235"/>
        </p:xfrm>
        <a:graphic>
          <a:graphicData uri="http://schemas.openxmlformats.org/drawingml/2006/table">
            <a:tbl>
              <a:tblPr bandRow="1"/>
              <a:tblGrid>
                <a:gridCol w="2906830"/>
                <a:gridCol w="2723949"/>
                <a:gridCol w="2377440"/>
              </a:tblGrid>
              <a:tr h="68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hộp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chữ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nhật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0" algn="ctr"/>
                          <a:tab pos="4552315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lập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Số</a:t>
                      </a:r>
                      <a:r>
                        <a:rPr lang="en-US" sz="2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mặt</a:t>
                      </a:r>
                      <a:r>
                        <a:rPr lang="en-US" sz="2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đỉnh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cạnh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đường chéo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mặt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5213" y="134579"/>
            <a:ext cx="352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PHIẾU HỌC TẬP SỐ 3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49553" y="1318661"/>
            <a:ext cx="5678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ea typeface="Calibri"/>
                <a:cs typeface="Times New Roman"/>
              </a:rPr>
              <a:t>6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49553" y="1995769"/>
            <a:ext cx="46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ea typeface="Times New Roman"/>
                <a:cs typeface="Times New Roman"/>
              </a:rPr>
              <a:t>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9553" y="2618071"/>
            <a:ext cx="57751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12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1368" y="3135136"/>
            <a:ext cx="49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ea typeface="Times New Roman"/>
                <a:cs typeface="Times New Roman"/>
              </a:rPr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0974" y="3657253"/>
            <a:ext cx="257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nhật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.</a:t>
            </a:r>
            <a:endParaRPr lang="en-US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8316" y="1405288"/>
            <a:ext cx="625642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6</a:t>
            </a:r>
            <a:endParaRPr lang="en-US" sz="2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8316" y="1995769"/>
            <a:ext cx="70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ea typeface="Times New Roman"/>
                <a:cs typeface="Times New Roman"/>
              </a:rPr>
              <a:t>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78316" y="2618071"/>
            <a:ext cx="664143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12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8316" y="3205213"/>
            <a:ext cx="98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ea typeface="Times New Roman"/>
                <a:cs typeface="Times New Roman"/>
              </a:rPr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85296" y="3596801"/>
            <a:ext cx="246406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vuông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31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ũi tên: Phải 6">
            <a:extLst>
              <a:ext uri="{FF2B5EF4-FFF2-40B4-BE49-F238E27FC236}">
                <a16:creationId xmlns=""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127156" y="2692742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="" xmlns:a16="http://schemas.microsoft.com/office/drawing/2014/main" id="{975BE406-3EB9-93D3-FF5C-261715E69F90}"/>
              </a:ext>
            </a:extLst>
          </p:cNvPr>
          <p:cNvSpPr/>
          <p:nvPr/>
        </p:nvSpPr>
        <p:spPr>
          <a:xfrm>
            <a:off x="720089" y="2406315"/>
            <a:ext cx="7779020" cy="2627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xét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hộp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6 </a:t>
            </a:r>
            <a:r>
              <a:rPr lang="en-US" sz="2400" dirty="0" err="1" smtClean="0">
                <a:solidFill>
                  <a:schemeClr val="tx1"/>
                </a:solidFill>
              </a:rPr>
              <a:t>mặt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</a:rPr>
              <a:t>, 8 </a:t>
            </a:r>
            <a:r>
              <a:rPr lang="en-US" sz="2400" dirty="0" err="1" smtClean="0">
                <a:solidFill>
                  <a:schemeClr val="tx1"/>
                </a:solidFill>
              </a:rPr>
              <a:t>đỉnh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12 </a:t>
            </a:r>
            <a:r>
              <a:rPr lang="en-US" sz="2400" dirty="0" err="1">
                <a:solidFill>
                  <a:schemeClr val="tx1"/>
                </a:solidFill>
              </a:rPr>
              <a:t>cạnh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4 </a:t>
            </a:r>
            <a:r>
              <a:rPr lang="en-US" sz="2400" dirty="0" err="1" smtClean="0">
                <a:solidFill>
                  <a:schemeClr val="tx1"/>
                </a:solidFill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chéo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cạnh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bên</a:t>
            </a:r>
            <a:r>
              <a:rPr lang="en-US" sz="2400" dirty="0" smtClean="0">
                <a:solidFill>
                  <a:schemeClr val="tx1"/>
                </a:solidFill>
              </a:rPr>
              <a:t> song </a:t>
            </a:r>
            <a:r>
              <a:rPr lang="en-US" sz="2400" dirty="0" err="1" smtClean="0">
                <a:solidFill>
                  <a:schemeClr val="tx1"/>
                </a:solidFill>
              </a:rPr>
              <a:t>song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nhau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phương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hộp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6 </a:t>
            </a:r>
            <a:r>
              <a:rPr lang="en-US" sz="2400" dirty="0" err="1" smtClean="0">
                <a:solidFill>
                  <a:schemeClr val="tx1"/>
                </a:solidFill>
              </a:rPr>
              <a:t>mặt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vuông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51" y="49276"/>
            <a:ext cx="2085987" cy="20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79" y="49276"/>
            <a:ext cx="3297422" cy="232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="" xmlns:a16="http://schemas.microsoft.com/office/drawing/2014/main" id="{CCF98896-A28D-DF6A-A4E6-97DE2E5EE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0" y="3763925"/>
            <a:ext cx="1094509" cy="1414024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="" xmlns:a16="http://schemas.microsoft.com/office/drawing/2014/main" id="{5014A151-5217-4039-B939-48F6A4745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37" y="4617950"/>
            <a:ext cx="930650" cy="583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5906" y="0"/>
            <a:ext cx="28408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THỰC HÀNH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10.3/SGK.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Các kích thước của hình hộp chữ nhật ABCD . A1B1C1D1 là DC = 5cm, CB = 4cm,  BB1 = 3cm. Hỏi độ dài DC1 và CB1 là bao nhiêu (cm)? - O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edia.ican.vn/hocmai/cms/Toan_08_HHC_4_BT_01_BT_03_8a663f35b7.PNG?1842994.294999865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22784"/>
            <a:ext cx="5044079" cy="332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our Creativ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ur Creativ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457</Words>
  <Application>Microsoft Office PowerPoint</Application>
  <PresentationFormat>On-screen Show (16:9)</PresentationFormat>
  <Paragraphs>81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Times New Roman</vt:lpstr>
      <vt:lpstr>Oswald</vt:lpstr>
      <vt:lpstr>Arvo</vt:lpstr>
      <vt:lpstr>Open Sans</vt:lpstr>
      <vt:lpstr>Open Sans Light</vt:lpstr>
      <vt:lpstr>Calibri</vt:lpstr>
      <vt:lpstr>Montserrat Black</vt:lpstr>
      <vt:lpstr>Oswald Regular</vt:lpstr>
      <vt:lpstr>Bodoni</vt:lpstr>
      <vt:lpstr>Colour Creative</vt:lpstr>
      <vt:lpstr>1_Colour Creative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User</cp:lastModifiedBy>
  <cp:revision>21</cp:revision>
  <dcterms:modified xsi:type="dcterms:W3CDTF">2022-10-07T18:31:19Z</dcterms:modified>
</cp:coreProperties>
</file>