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47.jpg" ContentType="image/pn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4"/>
  </p:notesMasterIdLst>
  <p:sldIdLst>
    <p:sldId id="257" r:id="rId3"/>
    <p:sldId id="263" r:id="rId4"/>
    <p:sldId id="283" r:id="rId5"/>
    <p:sldId id="284" r:id="rId6"/>
    <p:sldId id="285" r:id="rId7"/>
    <p:sldId id="288" r:id="rId8"/>
    <p:sldId id="286" r:id="rId9"/>
    <p:sldId id="293" r:id="rId10"/>
    <p:sldId id="291" r:id="rId11"/>
    <p:sldId id="294" r:id="rId12"/>
    <p:sldId id="295" r:id="rId13"/>
    <p:sldId id="296" r:id="rId14"/>
    <p:sldId id="298" r:id="rId15"/>
    <p:sldId id="297" r:id="rId16"/>
    <p:sldId id="300" r:id="rId17"/>
    <p:sldId id="301" r:id="rId18"/>
    <p:sldId id="261" r:id="rId19"/>
    <p:sldId id="307" r:id="rId20"/>
    <p:sldId id="303" r:id="rId21"/>
    <p:sldId id="304" r:id="rId22"/>
    <p:sldId id="305" r:id="rId23"/>
    <p:sldId id="308" r:id="rId24"/>
    <p:sldId id="309" r:id="rId25"/>
    <p:sldId id="310" r:id="rId26"/>
    <p:sldId id="311" r:id="rId27"/>
    <p:sldId id="313" r:id="rId28"/>
    <p:sldId id="314" r:id="rId29"/>
    <p:sldId id="315" r:id="rId30"/>
    <p:sldId id="316" r:id="rId31"/>
    <p:sldId id="318" r:id="rId32"/>
    <p:sldId id="319" r:id="rId33"/>
  </p:sldIdLst>
  <p:sldSz cx="12192000" cy="6858000"/>
  <p:notesSz cx="6858000" cy="9144000"/>
  <p:embeddedFontLst>
    <p:embeddedFont>
      <p:font typeface=".VnFreeH" panose="020B7200000000000000" pitchFamily="34" charset="0"/>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Pangolin" panose="00000500000000000000" pitchFamily="2" charset="0"/>
      <p:regular r:id="rId42"/>
    </p:embeddedFont>
    <p:embeddedFont>
      <p:font typeface="Roboto" panose="02000000000000000000" pitchFamily="2" charset="0"/>
      <p:regular r:id="rId43"/>
      <p:bold r:id="rId44"/>
      <p:italic r:id="rId45"/>
      <p:boldItalic r:id="rId46"/>
    </p:embeddedFont>
    <p:embeddedFont>
      <p:font typeface="Roboto Black" panose="02000000000000000000" pitchFamily="2" charset="0"/>
      <p:bold r:id="rId47"/>
      <p:boldItalic r:id="rId48"/>
    </p:embeddedFont>
    <p:embeddedFont>
      <p:font typeface="UVN Binh Duong" pitchFamily="2" charset="0"/>
      <p:regular r:id="rId4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821F"/>
    <a:srgbClr val="463EB0"/>
    <a:srgbClr val="FEE1C8"/>
    <a:srgbClr val="7A9B21"/>
    <a:srgbClr val="FDFF90"/>
    <a:srgbClr val="AAC696"/>
    <a:srgbClr val="07A5B5"/>
    <a:srgbClr val="65DFC6"/>
    <a:srgbClr val="FB88F3"/>
    <a:srgbClr val="E23F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732" autoAdjust="0"/>
  </p:normalViewPr>
  <p:slideViewPr>
    <p:cSldViewPr snapToGrid="0">
      <p:cViewPr varScale="1">
        <p:scale>
          <a:sx n="96" d="100"/>
          <a:sy n="96" d="100"/>
        </p:scale>
        <p:origin x="58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334F4-BED4-4657-9316-3C0F6797D794}" type="datetimeFigureOut">
              <a:rPr lang="vi-VN" smtClean="0"/>
              <a:t>03/12/2022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EC417-4AA1-4EC0-A9ED-469F0F8997E8}" type="slidenum">
              <a:rPr lang="vi-VN" smtClean="0"/>
              <a:t>‹#›</a:t>
            </a:fld>
            <a:endParaRPr lang="vi-VN"/>
          </a:p>
        </p:txBody>
      </p:sp>
    </p:spTree>
    <p:extLst>
      <p:ext uri="{BB962C8B-B14F-4D97-AF65-F5344CB8AC3E}">
        <p14:creationId xmlns:p14="http://schemas.microsoft.com/office/powerpoint/2010/main" val="1249285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9937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hướng dẫn học sinh viết bản mô tả chi tiết từng bước thực hiện thí nghiệm vào bảng trang số 9. Bấm chuột vào quả chuông để đưa ra ví dụ</a:t>
            </a:r>
          </a:p>
        </p:txBody>
      </p:sp>
      <p:sp>
        <p:nvSpPr>
          <p:cNvPr id="4" name="Slide Number Placeholder 3"/>
          <p:cNvSpPr>
            <a:spLocks noGrp="1"/>
          </p:cNvSpPr>
          <p:nvPr>
            <p:ph type="sldNum" sz="quarter" idx="5"/>
          </p:nvPr>
        </p:nvSpPr>
        <p:spPr/>
        <p:txBody>
          <a:bodyPr/>
          <a:lstStyle/>
          <a:p>
            <a:fld id="{617EC417-4AA1-4EC0-A9ED-469F0F8997E8}" type="slidenum">
              <a:rPr lang="vi-VN" smtClean="0"/>
              <a:t>10</a:t>
            </a:fld>
            <a:endParaRPr lang="vi-VN"/>
          </a:p>
        </p:txBody>
      </p:sp>
    </p:spTree>
    <p:extLst>
      <p:ext uri="{BB962C8B-B14F-4D97-AF65-F5344CB8AC3E}">
        <p14:creationId xmlns:p14="http://schemas.microsoft.com/office/powerpoint/2010/main" val="1319356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hướng dẫn học sinh ước lượng số nguyên vật liệu, dụng cụ cần sử dụng: Muốn làm bước này ta cần dụng cụ gì, nguyên liệu gì, cần số lượng bao nhiêu, nhiệt độ thế nào? Viết vào bảng trang số 9. Bấm chuột vào quả chuông để đưa ra ví dụ</a:t>
            </a:r>
          </a:p>
        </p:txBody>
      </p:sp>
      <p:sp>
        <p:nvSpPr>
          <p:cNvPr id="4" name="Slide Number Placeholder 3"/>
          <p:cNvSpPr>
            <a:spLocks noGrp="1"/>
          </p:cNvSpPr>
          <p:nvPr>
            <p:ph type="sldNum" sz="quarter" idx="5"/>
          </p:nvPr>
        </p:nvSpPr>
        <p:spPr/>
        <p:txBody>
          <a:bodyPr/>
          <a:lstStyle/>
          <a:p>
            <a:fld id="{617EC417-4AA1-4EC0-A9ED-469F0F8997E8}" type="slidenum">
              <a:rPr lang="vi-VN" smtClean="0"/>
              <a:t>11</a:t>
            </a:fld>
            <a:endParaRPr lang="vi-VN"/>
          </a:p>
        </p:txBody>
      </p:sp>
    </p:spTree>
    <p:extLst>
      <p:ext uri="{BB962C8B-B14F-4D97-AF65-F5344CB8AC3E}">
        <p14:creationId xmlns:p14="http://schemas.microsoft.com/office/powerpoint/2010/main" val="4058581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hướng dẫn học sinh vẽ lại các bước thí nghiệm vào trang số 10. Bấm chuột vào quả chuông để đưa ra ví dụ vẽ thí nghiệm nuôi cấy tinh thể</a:t>
            </a:r>
          </a:p>
        </p:txBody>
      </p:sp>
      <p:sp>
        <p:nvSpPr>
          <p:cNvPr id="4" name="Slide Number Placeholder 3"/>
          <p:cNvSpPr>
            <a:spLocks noGrp="1"/>
          </p:cNvSpPr>
          <p:nvPr>
            <p:ph type="sldNum" sz="quarter" idx="5"/>
          </p:nvPr>
        </p:nvSpPr>
        <p:spPr/>
        <p:txBody>
          <a:bodyPr/>
          <a:lstStyle/>
          <a:p>
            <a:fld id="{617EC417-4AA1-4EC0-A9ED-469F0F8997E8}" type="slidenum">
              <a:rPr lang="vi-VN" smtClean="0"/>
              <a:t>12</a:t>
            </a:fld>
            <a:endParaRPr lang="vi-VN"/>
          </a:p>
        </p:txBody>
      </p:sp>
    </p:spTree>
    <p:extLst>
      <p:ext uri="{BB962C8B-B14F-4D97-AF65-F5344CB8AC3E}">
        <p14:creationId xmlns:p14="http://schemas.microsoft.com/office/powerpoint/2010/main" val="421802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yêu cầu học sinh trả lời lí do lựa chọn phương án và quy trình của nhóm. Nhận xét ưu điểm, nhược điểm, chỉ ra cách phắc phục hoặc để hoặc sinh lưu ý trong quá trình thực hiện thí nghiệm. Bấm chuột vào số 5 để đưa ra ví dụ</a:t>
            </a:r>
          </a:p>
        </p:txBody>
      </p:sp>
      <p:sp>
        <p:nvSpPr>
          <p:cNvPr id="4" name="Slide Number Placeholder 3"/>
          <p:cNvSpPr>
            <a:spLocks noGrp="1"/>
          </p:cNvSpPr>
          <p:nvPr>
            <p:ph type="sldNum" sz="quarter" idx="5"/>
          </p:nvPr>
        </p:nvSpPr>
        <p:spPr/>
        <p:txBody>
          <a:bodyPr/>
          <a:lstStyle/>
          <a:p>
            <a:fld id="{617EC417-4AA1-4EC0-A9ED-469F0F8997E8}" type="slidenum">
              <a:rPr lang="vi-VN" smtClean="0"/>
              <a:t>13</a:t>
            </a:fld>
            <a:endParaRPr lang="vi-VN"/>
          </a:p>
        </p:txBody>
      </p:sp>
    </p:spTree>
    <p:extLst>
      <p:ext uri="{BB962C8B-B14F-4D97-AF65-F5344CB8AC3E}">
        <p14:creationId xmlns:p14="http://schemas.microsoft.com/office/powerpoint/2010/main" val="1869589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đưa ra ví dụ về việc phân công nhiệm vụ, hướng dẫn học sinh viết vào bảng trang 10. Bấm vào quả chuông để đưa ra ví dụ</a:t>
            </a:r>
          </a:p>
        </p:txBody>
      </p:sp>
      <p:sp>
        <p:nvSpPr>
          <p:cNvPr id="4" name="Slide Number Placeholder 3"/>
          <p:cNvSpPr>
            <a:spLocks noGrp="1"/>
          </p:cNvSpPr>
          <p:nvPr>
            <p:ph type="sldNum" sz="quarter" idx="5"/>
          </p:nvPr>
        </p:nvSpPr>
        <p:spPr/>
        <p:txBody>
          <a:bodyPr/>
          <a:lstStyle/>
          <a:p>
            <a:fld id="{617EC417-4AA1-4EC0-A9ED-469F0F8997E8}" type="slidenum">
              <a:rPr lang="vi-VN" smtClean="0"/>
              <a:t>14</a:t>
            </a:fld>
            <a:endParaRPr lang="vi-VN"/>
          </a:p>
        </p:txBody>
      </p:sp>
    </p:spTree>
    <p:extLst>
      <p:ext uri="{BB962C8B-B14F-4D97-AF65-F5344CB8AC3E}">
        <p14:creationId xmlns:p14="http://schemas.microsoft.com/office/powerpoint/2010/main" val="112033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giao nhiệm vụ cho các nhóm</a:t>
            </a:r>
          </a:p>
        </p:txBody>
      </p:sp>
      <p:sp>
        <p:nvSpPr>
          <p:cNvPr id="4" name="Slide Number Placeholder 3"/>
          <p:cNvSpPr>
            <a:spLocks noGrp="1"/>
          </p:cNvSpPr>
          <p:nvPr>
            <p:ph type="sldNum" sz="quarter" idx="5"/>
          </p:nvPr>
        </p:nvSpPr>
        <p:spPr/>
        <p:txBody>
          <a:bodyPr/>
          <a:lstStyle/>
          <a:p>
            <a:fld id="{617EC417-4AA1-4EC0-A9ED-469F0F8997E8}" type="slidenum">
              <a:rPr lang="vi-VN" smtClean="0"/>
              <a:t>15</a:t>
            </a:fld>
            <a:endParaRPr lang="vi-VN"/>
          </a:p>
        </p:txBody>
      </p:sp>
    </p:spTree>
    <p:extLst>
      <p:ext uri="{BB962C8B-B14F-4D97-AF65-F5344CB8AC3E}">
        <p14:creationId xmlns:p14="http://schemas.microsoft.com/office/powerpoint/2010/main" val="833479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thới thiệu về bài học hôm nay: Thực hiện thí nghiệm làm kẹo tinh thể theo bản kế hoạch đã lập từ tiết học trước</a:t>
            </a:r>
          </a:p>
        </p:txBody>
      </p:sp>
      <p:sp>
        <p:nvSpPr>
          <p:cNvPr id="4" name="Slide Number Placeholder 3"/>
          <p:cNvSpPr>
            <a:spLocks noGrp="1"/>
          </p:cNvSpPr>
          <p:nvPr>
            <p:ph type="sldNum" sz="quarter" idx="5"/>
          </p:nvPr>
        </p:nvSpPr>
        <p:spPr/>
        <p:txBody>
          <a:bodyPr/>
          <a:lstStyle/>
          <a:p>
            <a:fld id="{617EC417-4AA1-4EC0-A9ED-469F0F8997E8}" type="slidenum">
              <a:rPr lang="vi-VN" smtClean="0"/>
              <a:t>16</a:t>
            </a:fld>
            <a:endParaRPr lang="vi-VN"/>
          </a:p>
        </p:txBody>
      </p:sp>
    </p:spTree>
    <p:extLst>
      <p:ext uri="{BB962C8B-B14F-4D97-AF65-F5344CB8AC3E}">
        <p14:creationId xmlns:p14="http://schemas.microsoft.com/office/powerpoint/2010/main" val="2320124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hướng dẫn học sinh làm thí nghiệm với 1 hoặc 2 que kẹo, màu kẹo</a:t>
            </a:r>
          </a:p>
        </p:txBody>
      </p:sp>
      <p:sp>
        <p:nvSpPr>
          <p:cNvPr id="4" name="Slide Number Placeholder 3"/>
          <p:cNvSpPr>
            <a:spLocks noGrp="1"/>
          </p:cNvSpPr>
          <p:nvPr>
            <p:ph type="sldNum" sz="quarter" idx="5"/>
          </p:nvPr>
        </p:nvSpPr>
        <p:spPr/>
        <p:txBody>
          <a:bodyPr/>
          <a:lstStyle/>
          <a:p>
            <a:fld id="{617EC417-4AA1-4EC0-A9ED-469F0F8997E8}" type="slidenum">
              <a:rPr lang="vi-VN" smtClean="0"/>
              <a:t>17</a:t>
            </a:fld>
            <a:endParaRPr lang="vi-VN"/>
          </a:p>
        </p:txBody>
      </p:sp>
    </p:spTree>
    <p:extLst>
      <p:ext uri="{BB962C8B-B14F-4D97-AF65-F5344CB8AC3E}">
        <p14:creationId xmlns:p14="http://schemas.microsoft.com/office/powerpoint/2010/main" val="3618410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Xem video hướng dẫn làm kẹo tinh thể</a:t>
            </a:r>
          </a:p>
        </p:txBody>
      </p:sp>
      <p:sp>
        <p:nvSpPr>
          <p:cNvPr id="4" name="Slide Number Placeholder 3"/>
          <p:cNvSpPr>
            <a:spLocks noGrp="1"/>
          </p:cNvSpPr>
          <p:nvPr>
            <p:ph type="sldNum" sz="quarter" idx="5"/>
          </p:nvPr>
        </p:nvSpPr>
        <p:spPr/>
        <p:txBody>
          <a:bodyPr/>
          <a:lstStyle/>
          <a:p>
            <a:fld id="{617EC417-4AA1-4EC0-A9ED-469F0F8997E8}" type="slidenum">
              <a:rPr lang="vi-VN" smtClean="0"/>
              <a:t>18</a:t>
            </a:fld>
            <a:endParaRPr lang="vi-VN"/>
          </a:p>
        </p:txBody>
      </p:sp>
    </p:spTree>
    <p:extLst>
      <p:ext uri="{BB962C8B-B14F-4D97-AF65-F5344CB8AC3E}">
        <p14:creationId xmlns:p14="http://schemas.microsoft.com/office/powerpoint/2010/main" val="3670924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gợi ý thí nghiệm. Việc sử dụng thiết bị, máy tính và phần mềm để đẩy nhanh tiến độ kết tinh của tinh thể. GV giới thiệu về các nguyên liệu, dụng cụ để tiến hành thí nghiệm</a:t>
            </a:r>
          </a:p>
        </p:txBody>
      </p:sp>
      <p:sp>
        <p:nvSpPr>
          <p:cNvPr id="4" name="Slide Number Placeholder 3"/>
          <p:cNvSpPr>
            <a:spLocks noGrp="1"/>
          </p:cNvSpPr>
          <p:nvPr>
            <p:ph type="sldNum" sz="quarter" idx="5"/>
          </p:nvPr>
        </p:nvSpPr>
        <p:spPr/>
        <p:txBody>
          <a:bodyPr/>
          <a:lstStyle/>
          <a:p>
            <a:fld id="{617EC417-4AA1-4EC0-A9ED-469F0F8997E8}" type="slidenum">
              <a:rPr lang="vi-VN" smtClean="0"/>
              <a:t>19</a:t>
            </a:fld>
            <a:endParaRPr lang="vi-VN"/>
          </a:p>
        </p:txBody>
      </p:sp>
    </p:spTree>
    <p:extLst>
      <p:ext uri="{BB962C8B-B14F-4D97-AF65-F5344CB8AC3E}">
        <p14:creationId xmlns:p14="http://schemas.microsoft.com/office/powerpoint/2010/main" val="3494290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Bài học hướng dẫn học sinh các lập bản kế hoạch, xây dựng quy trình và phân công thực hiện với những nguyên liệu có sẵn. Khi có sự chuẩn bị kĩ càng, khả năng thực hiện thí nghiệm thành công sẽ cao hơn</a:t>
            </a:r>
          </a:p>
        </p:txBody>
      </p:sp>
      <p:sp>
        <p:nvSpPr>
          <p:cNvPr id="4" name="Slide Number Placeholder 3"/>
          <p:cNvSpPr>
            <a:spLocks noGrp="1"/>
          </p:cNvSpPr>
          <p:nvPr>
            <p:ph type="sldNum" sz="quarter" idx="5"/>
          </p:nvPr>
        </p:nvSpPr>
        <p:spPr/>
        <p:txBody>
          <a:bodyPr/>
          <a:lstStyle/>
          <a:p>
            <a:fld id="{617EC417-4AA1-4EC0-A9ED-469F0F8997E8}" type="slidenum">
              <a:rPr lang="vi-VN" smtClean="0"/>
              <a:t>2</a:t>
            </a:fld>
            <a:endParaRPr lang="vi-VN"/>
          </a:p>
        </p:txBody>
      </p:sp>
    </p:spTree>
    <p:extLst>
      <p:ext uri="{BB962C8B-B14F-4D97-AF65-F5344CB8AC3E}">
        <p14:creationId xmlns:p14="http://schemas.microsoft.com/office/powerpoint/2010/main" val="711478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từng bước thực hiện.</a:t>
            </a:r>
          </a:p>
        </p:txBody>
      </p:sp>
      <p:sp>
        <p:nvSpPr>
          <p:cNvPr id="4" name="Slide Number Placeholder 3"/>
          <p:cNvSpPr>
            <a:spLocks noGrp="1"/>
          </p:cNvSpPr>
          <p:nvPr>
            <p:ph type="sldNum" sz="quarter" idx="5"/>
          </p:nvPr>
        </p:nvSpPr>
        <p:spPr/>
        <p:txBody>
          <a:bodyPr/>
          <a:lstStyle/>
          <a:p>
            <a:fld id="{617EC417-4AA1-4EC0-A9ED-469F0F8997E8}" type="slidenum">
              <a:rPr lang="vi-VN" smtClean="0"/>
              <a:t>20</a:t>
            </a:fld>
            <a:endParaRPr lang="vi-VN"/>
          </a:p>
        </p:txBody>
      </p:sp>
    </p:spTree>
    <p:extLst>
      <p:ext uri="{BB962C8B-B14F-4D97-AF65-F5344CB8AC3E}">
        <p14:creationId xmlns:p14="http://schemas.microsoft.com/office/powerpoint/2010/main" val="158811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học sinh cách ghi kết quả thí nghiệm</a:t>
            </a:r>
          </a:p>
        </p:txBody>
      </p:sp>
      <p:sp>
        <p:nvSpPr>
          <p:cNvPr id="4" name="Slide Number Placeholder 3"/>
          <p:cNvSpPr>
            <a:spLocks noGrp="1"/>
          </p:cNvSpPr>
          <p:nvPr>
            <p:ph type="sldNum" sz="quarter" idx="5"/>
          </p:nvPr>
        </p:nvSpPr>
        <p:spPr/>
        <p:txBody>
          <a:bodyPr/>
          <a:lstStyle/>
          <a:p>
            <a:fld id="{617EC417-4AA1-4EC0-A9ED-469F0F8997E8}" type="slidenum">
              <a:rPr lang="vi-VN" smtClean="0"/>
              <a:t>21</a:t>
            </a:fld>
            <a:endParaRPr lang="vi-VN"/>
          </a:p>
        </p:txBody>
      </p:sp>
    </p:spTree>
    <p:extLst>
      <p:ext uri="{BB962C8B-B14F-4D97-AF65-F5344CB8AC3E}">
        <p14:creationId xmlns:p14="http://schemas.microsoft.com/office/powerpoint/2010/main" val="2001290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chỉ rõ sự thay đổi của nhiệt độ, độ tan của đường và hướng dẫn cách ghi chép</a:t>
            </a:r>
          </a:p>
        </p:txBody>
      </p:sp>
      <p:sp>
        <p:nvSpPr>
          <p:cNvPr id="4" name="Slide Number Placeholder 3"/>
          <p:cNvSpPr>
            <a:spLocks noGrp="1"/>
          </p:cNvSpPr>
          <p:nvPr>
            <p:ph type="sldNum" sz="quarter" idx="5"/>
          </p:nvPr>
        </p:nvSpPr>
        <p:spPr/>
        <p:txBody>
          <a:bodyPr/>
          <a:lstStyle/>
          <a:p>
            <a:fld id="{617EC417-4AA1-4EC0-A9ED-469F0F8997E8}" type="slidenum">
              <a:rPr lang="vi-VN" smtClean="0"/>
              <a:t>22</a:t>
            </a:fld>
            <a:endParaRPr lang="vi-VN"/>
          </a:p>
        </p:txBody>
      </p:sp>
    </p:spTree>
    <p:extLst>
      <p:ext uri="{BB962C8B-B14F-4D97-AF65-F5344CB8AC3E}">
        <p14:creationId xmlns:p14="http://schemas.microsoft.com/office/powerpoint/2010/main" val="4022016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học sinh ghi chép, phân tích sự ảnh hưởng khi thay đổi của nhiệt độ</a:t>
            </a:r>
          </a:p>
        </p:txBody>
      </p:sp>
      <p:sp>
        <p:nvSpPr>
          <p:cNvPr id="4" name="Slide Number Placeholder 3"/>
          <p:cNvSpPr>
            <a:spLocks noGrp="1"/>
          </p:cNvSpPr>
          <p:nvPr>
            <p:ph type="sldNum" sz="quarter" idx="5"/>
          </p:nvPr>
        </p:nvSpPr>
        <p:spPr/>
        <p:txBody>
          <a:bodyPr/>
          <a:lstStyle/>
          <a:p>
            <a:fld id="{617EC417-4AA1-4EC0-A9ED-469F0F8997E8}" type="slidenum">
              <a:rPr lang="vi-VN" smtClean="0"/>
              <a:t>23</a:t>
            </a:fld>
            <a:endParaRPr lang="vi-VN"/>
          </a:p>
        </p:txBody>
      </p:sp>
    </p:spTree>
    <p:extLst>
      <p:ext uri="{BB962C8B-B14F-4D97-AF65-F5344CB8AC3E}">
        <p14:creationId xmlns:p14="http://schemas.microsoft.com/office/powerpoint/2010/main" val="747020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thực hiện cho 2-3 giọt phẩm màu vào cốc, khuấy đều. Lưu ý các em làm cẩn thận, nhẹ tay tránh làm đổ dung dịch, bị bỏng</a:t>
            </a:r>
          </a:p>
        </p:txBody>
      </p:sp>
      <p:sp>
        <p:nvSpPr>
          <p:cNvPr id="4" name="Slide Number Placeholder 3"/>
          <p:cNvSpPr>
            <a:spLocks noGrp="1"/>
          </p:cNvSpPr>
          <p:nvPr>
            <p:ph type="sldNum" sz="quarter" idx="5"/>
          </p:nvPr>
        </p:nvSpPr>
        <p:spPr/>
        <p:txBody>
          <a:bodyPr/>
          <a:lstStyle/>
          <a:p>
            <a:fld id="{617EC417-4AA1-4EC0-A9ED-469F0F8997E8}" type="slidenum">
              <a:rPr lang="vi-VN" smtClean="0"/>
              <a:t>24</a:t>
            </a:fld>
            <a:endParaRPr lang="vi-VN"/>
          </a:p>
        </p:txBody>
      </p:sp>
    </p:spTree>
    <p:extLst>
      <p:ext uri="{BB962C8B-B14F-4D97-AF65-F5344CB8AC3E}">
        <p14:creationId xmlns:p14="http://schemas.microsoft.com/office/powerpoint/2010/main" val="4037762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HS tạo que mỗi nuôi cấy tinh thể. Giải thích tại sao cần phải làm bước này (giúp quá trình nuôi cấy tinh thể nhanh hơn)</a:t>
            </a:r>
          </a:p>
        </p:txBody>
      </p:sp>
      <p:sp>
        <p:nvSpPr>
          <p:cNvPr id="4" name="Slide Number Placeholder 3"/>
          <p:cNvSpPr>
            <a:spLocks noGrp="1"/>
          </p:cNvSpPr>
          <p:nvPr>
            <p:ph type="sldNum" sz="quarter" idx="5"/>
          </p:nvPr>
        </p:nvSpPr>
        <p:spPr/>
        <p:txBody>
          <a:bodyPr/>
          <a:lstStyle/>
          <a:p>
            <a:fld id="{617EC417-4AA1-4EC0-A9ED-469F0F8997E8}" type="slidenum">
              <a:rPr lang="vi-VN" smtClean="0"/>
              <a:t>25</a:t>
            </a:fld>
            <a:endParaRPr lang="vi-VN"/>
          </a:p>
        </p:txBody>
      </p:sp>
    </p:spTree>
    <p:extLst>
      <p:ext uri="{BB962C8B-B14F-4D97-AF65-F5344CB8AC3E}">
        <p14:creationId xmlns:p14="http://schemas.microsoft.com/office/powerpoint/2010/main" val="2092790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HS đặt que vào cốc để nuôi tinh thể. Đặt một số câu hỏi như: nếu trong cốc đặt 1 que, 2 que hay 3 que thì que kẹo sẽ như thế nào? Nếu đặt 2 que sát nhau thì thế nào? </a:t>
            </a:r>
          </a:p>
        </p:txBody>
      </p:sp>
      <p:sp>
        <p:nvSpPr>
          <p:cNvPr id="4" name="Slide Number Placeholder 3"/>
          <p:cNvSpPr>
            <a:spLocks noGrp="1"/>
          </p:cNvSpPr>
          <p:nvPr>
            <p:ph type="sldNum" sz="quarter" idx="5"/>
          </p:nvPr>
        </p:nvSpPr>
        <p:spPr/>
        <p:txBody>
          <a:bodyPr/>
          <a:lstStyle/>
          <a:p>
            <a:fld id="{617EC417-4AA1-4EC0-A9ED-469F0F8997E8}" type="slidenum">
              <a:rPr lang="vi-VN" smtClean="0"/>
              <a:t>26</a:t>
            </a:fld>
            <a:endParaRPr lang="vi-VN"/>
          </a:p>
        </p:txBody>
      </p:sp>
    </p:spTree>
    <p:extLst>
      <p:ext uri="{BB962C8B-B14F-4D97-AF65-F5344CB8AC3E}">
        <p14:creationId xmlns:p14="http://schemas.microsoft.com/office/powerpoint/2010/main" val="894191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Yêu cầu học sinh theo dõi và ghi chép quá trình, ví dụ sau 5 phút, sau 10 phút thu được kết quả thế nào. Dự đoán nếu để khoảng 5 ngày thì sẽ như thế nào?</a:t>
            </a:r>
          </a:p>
        </p:txBody>
      </p:sp>
      <p:sp>
        <p:nvSpPr>
          <p:cNvPr id="4" name="Slide Number Placeholder 3"/>
          <p:cNvSpPr>
            <a:spLocks noGrp="1"/>
          </p:cNvSpPr>
          <p:nvPr>
            <p:ph type="sldNum" sz="quarter" idx="5"/>
          </p:nvPr>
        </p:nvSpPr>
        <p:spPr/>
        <p:txBody>
          <a:bodyPr/>
          <a:lstStyle/>
          <a:p>
            <a:fld id="{617EC417-4AA1-4EC0-A9ED-469F0F8997E8}" type="slidenum">
              <a:rPr lang="vi-VN" smtClean="0"/>
              <a:t>27</a:t>
            </a:fld>
            <a:endParaRPr lang="vi-VN"/>
          </a:p>
        </p:txBody>
      </p:sp>
    </p:spTree>
    <p:extLst>
      <p:ext uri="{BB962C8B-B14F-4D97-AF65-F5344CB8AC3E}">
        <p14:creationId xmlns:p14="http://schemas.microsoft.com/office/powerpoint/2010/main" val="407442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Dựa vào bản ghi chép khi thực hiện thí nghiệm, GV yêu cầu học sinh thảo luận hoàn thành Mẫu phiếu 2 trang 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425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đưa ra gợi ý trả lời bằng cách bấm vào nút đáp án. Giải thích thêm cho 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5468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cho 1 nhóm lên trình bày. Sau đó hỏi xem các nhóm khác có đồng ý với phương án nhóm 1 đưa ra hay có phương án khác. Nếu có cho nhóm đó trình bày. GV chốt phương án đúng</a:t>
            </a:r>
          </a:p>
        </p:txBody>
      </p:sp>
      <p:sp>
        <p:nvSpPr>
          <p:cNvPr id="4" name="Slide Number Placeholder 3"/>
          <p:cNvSpPr>
            <a:spLocks noGrp="1"/>
          </p:cNvSpPr>
          <p:nvPr>
            <p:ph type="sldNum" sz="quarter" idx="5"/>
          </p:nvPr>
        </p:nvSpPr>
        <p:spPr/>
        <p:txBody>
          <a:bodyPr/>
          <a:lstStyle/>
          <a:p>
            <a:fld id="{617EC417-4AA1-4EC0-A9ED-469F0F8997E8}" type="slidenum">
              <a:rPr lang="vi-VN" smtClean="0"/>
              <a:t>3</a:t>
            </a:fld>
            <a:endParaRPr lang="vi-VN"/>
          </a:p>
        </p:txBody>
      </p:sp>
    </p:spTree>
    <p:extLst>
      <p:ext uri="{BB962C8B-B14F-4D97-AF65-F5344CB8AC3E}">
        <p14:creationId xmlns:p14="http://schemas.microsoft.com/office/powerpoint/2010/main" val="1969063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đưa ra gợi ý trả lời bằng cách bấm vào nút đáp án. Giải thích thêm cho 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54813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đưa ra tiêu chí tạo ra kẹo tinh thể và yêu cầu học sinh về nhà nghiên cứu thêm chuẩn bị cho buổi học sau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4251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GV cho 1 nhóm lên trình bày. Sau đó hỏi xem các nhóm khác có đồng ý với phương án nhóm 1 đưa ra hay có phương án khác. Nếu có cho nhóm đó trình bày. GV chốt phương án đúng</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4</a:t>
            </a:fld>
            <a:endParaRPr lang="vi-VN"/>
          </a:p>
        </p:txBody>
      </p:sp>
    </p:spTree>
    <p:extLst>
      <p:ext uri="{BB962C8B-B14F-4D97-AF65-F5344CB8AC3E}">
        <p14:creationId xmlns:p14="http://schemas.microsoft.com/office/powerpoint/2010/main" val="2675001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nhận xét phương án của từng nhóm, sau đó chọn phương án đúng để hướng dẫn học sinh thực hiện các bước tiếp theo. Đề nghị tuyên dương, khuyến khích các em học sinh có sự tìm tòi, nghiên cứu đối với bài học</a:t>
            </a:r>
          </a:p>
        </p:txBody>
      </p:sp>
      <p:sp>
        <p:nvSpPr>
          <p:cNvPr id="4" name="Slide Number Placeholder 3"/>
          <p:cNvSpPr>
            <a:spLocks noGrp="1"/>
          </p:cNvSpPr>
          <p:nvPr>
            <p:ph type="sldNum" sz="quarter" idx="5"/>
          </p:nvPr>
        </p:nvSpPr>
        <p:spPr/>
        <p:txBody>
          <a:bodyPr/>
          <a:lstStyle/>
          <a:p>
            <a:fld id="{617EC417-4AA1-4EC0-A9ED-469F0F8997E8}" type="slidenum">
              <a:rPr lang="vi-VN" smtClean="0"/>
              <a:t>5</a:t>
            </a:fld>
            <a:endParaRPr lang="vi-VN"/>
          </a:p>
        </p:txBody>
      </p:sp>
    </p:spTree>
    <p:extLst>
      <p:ext uri="{BB962C8B-B14F-4D97-AF65-F5344CB8AC3E}">
        <p14:creationId xmlns:p14="http://schemas.microsoft.com/office/powerpoint/2010/main" val="21551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chuẩn bị mẫu bản kế hoạch và hướng dẫn học sinh viết bản kế hoạch. Bấm vào mỗi ô số bên cạnh mỗi khi nói đến nội dung đó. Mỗi nội dung có bao nhiêu dòng thì bấm vào ô số đó bấy nhiêu lần. Khi đến nội dung 3, dẫn dắt học sinh thực hiện nội dung tại trang 8: Để thực hiện tốt nội dung Quy trình thí nghiệm em hãy hoàn thiện nội dung yêu cầu tại trang 8 (Bấm chuột vào ngôi sao để link đến side nội dung bài học)</a:t>
            </a:r>
          </a:p>
        </p:txBody>
      </p:sp>
      <p:sp>
        <p:nvSpPr>
          <p:cNvPr id="4" name="Slide Number Placeholder 3"/>
          <p:cNvSpPr>
            <a:spLocks noGrp="1"/>
          </p:cNvSpPr>
          <p:nvPr>
            <p:ph type="sldNum" sz="quarter" idx="5"/>
          </p:nvPr>
        </p:nvSpPr>
        <p:spPr/>
        <p:txBody>
          <a:bodyPr/>
          <a:lstStyle/>
          <a:p>
            <a:fld id="{617EC417-4AA1-4EC0-A9ED-469F0F8997E8}" type="slidenum">
              <a:rPr lang="vi-VN" smtClean="0"/>
              <a:t>6</a:t>
            </a:fld>
            <a:endParaRPr lang="vi-VN"/>
          </a:p>
        </p:txBody>
      </p:sp>
    </p:spTree>
    <p:extLst>
      <p:ext uri="{BB962C8B-B14F-4D97-AF65-F5344CB8AC3E}">
        <p14:creationId xmlns:p14="http://schemas.microsoft.com/office/powerpoint/2010/main" val="2918948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chuẩn bị mẫu bản kế hoạch và hướng dẫn học sinh viết bản kế hoạch</a:t>
            </a:r>
          </a:p>
        </p:txBody>
      </p:sp>
      <p:sp>
        <p:nvSpPr>
          <p:cNvPr id="4" name="Slide Number Placeholder 3"/>
          <p:cNvSpPr>
            <a:spLocks noGrp="1"/>
          </p:cNvSpPr>
          <p:nvPr>
            <p:ph type="sldNum" sz="quarter" idx="5"/>
          </p:nvPr>
        </p:nvSpPr>
        <p:spPr/>
        <p:txBody>
          <a:bodyPr/>
          <a:lstStyle/>
          <a:p>
            <a:fld id="{617EC417-4AA1-4EC0-A9ED-469F0F8997E8}" type="slidenum">
              <a:rPr lang="vi-VN" smtClean="0"/>
              <a:t>7</a:t>
            </a:fld>
            <a:endParaRPr lang="vi-VN"/>
          </a:p>
        </p:txBody>
      </p:sp>
    </p:spTree>
    <p:extLst>
      <p:ext uri="{BB962C8B-B14F-4D97-AF65-F5344CB8AC3E}">
        <p14:creationId xmlns:p14="http://schemas.microsoft.com/office/powerpoint/2010/main" val="3559373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chuẩn bị mẫu bản kế hoạch và hướng dẫn học sinh viết bản kế hoạch</a:t>
            </a:r>
          </a:p>
        </p:txBody>
      </p:sp>
      <p:sp>
        <p:nvSpPr>
          <p:cNvPr id="4" name="Slide Number Placeholder 3"/>
          <p:cNvSpPr>
            <a:spLocks noGrp="1"/>
          </p:cNvSpPr>
          <p:nvPr>
            <p:ph type="sldNum" sz="quarter" idx="5"/>
          </p:nvPr>
        </p:nvSpPr>
        <p:spPr/>
        <p:txBody>
          <a:bodyPr/>
          <a:lstStyle/>
          <a:p>
            <a:fld id="{617EC417-4AA1-4EC0-A9ED-469F0F8997E8}" type="slidenum">
              <a:rPr lang="vi-VN" smtClean="0"/>
              <a:t>8</a:t>
            </a:fld>
            <a:endParaRPr lang="vi-VN"/>
          </a:p>
        </p:txBody>
      </p:sp>
    </p:spTree>
    <p:extLst>
      <p:ext uri="{BB962C8B-B14F-4D97-AF65-F5344CB8AC3E}">
        <p14:creationId xmlns:p14="http://schemas.microsoft.com/office/powerpoint/2010/main" val="3623337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chuẩn bị mẫu bản kế hoạch và hướng dẫn học sinh viết bản kế hoạch. Bấm vào mỗi ô số bên cạnh mỗi khi nói đến nội dung đó. Mỗi nội dung có bao nhiêu dòng thì bấm vào ô số đó bấy nhiêu lần. Khi đến nội dung 3, dẫn dắt học sinh thực hiện nội dung tại trang 8: Để thực hiện tốt nội dung Quy trình thí nghiệm em hãy hoàn thiện nội dung yêu cầu tại trang 8 (Bấm chuột vào ngôi sao để link đến side nội dung bài học)</a:t>
            </a:r>
          </a:p>
        </p:txBody>
      </p:sp>
      <p:sp>
        <p:nvSpPr>
          <p:cNvPr id="4" name="Slide Number Placeholder 3"/>
          <p:cNvSpPr>
            <a:spLocks noGrp="1"/>
          </p:cNvSpPr>
          <p:nvPr>
            <p:ph type="sldNum" sz="quarter" idx="5"/>
          </p:nvPr>
        </p:nvSpPr>
        <p:spPr/>
        <p:txBody>
          <a:bodyPr/>
          <a:lstStyle/>
          <a:p>
            <a:fld id="{617EC417-4AA1-4EC0-A9ED-469F0F8997E8}" type="slidenum">
              <a:rPr lang="vi-VN" smtClean="0"/>
              <a:t>9</a:t>
            </a:fld>
            <a:endParaRPr lang="vi-VN"/>
          </a:p>
        </p:txBody>
      </p:sp>
    </p:spTree>
    <p:extLst>
      <p:ext uri="{BB962C8B-B14F-4D97-AF65-F5344CB8AC3E}">
        <p14:creationId xmlns:p14="http://schemas.microsoft.com/office/powerpoint/2010/main" val="1635393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DF907-8C6C-6432-AB1E-ED78374F50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2353EC4-22E9-A48D-ED0E-F2A87714527F}"/>
              </a:ext>
            </a:extLst>
          </p:cNvPr>
          <p:cNvSpPr>
            <a:spLocks noGrp="1"/>
          </p:cNvSpPr>
          <p:nvPr>
            <p:ph type="subTitle" idx="1"/>
          </p:nvPr>
        </p:nvSpPr>
        <p:spPr>
          <a:xfrm>
            <a:off x="1524000" y="3602038"/>
            <a:ext cx="9144000" cy="1655762"/>
          </a:xfrm>
        </p:spPr>
        <p:txBody>
          <a:bodyPr/>
          <a:lstStyle>
            <a:lvl1pPr marL="0" indent="0" algn="ctr">
              <a:buNone/>
              <a:defRPr sz="2400">
                <a:latin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7A71A3E-6317-DB8B-AA35-F4C8CD4D9D46}"/>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C3515CAB-6C38-85CB-213E-DC1B81C052B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6FB7D1-6EBE-D09D-5CC1-05F3D4F7B8F6}"/>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90752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71CC-37C2-8BD5-BCA4-1C6083630DF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D98F724-2E1C-781F-317B-508FF7DD72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1ED045-2206-68C7-7670-57B132137916}"/>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2A048AE8-3CC1-CB2E-CAF9-E698377E73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4DB52B-6EC7-C0EA-EB1D-6949EB9EB2F8}"/>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881231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1E999-F0B4-788F-BCBC-FF55E53E90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C29058A-9E68-A09A-AB5A-7E4B8DEFF2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7B472A5-8A13-AD2E-1767-B0E205290982}"/>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1B5AA601-0CCE-7939-A6C4-F91AB7FC64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6D52938-05A9-E27E-DCFE-C9B81806B33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39402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DF8C-2E8D-3EAE-83B2-265804142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BFB882A-E043-11AF-540F-F72B10DDE9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7A25108-32E6-CA1A-318D-EC9F8AAECCA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1240BD94-A2AE-7F23-6955-34507BADC1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BA2D74-33E4-8429-29D7-2A1924A0830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4123454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7BBC-0C51-FBA5-5BF4-DDB463C45A5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9F697B-8B6F-D537-55B6-89FA5D877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F2FEEF-5DCC-5977-E0BE-C6BD88C8D3D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36E8E929-55EB-7883-0E90-59F01AD0A6E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FA1A7C-CE16-F0D6-7B9B-0AC196D7586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920369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E320-800C-8111-D8C2-C29F5D41F3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1AABE2-4019-BC7D-9688-6D50DA6A08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AECCA-F9B3-CDF7-BD3A-95B8F75E6C29}"/>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D21E8A96-6C24-8497-51F1-8F61AE56F32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8EC826-69E6-E2B9-62E9-D2D1B57CA5A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840849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ACCA-5DDA-D76D-AEBA-FFD3AB88FE1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61BFE7-E91F-384C-0509-4F2F5DF2EF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FB484F8-380F-AB51-1873-A766DBCA51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C984EB6-E07D-41F9-21E7-DCFB9E2BDC92}"/>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30C0FEBA-68D5-9447-0628-5F17F156742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275946-146E-B01E-2AB6-814193ABBF1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882417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BDA4-C858-9112-85FE-70CB9200C90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8F565C-BA9F-69BF-6188-A6F914F936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3A0568-06D5-3F40-7504-1EC339732A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28CC294-7AA6-E28D-09C2-4FD147C5F5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F7E406-182C-BF2D-2DC4-176A2A59A9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0E6CCF-8040-D15E-43F7-41BB2371EAF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8" name="Footer Placeholder 7">
            <a:extLst>
              <a:ext uri="{FF2B5EF4-FFF2-40B4-BE49-F238E27FC236}">
                <a16:creationId xmlns:a16="http://schemas.microsoft.com/office/drawing/2014/main" id="{949E6A2D-91B1-EA49-7F0C-9469189D5C9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8AEF7E9-7DE8-17E6-BCFE-B4B84668FEC1}"/>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2925029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0A02-8C2C-591B-77BD-A29EE67CE5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3351BDF-83C8-2CEC-9CFC-B54BCAB24544}"/>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4" name="Footer Placeholder 3">
            <a:extLst>
              <a:ext uri="{FF2B5EF4-FFF2-40B4-BE49-F238E27FC236}">
                <a16:creationId xmlns:a16="http://schemas.microsoft.com/office/drawing/2014/main" id="{266906CE-5432-96FF-79E6-369076BF78C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7F9F8EC-C74D-CE1F-72BC-E8DE663230A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554778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B82D6-AC18-D365-6D20-E671BAEB2B34}"/>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3" name="Footer Placeholder 2">
            <a:extLst>
              <a:ext uri="{FF2B5EF4-FFF2-40B4-BE49-F238E27FC236}">
                <a16:creationId xmlns:a16="http://schemas.microsoft.com/office/drawing/2014/main" id="{897E2BF8-3025-B1D0-2205-5E5F7FCBE3C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D54241A-BF70-FB21-75D5-F1505B79F9A7}"/>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936146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2C886-4890-288D-E589-EAEA90EBF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CE56FDE-EEB7-5247-E58A-3D2D37EA42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2302565-1323-71C7-D6F4-E1B0D2F18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DBE0A4-B245-5325-B8B9-EE09C54F02A0}"/>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6D36A6ED-8A3A-1C99-09C8-52AF5EF8A18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27CB335-3E16-EB87-9677-4AE83ED2D78C}"/>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472774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E4F4-642C-4749-70E4-01B0E47B167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5E682E5-7C9C-58E0-1FAF-51F1396A60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DFDC8AD-C382-A5A8-4B1A-323E74721AD3}"/>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23656C22-FE7E-BA5F-F6EB-826015F0DB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A8C0C8-6B0A-5FBE-5C93-17138AF8875A}"/>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956559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74A8-3C96-D9BD-F8A4-472F91E67C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E8A7A89-9775-E29C-F788-261A1664C3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4EEEAB5-6ED6-4003-0547-15B76D085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810640-DCEA-66B2-69E1-EBF2B14B831A}"/>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25A268C9-77DC-654F-AA01-1F87BA2193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8C00A7F-758D-DB48-B8A2-022D5684DAF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634877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AB23-6B8C-18E2-13A5-8032A7150EB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37D4999-8605-3CDF-E99C-313825C8C6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8A097A-E9DD-EBB0-83D5-B32D24115508}"/>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C60B3CC6-D8D8-14BB-F085-3AFCFD37365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1DAC6C-8A6E-4578-A5A6-CA31C180F5B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996194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FE1BDD-54DD-752D-0BE5-3B555B5F3A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2663ECA-550F-E6DB-D3CA-48D7CCDF12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FDAA94-325E-2395-B272-1AB41A0DF571}"/>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012E2CF8-B418-3741-14F0-90309FCA323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44DDBB-7E45-8EA3-44EF-70D56827C89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116703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1B43-4B19-32E2-921D-27D10B632A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BDC6C98-5193-9A75-6991-EDAD56AEEC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FC6F6-FF48-C0EE-CB61-CF95C4810B5A}"/>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9BF33D2E-79E2-67E7-DB0F-BE17A07B47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8FCCD33-4B6F-F7A6-03E8-BBE93B54A04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32668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81FA-617C-9465-9257-41DCC333A2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91E96A-1D14-ADA6-DFEC-A94CE6E136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62711B4-AF2F-07B9-FE6A-8496CA774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37E7C06-9479-9A3D-D3EE-6B8AF87F2442}"/>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EA311322-EA9D-B376-7523-8395629FA59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D65CF78-096E-F4AA-CA72-E34D5BDB202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17588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7438-6BB8-96A6-B02A-DA03B929D00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190B54-ECBF-10EC-DA7F-EE5B2F45AF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4E7791-738F-4DB9-6777-2EA5AB0DC4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B90614F-85A1-0FAE-94AC-362BD59E95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CEB046-4A2A-50B0-9653-54B364DD56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EFA5EF4-1F46-4886-CF55-B855D0B9354A}"/>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8" name="Footer Placeholder 7">
            <a:extLst>
              <a:ext uri="{FF2B5EF4-FFF2-40B4-BE49-F238E27FC236}">
                <a16:creationId xmlns:a16="http://schemas.microsoft.com/office/drawing/2014/main" id="{08271991-E596-88EB-3C9A-5964FEECD3C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6338DC7-6491-02C7-632A-2055C0EAC9F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083582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9F47-EA41-5458-7D1E-2C1E605D17F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A8052EE-2880-DE88-6BEA-EA9ED359A547}"/>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4" name="Footer Placeholder 3">
            <a:extLst>
              <a:ext uri="{FF2B5EF4-FFF2-40B4-BE49-F238E27FC236}">
                <a16:creationId xmlns:a16="http://schemas.microsoft.com/office/drawing/2014/main" id="{BE1D48C7-136C-1C7A-60AD-DEE33EC543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D6C44FB-46CF-11B4-9E7B-7ED3A7569BAC}"/>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813669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386B27-6C01-93C3-EA49-5C3F5A48C9F1}"/>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3" name="Footer Placeholder 2">
            <a:extLst>
              <a:ext uri="{FF2B5EF4-FFF2-40B4-BE49-F238E27FC236}">
                <a16:creationId xmlns:a16="http://schemas.microsoft.com/office/drawing/2014/main" id="{7AFF73CB-BC74-6EE4-A652-6A738423AA9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78FC6FD-D6CD-C4A4-B06A-819702AE02C2}"/>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95898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6309-7AC4-717C-3944-AA6217B4EB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63BFD3C-0384-7909-E50F-D2AC1E7B6C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F28E421-672E-EA29-B2E8-884A96CEB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D0D4F-3CB3-6038-ADBB-58A1C1DB7EE1}"/>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07861470-CABD-804D-1E63-0741435BB33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05BE3A-2486-ED78-41E7-E9D661E3C38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88675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6386-4F0E-651E-5473-2715EC238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CA0CDC-D6F3-A7B9-99DA-4F08952D83FE}"/>
              </a:ext>
            </a:extLst>
          </p:cNvPr>
          <p:cNvSpPr>
            <a:spLocks noGrp="1"/>
          </p:cNvSpPr>
          <p:nvPr>
            <p:ph type="pic" idx="1"/>
          </p:nvPr>
        </p:nvSpPr>
        <p:spPr>
          <a:xfrm>
            <a:off x="5183188" y="987425"/>
            <a:ext cx="6172200" cy="4873625"/>
          </a:xfrm>
        </p:spPr>
        <p:txBody>
          <a:bodyPr/>
          <a:lstStyle>
            <a:lvl1pPr marL="0" indent="0">
              <a:buNone/>
              <a:defRPr sz="32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7B62659-052B-9BC9-1F0A-C4F942466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C3ACF-6BC3-785C-BCE0-CA9A81AACD59}"/>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0A143761-9497-F968-C09F-AD4DF5DDB0C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AC2D684-F390-65A6-10EA-E4956CAC9A5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429125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8B5FA-C2E1-1EB1-E95D-9E5EA9AB9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DC3D946-DAAC-0F64-E5B9-3AA68F681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6DB7F37-EB5A-0288-F451-8DA868AE1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defRPr>
            </a:lvl1pPr>
          </a:lstStyle>
          <a:p>
            <a:fld id="{03290442-A26E-4CC9-893C-AE6926717AFA}" type="datetimeFigureOut">
              <a:rPr lang="vi-VN" smtClean="0"/>
              <a:pPr/>
              <a:t>03/12/2022</a:t>
            </a:fld>
            <a:endParaRPr lang="vi-VN"/>
          </a:p>
        </p:txBody>
      </p:sp>
      <p:sp>
        <p:nvSpPr>
          <p:cNvPr id="5" name="Footer Placeholder 4">
            <a:extLst>
              <a:ext uri="{FF2B5EF4-FFF2-40B4-BE49-F238E27FC236}">
                <a16:creationId xmlns:a16="http://schemas.microsoft.com/office/drawing/2014/main" id="{B0618544-8927-0153-395C-783C375C2D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defRPr>
            </a:lvl1pPr>
          </a:lstStyle>
          <a:p>
            <a:endParaRPr lang="vi-VN"/>
          </a:p>
        </p:txBody>
      </p:sp>
      <p:sp>
        <p:nvSpPr>
          <p:cNvPr id="6" name="Slide Number Placeholder 5">
            <a:extLst>
              <a:ext uri="{FF2B5EF4-FFF2-40B4-BE49-F238E27FC236}">
                <a16:creationId xmlns:a16="http://schemas.microsoft.com/office/drawing/2014/main" id="{F038569E-04E5-4E1D-C3E2-256432BEF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defRPr>
            </a:lvl1pPr>
          </a:lstStyle>
          <a:p>
            <a:fld id="{7D1BF067-413E-4B2D-9682-4A8219ADB685}" type="slidenum">
              <a:rPr lang="vi-VN" smtClean="0"/>
              <a:pPr/>
              <a:t>‹#›</a:t>
            </a:fld>
            <a:endParaRPr lang="vi-VN"/>
          </a:p>
        </p:txBody>
      </p:sp>
    </p:spTree>
    <p:extLst>
      <p:ext uri="{BB962C8B-B14F-4D97-AF65-F5344CB8AC3E}">
        <p14:creationId xmlns:p14="http://schemas.microsoft.com/office/powerpoint/2010/main" val="1877057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F6ACAC-D04E-5B75-22EC-23C344C4D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9DA53B-5251-F4A7-86F1-F49EC562B7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3DA2BE-BDB2-F429-AA1F-BA98401124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067D45F0-B1CD-427D-3C0F-F5E10CE23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59FFD40-99FA-694D-2693-59B17EC70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987CB-B6D8-4BEE-AFA6-9DE1B7E0E689}" type="slidenum">
              <a:rPr lang="vi-VN" smtClean="0"/>
              <a:t>‹#›</a:t>
            </a:fld>
            <a:endParaRPr lang="vi-VN"/>
          </a:p>
        </p:txBody>
      </p:sp>
    </p:spTree>
    <p:extLst>
      <p:ext uri="{BB962C8B-B14F-4D97-AF65-F5344CB8AC3E}">
        <p14:creationId xmlns:p14="http://schemas.microsoft.com/office/powerpoint/2010/main" val="1911233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0.png"/><Relationship Id="rId3" Type="http://schemas.openxmlformats.org/officeDocument/2006/relationships/image" Target="../media/image1.jpg"/><Relationship Id="rId7" Type="http://schemas.openxmlformats.org/officeDocument/2006/relationships/image" Target="../media/image4.jp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g"/><Relationship Id="rId9" Type="http://schemas.openxmlformats.org/officeDocument/2006/relationships/image" Target="../media/image6.tif"/></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slide" Target="slide10.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4.jpg"/><Relationship Id="rId3" Type="http://schemas.openxmlformats.org/officeDocument/2006/relationships/image" Target="../media/image1.jpg"/><Relationship Id="rId7" Type="http://schemas.openxmlformats.org/officeDocument/2006/relationships/image" Target="../media/image28.jpg"/><Relationship Id="rId12"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jpg"/><Relationship Id="rId11" Type="http://schemas.openxmlformats.org/officeDocument/2006/relationships/image" Target="../media/image32.jpg"/><Relationship Id="rId5" Type="http://schemas.openxmlformats.org/officeDocument/2006/relationships/image" Target="../media/image26.jpg"/><Relationship Id="rId10" Type="http://schemas.openxmlformats.org/officeDocument/2006/relationships/image" Target="../media/image31.jpg"/><Relationship Id="rId4" Type="http://schemas.openxmlformats.org/officeDocument/2006/relationships/image" Target="../media/image25.jpg"/><Relationship Id="rId9" Type="http://schemas.openxmlformats.org/officeDocument/2006/relationships/image" Target="../media/image30.jp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g"/><Relationship Id="rId7"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5.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9.png"/><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9.png"/><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8.png"/><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5.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7.jp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slide" Target="slide10.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63B3716-1B4E-756B-0702-E3B2696973E1}"/>
              </a:ext>
            </a:extLst>
          </p:cNvPr>
          <p:cNvSpPr/>
          <p:nvPr/>
        </p:nvSpPr>
        <p:spPr>
          <a:xfrm>
            <a:off x="6801360" y="5007501"/>
            <a:ext cx="1237673" cy="123767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6F04FC6B-4676-0C9A-DDF3-172EDBEB98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101" b="96215" l="4688" r="98125">
                        <a14:foregroundMark x1="45000" y1="2524" x2="21875" y2="11987"/>
                        <a14:foregroundMark x1="21875" y1="11987" x2="6875" y2="46372"/>
                        <a14:foregroundMark x1="6875" y1="46372" x2="9688" y2="67823"/>
                        <a14:foregroundMark x1="9688" y1="67823" x2="20625" y2="81073"/>
                        <a14:foregroundMark x1="20625" y1="81073" x2="40938" y2="92114"/>
                        <a14:foregroundMark x1="40938" y1="92114" x2="64688" y2="92114"/>
                        <a14:foregroundMark x1="64688" y1="92114" x2="80625" y2="82650"/>
                        <a14:foregroundMark x1="80625" y1="82650" x2="95000" y2="48265"/>
                        <a14:foregroundMark x1="95000" y1="48265" x2="90313" y2="31230"/>
                        <a14:foregroundMark x1="90313" y1="31230" x2="62187" y2="10095"/>
                        <a14:foregroundMark x1="62187" y1="10095" x2="45000" y2="6940"/>
                        <a14:foregroundMark x1="50000" y1="4101" x2="78750" y2="18612"/>
                        <a14:foregroundMark x1="78750" y1="18612" x2="78750" y2="18612"/>
                        <a14:foregroundMark x1="94688" y1="38170" x2="91563" y2="67508"/>
                        <a14:foregroundMark x1="97500" y1="46688" x2="98125" y2="51104"/>
                        <a14:foregroundMark x1="12188" y1="25868" x2="4688" y2="48580"/>
                        <a14:foregroundMark x1="27813" y1="87382" x2="47500" y2="96215"/>
                        <a14:foregroundMark x1="50313" y1="15142" x2="37188" y2="83912"/>
                        <a14:foregroundMark x1="29063" y1="21451" x2="38125" y2="84543"/>
                        <a14:foregroundMark x1="22188" y1="60568" x2="84063" y2="41009"/>
                        <a14:foregroundMark x1="84063" y1="41009" x2="87500" y2="41325"/>
                        <a14:foregroundMark x1="81875" y1="27445" x2="13750" y2="52681"/>
                        <a14:foregroundMark x1="36875" y1="17981" x2="70313" y2="75710"/>
                        <a14:foregroundMark x1="70313" y1="75710" x2="74375" y2="79180"/>
                        <a14:foregroundMark x1="40313" y1="83281" x2="73438" y2="64984"/>
                        <a14:foregroundMark x1="73438" y1="64984" x2="87188" y2="51104"/>
                        <a14:foregroundMark x1="87188" y1="51104" x2="73438" y2="22082"/>
                        <a14:foregroundMark x1="73438" y1="22082" x2="45313" y2="13880"/>
                        <a14:foregroundMark x1="45313" y1="13880" x2="22188" y2="35962"/>
                        <a14:foregroundMark x1="22188" y1="35962" x2="23125" y2="64038"/>
                        <a14:foregroundMark x1="23125" y1="64038" x2="39688" y2="73817"/>
                        <a14:foregroundMark x1="39688" y1="73817" x2="67500" y2="57098"/>
                        <a14:foregroundMark x1="67500" y1="57098" x2="65000" y2="26183"/>
                        <a14:foregroundMark x1="65000" y1="26183" x2="46875" y2="18297"/>
                        <a14:foregroundMark x1="46875" y1="18297" x2="29375" y2="34069"/>
                        <a14:foregroundMark x1="29375" y1="34069" x2="24688" y2="70978"/>
                        <a14:foregroundMark x1="24688" y1="70978" x2="38125" y2="84543"/>
                        <a14:foregroundMark x1="38125" y1="84543" x2="75000" y2="72871"/>
                        <a14:foregroundMark x1="56563" y1="13880" x2="31875" y2="18927"/>
                        <a14:foregroundMark x1="31875" y1="18927" x2="16563" y2="33123"/>
                        <a14:foregroundMark x1="16563" y1="33123" x2="14375" y2="50789"/>
                        <a14:foregroundMark x1="14375" y1="50789" x2="21563" y2="70978"/>
                        <a14:foregroundMark x1="21563" y1="70978" x2="33125" y2="84543"/>
                        <a14:foregroundMark x1="33125" y1="84543" x2="57813" y2="83281"/>
                        <a14:foregroundMark x1="57813" y1="83281" x2="77500" y2="74132"/>
                        <a14:foregroundMark x1="77500" y1="74132" x2="81250" y2="64984"/>
                        <a14:foregroundMark x1="82500" y1="63407" x2="87500" y2="57098"/>
                        <a14:foregroundMark x1="67188" y1="63091" x2="79688" y2="51420"/>
                        <a14:foregroundMark x1="79688" y1="51420" x2="80625" y2="49211"/>
                        <a14:foregroundMark x1="73438" y1="32492" x2="71875" y2="50158"/>
                        <a14:foregroundMark x1="71875" y1="50158" x2="71250" y2="51735"/>
                        <a14:foregroundMark x1="57813" y1="26498" x2="49688" y2="39748"/>
                        <a14:foregroundMark x1="49688" y1="39748" x2="49688" y2="39748"/>
                        <a14:foregroundMark x1="78750" y1="38801" x2="83125" y2="42271"/>
                        <a14:foregroundMark x1="44375" y1="74763" x2="50625" y2="80126"/>
                        <a14:foregroundMark x1="40938" y1="77603" x2="45000" y2="82650"/>
                        <a14:foregroundMark x1="61250" y1="62461" x2="56563" y2="73817"/>
                        <a14:foregroundMark x1="40313" y1="27129" x2="32500" y2="40694"/>
                        <a14:foregroundMark x1="32500" y1="40694" x2="32500" y2="40694"/>
                      </a14:backgroundRemoval>
                    </a14:imgEffect>
                  </a14:imgLayer>
                </a14:imgProps>
              </a:ext>
              <a:ext uri="{28A0092B-C50C-407E-A947-70E740481C1C}">
                <a14:useLocalDpi xmlns:a14="http://schemas.microsoft.com/office/drawing/2010/main" val="0"/>
              </a:ext>
            </a:extLst>
          </a:blip>
          <a:stretch>
            <a:fillRect/>
          </a:stretch>
        </p:blipFill>
        <p:spPr>
          <a:xfrm>
            <a:off x="609342" y="173744"/>
            <a:ext cx="2318539" cy="2296803"/>
          </a:xfrm>
          <a:prstGeom prst="rect">
            <a:avLst/>
          </a:prstGeom>
        </p:spPr>
      </p:pic>
      <p:sp>
        <p:nvSpPr>
          <p:cNvPr id="4" name="TextBox 3">
            <a:extLst>
              <a:ext uri="{FF2B5EF4-FFF2-40B4-BE49-F238E27FC236}">
                <a16:creationId xmlns:a16="http://schemas.microsoft.com/office/drawing/2014/main" id="{83CAFA3F-F686-3BE9-4FC4-A4C232A5C021}"/>
              </a:ext>
            </a:extLst>
          </p:cNvPr>
          <p:cNvSpPr txBox="1"/>
          <p:nvPr/>
        </p:nvSpPr>
        <p:spPr>
          <a:xfrm>
            <a:off x="5412509" y="1134541"/>
            <a:ext cx="5523346"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a:ln>
                  <a:noFill/>
                </a:ln>
                <a:solidFill>
                  <a:srgbClr val="C00000"/>
                </a:solidFill>
                <a:effectLst/>
                <a:uLnTx/>
                <a:uFillTx/>
                <a:latin typeface=".VnFreeH" panose="020B7200000000000000" pitchFamily="34" charset="0"/>
                <a:ea typeface="+mn-ea"/>
                <a:cs typeface="+mn-cs"/>
              </a:rPr>
              <a:t>S</a:t>
            </a:r>
            <a:r>
              <a:rPr kumimoji="0" lang="en-US" sz="20000" b="1" i="0" u="none" strike="noStrike" kern="1200" cap="none" spc="0" normalizeH="0" baseline="0" noProof="0">
                <a:ln>
                  <a:noFill/>
                </a:ln>
                <a:solidFill>
                  <a:srgbClr val="FFC000"/>
                </a:solidFill>
                <a:effectLst/>
                <a:uLnTx/>
                <a:uFillTx/>
                <a:latin typeface=".VnFreeH" panose="020B7200000000000000" pitchFamily="34" charset="0"/>
                <a:ea typeface="+mn-ea"/>
                <a:cs typeface="+mn-cs"/>
              </a:rPr>
              <a:t>T</a:t>
            </a:r>
            <a:r>
              <a:rPr kumimoji="0" lang="en-US" sz="20000" b="1" i="0" u="none" strike="noStrike" kern="1200" cap="none" spc="0" normalizeH="0" baseline="0" noProof="0">
                <a:ln>
                  <a:noFill/>
                </a:ln>
                <a:solidFill>
                  <a:srgbClr val="7030A0"/>
                </a:solidFill>
                <a:effectLst/>
                <a:uLnTx/>
                <a:uFillTx/>
                <a:latin typeface=".VnFreeH" panose="020B7200000000000000" pitchFamily="34" charset="0"/>
                <a:ea typeface="+mn-ea"/>
                <a:cs typeface="+mn-cs"/>
              </a:rPr>
              <a:t>E</a:t>
            </a:r>
            <a:r>
              <a:rPr kumimoji="0" lang="en-US" sz="20000" b="1" i="0" u="none" strike="noStrike" kern="1200" cap="none" spc="0" normalizeH="0" baseline="0" noProof="0">
                <a:ln>
                  <a:noFill/>
                </a:ln>
                <a:solidFill>
                  <a:srgbClr val="CB662B"/>
                </a:solidFill>
                <a:effectLst/>
                <a:uLnTx/>
                <a:uFillTx/>
                <a:latin typeface=".VnFreeH" panose="020B7200000000000000" pitchFamily="34" charset="0"/>
                <a:ea typeface="+mn-ea"/>
                <a:cs typeface="+mn-cs"/>
              </a:rPr>
              <a:t>M</a:t>
            </a:r>
            <a:endParaRPr kumimoji="0" lang="vi-VN" sz="20000" b="1" i="0" u="none" strike="noStrike" kern="1200" cap="none" spc="0" normalizeH="0" baseline="0" noProof="0">
              <a:ln>
                <a:noFill/>
              </a:ln>
              <a:solidFill>
                <a:srgbClr val="CB662B"/>
              </a:solidFill>
              <a:effectLst/>
              <a:uLnTx/>
              <a:uFillTx/>
              <a:latin typeface="Arial" panose="020B0604020202020204" pitchFamily="34" charset="0"/>
              <a:ea typeface="+mn-ea"/>
              <a:cs typeface="+mn-cs"/>
            </a:endParaRPr>
          </a:p>
        </p:txBody>
      </p:sp>
      <p:sp>
        <p:nvSpPr>
          <p:cNvPr id="5" name="Oval 4">
            <a:extLst>
              <a:ext uri="{FF2B5EF4-FFF2-40B4-BE49-F238E27FC236}">
                <a16:creationId xmlns:a16="http://schemas.microsoft.com/office/drawing/2014/main" id="{C1D899C1-35BC-40B4-C630-0DD9031D31C2}"/>
              </a:ext>
            </a:extLst>
          </p:cNvPr>
          <p:cNvSpPr/>
          <p:nvPr/>
        </p:nvSpPr>
        <p:spPr>
          <a:xfrm>
            <a:off x="7182183" y="3945584"/>
            <a:ext cx="1302327" cy="1302327"/>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5BC2350D-8999-A3A9-2D04-F2F13183B69B}"/>
              </a:ext>
            </a:extLst>
          </p:cNvPr>
          <p:cNvSpPr/>
          <p:nvPr/>
        </p:nvSpPr>
        <p:spPr>
          <a:xfrm>
            <a:off x="8174182" y="4015171"/>
            <a:ext cx="2387812" cy="2387812"/>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Oval 5">
            <a:extLst>
              <a:ext uri="{FF2B5EF4-FFF2-40B4-BE49-F238E27FC236}">
                <a16:creationId xmlns:a16="http://schemas.microsoft.com/office/drawing/2014/main" id="{06A6A668-7928-8A31-EF22-66ECF449B361}"/>
              </a:ext>
            </a:extLst>
          </p:cNvPr>
          <p:cNvSpPr/>
          <p:nvPr/>
        </p:nvSpPr>
        <p:spPr>
          <a:xfrm>
            <a:off x="7306769" y="5439256"/>
            <a:ext cx="1302327" cy="1302327"/>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reeform: Shape 10">
            <a:extLst>
              <a:ext uri="{FF2B5EF4-FFF2-40B4-BE49-F238E27FC236}">
                <a16:creationId xmlns:a16="http://schemas.microsoft.com/office/drawing/2014/main" id="{9500E72D-675E-4BD7-A143-D95C1BDF7739}"/>
              </a:ext>
            </a:extLst>
          </p:cNvPr>
          <p:cNvSpPr/>
          <p:nvPr/>
        </p:nvSpPr>
        <p:spPr>
          <a:xfrm flipV="1">
            <a:off x="4257645" y="422788"/>
            <a:ext cx="7602241" cy="3522796"/>
          </a:xfrm>
          <a:custGeom>
            <a:avLst/>
            <a:gdLst>
              <a:gd name="connsiteX0" fmla="*/ 7598721 w 7602241"/>
              <a:gd name="connsiteY0" fmla="*/ 0 h 3521995"/>
              <a:gd name="connsiteX1" fmla="*/ 7598721 w 7602241"/>
              <a:gd name="connsiteY1" fmla="*/ 218082 h 3521995"/>
              <a:gd name="connsiteX2" fmla="*/ 7594651 w 7602241"/>
              <a:gd name="connsiteY2" fmla="*/ 298677 h 3521995"/>
              <a:gd name="connsiteX3" fmla="*/ 7597125 w 7602241"/>
              <a:gd name="connsiteY3" fmla="*/ 316405 h 3521995"/>
              <a:gd name="connsiteX4" fmla="*/ 7566383 w 7602241"/>
              <a:gd name="connsiteY4" fmla="*/ 745775 h 3521995"/>
              <a:gd name="connsiteX5" fmla="*/ 6580089 w 7602241"/>
              <a:gd name="connsiteY5" fmla="*/ 1699245 h 3521995"/>
              <a:gd name="connsiteX6" fmla="*/ 6227012 w 7602241"/>
              <a:gd name="connsiteY6" fmla="*/ 2516247 h 3521995"/>
              <a:gd name="connsiteX7" fmla="*/ 5024899 w 7602241"/>
              <a:gd name="connsiteY7" fmla="*/ 2615169 h 3521995"/>
              <a:gd name="connsiteX8" fmla="*/ 4165846 w 7602241"/>
              <a:gd name="connsiteY8" fmla="*/ 3486758 h 3521995"/>
              <a:gd name="connsiteX9" fmla="*/ 2902749 w 7602241"/>
              <a:gd name="connsiteY9" fmla="*/ 2954744 h 3521995"/>
              <a:gd name="connsiteX10" fmla="*/ 1026469 w 7602241"/>
              <a:gd name="connsiteY10" fmla="*/ 2429102 h 3521995"/>
              <a:gd name="connsiteX11" fmla="*/ 201510 w 7602241"/>
              <a:gd name="connsiteY11" fmla="*/ 1844164 h 3521995"/>
              <a:gd name="connsiteX12" fmla="*/ 377785 w 7602241"/>
              <a:gd name="connsiteY12" fmla="*/ 1054593 h 3521995"/>
              <a:gd name="connsiteX13" fmla="*/ 5551 w 7602241"/>
              <a:gd name="connsiteY13" fmla="*/ 244518 h 3521995"/>
              <a:gd name="connsiteX14" fmla="*/ 7308 w 7602241"/>
              <a:gd name="connsiteY14" fmla="*/ 235472 h 3521995"/>
              <a:gd name="connsiteX15" fmla="*/ 6430 w 7602241"/>
              <a:gd name="connsiteY15" fmla="*/ 218082 h 3521995"/>
              <a:gd name="connsiteX16" fmla="*/ 6430 w 7602241"/>
              <a:gd name="connsiteY16" fmla="*/ 4085 h 3521995"/>
              <a:gd name="connsiteX17" fmla="*/ 16934 w 7602241"/>
              <a:gd name="connsiteY17" fmla="*/ 8436 h 3521995"/>
              <a:gd name="connsiteX18" fmla="*/ 7585307 w 7602241"/>
              <a:gd name="connsiteY18" fmla="*/ 8436 h 3521995"/>
              <a:gd name="connsiteX19" fmla="*/ 7597281 w 7602241"/>
              <a:gd name="connsiteY19" fmla="*/ 3476 h 3521995"/>
              <a:gd name="connsiteX20" fmla="*/ 7598721 w 7602241"/>
              <a:gd name="connsiteY20" fmla="*/ 0 h 3521995"/>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6430 w 7602241"/>
              <a:gd name="connsiteY16" fmla="*/ 609 h 3518519"/>
              <a:gd name="connsiteX17" fmla="*/ 16934 w 7602241"/>
              <a:gd name="connsiteY17" fmla="*/ 4960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6430 w 7602241"/>
              <a:gd name="connsiteY16" fmla="*/ 609 h 3518519"/>
              <a:gd name="connsiteX17" fmla="*/ 284788 w 7602241"/>
              <a:gd name="connsiteY17" fmla="*/ 51141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43376 w 7602241"/>
              <a:gd name="connsiteY16" fmla="*/ 139155 h 3518519"/>
              <a:gd name="connsiteX17" fmla="*/ 284788 w 7602241"/>
              <a:gd name="connsiteY17" fmla="*/ 51141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43376 w 7602241"/>
              <a:gd name="connsiteY16" fmla="*/ 139155 h 3518519"/>
              <a:gd name="connsiteX17" fmla="*/ 284788 w 7602241"/>
              <a:gd name="connsiteY17" fmla="*/ 51141 h 3518519"/>
              <a:gd name="connsiteX18" fmla="*/ 7585307 w 7602241"/>
              <a:gd name="connsiteY18" fmla="*/ 4960 h 3518519"/>
              <a:gd name="connsiteX19" fmla="*/ 7467972 w 7602241"/>
              <a:gd name="connsiteY19" fmla="*/ 0 h 3518519"/>
              <a:gd name="connsiteX20" fmla="*/ 7506358 w 7602241"/>
              <a:gd name="connsiteY20" fmla="*/ 42705 h 3518519"/>
              <a:gd name="connsiteX0" fmla="*/ 7506358 w 7602241"/>
              <a:gd name="connsiteY0" fmla="*/ 46982 h 3522796"/>
              <a:gd name="connsiteX1" fmla="*/ 7598721 w 7602241"/>
              <a:gd name="connsiteY1" fmla="*/ 218883 h 3522796"/>
              <a:gd name="connsiteX2" fmla="*/ 7594651 w 7602241"/>
              <a:gd name="connsiteY2" fmla="*/ 299478 h 3522796"/>
              <a:gd name="connsiteX3" fmla="*/ 7597125 w 7602241"/>
              <a:gd name="connsiteY3" fmla="*/ 317206 h 3522796"/>
              <a:gd name="connsiteX4" fmla="*/ 7566383 w 7602241"/>
              <a:gd name="connsiteY4" fmla="*/ 746576 h 3522796"/>
              <a:gd name="connsiteX5" fmla="*/ 6580089 w 7602241"/>
              <a:gd name="connsiteY5" fmla="*/ 1700046 h 3522796"/>
              <a:gd name="connsiteX6" fmla="*/ 6227012 w 7602241"/>
              <a:gd name="connsiteY6" fmla="*/ 2517048 h 3522796"/>
              <a:gd name="connsiteX7" fmla="*/ 5024899 w 7602241"/>
              <a:gd name="connsiteY7" fmla="*/ 2615970 h 3522796"/>
              <a:gd name="connsiteX8" fmla="*/ 4165846 w 7602241"/>
              <a:gd name="connsiteY8" fmla="*/ 3487559 h 3522796"/>
              <a:gd name="connsiteX9" fmla="*/ 2902749 w 7602241"/>
              <a:gd name="connsiteY9" fmla="*/ 2955545 h 3522796"/>
              <a:gd name="connsiteX10" fmla="*/ 1026469 w 7602241"/>
              <a:gd name="connsiteY10" fmla="*/ 2429903 h 3522796"/>
              <a:gd name="connsiteX11" fmla="*/ 201510 w 7602241"/>
              <a:gd name="connsiteY11" fmla="*/ 1844965 h 3522796"/>
              <a:gd name="connsiteX12" fmla="*/ 377785 w 7602241"/>
              <a:gd name="connsiteY12" fmla="*/ 1055394 h 3522796"/>
              <a:gd name="connsiteX13" fmla="*/ 5551 w 7602241"/>
              <a:gd name="connsiteY13" fmla="*/ 245319 h 3522796"/>
              <a:gd name="connsiteX14" fmla="*/ 7308 w 7602241"/>
              <a:gd name="connsiteY14" fmla="*/ 236273 h 3522796"/>
              <a:gd name="connsiteX15" fmla="*/ 6430 w 7602241"/>
              <a:gd name="connsiteY15" fmla="*/ 218883 h 3522796"/>
              <a:gd name="connsiteX16" fmla="*/ 43376 w 7602241"/>
              <a:gd name="connsiteY16" fmla="*/ 143432 h 3522796"/>
              <a:gd name="connsiteX17" fmla="*/ 284788 w 7602241"/>
              <a:gd name="connsiteY17" fmla="*/ 55418 h 3522796"/>
              <a:gd name="connsiteX18" fmla="*/ 7428289 w 7602241"/>
              <a:gd name="connsiteY18" fmla="*/ 0 h 3522796"/>
              <a:gd name="connsiteX19" fmla="*/ 7467972 w 7602241"/>
              <a:gd name="connsiteY19" fmla="*/ 4277 h 3522796"/>
              <a:gd name="connsiteX20" fmla="*/ 7506358 w 7602241"/>
              <a:gd name="connsiteY20" fmla="*/ 46982 h 352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2241" h="3522796">
                <a:moveTo>
                  <a:pt x="7506358" y="46982"/>
                </a:moveTo>
                <a:lnTo>
                  <a:pt x="7598721" y="218883"/>
                </a:lnTo>
                <a:lnTo>
                  <a:pt x="7594651" y="299478"/>
                </a:lnTo>
                <a:lnTo>
                  <a:pt x="7597125" y="317206"/>
                </a:lnTo>
                <a:cubicBezTo>
                  <a:pt x="7609460" y="459502"/>
                  <a:pt x="7599599" y="604637"/>
                  <a:pt x="7566383" y="746576"/>
                </a:cubicBezTo>
                <a:cubicBezTo>
                  <a:pt x="7448633" y="1249773"/>
                  <a:pt x="7058825" y="1626617"/>
                  <a:pt x="6580089" y="1700046"/>
                </a:cubicBezTo>
                <a:cubicBezTo>
                  <a:pt x="6577804" y="2014128"/>
                  <a:pt x="6448981" y="2312001"/>
                  <a:pt x="6227012" y="2517048"/>
                </a:cubicBezTo>
                <a:cubicBezTo>
                  <a:pt x="5889753" y="2828637"/>
                  <a:pt x="5402581" y="2868677"/>
                  <a:pt x="5024899" y="2615970"/>
                </a:cubicBezTo>
                <a:cubicBezTo>
                  <a:pt x="4902755" y="3050033"/>
                  <a:pt x="4575689" y="3381849"/>
                  <a:pt x="4165846" y="3487559"/>
                </a:cubicBezTo>
                <a:cubicBezTo>
                  <a:pt x="3682892" y="3612111"/>
                  <a:pt x="3178848" y="3399860"/>
                  <a:pt x="2902749" y="2955545"/>
                </a:cubicBezTo>
                <a:cubicBezTo>
                  <a:pt x="2251077" y="3377277"/>
                  <a:pt x="1404677" y="3140226"/>
                  <a:pt x="1026469" y="2429903"/>
                </a:cubicBezTo>
                <a:cubicBezTo>
                  <a:pt x="654938" y="2476593"/>
                  <a:pt x="306080" y="2229290"/>
                  <a:pt x="201510" y="1844965"/>
                </a:cubicBezTo>
                <a:cubicBezTo>
                  <a:pt x="125763" y="1566904"/>
                  <a:pt x="192723" y="1266814"/>
                  <a:pt x="377785" y="1055394"/>
                </a:cubicBezTo>
                <a:cubicBezTo>
                  <a:pt x="115218" y="889555"/>
                  <a:pt x="-31004" y="571316"/>
                  <a:pt x="5551" y="245319"/>
                </a:cubicBezTo>
                <a:lnTo>
                  <a:pt x="7308" y="236273"/>
                </a:lnTo>
                <a:cubicBezTo>
                  <a:pt x="7015" y="230476"/>
                  <a:pt x="6723" y="224680"/>
                  <a:pt x="6430" y="218883"/>
                </a:cubicBezTo>
                <a:lnTo>
                  <a:pt x="43376" y="143432"/>
                </a:lnTo>
                <a:lnTo>
                  <a:pt x="284788" y="55418"/>
                </a:lnTo>
                <a:lnTo>
                  <a:pt x="7428289" y="0"/>
                </a:lnTo>
                <a:cubicBezTo>
                  <a:pt x="7432965" y="0"/>
                  <a:pt x="7464908" y="7342"/>
                  <a:pt x="7467972" y="4277"/>
                </a:cubicBezTo>
                <a:lnTo>
                  <a:pt x="7506358" y="46982"/>
                </a:lnTo>
                <a:close/>
              </a:path>
            </a:pathLst>
          </a:cu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13">
            <a:extLst>
              <a:ext uri="{FF2B5EF4-FFF2-40B4-BE49-F238E27FC236}">
                <a16:creationId xmlns:a16="http://schemas.microsoft.com/office/drawing/2014/main" id="{FA876C59-47B5-E400-B13C-69BDAA293353}"/>
              </a:ext>
            </a:extLst>
          </p:cNvPr>
          <p:cNvPicPr>
            <a:picLocks noChangeAspect="1"/>
          </p:cNvPicPr>
          <p:nvPr/>
        </p:nvPicPr>
        <p:blipFill rotWithShape="1">
          <a:blip r:embed="rId10"/>
          <a:srcRect l="464" t="1847" r="2752" b="2288"/>
          <a:stretch/>
        </p:blipFill>
        <p:spPr>
          <a:xfrm>
            <a:off x="1297468" y="4736902"/>
            <a:ext cx="928012"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14">
            <a:extLst>
              <a:ext uri="{FF2B5EF4-FFF2-40B4-BE49-F238E27FC236}">
                <a16:creationId xmlns:a16="http://schemas.microsoft.com/office/drawing/2014/main" id="{F23B28BE-10A1-D858-66AF-98ADD8CF2E95}"/>
              </a:ext>
            </a:extLst>
          </p:cNvPr>
          <p:cNvPicPr>
            <a:picLocks noChangeAspect="1"/>
          </p:cNvPicPr>
          <p:nvPr/>
        </p:nvPicPr>
        <p:blipFill>
          <a:blip r:embed="rId11"/>
          <a:stretch>
            <a:fillRect/>
          </a:stretch>
        </p:blipFill>
        <p:spPr>
          <a:xfrm>
            <a:off x="1335423" y="5805146"/>
            <a:ext cx="890057" cy="880057"/>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15">
            <a:extLst>
              <a:ext uri="{FF2B5EF4-FFF2-40B4-BE49-F238E27FC236}">
                <a16:creationId xmlns:a16="http://schemas.microsoft.com/office/drawing/2014/main" id="{801A0D3E-0EA5-D8E7-F98D-2A82ECD95578}"/>
              </a:ext>
            </a:extLst>
          </p:cNvPr>
          <p:cNvPicPr>
            <a:picLocks noChangeAspect="1"/>
          </p:cNvPicPr>
          <p:nvPr/>
        </p:nvPicPr>
        <p:blipFill rotWithShape="1">
          <a:blip r:embed="rId12"/>
          <a:srcRect l="3363" b="1268"/>
          <a:stretch/>
        </p:blipFill>
        <p:spPr>
          <a:xfrm>
            <a:off x="1305216" y="3668657"/>
            <a:ext cx="920264"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17">
            <a:extLst>
              <a:ext uri="{FF2B5EF4-FFF2-40B4-BE49-F238E27FC236}">
                <a16:creationId xmlns:a16="http://schemas.microsoft.com/office/drawing/2014/main" id="{342D6AFC-F7B0-B41D-F3D7-64F831C5104B}"/>
              </a:ext>
            </a:extLst>
          </p:cNvPr>
          <p:cNvPicPr>
            <a:picLocks noChangeAspect="1"/>
          </p:cNvPicPr>
          <p:nvPr/>
        </p:nvPicPr>
        <p:blipFill rotWithShape="1">
          <a:blip r:embed="rId13"/>
          <a:srcRect t="752" b="752"/>
          <a:stretch/>
        </p:blipFill>
        <p:spPr>
          <a:xfrm>
            <a:off x="1302810" y="2600412"/>
            <a:ext cx="922670"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4" name="Straight Arrow Connector 23">
            <a:extLst>
              <a:ext uri="{FF2B5EF4-FFF2-40B4-BE49-F238E27FC236}">
                <a16:creationId xmlns:a16="http://schemas.microsoft.com/office/drawing/2014/main" id="{8156ADFF-F2D4-A829-5EBC-BB6D322FAFD7}"/>
              </a:ext>
            </a:extLst>
          </p:cNvPr>
          <p:cNvCxnSpPr>
            <a:stCxn id="3" idx="2"/>
          </p:cNvCxnSpPr>
          <p:nvPr/>
        </p:nvCxnSpPr>
        <p:spPr>
          <a:xfrm flipH="1">
            <a:off x="1764145" y="2470547"/>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9172BD9-41B5-BFE1-2605-B957F4A99E47}"/>
              </a:ext>
            </a:extLst>
          </p:cNvPr>
          <p:cNvCxnSpPr/>
          <p:nvPr/>
        </p:nvCxnSpPr>
        <p:spPr>
          <a:xfrm flipH="1">
            <a:off x="1722585" y="3537344"/>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AF3A8BE-4F84-C96C-E542-42AC42EAAA96}"/>
              </a:ext>
            </a:extLst>
          </p:cNvPr>
          <p:cNvCxnSpPr/>
          <p:nvPr/>
        </p:nvCxnSpPr>
        <p:spPr>
          <a:xfrm flipH="1">
            <a:off x="1754906" y="4622612"/>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31DE8B9-071A-F64A-FCCD-4EF6B55F2F3F}"/>
              </a:ext>
            </a:extLst>
          </p:cNvPr>
          <p:cNvCxnSpPr/>
          <p:nvPr/>
        </p:nvCxnSpPr>
        <p:spPr>
          <a:xfrm flipH="1">
            <a:off x="1759532" y="5670943"/>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17F8391-2426-DD03-715E-66D24072E5DF}"/>
              </a:ext>
            </a:extLst>
          </p:cNvPr>
          <p:cNvSpPr/>
          <p:nvPr/>
        </p:nvSpPr>
        <p:spPr>
          <a:xfrm>
            <a:off x="1297468" y="3668657"/>
            <a:ext cx="922670" cy="922670"/>
          </a:xfrm>
          <a:prstGeom prst="ellipse">
            <a:avLst/>
          </a:prstGeom>
          <a:solidFill>
            <a:schemeClr val="bg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Oval 8">
            <a:extLst>
              <a:ext uri="{FF2B5EF4-FFF2-40B4-BE49-F238E27FC236}">
                <a16:creationId xmlns:a16="http://schemas.microsoft.com/office/drawing/2014/main" id="{555359C3-DBAB-AFA8-6448-51C9CA219FF0}"/>
              </a:ext>
            </a:extLst>
          </p:cNvPr>
          <p:cNvSpPr/>
          <p:nvPr/>
        </p:nvSpPr>
        <p:spPr>
          <a:xfrm>
            <a:off x="1319116" y="4766782"/>
            <a:ext cx="922670" cy="922670"/>
          </a:xfrm>
          <a:prstGeom prst="ellipse">
            <a:avLst/>
          </a:prstGeom>
          <a:solidFill>
            <a:schemeClr val="bg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Oval 9">
            <a:extLst>
              <a:ext uri="{FF2B5EF4-FFF2-40B4-BE49-F238E27FC236}">
                <a16:creationId xmlns:a16="http://schemas.microsoft.com/office/drawing/2014/main" id="{A5A86994-3483-6AFF-2B1D-B344C2692A16}"/>
              </a:ext>
            </a:extLst>
          </p:cNvPr>
          <p:cNvSpPr/>
          <p:nvPr/>
        </p:nvSpPr>
        <p:spPr>
          <a:xfrm>
            <a:off x="1335423" y="5805146"/>
            <a:ext cx="922670" cy="922670"/>
          </a:xfrm>
          <a:prstGeom prst="ellipse">
            <a:avLst/>
          </a:prstGeom>
          <a:solidFill>
            <a:schemeClr val="bg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443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1000"/>
                                        <p:tgtEl>
                                          <p:spTgt spid="2"/>
                                        </p:tgtEl>
                                      </p:cBhvr>
                                    </p:animEffect>
                                    <p:anim calcmode="lin" valueType="num">
                                      <p:cBhvr>
                                        <p:cTn id="49" dur="1000" fill="hold"/>
                                        <p:tgtEl>
                                          <p:spTgt spid="2"/>
                                        </p:tgtEl>
                                        <p:attrNameLst>
                                          <p:attrName>ppt_x</p:attrName>
                                        </p:attrNameLst>
                                      </p:cBhvr>
                                      <p:tavLst>
                                        <p:tav tm="0">
                                          <p:val>
                                            <p:strVal val="#ppt_x"/>
                                          </p:val>
                                        </p:tav>
                                        <p:tav tm="100000">
                                          <p:val>
                                            <p:strVal val="#ppt_x"/>
                                          </p:val>
                                        </p:tav>
                                      </p:tavLst>
                                    </p:anim>
                                    <p:anim calcmode="lin" valueType="num">
                                      <p:cBhvr>
                                        <p:cTn id="50" dur="1000" fill="hold"/>
                                        <p:tgtEl>
                                          <p:spTgt spid="2"/>
                                        </p:tgtEl>
                                        <p:attrNameLst>
                                          <p:attrName>ppt_y</p:attrName>
                                        </p:attrNameLst>
                                      </p:cBhvr>
                                      <p:tavLst>
                                        <p:tav tm="0">
                                          <p:val>
                                            <p:strVal val="#ppt_y+.1"/>
                                          </p:val>
                                        </p:tav>
                                        <p:tav tm="100000">
                                          <p:val>
                                            <p:strVal val="#ppt_y"/>
                                          </p:val>
                                        </p:tav>
                                      </p:tavLst>
                                    </p:anim>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7" grpId="0" animBg="1"/>
      <p:bldP spid="6"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FBAF1859-37F2-D813-216B-A22217528E45}"/>
              </a:ext>
            </a:extLst>
          </p:cNvPr>
          <p:cNvSpPr/>
          <p:nvPr/>
        </p:nvSpPr>
        <p:spPr>
          <a:xfrm>
            <a:off x="8219209" y="1982303"/>
            <a:ext cx="3626427" cy="1446697"/>
          </a:xfrm>
          <a:prstGeom prst="round2DiagRect">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8335142" y="2300509"/>
            <a:ext cx="3643693"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Mô tả chi tiết phương án mà nhóm đã lựa chọn</a:t>
            </a:r>
          </a:p>
        </p:txBody>
      </p:sp>
      <p:pic>
        <p:nvPicPr>
          <p:cNvPr id="15" name="Picture 14">
            <a:extLst>
              <a:ext uri="{FF2B5EF4-FFF2-40B4-BE49-F238E27FC236}">
                <a16:creationId xmlns:a16="http://schemas.microsoft.com/office/drawing/2014/main" id="{CA5FD522-BD4F-22CE-D460-F47378B58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6583" y="1982303"/>
            <a:ext cx="7053543" cy="4782217"/>
          </a:xfrm>
          <a:prstGeom prst="rect">
            <a:avLst/>
          </a:prstGeom>
        </p:spPr>
      </p:pic>
      <p:sp>
        <p:nvSpPr>
          <p:cNvPr id="24" name="TextBox 23">
            <a:extLst>
              <a:ext uri="{FF2B5EF4-FFF2-40B4-BE49-F238E27FC236}">
                <a16:creationId xmlns:a16="http://schemas.microsoft.com/office/drawing/2014/main" id="{AA175993-3245-ADA0-186C-B8531977AD55}"/>
              </a:ext>
            </a:extLst>
          </p:cNvPr>
          <p:cNvSpPr txBox="1"/>
          <p:nvPr/>
        </p:nvSpPr>
        <p:spPr>
          <a:xfrm>
            <a:off x="907976" y="2206888"/>
            <a:ext cx="4962890"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Bản mô tả phương án thí nghiệm</a:t>
            </a:r>
            <a:br>
              <a:rPr lang="vi-VN" sz="1800"/>
            </a:br>
            <a:endParaRPr lang="vi-VN" sz="1800">
              <a:solidFill>
                <a:srgbClr val="002060"/>
              </a:solidFill>
            </a:endParaRPr>
          </a:p>
        </p:txBody>
      </p:sp>
      <p:pic>
        <p:nvPicPr>
          <p:cNvPr id="5" name="ví dụ">
            <a:extLst>
              <a:ext uri="{FF2B5EF4-FFF2-40B4-BE49-F238E27FC236}">
                <a16:creationId xmlns:a16="http://schemas.microsoft.com/office/drawing/2014/main" id="{6FACE607-E4AA-697D-C229-783E3564285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67334" y="5102407"/>
            <a:ext cx="1142341" cy="659933"/>
          </a:xfrm>
          <a:prstGeom prst="rect">
            <a:avLst/>
          </a:prstGeom>
        </p:spPr>
      </p:pic>
      <p:sp>
        <p:nvSpPr>
          <p:cNvPr id="7" name="TextBox 6">
            <a:extLst>
              <a:ext uri="{FF2B5EF4-FFF2-40B4-BE49-F238E27FC236}">
                <a16:creationId xmlns:a16="http://schemas.microsoft.com/office/drawing/2014/main" id="{1358FA61-EAE6-C53B-B951-5103D0769A55}"/>
              </a:ext>
            </a:extLst>
          </p:cNvPr>
          <p:cNvSpPr txBox="1"/>
          <p:nvPr/>
        </p:nvSpPr>
        <p:spPr>
          <a:xfrm>
            <a:off x="9078359" y="5911779"/>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VÍ DỤ</a:t>
            </a:r>
          </a:p>
        </p:txBody>
      </p:sp>
      <p:sp>
        <p:nvSpPr>
          <p:cNvPr id="9" name="TextBox 8">
            <a:extLst>
              <a:ext uri="{FF2B5EF4-FFF2-40B4-BE49-F238E27FC236}">
                <a16:creationId xmlns:a16="http://schemas.microsoft.com/office/drawing/2014/main" id="{5E649C4F-BC0E-680E-731E-E72B962B3706}"/>
              </a:ext>
            </a:extLst>
          </p:cNvPr>
          <p:cNvSpPr txBox="1"/>
          <p:nvPr/>
        </p:nvSpPr>
        <p:spPr>
          <a:xfrm>
            <a:off x="816597" y="2808365"/>
            <a:ext cx="6599672" cy="3272691"/>
          </a:xfrm>
          <a:prstGeom prst="rect">
            <a:avLst/>
          </a:prstGeom>
          <a:noFill/>
        </p:spPr>
        <p:txBody>
          <a:bodyPr wrap="square">
            <a:spAutoFit/>
          </a:bodyPr>
          <a:lstStyle>
            <a:defPPr>
              <a:defRPr lang="vi-VN"/>
            </a:defPPr>
            <a:lvl1pPr algn="just">
              <a:lnSpc>
                <a:spcPct val="150000"/>
              </a:lnSpc>
              <a:defRPr sz="2000">
                <a:solidFill>
                  <a:srgbClr val="7030A0"/>
                </a:solidFill>
                <a:latin typeface="Roboto" panose="02000000000000000000" pitchFamily="2" charset="0"/>
                <a:ea typeface="Roboto" panose="02000000000000000000" pitchFamily="2" charset="0"/>
              </a:defRPr>
            </a:lvl1pPr>
          </a:lstStyle>
          <a:p>
            <a:r>
              <a:rPr lang="vi-VN"/>
              <a:t>Ví dụ:</a:t>
            </a:r>
          </a:p>
          <a:p>
            <a:r>
              <a:rPr lang="vi-VN"/>
              <a:t>- Cho vào nồi 1l nước lọc ở nhiệt độ thường</a:t>
            </a:r>
          </a:p>
          <a:p>
            <a:r>
              <a:rPr lang="vi-VN"/>
              <a:t>- Cho 1 cốc đường vào nồi, dùng thìa khuấy đều</a:t>
            </a:r>
          </a:p>
          <a:p>
            <a:r>
              <a:rPr lang="vi-VN"/>
              <a:t>- Cho thêm nửa cốc đường một lần vào khuấy đều cho đến khi đường không tan được nữa mà lắng xuống đáy nồi</a:t>
            </a:r>
          </a:p>
          <a:p>
            <a:r>
              <a:rPr lang="vi-VN"/>
              <a:t>...</a:t>
            </a:r>
          </a:p>
        </p:txBody>
      </p:sp>
      <p:pic>
        <p:nvPicPr>
          <p:cNvPr id="2" name="Picture 1">
            <a:extLst>
              <a:ext uri="{FF2B5EF4-FFF2-40B4-BE49-F238E27FC236}">
                <a16:creationId xmlns:a16="http://schemas.microsoft.com/office/drawing/2014/main" id="{7C972A55-00E8-3452-0D20-67E4B0718719}"/>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54117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10" grpId="0" animBg="1"/>
      <p:bldP spid="3" grpId="0"/>
      <p:bldP spid="6" grpId="0"/>
      <p:bldP spid="2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2D121B3D-C185-67A8-B833-B86D48A289C7}"/>
              </a:ext>
            </a:extLst>
          </p:cNvPr>
          <p:cNvSpPr/>
          <p:nvPr/>
        </p:nvSpPr>
        <p:spPr>
          <a:xfrm>
            <a:off x="7854310" y="1984664"/>
            <a:ext cx="3838931" cy="1444336"/>
          </a:xfrm>
          <a:prstGeom prst="round2DiagRect">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7854310" y="2066117"/>
            <a:ext cx="3894344"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Nêu rõ tên và số lượng/ khối lượng nguyên vật liệu, dụng cụ, hoá chất sử dụng</a:t>
            </a:r>
          </a:p>
        </p:txBody>
      </p:sp>
      <p:pic>
        <p:nvPicPr>
          <p:cNvPr id="15" name="Picture 14">
            <a:extLst>
              <a:ext uri="{FF2B5EF4-FFF2-40B4-BE49-F238E27FC236}">
                <a16:creationId xmlns:a16="http://schemas.microsoft.com/office/drawing/2014/main" id="{CA5FD522-BD4F-22CE-D460-F47378B58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8759" y="2108860"/>
            <a:ext cx="7053543" cy="4619877"/>
          </a:xfrm>
          <a:prstGeom prst="rect">
            <a:avLst/>
          </a:prstGeom>
        </p:spPr>
      </p:pic>
      <p:sp>
        <p:nvSpPr>
          <p:cNvPr id="24" name="TextBox 23">
            <a:extLst>
              <a:ext uri="{FF2B5EF4-FFF2-40B4-BE49-F238E27FC236}">
                <a16:creationId xmlns:a16="http://schemas.microsoft.com/office/drawing/2014/main" id="{AA175993-3245-ADA0-186C-B8531977AD55}"/>
              </a:ext>
            </a:extLst>
          </p:cNvPr>
          <p:cNvSpPr txBox="1"/>
          <p:nvPr/>
        </p:nvSpPr>
        <p:spPr>
          <a:xfrm>
            <a:off x="710543" y="2293005"/>
            <a:ext cx="4962890"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Các loại nguyên vật liệu, dụng cụ, hoá chất</a:t>
            </a:r>
            <a:br>
              <a:rPr lang="vi-VN" sz="1800"/>
            </a:br>
            <a:endParaRPr lang="vi-VN" sz="1800">
              <a:solidFill>
                <a:srgbClr val="002060"/>
              </a:solidFill>
            </a:endParaRPr>
          </a:p>
        </p:txBody>
      </p:sp>
      <p:sp>
        <p:nvSpPr>
          <p:cNvPr id="2" name="TextBox 1">
            <a:extLst>
              <a:ext uri="{FF2B5EF4-FFF2-40B4-BE49-F238E27FC236}">
                <a16:creationId xmlns:a16="http://schemas.microsoft.com/office/drawing/2014/main" id="{8E093578-BB4F-0711-9657-9499B6ADAEE4}"/>
              </a:ext>
            </a:extLst>
          </p:cNvPr>
          <p:cNvSpPr txBox="1"/>
          <p:nvPr/>
        </p:nvSpPr>
        <p:spPr>
          <a:xfrm>
            <a:off x="725694" y="2799521"/>
            <a:ext cx="6599672" cy="2349361"/>
          </a:xfrm>
          <a:prstGeom prst="rect">
            <a:avLst/>
          </a:prstGeom>
          <a:noFill/>
        </p:spPr>
        <p:txBody>
          <a:bodyPr wrap="square">
            <a:spAutoFit/>
          </a:bodyPr>
          <a:lstStyle>
            <a:defPPr>
              <a:defRPr lang="vi-VN"/>
            </a:defPPr>
            <a:lvl1pPr algn="just">
              <a:lnSpc>
                <a:spcPct val="150000"/>
              </a:lnSpc>
              <a:defRPr sz="2000">
                <a:solidFill>
                  <a:srgbClr val="7030A0"/>
                </a:solidFill>
                <a:latin typeface="Roboto" panose="02000000000000000000" pitchFamily="2" charset="0"/>
                <a:ea typeface="Roboto" panose="02000000000000000000" pitchFamily="2" charset="0"/>
              </a:defRPr>
            </a:lvl1pPr>
          </a:lstStyle>
          <a:p>
            <a:r>
              <a:rPr lang="vi-VN"/>
              <a:t>Ví dụ: </a:t>
            </a:r>
          </a:p>
          <a:p>
            <a:r>
              <a:rPr lang="vi-VN"/>
              <a:t>Cốc 5 chiếc (để tạo 5 màu kẹo)</a:t>
            </a:r>
          </a:p>
          <a:p>
            <a:r>
              <a:rPr lang="vi-VN"/>
              <a:t>Thìa/ đũa khuấy: 1 chiếc</a:t>
            </a:r>
          </a:p>
          <a:p>
            <a:r>
              <a:rPr lang="vi-VN"/>
              <a:t>Đường: 2kg</a:t>
            </a:r>
          </a:p>
          <a:p>
            <a:r>
              <a:rPr lang="vi-VN"/>
              <a:t>Nước: 1l</a:t>
            </a:r>
          </a:p>
        </p:txBody>
      </p:sp>
      <p:pic>
        <p:nvPicPr>
          <p:cNvPr id="5" name="ví dụ">
            <a:extLst>
              <a:ext uri="{FF2B5EF4-FFF2-40B4-BE49-F238E27FC236}">
                <a16:creationId xmlns:a16="http://schemas.microsoft.com/office/drawing/2014/main" id="{39D91915-FEAD-7843-366F-ADA3181431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67334" y="5102407"/>
            <a:ext cx="1142341" cy="659933"/>
          </a:xfrm>
          <a:prstGeom prst="rect">
            <a:avLst/>
          </a:prstGeom>
        </p:spPr>
      </p:pic>
      <p:sp>
        <p:nvSpPr>
          <p:cNvPr id="7" name="TextBox 6">
            <a:extLst>
              <a:ext uri="{FF2B5EF4-FFF2-40B4-BE49-F238E27FC236}">
                <a16:creationId xmlns:a16="http://schemas.microsoft.com/office/drawing/2014/main" id="{1CF55DA1-C355-A9EB-399F-79B881F7BBDC}"/>
              </a:ext>
            </a:extLst>
          </p:cNvPr>
          <p:cNvSpPr txBox="1"/>
          <p:nvPr/>
        </p:nvSpPr>
        <p:spPr>
          <a:xfrm>
            <a:off x="9078359" y="5911779"/>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VÍ DỤ</a:t>
            </a:r>
          </a:p>
        </p:txBody>
      </p:sp>
      <p:pic>
        <p:nvPicPr>
          <p:cNvPr id="4" name="Picture 3">
            <a:extLst>
              <a:ext uri="{FF2B5EF4-FFF2-40B4-BE49-F238E27FC236}">
                <a16:creationId xmlns:a16="http://schemas.microsoft.com/office/drawing/2014/main" id="{431045BF-DA09-C8A7-2980-EC6518424C87}"/>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43495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10" grpId="0" animBg="1"/>
      <p:bldP spid="3" grpId="0"/>
      <p:bldP spid="6" grpId="0"/>
      <p:bldP spid="2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2D121B3D-C185-67A8-B833-B86D48A289C7}"/>
              </a:ext>
            </a:extLst>
          </p:cNvPr>
          <p:cNvSpPr/>
          <p:nvPr/>
        </p:nvSpPr>
        <p:spPr>
          <a:xfrm>
            <a:off x="7854310" y="1984664"/>
            <a:ext cx="3838931" cy="1444336"/>
          </a:xfrm>
          <a:prstGeom prst="round2DiagRect">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7937438" y="2383495"/>
            <a:ext cx="3894344"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Vẽ lại phương án mà nhóm đã lựa chọn</a:t>
            </a:r>
          </a:p>
        </p:txBody>
      </p:sp>
      <p:pic>
        <p:nvPicPr>
          <p:cNvPr id="15" name="Picture 14">
            <a:extLst>
              <a:ext uri="{FF2B5EF4-FFF2-40B4-BE49-F238E27FC236}">
                <a16:creationId xmlns:a16="http://schemas.microsoft.com/office/drawing/2014/main" id="{CA5FD522-BD4F-22CE-D460-F47378B58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8759" y="2108860"/>
            <a:ext cx="7053543" cy="4619877"/>
          </a:xfrm>
          <a:prstGeom prst="rect">
            <a:avLst/>
          </a:prstGeom>
        </p:spPr>
      </p:pic>
      <p:sp>
        <p:nvSpPr>
          <p:cNvPr id="24" name="TextBox 23">
            <a:extLst>
              <a:ext uri="{FF2B5EF4-FFF2-40B4-BE49-F238E27FC236}">
                <a16:creationId xmlns:a16="http://schemas.microsoft.com/office/drawing/2014/main" id="{AA175993-3245-ADA0-186C-B8531977AD55}"/>
              </a:ext>
            </a:extLst>
          </p:cNvPr>
          <p:cNvSpPr txBox="1"/>
          <p:nvPr/>
        </p:nvSpPr>
        <p:spPr>
          <a:xfrm>
            <a:off x="710543" y="2293005"/>
            <a:ext cx="4962890"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Bản vẽ phương án thí nghiệm</a:t>
            </a:r>
            <a:br>
              <a:rPr lang="vi-VN" sz="1800"/>
            </a:br>
            <a:endParaRPr lang="vi-VN" sz="1800">
              <a:solidFill>
                <a:srgbClr val="002060"/>
              </a:solidFill>
            </a:endParaRPr>
          </a:p>
        </p:txBody>
      </p:sp>
      <p:pic>
        <p:nvPicPr>
          <p:cNvPr id="5" name="ví dụ">
            <a:extLst>
              <a:ext uri="{FF2B5EF4-FFF2-40B4-BE49-F238E27FC236}">
                <a16:creationId xmlns:a16="http://schemas.microsoft.com/office/drawing/2014/main" id="{39D91915-FEAD-7843-366F-ADA3181431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67334" y="5102407"/>
            <a:ext cx="1142341" cy="659933"/>
          </a:xfrm>
          <a:prstGeom prst="rect">
            <a:avLst/>
          </a:prstGeom>
        </p:spPr>
      </p:pic>
      <p:sp>
        <p:nvSpPr>
          <p:cNvPr id="7" name="TextBox 6">
            <a:extLst>
              <a:ext uri="{FF2B5EF4-FFF2-40B4-BE49-F238E27FC236}">
                <a16:creationId xmlns:a16="http://schemas.microsoft.com/office/drawing/2014/main" id="{1CF55DA1-C355-A9EB-399F-79B881F7BBDC}"/>
              </a:ext>
            </a:extLst>
          </p:cNvPr>
          <p:cNvSpPr txBox="1"/>
          <p:nvPr/>
        </p:nvSpPr>
        <p:spPr>
          <a:xfrm>
            <a:off x="9078359" y="5911779"/>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VÍ DỤ</a:t>
            </a:r>
          </a:p>
        </p:txBody>
      </p:sp>
      <p:grpSp>
        <p:nvGrpSpPr>
          <p:cNvPr id="30" name="Group 29">
            <a:extLst>
              <a:ext uri="{FF2B5EF4-FFF2-40B4-BE49-F238E27FC236}">
                <a16:creationId xmlns:a16="http://schemas.microsoft.com/office/drawing/2014/main" id="{70521D30-D62B-04FD-33B9-8D1173F509FB}"/>
              </a:ext>
            </a:extLst>
          </p:cNvPr>
          <p:cNvGrpSpPr/>
          <p:nvPr/>
        </p:nvGrpSpPr>
        <p:grpSpPr>
          <a:xfrm>
            <a:off x="973725" y="2939336"/>
            <a:ext cx="5122275" cy="2713977"/>
            <a:chOff x="973725" y="2897114"/>
            <a:chExt cx="5008313" cy="2662916"/>
          </a:xfrm>
        </p:grpSpPr>
        <p:sp>
          <p:nvSpPr>
            <p:cNvPr id="26" name="TextBox 25">
              <a:extLst>
                <a:ext uri="{FF2B5EF4-FFF2-40B4-BE49-F238E27FC236}">
                  <a16:creationId xmlns:a16="http://schemas.microsoft.com/office/drawing/2014/main" id="{070127AF-3121-AE82-9BC2-5F796514C2A7}"/>
                </a:ext>
              </a:extLst>
            </p:cNvPr>
            <p:cNvSpPr txBox="1"/>
            <p:nvPr/>
          </p:nvSpPr>
          <p:spPr>
            <a:xfrm>
              <a:off x="1788017" y="5190698"/>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Nuôi cấy tinh thể</a:t>
              </a:r>
            </a:p>
          </p:txBody>
        </p:sp>
        <p:sp>
          <p:nvSpPr>
            <p:cNvPr id="27" name="TextBox 26">
              <a:extLst>
                <a:ext uri="{FF2B5EF4-FFF2-40B4-BE49-F238E27FC236}">
                  <a16:creationId xmlns:a16="http://schemas.microsoft.com/office/drawing/2014/main" id="{E6B0777A-9636-257B-8CE0-552FB876973A}"/>
                </a:ext>
              </a:extLst>
            </p:cNvPr>
            <p:cNvSpPr txBox="1"/>
            <p:nvPr/>
          </p:nvSpPr>
          <p:spPr>
            <a:xfrm>
              <a:off x="973725" y="2897114"/>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Ví dụ</a:t>
              </a:r>
            </a:p>
          </p:txBody>
        </p:sp>
        <p:pic>
          <p:nvPicPr>
            <p:cNvPr id="29" name="Picture 28">
              <a:extLst>
                <a:ext uri="{FF2B5EF4-FFF2-40B4-BE49-F238E27FC236}">
                  <a16:creationId xmlns:a16="http://schemas.microsoft.com/office/drawing/2014/main" id="{2B7F7767-1208-2A54-AC49-D02D1FFF91EA}"/>
                </a:ext>
              </a:extLst>
            </p:cNvPr>
            <p:cNvPicPr>
              <a:picLocks noChangeAspect="1"/>
            </p:cNvPicPr>
            <p:nvPr/>
          </p:nvPicPr>
          <p:blipFill>
            <a:blip r:embed="rId6"/>
            <a:stretch>
              <a:fillRect/>
            </a:stretch>
          </p:blipFill>
          <p:spPr>
            <a:xfrm>
              <a:off x="1802537" y="3269103"/>
              <a:ext cx="2994199" cy="1760767"/>
            </a:xfrm>
            <a:prstGeom prst="rect">
              <a:avLst/>
            </a:prstGeom>
          </p:spPr>
        </p:pic>
      </p:grpSp>
      <p:pic>
        <p:nvPicPr>
          <p:cNvPr id="2" name="Picture 1">
            <a:extLst>
              <a:ext uri="{FF2B5EF4-FFF2-40B4-BE49-F238E27FC236}">
                <a16:creationId xmlns:a16="http://schemas.microsoft.com/office/drawing/2014/main" id="{6875D99D-7DB3-8278-3EFC-8744FC28B792}"/>
              </a:ext>
            </a:extLst>
          </p:cNvPr>
          <p:cNvPicPr>
            <a:picLocks noChangeAspect="1"/>
          </p:cNvPicPr>
          <p:nvPr/>
        </p:nvPicPr>
        <p:blipFill rotWithShape="1">
          <a:blip r:embed="rId7">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61940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10" grpId="0" animBg="1"/>
      <p:bldP spid="3" grpId="0"/>
      <p:bldP spid="6"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847003" y="186683"/>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F53D6812-797E-E23C-77FC-BC47268449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08555" y="762757"/>
            <a:ext cx="5603970" cy="6048966"/>
          </a:xfrm>
          <a:prstGeom prst="rect">
            <a:avLst/>
          </a:prstGeom>
        </p:spPr>
      </p:pic>
      <p:sp>
        <p:nvSpPr>
          <p:cNvPr id="16" name="1">
            <a:extLst>
              <a:ext uri="{FF2B5EF4-FFF2-40B4-BE49-F238E27FC236}">
                <a16:creationId xmlns:a16="http://schemas.microsoft.com/office/drawing/2014/main" id="{CCB475FE-7925-DCE9-1102-5DE78837E7C9}"/>
              </a:ext>
            </a:extLst>
          </p:cNvPr>
          <p:cNvSpPr/>
          <p:nvPr/>
        </p:nvSpPr>
        <p:spPr>
          <a:xfrm>
            <a:off x="3230457" y="1736616"/>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1</a:t>
            </a:r>
            <a:endParaRPr lang="vi-VN"/>
          </a:p>
        </p:txBody>
      </p:sp>
      <p:sp>
        <p:nvSpPr>
          <p:cNvPr id="17" name="2">
            <a:extLst>
              <a:ext uri="{FF2B5EF4-FFF2-40B4-BE49-F238E27FC236}">
                <a16:creationId xmlns:a16="http://schemas.microsoft.com/office/drawing/2014/main" id="{F088A7A7-6EA7-64E9-E7D4-42CA74217E80}"/>
              </a:ext>
            </a:extLst>
          </p:cNvPr>
          <p:cNvSpPr/>
          <p:nvPr/>
        </p:nvSpPr>
        <p:spPr>
          <a:xfrm>
            <a:off x="3248277" y="2503772"/>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2</a:t>
            </a:r>
            <a:endParaRPr lang="vi-VN"/>
          </a:p>
        </p:txBody>
      </p:sp>
      <p:sp>
        <p:nvSpPr>
          <p:cNvPr id="18" name="3">
            <a:extLst>
              <a:ext uri="{FF2B5EF4-FFF2-40B4-BE49-F238E27FC236}">
                <a16:creationId xmlns:a16="http://schemas.microsoft.com/office/drawing/2014/main" id="{2BEC6D0A-D268-BED6-DE5F-BEB5681E34BA}"/>
              </a:ext>
            </a:extLst>
          </p:cNvPr>
          <p:cNvSpPr/>
          <p:nvPr/>
        </p:nvSpPr>
        <p:spPr>
          <a:xfrm>
            <a:off x="3224104" y="3270928"/>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3</a:t>
            </a:r>
            <a:endParaRPr lang="vi-VN"/>
          </a:p>
        </p:txBody>
      </p:sp>
      <p:sp>
        <p:nvSpPr>
          <p:cNvPr id="19" name="4">
            <a:hlinkClick r:id="rId5" action="ppaction://hlinksldjump"/>
            <a:extLst>
              <a:ext uri="{FF2B5EF4-FFF2-40B4-BE49-F238E27FC236}">
                <a16:creationId xmlns:a16="http://schemas.microsoft.com/office/drawing/2014/main" id="{4A8747A6-FEA4-55EB-21D4-F0B99AAF4B81}"/>
              </a:ext>
            </a:extLst>
          </p:cNvPr>
          <p:cNvSpPr/>
          <p:nvPr/>
        </p:nvSpPr>
        <p:spPr>
          <a:xfrm>
            <a:off x="3214255" y="4038084"/>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4</a:t>
            </a:r>
            <a:endParaRPr lang="vi-VN"/>
          </a:p>
        </p:txBody>
      </p:sp>
      <p:sp>
        <p:nvSpPr>
          <p:cNvPr id="22" name="5">
            <a:extLst>
              <a:ext uri="{FF2B5EF4-FFF2-40B4-BE49-F238E27FC236}">
                <a16:creationId xmlns:a16="http://schemas.microsoft.com/office/drawing/2014/main" id="{7A6D847F-377B-2E9E-AC84-4E649D14DBA9}"/>
              </a:ext>
            </a:extLst>
          </p:cNvPr>
          <p:cNvSpPr/>
          <p:nvPr/>
        </p:nvSpPr>
        <p:spPr>
          <a:xfrm>
            <a:off x="3214255" y="4805240"/>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5</a:t>
            </a:r>
            <a:endParaRPr lang="vi-VN"/>
          </a:p>
        </p:txBody>
      </p:sp>
      <p:sp>
        <p:nvSpPr>
          <p:cNvPr id="23" name="6">
            <a:hlinkClick r:id="rId6" action="ppaction://hlinksldjump"/>
            <a:extLst>
              <a:ext uri="{FF2B5EF4-FFF2-40B4-BE49-F238E27FC236}">
                <a16:creationId xmlns:a16="http://schemas.microsoft.com/office/drawing/2014/main" id="{91227245-9061-471A-3323-D6B6444188B2}"/>
              </a:ext>
            </a:extLst>
          </p:cNvPr>
          <p:cNvSpPr/>
          <p:nvPr/>
        </p:nvSpPr>
        <p:spPr>
          <a:xfrm>
            <a:off x="3214255" y="5572396"/>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6</a:t>
            </a:r>
            <a:endParaRPr lang="vi-VN"/>
          </a:p>
        </p:txBody>
      </p:sp>
      <p:sp>
        <p:nvSpPr>
          <p:cNvPr id="24" name="TextBox 23">
            <a:extLst>
              <a:ext uri="{FF2B5EF4-FFF2-40B4-BE49-F238E27FC236}">
                <a16:creationId xmlns:a16="http://schemas.microsoft.com/office/drawing/2014/main" id="{4322A445-C9C4-8368-02B6-953E214B4451}"/>
              </a:ext>
            </a:extLst>
          </p:cNvPr>
          <p:cNvSpPr txBox="1"/>
          <p:nvPr/>
        </p:nvSpPr>
        <p:spPr>
          <a:xfrm>
            <a:off x="4014503" y="2037771"/>
            <a:ext cx="4695390"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en-US" sz="1800">
                <a:solidFill>
                  <a:srgbClr val="7030A0"/>
                </a:solidFill>
              </a:rPr>
              <a:t>Tạo ra kẹo tinh thể nhiều màu sắc từ đường</a:t>
            </a:r>
            <a:endParaRPr lang="vi-VN" sz="1800">
              <a:solidFill>
                <a:srgbClr val="7030A0"/>
              </a:solidFill>
            </a:endParaRPr>
          </a:p>
        </p:txBody>
      </p:sp>
      <p:sp>
        <p:nvSpPr>
          <p:cNvPr id="25" name="TextBox 24">
            <a:extLst>
              <a:ext uri="{FF2B5EF4-FFF2-40B4-BE49-F238E27FC236}">
                <a16:creationId xmlns:a16="http://schemas.microsoft.com/office/drawing/2014/main" id="{BAA47B6A-6662-C600-B275-0D1CD2D62F5C}"/>
              </a:ext>
            </a:extLst>
          </p:cNvPr>
          <p:cNvSpPr txBox="1"/>
          <p:nvPr/>
        </p:nvSpPr>
        <p:spPr>
          <a:xfrm>
            <a:off x="4474471" y="2341098"/>
            <a:ext cx="4493660"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Các tinh thể kẹo bám đều trên que, bề mặt tinh thể bóng</a:t>
            </a:r>
          </a:p>
        </p:txBody>
      </p:sp>
      <p:sp>
        <p:nvSpPr>
          <p:cNvPr id="26" name="TextBox 25">
            <a:extLst>
              <a:ext uri="{FF2B5EF4-FFF2-40B4-BE49-F238E27FC236}">
                <a16:creationId xmlns:a16="http://schemas.microsoft.com/office/drawing/2014/main" id="{D22E4234-AF80-ED0B-A5F5-D646738D2AFB}"/>
              </a:ext>
            </a:extLst>
          </p:cNvPr>
          <p:cNvSpPr txBox="1"/>
          <p:nvPr/>
        </p:nvSpPr>
        <p:spPr>
          <a:xfrm>
            <a:off x="3928627" y="2931438"/>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Kẹo tinh thể có nhiều màu sắc hấp dẫn</a:t>
            </a:r>
          </a:p>
        </p:txBody>
      </p:sp>
      <p:sp>
        <p:nvSpPr>
          <p:cNvPr id="27" name="TextBox 26">
            <a:extLst>
              <a:ext uri="{FF2B5EF4-FFF2-40B4-BE49-F238E27FC236}">
                <a16:creationId xmlns:a16="http://schemas.microsoft.com/office/drawing/2014/main" id="{C6469CCF-1BCA-1D3E-A55E-765F96319349}"/>
              </a:ext>
            </a:extLst>
          </p:cNvPr>
          <p:cNvSpPr txBox="1"/>
          <p:nvPr/>
        </p:nvSpPr>
        <p:spPr>
          <a:xfrm>
            <a:off x="5795108" y="3216293"/>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Tạo ra dung dịch quá bão hòa</a:t>
            </a:r>
          </a:p>
        </p:txBody>
      </p:sp>
      <p:sp>
        <p:nvSpPr>
          <p:cNvPr id="28" name="TextBox 27">
            <a:extLst>
              <a:ext uri="{FF2B5EF4-FFF2-40B4-BE49-F238E27FC236}">
                <a16:creationId xmlns:a16="http://schemas.microsoft.com/office/drawing/2014/main" id="{9CE14A86-7013-D813-69D0-116F2F2FB3BA}"/>
              </a:ext>
            </a:extLst>
          </p:cNvPr>
          <p:cNvSpPr txBox="1"/>
          <p:nvPr/>
        </p:nvSpPr>
        <p:spPr>
          <a:xfrm>
            <a:off x="3869679" y="3501926"/>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Tạo màu cho dung dịch quá bão hòa</a:t>
            </a:r>
          </a:p>
        </p:txBody>
      </p:sp>
      <p:sp>
        <p:nvSpPr>
          <p:cNvPr id="29" name="TextBox 28">
            <a:extLst>
              <a:ext uri="{FF2B5EF4-FFF2-40B4-BE49-F238E27FC236}">
                <a16:creationId xmlns:a16="http://schemas.microsoft.com/office/drawing/2014/main" id="{23FF71D9-4BB9-3707-1F63-9F0CB84C94C3}"/>
              </a:ext>
            </a:extLst>
          </p:cNvPr>
          <p:cNvSpPr txBox="1"/>
          <p:nvPr/>
        </p:nvSpPr>
        <p:spPr>
          <a:xfrm>
            <a:off x="3915860" y="3805518"/>
            <a:ext cx="2180140"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Nuôi cấy tinh thể</a:t>
            </a:r>
          </a:p>
        </p:txBody>
      </p:sp>
      <p:sp>
        <p:nvSpPr>
          <p:cNvPr id="32" name="Arrow: Right 31">
            <a:extLst>
              <a:ext uri="{FF2B5EF4-FFF2-40B4-BE49-F238E27FC236}">
                <a16:creationId xmlns:a16="http://schemas.microsoft.com/office/drawing/2014/main" id="{DE59B50F-4BB8-E4D0-16E6-D52C5F67BDB2}"/>
              </a:ext>
            </a:extLst>
          </p:cNvPr>
          <p:cNvSpPr/>
          <p:nvPr/>
        </p:nvSpPr>
        <p:spPr>
          <a:xfrm>
            <a:off x="209449" y="2696867"/>
            <a:ext cx="2558272" cy="1479677"/>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B2078994-2B72-E581-12BF-54237F02C4B2}"/>
              </a:ext>
            </a:extLst>
          </p:cNvPr>
          <p:cNvSpPr txBox="1"/>
          <p:nvPr/>
        </p:nvSpPr>
        <p:spPr>
          <a:xfrm>
            <a:off x="359030" y="3040261"/>
            <a:ext cx="2100700"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Lập bản kế hoạch cụ thể</a:t>
            </a:r>
            <a:endParaRPr kumimoji="0" lang="vi-VN" sz="2400" b="0" i="0" u="none" strike="noStrike" kern="1200" cap="none" spc="0" normalizeH="0" baseline="0" noProof="0">
              <a:ln>
                <a:noFill/>
              </a:ln>
              <a:solidFill>
                <a:schemeClr val="bg1"/>
              </a:solidFill>
              <a:effectLst/>
              <a:uLnTx/>
              <a:uFillTx/>
            </a:endParaRPr>
          </a:p>
        </p:txBody>
      </p:sp>
      <p:sp>
        <p:nvSpPr>
          <p:cNvPr id="4" name="TextBox 3">
            <a:extLst>
              <a:ext uri="{FF2B5EF4-FFF2-40B4-BE49-F238E27FC236}">
                <a16:creationId xmlns:a16="http://schemas.microsoft.com/office/drawing/2014/main" id="{21B66F54-251F-A263-EA82-4C2CD6D729A4}"/>
              </a:ext>
            </a:extLst>
          </p:cNvPr>
          <p:cNvSpPr txBox="1"/>
          <p:nvPr/>
        </p:nvSpPr>
        <p:spPr>
          <a:xfrm>
            <a:off x="3898233" y="5042041"/>
            <a:ext cx="5069898"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Sau khi thảo luận, nghiên cứu kĩ, nhóm cảm thấy phương án khả thi</a:t>
            </a:r>
          </a:p>
        </p:txBody>
      </p:sp>
      <p:pic>
        <p:nvPicPr>
          <p:cNvPr id="6" name="Picture 5">
            <a:extLst>
              <a:ext uri="{FF2B5EF4-FFF2-40B4-BE49-F238E27FC236}">
                <a16:creationId xmlns:a16="http://schemas.microsoft.com/office/drawing/2014/main" id="{BE23AD6A-9C6F-3E69-0B67-C4FB3270CFEB}"/>
              </a:ext>
            </a:extLst>
          </p:cNvPr>
          <p:cNvPicPr>
            <a:picLocks noChangeAspect="1"/>
          </p:cNvPicPr>
          <p:nvPr/>
        </p:nvPicPr>
        <p:blipFill rotWithShape="1">
          <a:blip r:embed="rId7">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53233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6"/>
                                        </p:tgtEl>
                                        <p:attrNameLst>
                                          <p:attrName>r</p:attrName>
                                        </p:attrNameLst>
                                      </p:cBhvr>
                                    </p:animRot>
                                  </p:childTnLst>
                                </p:cTn>
                              </p:par>
                              <p:par>
                                <p:cTn id="7" presetID="10" presetClass="entr" presetSubtype="0" fill="hold" grpId="1"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par>
                                <p:cTn id="10" presetID="8" presetClass="emph" presetSubtype="0" repeatCount="indefinite" fill="hold" grpId="0" nodeType="withEffect">
                                  <p:stCondLst>
                                    <p:cond delay="0"/>
                                  </p:stCondLst>
                                  <p:endCondLst>
                                    <p:cond evt="onNext" delay="0">
                                      <p:tgtEl>
                                        <p:sldTgt/>
                                      </p:tgtEl>
                                    </p:cond>
                                  </p:endCondLst>
                                  <p:childTnLst>
                                    <p:animRot by="21600000">
                                      <p:cBhvr>
                                        <p:cTn id="11" dur="2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8" presetClass="emph" presetSubtype="0" repeatCount="indefinite" fill="hold" grpId="0" nodeType="afterEffect">
                                  <p:stCondLst>
                                    <p:cond delay="0"/>
                                  </p:stCondLst>
                                  <p:endCondLst>
                                    <p:cond evt="onNext" delay="0">
                                      <p:tgtEl>
                                        <p:sldTgt/>
                                      </p:tgtEl>
                                    </p:cond>
                                  </p:endCondLst>
                                  <p:childTnLst>
                                    <p:animRot by="21600000">
                                      <p:cBhvr>
                                        <p:cTn id="20" dur="2000" fill="hold"/>
                                        <p:tgtEl>
                                          <p:spTgt spid="23"/>
                                        </p:tgtEl>
                                        <p:attrNameLst>
                                          <p:attrName>r</p:attrName>
                                        </p:attrNameLst>
                                      </p:cBhvr>
                                    </p:animRot>
                                  </p:childTnLst>
                                </p:cTn>
                              </p:par>
                            </p:childTnLst>
                          </p:cTn>
                        </p:par>
                      </p:childTnLst>
                    </p:cTn>
                  </p:par>
                </p:childTnLst>
              </p:cTn>
              <p:nextCondLst>
                <p:cond evt="onClick" delay="0">
                  <p:tgtEl>
                    <p:spTgt spid="22"/>
                  </p:tgtEl>
                </p:cond>
              </p:nextCondLst>
            </p:seq>
          </p:childTnLst>
        </p:cTn>
      </p:par>
    </p:tnLst>
    <p:bldLst>
      <p:bldP spid="22" grpId="0" animBg="1"/>
      <p:bldP spid="23" grpId="0" animBg="1"/>
      <p:bldP spid="23" grpId="1"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2D121B3D-C185-67A8-B833-B86D48A289C7}"/>
              </a:ext>
            </a:extLst>
          </p:cNvPr>
          <p:cNvSpPr/>
          <p:nvPr/>
        </p:nvSpPr>
        <p:spPr>
          <a:xfrm>
            <a:off x="7854310" y="1950105"/>
            <a:ext cx="3838931" cy="1717886"/>
          </a:xfrm>
          <a:prstGeom prst="round2DiagRect">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8039100" y="2300010"/>
            <a:ext cx="3956149"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phân công nhiệm vụ từng thành viên trong nhóm</a:t>
            </a:r>
          </a:p>
        </p:txBody>
      </p:sp>
      <p:pic>
        <p:nvPicPr>
          <p:cNvPr id="15" name="Picture 14">
            <a:extLst>
              <a:ext uri="{FF2B5EF4-FFF2-40B4-BE49-F238E27FC236}">
                <a16:creationId xmlns:a16="http://schemas.microsoft.com/office/drawing/2014/main" id="{CA5FD522-BD4F-22CE-D460-F47378B58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8759" y="2108860"/>
            <a:ext cx="7053543" cy="4619877"/>
          </a:xfrm>
          <a:prstGeom prst="rect">
            <a:avLst/>
          </a:prstGeom>
        </p:spPr>
      </p:pic>
      <p:sp>
        <p:nvSpPr>
          <p:cNvPr id="24" name="TextBox 23">
            <a:extLst>
              <a:ext uri="{FF2B5EF4-FFF2-40B4-BE49-F238E27FC236}">
                <a16:creationId xmlns:a16="http://schemas.microsoft.com/office/drawing/2014/main" id="{AA175993-3245-ADA0-186C-B8531977AD55}"/>
              </a:ext>
            </a:extLst>
          </p:cNvPr>
          <p:cNvSpPr txBox="1"/>
          <p:nvPr/>
        </p:nvSpPr>
        <p:spPr>
          <a:xfrm>
            <a:off x="710542" y="2293005"/>
            <a:ext cx="5898075"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Phân công nhiệm vụ các thành viên trong nhóm</a:t>
            </a:r>
            <a:br>
              <a:rPr lang="vi-VN" sz="1800"/>
            </a:br>
            <a:endParaRPr lang="vi-VN" sz="1800">
              <a:solidFill>
                <a:srgbClr val="002060"/>
              </a:solidFill>
            </a:endParaRPr>
          </a:p>
        </p:txBody>
      </p:sp>
      <p:pic>
        <p:nvPicPr>
          <p:cNvPr id="5" name="ví dụ">
            <a:extLst>
              <a:ext uri="{FF2B5EF4-FFF2-40B4-BE49-F238E27FC236}">
                <a16:creationId xmlns:a16="http://schemas.microsoft.com/office/drawing/2014/main" id="{39D91915-FEAD-7843-366F-ADA3181431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67334" y="5102407"/>
            <a:ext cx="1142341" cy="659933"/>
          </a:xfrm>
          <a:prstGeom prst="rect">
            <a:avLst/>
          </a:prstGeom>
        </p:spPr>
      </p:pic>
      <p:sp>
        <p:nvSpPr>
          <p:cNvPr id="7" name="TextBox 6">
            <a:extLst>
              <a:ext uri="{FF2B5EF4-FFF2-40B4-BE49-F238E27FC236}">
                <a16:creationId xmlns:a16="http://schemas.microsoft.com/office/drawing/2014/main" id="{1CF55DA1-C355-A9EB-399F-79B881F7BBDC}"/>
              </a:ext>
            </a:extLst>
          </p:cNvPr>
          <p:cNvSpPr txBox="1"/>
          <p:nvPr/>
        </p:nvSpPr>
        <p:spPr>
          <a:xfrm>
            <a:off x="9078359" y="5911779"/>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VÍ DỤ</a:t>
            </a:r>
          </a:p>
        </p:txBody>
      </p:sp>
      <p:sp>
        <p:nvSpPr>
          <p:cNvPr id="27" name="TextBox 26">
            <a:extLst>
              <a:ext uri="{FF2B5EF4-FFF2-40B4-BE49-F238E27FC236}">
                <a16:creationId xmlns:a16="http://schemas.microsoft.com/office/drawing/2014/main" id="{E6B0777A-9636-257B-8CE0-552FB876973A}"/>
              </a:ext>
            </a:extLst>
          </p:cNvPr>
          <p:cNvSpPr txBox="1"/>
          <p:nvPr/>
        </p:nvSpPr>
        <p:spPr>
          <a:xfrm>
            <a:off x="807469" y="2948436"/>
            <a:ext cx="6661706" cy="170816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nSpc>
                <a:spcPct val="150000"/>
              </a:lnSpc>
            </a:pPr>
            <a:r>
              <a:rPr lang="vi-VN" sz="1800">
                <a:solidFill>
                  <a:srgbClr val="7030A0"/>
                </a:solidFill>
              </a:rPr>
              <a:t>Ví dụ:</a:t>
            </a:r>
          </a:p>
          <a:p>
            <a:pPr>
              <a:lnSpc>
                <a:spcPct val="150000"/>
              </a:lnSpc>
            </a:pPr>
            <a:r>
              <a:rPr lang="vi-VN" sz="1800">
                <a:solidFill>
                  <a:srgbClr val="7030A0"/>
                </a:solidFill>
              </a:rPr>
              <a:t>Bạn A chuẩn bị đường, phẩm màu thực phẩm</a:t>
            </a:r>
          </a:p>
          <a:p>
            <a:pPr>
              <a:lnSpc>
                <a:spcPct val="150000"/>
              </a:lnSpc>
            </a:pPr>
            <a:r>
              <a:rPr lang="vi-VN" sz="1800">
                <a:solidFill>
                  <a:srgbClr val="7030A0"/>
                </a:solidFill>
              </a:rPr>
              <a:t>Bạn B chuẩn bị đũa, thìa</a:t>
            </a:r>
          </a:p>
          <a:p>
            <a:pPr>
              <a:lnSpc>
                <a:spcPct val="150000"/>
              </a:lnSpc>
            </a:pPr>
            <a:r>
              <a:rPr lang="vi-VN" sz="1800">
                <a:solidFill>
                  <a:srgbClr val="7030A0"/>
                </a:solidFill>
              </a:rPr>
              <a:t>Bạn C chuẩn bị giấy bút ghi lại tất cả số liệu, quá trình thực hiện</a:t>
            </a:r>
          </a:p>
        </p:txBody>
      </p:sp>
      <p:pic>
        <p:nvPicPr>
          <p:cNvPr id="2" name="Picture 1">
            <a:extLst>
              <a:ext uri="{FF2B5EF4-FFF2-40B4-BE49-F238E27FC236}">
                <a16:creationId xmlns:a16="http://schemas.microsoft.com/office/drawing/2014/main" id="{FD21CFE8-3EAF-8D71-1152-2F149B8D5530}"/>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97123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10" grpId="0" animBg="1"/>
      <p:bldP spid="3" grpId="0"/>
      <p:bldP spid="6" grpId="0"/>
      <p:bldP spid="24"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5854D72-07F5-9754-6486-508C57FEB3FF}"/>
              </a:ext>
            </a:extLst>
          </p:cNvPr>
          <p:cNvSpPr/>
          <p:nvPr/>
        </p:nvSpPr>
        <p:spPr>
          <a:xfrm>
            <a:off x="2179782" y="1398706"/>
            <a:ext cx="7989454" cy="5004342"/>
          </a:xfrm>
          <a:prstGeom prst="roundRect">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430798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BÀI TẬP VỀ NHÀ</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2738826" y="2535351"/>
            <a:ext cx="3772811"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Hoàn thiện bản kế hoạch</a:t>
            </a:r>
          </a:p>
        </p:txBody>
      </p:sp>
      <p:sp>
        <p:nvSpPr>
          <p:cNvPr id="2" name="TextBox 1">
            <a:extLst>
              <a:ext uri="{FF2B5EF4-FFF2-40B4-BE49-F238E27FC236}">
                <a16:creationId xmlns:a16="http://schemas.microsoft.com/office/drawing/2014/main" id="{8715CA48-A1B6-A063-5E07-016DD70828C6}"/>
              </a:ext>
            </a:extLst>
          </p:cNvPr>
          <p:cNvSpPr txBox="1"/>
          <p:nvPr/>
        </p:nvSpPr>
        <p:spPr>
          <a:xfrm>
            <a:off x="2583833" y="4133661"/>
            <a:ext cx="7181352"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Chuẩn bị nguyên  liệu, dụng cụ như đã phân công</a:t>
            </a:r>
          </a:p>
        </p:txBody>
      </p:sp>
      <p:pic>
        <p:nvPicPr>
          <p:cNvPr id="5" name="Picture 4">
            <a:extLst>
              <a:ext uri="{FF2B5EF4-FFF2-40B4-BE49-F238E27FC236}">
                <a16:creationId xmlns:a16="http://schemas.microsoft.com/office/drawing/2014/main" id="{54D2C07E-D223-3306-C553-AE501078096D}"/>
              </a:ext>
            </a:extLst>
          </p:cNvPr>
          <p:cNvPicPr>
            <a:picLocks noChangeAspect="1"/>
          </p:cNvPicPr>
          <p:nvPr/>
        </p:nvPicPr>
        <p:blipFill rotWithShape="1">
          <a:blip r:embed="rId4">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91505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6"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115BD171-FE5E-F3B9-DACB-2622C1464E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12058" y="1"/>
            <a:ext cx="9073251" cy="6857999"/>
          </a:xfrm>
          <a:prstGeom prst="rect">
            <a:avLst/>
          </a:prstGeom>
        </p:spPr>
      </p:pic>
      <p:grpSp>
        <p:nvGrpSpPr>
          <p:cNvPr id="56" name="Group 55">
            <a:extLst>
              <a:ext uri="{FF2B5EF4-FFF2-40B4-BE49-F238E27FC236}">
                <a16:creationId xmlns:a16="http://schemas.microsoft.com/office/drawing/2014/main" id="{86164D17-3CBA-9551-BBA1-7AAF54FB9AD6}"/>
              </a:ext>
            </a:extLst>
          </p:cNvPr>
          <p:cNvGrpSpPr/>
          <p:nvPr/>
        </p:nvGrpSpPr>
        <p:grpSpPr>
          <a:xfrm>
            <a:off x="0" y="-18472"/>
            <a:ext cx="8351639" cy="6876472"/>
            <a:chOff x="-4473" y="-18474"/>
            <a:chExt cx="8351639" cy="6876472"/>
          </a:xfrm>
        </p:grpSpPr>
        <p:sp>
          <p:nvSpPr>
            <p:cNvPr id="54" name="Flowchart: Document 2">
              <a:extLst>
                <a:ext uri="{FF2B5EF4-FFF2-40B4-BE49-F238E27FC236}">
                  <a16:creationId xmlns:a16="http://schemas.microsoft.com/office/drawing/2014/main" id="{E732B548-75CE-1E34-2606-E28C144ED79A}"/>
                </a:ext>
              </a:extLst>
            </p:cNvPr>
            <p:cNvSpPr/>
            <p:nvPr/>
          </p:nvSpPr>
          <p:spPr>
            <a:xfrm rot="16200000">
              <a:off x="735347" y="-753822"/>
              <a:ext cx="6876472" cy="83471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2696"/>
                <a:gd name="connsiteX1" fmla="*/ 21600 w 21600"/>
                <a:gd name="connsiteY1" fmla="*/ 0 h 22696"/>
                <a:gd name="connsiteX2" fmla="*/ 21540 w 21600"/>
                <a:gd name="connsiteY2" fmla="*/ 22385 h 22696"/>
                <a:gd name="connsiteX3" fmla="*/ 0 w 21600"/>
                <a:gd name="connsiteY3" fmla="*/ 20172 h 22696"/>
                <a:gd name="connsiteX4" fmla="*/ 0 w 21600"/>
                <a:gd name="connsiteY4" fmla="*/ 0 h 22696"/>
                <a:gd name="connsiteX0" fmla="*/ 0 w 21600"/>
                <a:gd name="connsiteY0" fmla="*/ 0 h 22385"/>
                <a:gd name="connsiteX1" fmla="*/ 21600 w 21600"/>
                <a:gd name="connsiteY1" fmla="*/ 0 h 22385"/>
                <a:gd name="connsiteX2" fmla="*/ 21540 w 21600"/>
                <a:gd name="connsiteY2" fmla="*/ 22385 h 22385"/>
                <a:gd name="connsiteX3" fmla="*/ 0 w 21600"/>
                <a:gd name="connsiteY3" fmla="*/ 8587 h 22385"/>
                <a:gd name="connsiteX4" fmla="*/ 0 w 21600"/>
                <a:gd name="connsiteY4" fmla="*/ 0 h 22385"/>
                <a:gd name="connsiteX0" fmla="*/ 0 w 21600"/>
                <a:gd name="connsiteY0" fmla="*/ 0 h 22385"/>
                <a:gd name="connsiteX1" fmla="*/ 21600 w 21600"/>
                <a:gd name="connsiteY1" fmla="*/ 0 h 22385"/>
                <a:gd name="connsiteX2" fmla="*/ 21540 w 21600"/>
                <a:gd name="connsiteY2" fmla="*/ 22385 h 22385"/>
                <a:gd name="connsiteX3" fmla="*/ 0 w 21600"/>
                <a:gd name="connsiteY3" fmla="*/ 8587 h 22385"/>
                <a:gd name="connsiteX4" fmla="*/ 0 w 21600"/>
                <a:gd name="connsiteY4" fmla="*/ 0 h 22385"/>
                <a:gd name="connsiteX0" fmla="*/ 0 w 21600"/>
                <a:gd name="connsiteY0" fmla="*/ 0 h 22385"/>
                <a:gd name="connsiteX1" fmla="*/ 21600 w 21600"/>
                <a:gd name="connsiteY1" fmla="*/ 0 h 22385"/>
                <a:gd name="connsiteX2" fmla="*/ 21540 w 21600"/>
                <a:gd name="connsiteY2" fmla="*/ 22385 h 22385"/>
                <a:gd name="connsiteX3" fmla="*/ 0 w 21600"/>
                <a:gd name="connsiteY3" fmla="*/ 8587 h 22385"/>
                <a:gd name="connsiteX4" fmla="*/ 0 w 21600"/>
                <a:gd name="connsiteY4" fmla="*/ 0 h 22385"/>
                <a:gd name="connsiteX0" fmla="*/ 0 w 21600"/>
                <a:gd name="connsiteY0" fmla="*/ 0 h 22385"/>
                <a:gd name="connsiteX1" fmla="*/ 21600 w 21600"/>
                <a:gd name="connsiteY1" fmla="*/ 0 h 22385"/>
                <a:gd name="connsiteX2" fmla="*/ 21540 w 21600"/>
                <a:gd name="connsiteY2" fmla="*/ 22385 h 22385"/>
                <a:gd name="connsiteX3" fmla="*/ 0 w 21600"/>
                <a:gd name="connsiteY3" fmla="*/ 8587 h 22385"/>
                <a:gd name="connsiteX4" fmla="*/ 0 w 21600"/>
                <a:gd name="connsiteY4" fmla="*/ 0 h 22385"/>
                <a:gd name="connsiteX0" fmla="*/ 0 w 21600"/>
                <a:gd name="connsiteY0" fmla="*/ 0 h 22931"/>
                <a:gd name="connsiteX1" fmla="*/ 21600 w 21600"/>
                <a:gd name="connsiteY1" fmla="*/ 0 h 22931"/>
                <a:gd name="connsiteX2" fmla="*/ 21540 w 21600"/>
                <a:gd name="connsiteY2" fmla="*/ 22385 h 22931"/>
                <a:gd name="connsiteX3" fmla="*/ 13263 w 21600"/>
                <a:gd name="connsiteY3" fmla="*/ 14073 h 22931"/>
                <a:gd name="connsiteX4" fmla="*/ 0 w 21600"/>
                <a:gd name="connsiteY4" fmla="*/ 8587 h 22931"/>
                <a:gd name="connsiteX5" fmla="*/ 0 w 21600"/>
                <a:gd name="connsiteY5" fmla="*/ 0 h 22931"/>
                <a:gd name="connsiteX0" fmla="*/ 0 w 21600"/>
                <a:gd name="connsiteY0" fmla="*/ 0 h 22385"/>
                <a:gd name="connsiteX1" fmla="*/ 21600 w 21600"/>
                <a:gd name="connsiteY1" fmla="*/ 0 h 22385"/>
                <a:gd name="connsiteX2" fmla="*/ 21540 w 21600"/>
                <a:gd name="connsiteY2" fmla="*/ 22385 h 22385"/>
                <a:gd name="connsiteX3" fmla="*/ 13263 w 21600"/>
                <a:gd name="connsiteY3" fmla="*/ 14073 h 22385"/>
                <a:gd name="connsiteX4" fmla="*/ 0 w 21600"/>
                <a:gd name="connsiteY4" fmla="*/ 8587 h 22385"/>
                <a:gd name="connsiteX5" fmla="*/ 0 w 21600"/>
                <a:gd name="connsiteY5" fmla="*/ 0 h 22385"/>
                <a:gd name="connsiteX0" fmla="*/ 0 w 21600"/>
                <a:gd name="connsiteY0" fmla="*/ 0 h 22385"/>
                <a:gd name="connsiteX1" fmla="*/ 21600 w 21600"/>
                <a:gd name="connsiteY1" fmla="*/ 0 h 22385"/>
                <a:gd name="connsiteX2" fmla="*/ 21540 w 21600"/>
                <a:gd name="connsiteY2" fmla="*/ 22385 h 22385"/>
                <a:gd name="connsiteX3" fmla="*/ 15872 w 21600"/>
                <a:gd name="connsiteY3" fmla="*/ 15055 h 22385"/>
                <a:gd name="connsiteX4" fmla="*/ 0 w 21600"/>
                <a:gd name="connsiteY4" fmla="*/ 8587 h 22385"/>
                <a:gd name="connsiteX5" fmla="*/ 0 w 21600"/>
                <a:gd name="connsiteY5" fmla="*/ 0 h 22385"/>
                <a:gd name="connsiteX0" fmla="*/ 0 w 21600"/>
                <a:gd name="connsiteY0" fmla="*/ 0 h 22385"/>
                <a:gd name="connsiteX1" fmla="*/ 21600 w 21600"/>
                <a:gd name="connsiteY1" fmla="*/ 0 h 22385"/>
                <a:gd name="connsiteX2" fmla="*/ 21540 w 21600"/>
                <a:gd name="connsiteY2" fmla="*/ 22385 h 22385"/>
                <a:gd name="connsiteX3" fmla="*/ 15872 w 21600"/>
                <a:gd name="connsiteY3" fmla="*/ 15055 h 22385"/>
                <a:gd name="connsiteX4" fmla="*/ 8132 w 21600"/>
                <a:gd name="connsiteY4" fmla="*/ 15447 h 22385"/>
                <a:gd name="connsiteX5" fmla="*/ 0 w 21600"/>
                <a:gd name="connsiteY5" fmla="*/ 8587 h 22385"/>
                <a:gd name="connsiteX6" fmla="*/ 0 w 21600"/>
                <a:gd name="connsiteY6" fmla="*/ 0 h 22385"/>
                <a:gd name="connsiteX0" fmla="*/ 0 w 21600"/>
                <a:gd name="connsiteY0" fmla="*/ 0 h 22385"/>
                <a:gd name="connsiteX1" fmla="*/ 21600 w 21600"/>
                <a:gd name="connsiteY1" fmla="*/ 0 h 22385"/>
                <a:gd name="connsiteX2" fmla="*/ 21540 w 21600"/>
                <a:gd name="connsiteY2" fmla="*/ 22385 h 22385"/>
                <a:gd name="connsiteX3" fmla="*/ 15872 w 21600"/>
                <a:gd name="connsiteY3" fmla="*/ 15055 h 22385"/>
                <a:gd name="connsiteX4" fmla="*/ 8132 w 21600"/>
                <a:gd name="connsiteY4" fmla="*/ 15447 h 22385"/>
                <a:gd name="connsiteX5" fmla="*/ 4102 w 21600"/>
                <a:gd name="connsiteY5" fmla="*/ 9524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5872 w 21600"/>
                <a:gd name="connsiteY3" fmla="*/ 15055 h 22385"/>
                <a:gd name="connsiteX4" fmla="*/ 8132 w 21600"/>
                <a:gd name="connsiteY4" fmla="*/ 15447 h 22385"/>
                <a:gd name="connsiteX5" fmla="*/ 4102 w 21600"/>
                <a:gd name="connsiteY5" fmla="*/ 9524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5872 w 21600"/>
                <a:gd name="connsiteY3" fmla="*/ 15055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5466 w 21600"/>
                <a:gd name="connsiteY3" fmla="*/ 16037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4944 w 21600"/>
                <a:gd name="connsiteY3" fmla="*/ 16888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 h="22385">
                  <a:moveTo>
                    <a:pt x="0" y="0"/>
                  </a:moveTo>
                  <a:lnTo>
                    <a:pt x="21600" y="0"/>
                  </a:lnTo>
                  <a:cubicBezTo>
                    <a:pt x="21600" y="5774"/>
                    <a:pt x="21540" y="16611"/>
                    <a:pt x="21540" y="22385"/>
                  </a:cubicBezTo>
                  <a:cubicBezTo>
                    <a:pt x="17474" y="21561"/>
                    <a:pt x="18621" y="19123"/>
                    <a:pt x="14944" y="16888"/>
                  </a:cubicBezTo>
                  <a:cubicBezTo>
                    <a:pt x="12293" y="15623"/>
                    <a:pt x="10922" y="16918"/>
                    <a:pt x="8132" y="15447"/>
                  </a:cubicBezTo>
                  <a:cubicBezTo>
                    <a:pt x="5083" y="13577"/>
                    <a:pt x="5776" y="11158"/>
                    <a:pt x="4421" y="10015"/>
                  </a:cubicBezTo>
                  <a:cubicBezTo>
                    <a:pt x="3066" y="8872"/>
                    <a:pt x="2263" y="8931"/>
                    <a:pt x="0" y="8587"/>
                  </a:cubicBezTo>
                  <a:lnTo>
                    <a:pt x="0" y="0"/>
                  </a:lnTo>
                  <a:close/>
                </a:path>
              </a:pathLst>
            </a:custGeom>
            <a:solidFill>
              <a:srgbClr val="463EB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ight Triangle 6">
              <a:extLst>
                <a:ext uri="{FF2B5EF4-FFF2-40B4-BE49-F238E27FC236}">
                  <a16:creationId xmlns:a16="http://schemas.microsoft.com/office/drawing/2014/main" id="{ED72B0FF-F99A-166C-869A-06FAC8AAEA84}"/>
                </a:ext>
              </a:extLst>
            </p:cNvPr>
            <p:cNvSpPr/>
            <p:nvPr/>
          </p:nvSpPr>
          <p:spPr>
            <a:xfrm rot="5400000">
              <a:off x="-35470" y="16421"/>
              <a:ext cx="2796604" cy="2734610"/>
            </a:xfrm>
            <a:custGeom>
              <a:avLst/>
              <a:gdLst>
                <a:gd name="connsiteX0" fmla="*/ 0 w 3867150"/>
                <a:gd name="connsiteY0" fmla="*/ 3781425 h 3781425"/>
                <a:gd name="connsiteX1" fmla="*/ 0 w 3867150"/>
                <a:gd name="connsiteY1" fmla="*/ 0 h 3781425"/>
                <a:gd name="connsiteX2" fmla="*/ 3867150 w 3867150"/>
                <a:gd name="connsiteY2" fmla="*/ 3781425 h 3781425"/>
                <a:gd name="connsiteX3" fmla="*/ 0 w 3867150"/>
                <a:gd name="connsiteY3" fmla="*/ 3781425 h 3781425"/>
                <a:gd name="connsiteX0" fmla="*/ 0 w 3867150"/>
                <a:gd name="connsiteY0" fmla="*/ 3781425 h 3781425"/>
                <a:gd name="connsiteX1" fmla="*/ 0 w 3867150"/>
                <a:gd name="connsiteY1" fmla="*/ 0 h 3781425"/>
                <a:gd name="connsiteX2" fmla="*/ 3867150 w 3867150"/>
                <a:gd name="connsiteY2" fmla="*/ 3781425 h 3781425"/>
                <a:gd name="connsiteX3" fmla="*/ 0 w 3867150"/>
                <a:gd name="connsiteY3" fmla="*/ 3781425 h 3781425"/>
                <a:gd name="connsiteX0" fmla="*/ 0 w 3867150"/>
                <a:gd name="connsiteY0" fmla="*/ 3781425 h 3781425"/>
                <a:gd name="connsiteX1" fmla="*/ 0 w 3867150"/>
                <a:gd name="connsiteY1" fmla="*/ 0 h 3781425"/>
                <a:gd name="connsiteX2" fmla="*/ 3867150 w 3867150"/>
                <a:gd name="connsiteY2" fmla="*/ 3781425 h 3781425"/>
                <a:gd name="connsiteX3" fmla="*/ 0 w 3867150"/>
                <a:gd name="connsiteY3" fmla="*/ 3781425 h 3781425"/>
                <a:gd name="connsiteX0" fmla="*/ 0 w 3867150"/>
                <a:gd name="connsiteY0" fmla="*/ 3781425 h 3781425"/>
                <a:gd name="connsiteX1" fmla="*/ 0 w 3867150"/>
                <a:gd name="connsiteY1" fmla="*/ 0 h 3781425"/>
                <a:gd name="connsiteX2" fmla="*/ 3867150 w 3867150"/>
                <a:gd name="connsiteY2" fmla="*/ 3781425 h 3781425"/>
                <a:gd name="connsiteX3" fmla="*/ 0 w 3867150"/>
                <a:gd name="connsiteY3" fmla="*/ 3781425 h 3781425"/>
                <a:gd name="connsiteX0" fmla="*/ 0 w 3867150"/>
                <a:gd name="connsiteY0" fmla="*/ 3781425 h 3781425"/>
                <a:gd name="connsiteX1" fmla="*/ 0 w 3867150"/>
                <a:gd name="connsiteY1" fmla="*/ 0 h 3781425"/>
                <a:gd name="connsiteX2" fmla="*/ 3867150 w 3867150"/>
                <a:gd name="connsiteY2" fmla="*/ 3781425 h 3781425"/>
                <a:gd name="connsiteX3" fmla="*/ 0 w 3867150"/>
                <a:gd name="connsiteY3" fmla="*/ 3781425 h 3781425"/>
                <a:gd name="connsiteX0" fmla="*/ 0 w 3867150"/>
                <a:gd name="connsiteY0" fmla="*/ 3781425 h 3781425"/>
                <a:gd name="connsiteX1" fmla="*/ 0 w 3867150"/>
                <a:gd name="connsiteY1" fmla="*/ 0 h 3781425"/>
                <a:gd name="connsiteX2" fmla="*/ 3867150 w 3867150"/>
                <a:gd name="connsiteY2" fmla="*/ 3781425 h 3781425"/>
                <a:gd name="connsiteX3" fmla="*/ 0 w 3867150"/>
                <a:gd name="connsiteY3" fmla="*/ 3781425 h 3781425"/>
                <a:gd name="connsiteX0" fmla="*/ 0 w 3911707"/>
                <a:gd name="connsiteY0" fmla="*/ 3836976 h 3836976"/>
                <a:gd name="connsiteX1" fmla="*/ 0 w 3911707"/>
                <a:gd name="connsiteY1" fmla="*/ 55551 h 3836976"/>
                <a:gd name="connsiteX2" fmla="*/ 1443037 w 3911707"/>
                <a:gd name="connsiteY2" fmla="*/ 2374889 h 3836976"/>
                <a:gd name="connsiteX3" fmla="*/ 3867150 w 3911707"/>
                <a:gd name="connsiteY3" fmla="*/ 3836976 h 3836976"/>
                <a:gd name="connsiteX4" fmla="*/ 0 w 3911707"/>
                <a:gd name="connsiteY4" fmla="*/ 3836976 h 3836976"/>
                <a:gd name="connsiteX0" fmla="*/ 0 w 3911707"/>
                <a:gd name="connsiteY0" fmla="*/ 3781425 h 3781425"/>
                <a:gd name="connsiteX1" fmla="*/ 0 w 3911707"/>
                <a:gd name="connsiteY1" fmla="*/ 0 h 3781425"/>
                <a:gd name="connsiteX2" fmla="*/ 1443037 w 3911707"/>
                <a:gd name="connsiteY2" fmla="*/ 2319338 h 3781425"/>
                <a:gd name="connsiteX3" fmla="*/ 3867150 w 3911707"/>
                <a:gd name="connsiteY3" fmla="*/ 3781425 h 3781425"/>
                <a:gd name="connsiteX4" fmla="*/ 0 w 3911707"/>
                <a:gd name="connsiteY4" fmla="*/ 3781425 h 3781425"/>
                <a:gd name="connsiteX0" fmla="*/ 0 w 3911707"/>
                <a:gd name="connsiteY0" fmla="*/ 3781425 h 3781425"/>
                <a:gd name="connsiteX1" fmla="*/ 0 w 3911707"/>
                <a:gd name="connsiteY1" fmla="*/ 0 h 3781425"/>
                <a:gd name="connsiteX2" fmla="*/ 1443037 w 3911707"/>
                <a:gd name="connsiteY2" fmla="*/ 2319338 h 3781425"/>
                <a:gd name="connsiteX3" fmla="*/ 3867150 w 3911707"/>
                <a:gd name="connsiteY3" fmla="*/ 3781425 h 3781425"/>
                <a:gd name="connsiteX4" fmla="*/ 0 w 3911707"/>
                <a:gd name="connsiteY4" fmla="*/ 3781425 h 3781425"/>
                <a:gd name="connsiteX0" fmla="*/ 0 w 3867150"/>
                <a:gd name="connsiteY0" fmla="*/ 3781425 h 3781452"/>
                <a:gd name="connsiteX1" fmla="*/ 0 w 3867150"/>
                <a:gd name="connsiteY1" fmla="*/ 0 h 3781452"/>
                <a:gd name="connsiteX2" fmla="*/ 1443037 w 3867150"/>
                <a:gd name="connsiteY2" fmla="*/ 2319338 h 3781452"/>
                <a:gd name="connsiteX3" fmla="*/ 3867150 w 3867150"/>
                <a:gd name="connsiteY3" fmla="*/ 3781425 h 3781452"/>
                <a:gd name="connsiteX4" fmla="*/ 0 w 3867150"/>
                <a:gd name="connsiteY4" fmla="*/ 3781425 h 3781452"/>
                <a:gd name="connsiteX0" fmla="*/ 0 w 3867150"/>
                <a:gd name="connsiteY0" fmla="*/ 3781425 h 3781425"/>
                <a:gd name="connsiteX1" fmla="*/ 0 w 3867150"/>
                <a:gd name="connsiteY1" fmla="*/ 0 h 3781425"/>
                <a:gd name="connsiteX2" fmla="*/ 1443037 w 3867150"/>
                <a:gd name="connsiteY2" fmla="*/ 2319338 h 3781425"/>
                <a:gd name="connsiteX3" fmla="*/ 3867150 w 3867150"/>
                <a:gd name="connsiteY3" fmla="*/ 3781425 h 3781425"/>
                <a:gd name="connsiteX4" fmla="*/ 0 w 3867150"/>
                <a:gd name="connsiteY4" fmla="*/ 3781425 h 3781425"/>
                <a:gd name="connsiteX0" fmla="*/ 0 w 3867150"/>
                <a:gd name="connsiteY0" fmla="*/ 3781425 h 3781425"/>
                <a:gd name="connsiteX1" fmla="*/ 0 w 3867150"/>
                <a:gd name="connsiteY1" fmla="*/ 0 h 3781425"/>
                <a:gd name="connsiteX2" fmla="*/ 1443037 w 3867150"/>
                <a:gd name="connsiteY2" fmla="*/ 2319338 h 3781425"/>
                <a:gd name="connsiteX3" fmla="*/ 3867150 w 3867150"/>
                <a:gd name="connsiteY3" fmla="*/ 3781425 h 3781425"/>
                <a:gd name="connsiteX4" fmla="*/ 0 w 3867150"/>
                <a:gd name="connsiteY4" fmla="*/ 3781425 h 3781425"/>
                <a:gd name="connsiteX0" fmla="*/ 0 w 3867150"/>
                <a:gd name="connsiteY0" fmla="*/ 3781425 h 3781425"/>
                <a:gd name="connsiteX1" fmla="*/ 0 w 3867150"/>
                <a:gd name="connsiteY1" fmla="*/ 0 h 3781425"/>
                <a:gd name="connsiteX2" fmla="*/ 1443037 w 3867150"/>
                <a:gd name="connsiteY2" fmla="*/ 2319338 h 3781425"/>
                <a:gd name="connsiteX3" fmla="*/ 3867150 w 3867150"/>
                <a:gd name="connsiteY3" fmla="*/ 3781425 h 3781425"/>
                <a:gd name="connsiteX4" fmla="*/ 0 w 3867150"/>
                <a:gd name="connsiteY4" fmla="*/ 3781425 h 3781425"/>
                <a:gd name="connsiteX0" fmla="*/ 0 w 3867150"/>
                <a:gd name="connsiteY0" fmla="*/ 3781425 h 3781425"/>
                <a:gd name="connsiteX1" fmla="*/ 0 w 3867150"/>
                <a:gd name="connsiteY1" fmla="*/ 0 h 3781425"/>
                <a:gd name="connsiteX2" fmla="*/ 1443037 w 3867150"/>
                <a:gd name="connsiteY2" fmla="*/ 2319338 h 3781425"/>
                <a:gd name="connsiteX3" fmla="*/ 3867150 w 3867150"/>
                <a:gd name="connsiteY3" fmla="*/ 3781425 h 3781425"/>
                <a:gd name="connsiteX4" fmla="*/ 0 w 3867150"/>
                <a:gd name="connsiteY4" fmla="*/ 3781425 h 378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150" h="3781425">
                  <a:moveTo>
                    <a:pt x="0" y="3781425"/>
                  </a:moveTo>
                  <a:lnTo>
                    <a:pt x="0" y="0"/>
                  </a:lnTo>
                  <a:cubicBezTo>
                    <a:pt x="1208885" y="377032"/>
                    <a:pt x="798512" y="1689101"/>
                    <a:pt x="1443037" y="2319338"/>
                  </a:cubicBezTo>
                  <a:cubicBezTo>
                    <a:pt x="2087562" y="2949575"/>
                    <a:pt x="3790162" y="2520156"/>
                    <a:pt x="3867150" y="3781425"/>
                  </a:cubicBezTo>
                  <a:lnTo>
                    <a:pt x="0" y="3781425"/>
                  </a:lnTo>
                  <a:close/>
                </a:path>
              </a:pathLst>
            </a:custGeom>
            <a:solidFill>
              <a:srgbClr val="FDF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7" name="Picture 56">
            <a:extLst>
              <a:ext uri="{FF2B5EF4-FFF2-40B4-BE49-F238E27FC236}">
                <a16:creationId xmlns:a16="http://schemas.microsoft.com/office/drawing/2014/main" id="{48B91261-8E38-906F-045D-65FCA375A654}"/>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258561" y="288622"/>
            <a:ext cx="1888804" cy="1880140"/>
          </a:xfrm>
          <a:prstGeom prst="ellipse">
            <a:avLst/>
          </a:prstGeom>
        </p:spPr>
      </p:pic>
      <p:grpSp>
        <p:nvGrpSpPr>
          <p:cNvPr id="58" name="Group 57">
            <a:extLst>
              <a:ext uri="{FF2B5EF4-FFF2-40B4-BE49-F238E27FC236}">
                <a16:creationId xmlns:a16="http://schemas.microsoft.com/office/drawing/2014/main" id="{59F28EB8-7A41-389C-69D1-BDB668419CBF}"/>
              </a:ext>
            </a:extLst>
          </p:cNvPr>
          <p:cNvGrpSpPr/>
          <p:nvPr/>
        </p:nvGrpSpPr>
        <p:grpSpPr>
          <a:xfrm>
            <a:off x="3409442" y="5615428"/>
            <a:ext cx="1278988" cy="966651"/>
            <a:chOff x="1132114" y="5756366"/>
            <a:chExt cx="1278988" cy="966651"/>
          </a:xfrm>
        </p:grpSpPr>
        <p:sp>
          <p:nvSpPr>
            <p:cNvPr id="59" name="Heart 58">
              <a:extLst>
                <a:ext uri="{FF2B5EF4-FFF2-40B4-BE49-F238E27FC236}">
                  <a16:creationId xmlns:a16="http://schemas.microsoft.com/office/drawing/2014/main" id="{A7F1DA8F-30BC-BBC2-2D89-67002BA77F09}"/>
                </a:ext>
              </a:extLst>
            </p:cNvPr>
            <p:cNvSpPr/>
            <p:nvPr/>
          </p:nvSpPr>
          <p:spPr>
            <a:xfrm>
              <a:off x="1132114" y="5756366"/>
              <a:ext cx="1245068" cy="966651"/>
            </a:xfrm>
            <a:prstGeom prst="heart">
              <a:avLst/>
            </a:prstGeom>
            <a:solidFill>
              <a:srgbClr val="DD3435"/>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TextBox 59">
              <a:extLst>
                <a:ext uri="{FF2B5EF4-FFF2-40B4-BE49-F238E27FC236}">
                  <a16:creationId xmlns:a16="http://schemas.microsoft.com/office/drawing/2014/main" id="{701AB50E-01B3-D4F3-4221-A715D2BC1D75}"/>
                </a:ext>
              </a:extLst>
            </p:cNvPr>
            <p:cNvSpPr txBox="1"/>
            <p:nvPr/>
          </p:nvSpPr>
          <p:spPr>
            <a:xfrm>
              <a:off x="1287954" y="5952252"/>
              <a:ext cx="1123148" cy="461665"/>
            </a:xfrm>
            <a:prstGeom prst="rect">
              <a:avLst/>
            </a:prstGeom>
            <a:noFill/>
          </p:spPr>
          <p:txBody>
            <a:bodyPr wrap="square" rtlCol="0">
              <a:spAutoFit/>
            </a:bodyPr>
            <a:lstStyle/>
            <a:p>
              <a:r>
                <a:rPr lang="vi-VN" sz="2400">
                  <a:solidFill>
                    <a:schemeClr val="bg1"/>
                  </a:solidFill>
                  <a:latin typeface="Roboto Black" panose="02000000000000000000" pitchFamily="2" charset="0"/>
                  <a:ea typeface="Roboto Black" panose="02000000000000000000" pitchFamily="2" charset="0"/>
                </a:rPr>
                <a:t>Tiết 4</a:t>
              </a:r>
            </a:p>
          </p:txBody>
        </p:sp>
      </p:grpSp>
      <p:sp>
        <p:nvSpPr>
          <p:cNvPr id="61" name="TextBox 60">
            <a:extLst>
              <a:ext uri="{FF2B5EF4-FFF2-40B4-BE49-F238E27FC236}">
                <a16:creationId xmlns:a16="http://schemas.microsoft.com/office/drawing/2014/main" id="{9EEAB23F-771A-BBD0-A18E-4C45677F83F4}"/>
              </a:ext>
            </a:extLst>
          </p:cNvPr>
          <p:cNvSpPr txBox="1"/>
          <p:nvPr/>
        </p:nvSpPr>
        <p:spPr>
          <a:xfrm>
            <a:off x="427141" y="2271710"/>
            <a:ext cx="2061433"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3200">
                <a:solidFill>
                  <a:schemeClr val="bg1"/>
                </a:solidFill>
                <a:latin typeface="Roboto Black" panose="02000000000000000000" pitchFamily="2" charset="0"/>
                <a:ea typeface="Roboto Black" panose="02000000000000000000" pitchFamily="2" charset="0"/>
              </a:rPr>
              <a:t>CHỦ ĐỀ 1</a:t>
            </a:r>
            <a:endParaRPr lang="vi-VN" sz="4400">
              <a:solidFill>
                <a:schemeClr val="bg1"/>
              </a:solidFill>
              <a:latin typeface="Roboto Black" panose="02000000000000000000" pitchFamily="2" charset="0"/>
              <a:ea typeface="Roboto Black" panose="02000000000000000000" pitchFamily="2" charset="0"/>
            </a:endParaRPr>
          </a:p>
        </p:txBody>
      </p:sp>
      <p:sp>
        <p:nvSpPr>
          <p:cNvPr id="62" name="TextBox 61">
            <a:extLst>
              <a:ext uri="{FF2B5EF4-FFF2-40B4-BE49-F238E27FC236}">
                <a16:creationId xmlns:a16="http://schemas.microsoft.com/office/drawing/2014/main" id="{5A650B11-845E-445E-B749-F172054814EA}"/>
              </a:ext>
            </a:extLst>
          </p:cNvPr>
          <p:cNvSpPr txBox="1"/>
          <p:nvPr/>
        </p:nvSpPr>
        <p:spPr>
          <a:xfrm>
            <a:off x="8128960" y="487793"/>
            <a:ext cx="3253540"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4400">
                <a:solidFill>
                  <a:schemeClr val="bg1"/>
                </a:solidFill>
                <a:latin typeface="Roboto Black" panose="02000000000000000000" pitchFamily="2" charset="0"/>
                <a:ea typeface="Roboto Black" panose="02000000000000000000" pitchFamily="2" charset="0"/>
              </a:rPr>
              <a:t>THỰC HIỆN</a:t>
            </a:r>
            <a:endParaRPr lang="vi-VN" sz="4400">
              <a:solidFill>
                <a:schemeClr val="bg1"/>
              </a:solidFill>
              <a:latin typeface="Roboto Black" panose="02000000000000000000" pitchFamily="2" charset="0"/>
              <a:ea typeface="Roboto Black" panose="02000000000000000000" pitchFamily="2" charset="0"/>
            </a:endParaRPr>
          </a:p>
        </p:txBody>
      </p:sp>
      <p:sp>
        <p:nvSpPr>
          <p:cNvPr id="63" name="TextBox 62">
            <a:extLst>
              <a:ext uri="{FF2B5EF4-FFF2-40B4-BE49-F238E27FC236}">
                <a16:creationId xmlns:a16="http://schemas.microsoft.com/office/drawing/2014/main" id="{D7AA98AB-9181-101D-123C-93CAEA2EA92A}"/>
              </a:ext>
            </a:extLst>
          </p:cNvPr>
          <p:cNvSpPr txBox="1"/>
          <p:nvPr/>
        </p:nvSpPr>
        <p:spPr>
          <a:xfrm>
            <a:off x="5955075" y="1886989"/>
            <a:ext cx="3580925"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4400">
                <a:solidFill>
                  <a:schemeClr val="bg1"/>
                </a:solidFill>
                <a:latin typeface="Roboto Black" panose="02000000000000000000" pitchFamily="2" charset="0"/>
                <a:ea typeface="Roboto Black" panose="02000000000000000000" pitchFamily="2" charset="0"/>
              </a:rPr>
              <a:t>THÍ NGHIỆM</a:t>
            </a:r>
            <a:endParaRPr lang="vi-VN" sz="4400">
              <a:solidFill>
                <a:schemeClr val="bg1"/>
              </a:solidFill>
              <a:latin typeface="Roboto Black" panose="02000000000000000000" pitchFamily="2" charset="0"/>
              <a:ea typeface="Roboto Black" panose="02000000000000000000" pitchFamily="2" charset="0"/>
            </a:endParaRPr>
          </a:p>
        </p:txBody>
      </p:sp>
      <p:sp>
        <p:nvSpPr>
          <p:cNvPr id="45" name="TextBox 44">
            <a:extLst>
              <a:ext uri="{FF2B5EF4-FFF2-40B4-BE49-F238E27FC236}">
                <a16:creationId xmlns:a16="http://schemas.microsoft.com/office/drawing/2014/main" id="{666FFC17-9A7A-6819-4C00-A5257D500552}"/>
              </a:ext>
            </a:extLst>
          </p:cNvPr>
          <p:cNvSpPr txBox="1"/>
          <p:nvPr/>
        </p:nvSpPr>
        <p:spPr>
          <a:xfrm>
            <a:off x="186269" y="2959433"/>
            <a:ext cx="2543175" cy="3139321"/>
          </a:xfrm>
          <a:prstGeom prst="rect">
            <a:avLst/>
          </a:prstGeom>
          <a:noFill/>
        </p:spPr>
        <p:txBody>
          <a:bodyPr wrap="square">
            <a:spAutoFit/>
          </a:bodyPr>
          <a:lstStyle/>
          <a:p>
            <a:pPr algn="ctr"/>
            <a:r>
              <a:rPr lang="vi-VN" sz="6600" b="1">
                <a:solidFill>
                  <a:srgbClr val="C00000"/>
                </a:solidFill>
                <a:effectLst>
                  <a:outerShdw blurRad="38100" dist="38100" dir="2700000" algn="tl">
                    <a:srgbClr val="000000">
                      <a:alpha val="43137"/>
                    </a:srgbClr>
                  </a:outerShdw>
                </a:effectLst>
                <a:latin typeface="Pangolin" panose="00000500000000000000" pitchFamily="2" charset="0"/>
              </a:rPr>
              <a:t>KẸO </a:t>
            </a:r>
          </a:p>
          <a:p>
            <a:pPr algn="ctr"/>
            <a:r>
              <a:rPr lang="vi-VN" sz="6600" b="1">
                <a:solidFill>
                  <a:srgbClr val="00B0F0"/>
                </a:solidFill>
                <a:effectLst>
                  <a:outerShdw blurRad="38100" dist="38100" dir="2700000" algn="tl">
                    <a:srgbClr val="000000">
                      <a:alpha val="43137"/>
                    </a:srgbClr>
                  </a:outerShdw>
                </a:effectLst>
                <a:latin typeface="Pangolin" panose="00000500000000000000" pitchFamily="2" charset="0"/>
              </a:rPr>
              <a:t>TINH</a:t>
            </a:r>
            <a:r>
              <a:rPr lang="vi-VN" sz="6600" b="1">
                <a:solidFill>
                  <a:srgbClr val="C00000"/>
                </a:solidFill>
                <a:effectLst>
                  <a:outerShdw blurRad="38100" dist="38100" dir="2700000" algn="tl">
                    <a:srgbClr val="000000">
                      <a:alpha val="43137"/>
                    </a:srgbClr>
                  </a:outerShdw>
                </a:effectLst>
                <a:latin typeface="Pangolin" panose="00000500000000000000" pitchFamily="2" charset="0"/>
              </a:rPr>
              <a:t> </a:t>
            </a:r>
          </a:p>
          <a:p>
            <a:pPr algn="ctr"/>
            <a:r>
              <a:rPr lang="vi-VN" sz="6600" b="1">
                <a:solidFill>
                  <a:srgbClr val="FDFF90"/>
                </a:solidFill>
                <a:effectLst>
                  <a:outerShdw blurRad="38100" dist="38100" dir="2700000" algn="tl">
                    <a:srgbClr val="000000">
                      <a:alpha val="43137"/>
                    </a:srgbClr>
                  </a:outerShdw>
                </a:effectLst>
                <a:latin typeface="Pangolin" panose="00000500000000000000" pitchFamily="2" charset="0"/>
              </a:rPr>
              <a:t>THỂ</a:t>
            </a:r>
          </a:p>
        </p:txBody>
      </p:sp>
    </p:spTree>
    <p:extLst>
      <p:ext uri="{BB962C8B-B14F-4D97-AF65-F5344CB8AC3E}">
        <p14:creationId xmlns:p14="http://schemas.microsoft.com/office/powerpoint/2010/main" val="301582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additive="base">
                                        <p:cTn id="12" dur="500" fill="hold"/>
                                        <p:tgtEl>
                                          <p:spTgt spid="58"/>
                                        </p:tgtEl>
                                        <p:attrNameLst>
                                          <p:attrName>ppt_x</p:attrName>
                                        </p:attrNameLst>
                                      </p:cBhvr>
                                      <p:tavLst>
                                        <p:tav tm="0">
                                          <p:val>
                                            <p:strVal val="0-#ppt_w/2"/>
                                          </p:val>
                                        </p:tav>
                                        <p:tav tm="100000">
                                          <p:val>
                                            <p:strVal val="#ppt_x"/>
                                          </p:val>
                                        </p:tav>
                                      </p:tavLst>
                                    </p:anim>
                                    <p:anim calcmode="lin" valueType="num">
                                      <p:cBhvr additive="base">
                                        <p:cTn id="13" dur="500" fill="hold"/>
                                        <p:tgtEl>
                                          <p:spTgt spid="58"/>
                                        </p:tgtEl>
                                        <p:attrNameLst>
                                          <p:attrName>ppt_y</p:attrName>
                                        </p:attrNameLst>
                                      </p:cBhvr>
                                      <p:tavLst>
                                        <p:tav tm="0">
                                          <p:val>
                                            <p:strVal val="#ppt_y"/>
                                          </p:val>
                                        </p:tav>
                                        <p:tav tm="100000">
                                          <p:val>
                                            <p:strVal val="#ppt_y"/>
                                          </p:val>
                                        </p:tav>
                                      </p:tavLst>
                                    </p:anim>
                                  </p:childTnLst>
                                </p:cTn>
                              </p:par>
                              <p:par>
                                <p:cTn id="14" presetID="8" presetClass="emph" presetSubtype="0" repeatCount="indefinite" accel="22000" fill="hold" nodeType="withEffect">
                                  <p:stCondLst>
                                    <p:cond delay="0"/>
                                  </p:stCondLst>
                                  <p:childTnLst>
                                    <p:animRot by="21600000">
                                      <p:cBhvr>
                                        <p:cTn id="15" dur="10000" fill="hold"/>
                                        <p:tgtEl>
                                          <p:spTgt spid="57"/>
                                        </p:tgtEl>
                                        <p:attrNameLst>
                                          <p:attrName>r</p:attrName>
                                        </p:attrNameLst>
                                      </p:cBhvr>
                                    </p:animRot>
                                  </p:childTnLst>
                                </p:cTn>
                              </p:par>
                              <p:par>
                                <p:cTn id="16" presetID="47" presetClass="entr" presetSubtype="0"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1000"/>
                                        <p:tgtEl>
                                          <p:spTgt spid="62"/>
                                        </p:tgtEl>
                                      </p:cBhvr>
                                    </p:animEffect>
                                    <p:anim calcmode="lin" valueType="num">
                                      <p:cBhvr>
                                        <p:cTn id="19" dur="1000" fill="hold"/>
                                        <p:tgtEl>
                                          <p:spTgt spid="62"/>
                                        </p:tgtEl>
                                        <p:attrNameLst>
                                          <p:attrName>ppt_x</p:attrName>
                                        </p:attrNameLst>
                                      </p:cBhvr>
                                      <p:tavLst>
                                        <p:tav tm="0">
                                          <p:val>
                                            <p:strVal val="#ppt_x"/>
                                          </p:val>
                                        </p:tav>
                                        <p:tav tm="100000">
                                          <p:val>
                                            <p:strVal val="#ppt_x"/>
                                          </p:val>
                                        </p:tav>
                                      </p:tavLst>
                                    </p:anim>
                                    <p:anim calcmode="lin" valueType="num">
                                      <p:cBhvr>
                                        <p:cTn id="20" dur="1000" fill="hold"/>
                                        <p:tgtEl>
                                          <p:spTgt spid="62"/>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1000"/>
                                        <p:tgtEl>
                                          <p:spTgt spid="63"/>
                                        </p:tgtEl>
                                      </p:cBhvr>
                                    </p:animEffect>
                                    <p:anim calcmode="lin" valueType="num">
                                      <p:cBhvr>
                                        <p:cTn id="24" dur="1000" fill="hold"/>
                                        <p:tgtEl>
                                          <p:spTgt spid="63"/>
                                        </p:tgtEl>
                                        <p:attrNameLst>
                                          <p:attrName>ppt_x</p:attrName>
                                        </p:attrNameLst>
                                      </p:cBhvr>
                                      <p:tavLst>
                                        <p:tav tm="0">
                                          <p:val>
                                            <p:strVal val="#ppt_x"/>
                                          </p:val>
                                        </p:tav>
                                        <p:tav tm="100000">
                                          <p:val>
                                            <p:strVal val="#ppt_x"/>
                                          </p:val>
                                        </p:tav>
                                      </p:tavLst>
                                    </p:anim>
                                    <p:anim calcmode="lin" valueType="num">
                                      <p:cBhvr>
                                        <p:cTn id="25"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11" name="TextBox 10">
            <a:extLst>
              <a:ext uri="{FF2B5EF4-FFF2-40B4-BE49-F238E27FC236}">
                <a16:creationId xmlns:a16="http://schemas.microsoft.com/office/drawing/2014/main" id="{65407C88-AB48-1311-9D0A-D46038BEE257}"/>
              </a:ext>
            </a:extLst>
          </p:cNvPr>
          <p:cNvSpPr txBox="1"/>
          <p:nvPr/>
        </p:nvSpPr>
        <p:spPr>
          <a:xfrm>
            <a:off x="654165" y="1816635"/>
            <a:ext cx="4335719" cy="903327"/>
          </a:xfrm>
          <a:prstGeom prst="snip1Rect">
            <a:avLst/>
          </a:prstGeom>
          <a:solidFill>
            <a:srgbClr val="463EB0"/>
          </a:solid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Nhóm thực hiện thí nghiệm theo phương án đã đề ra</a:t>
            </a:r>
          </a:p>
        </p:txBody>
      </p:sp>
      <p:pic>
        <p:nvPicPr>
          <p:cNvPr id="4" name="Picture 3">
            <a:extLst>
              <a:ext uri="{FF2B5EF4-FFF2-40B4-BE49-F238E27FC236}">
                <a16:creationId xmlns:a16="http://schemas.microsoft.com/office/drawing/2014/main" id="{EC3DBF9F-21FF-A9C5-AAAA-A608ED77FE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1723478"/>
            <a:ext cx="4999755" cy="3749816"/>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E09CA5AB-5E49-5526-A30F-AF49E7474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73" y="4406432"/>
            <a:ext cx="3709102" cy="84402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FA10460A-A11B-2789-4B7D-519A7CB2A74A}"/>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17412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050FED9B-2E1C-4650-2572-871BAF69F951}"/>
              </a:ext>
            </a:extLst>
          </p:cNvPr>
          <p:cNvSpPr/>
          <p:nvPr/>
        </p:nvSpPr>
        <p:spPr>
          <a:xfrm>
            <a:off x="2435217" y="1665753"/>
            <a:ext cx="6837212" cy="4077150"/>
          </a:xfrm>
          <a:prstGeom prst="frame">
            <a:avLst>
              <a:gd name="adj1" fmla="val 5053"/>
            </a:avLst>
          </a:prstGeom>
          <a:solidFill>
            <a:srgbClr val="463EB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F1C1013-A39D-C4B9-0425-25700E7F856E}"/>
              </a:ext>
            </a:extLst>
          </p:cNvPr>
          <p:cNvSpPr txBox="1"/>
          <p:nvPr/>
        </p:nvSpPr>
        <p:spPr>
          <a:xfrm>
            <a:off x="3791660" y="5968819"/>
            <a:ext cx="4124325"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Hướng dẫn làm kẹo tinh thể</a:t>
            </a:r>
          </a:p>
        </p:txBody>
      </p:sp>
      <p:sp>
        <p:nvSpPr>
          <p:cNvPr id="5" name="TextBox 4">
            <a:extLst>
              <a:ext uri="{FF2B5EF4-FFF2-40B4-BE49-F238E27FC236}">
                <a16:creationId xmlns:a16="http://schemas.microsoft.com/office/drawing/2014/main" id="{912D8EC8-19BA-71BB-DCD0-4A0607CEB7C4}"/>
              </a:ext>
            </a:extLst>
          </p:cNvPr>
          <p:cNvSpPr txBox="1"/>
          <p:nvPr/>
        </p:nvSpPr>
        <p:spPr>
          <a:xfrm>
            <a:off x="1501065" y="1028274"/>
            <a:ext cx="3777517"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Gợi ý thực hiện thí nghiệm</a:t>
            </a:r>
          </a:p>
        </p:txBody>
      </p:sp>
      <p:sp>
        <p:nvSpPr>
          <p:cNvPr id="6" name="TextBox 5">
            <a:extLst>
              <a:ext uri="{FF2B5EF4-FFF2-40B4-BE49-F238E27FC236}">
                <a16:creationId xmlns:a16="http://schemas.microsoft.com/office/drawing/2014/main" id="{4481BB71-B058-6948-4A30-2C3264A70C85}"/>
              </a:ext>
            </a:extLst>
          </p:cNvPr>
          <p:cNvSpPr txBox="1"/>
          <p:nvPr/>
        </p:nvSpPr>
        <p:spPr>
          <a:xfrm>
            <a:off x="3635796" y="3329528"/>
            <a:ext cx="4124325"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Video Hướng dẫn làm kẹo tinh thể bằng COACH 7</a:t>
            </a:r>
          </a:p>
        </p:txBody>
      </p:sp>
      <p:sp>
        <p:nvSpPr>
          <p:cNvPr id="7" name="TextBox 6">
            <a:extLst>
              <a:ext uri="{FF2B5EF4-FFF2-40B4-BE49-F238E27FC236}">
                <a16:creationId xmlns:a16="http://schemas.microsoft.com/office/drawing/2014/main" id="{D12C600D-FA62-EBBD-ABE9-7E5748189B4B}"/>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pic>
        <p:nvPicPr>
          <p:cNvPr id="3" name="Picture 2">
            <a:extLst>
              <a:ext uri="{FF2B5EF4-FFF2-40B4-BE49-F238E27FC236}">
                <a16:creationId xmlns:a16="http://schemas.microsoft.com/office/drawing/2014/main" id="{4055F5EA-EA08-D641-4211-9054A093763C}"/>
              </a:ext>
            </a:extLst>
          </p:cNvPr>
          <p:cNvPicPr>
            <a:picLocks noChangeAspect="1"/>
          </p:cNvPicPr>
          <p:nvPr/>
        </p:nvPicPr>
        <p:blipFill rotWithShape="1">
          <a:blip r:embed="rId4">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5278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3"/>
                                        </p:tgtEl>
                                        <p:attrNameLst>
                                          <p:attrName>r</p:attrName>
                                        </p:attrNameLst>
                                      </p:cBhvr>
                                    </p:animRo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7"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265A4B5-A000-34B7-E877-A489870685B5}"/>
              </a:ext>
            </a:extLst>
          </p:cNvPr>
          <p:cNvSpPr/>
          <p:nvPr/>
        </p:nvSpPr>
        <p:spPr>
          <a:xfrm>
            <a:off x="10113154" y="3502642"/>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Rectangle 38">
            <a:extLst>
              <a:ext uri="{FF2B5EF4-FFF2-40B4-BE49-F238E27FC236}">
                <a16:creationId xmlns:a16="http://schemas.microsoft.com/office/drawing/2014/main" id="{96977B58-2AD1-52E8-841D-DFCE9F8FCF96}"/>
              </a:ext>
            </a:extLst>
          </p:cNvPr>
          <p:cNvSpPr/>
          <p:nvPr/>
        </p:nvSpPr>
        <p:spPr>
          <a:xfrm>
            <a:off x="10113154" y="4999270"/>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Rectangle 39">
            <a:extLst>
              <a:ext uri="{FF2B5EF4-FFF2-40B4-BE49-F238E27FC236}">
                <a16:creationId xmlns:a16="http://schemas.microsoft.com/office/drawing/2014/main" id="{7C93B2D1-F8E6-FA01-33D0-7028CA49C34D}"/>
              </a:ext>
            </a:extLst>
          </p:cNvPr>
          <p:cNvSpPr/>
          <p:nvPr/>
        </p:nvSpPr>
        <p:spPr>
          <a:xfrm>
            <a:off x="4840125" y="2270336"/>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Rectangle 40">
            <a:extLst>
              <a:ext uri="{FF2B5EF4-FFF2-40B4-BE49-F238E27FC236}">
                <a16:creationId xmlns:a16="http://schemas.microsoft.com/office/drawing/2014/main" id="{95703808-8561-CB66-EE4D-1003E0D5CE78}"/>
              </a:ext>
            </a:extLst>
          </p:cNvPr>
          <p:cNvSpPr/>
          <p:nvPr/>
        </p:nvSpPr>
        <p:spPr>
          <a:xfrm>
            <a:off x="4918197" y="3766964"/>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Rectangle 41">
            <a:extLst>
              <a:ext uri="{FF2B5EF4-FFF2-40B4-BE49-F238E27FC236}">
                <a16:creationId xmlns:a16="http://schemas.microsoft.com/office/drawing/2014/main" id="{D13353D8-CE30-55E7-1B2C-1F39CE4934E8}"/>
              </a:ext>
            </a:extLst>
          </p:cNvPr>
          <p:cNvSpPr/>
          <p:nvPr/>
        </p:nvSpPr>
        <p:spPr>
          <a:xfrm>
            <a:off x="4979128" y="5169512"/>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Rectangle 36">
            <a:extLst>
              <a:ext uri="{FF2B5EF4-FFF2-40B4-BE49-F238E27FC236}">
                <a16:creationId xmlns:a16="http://schemas.microsoft.com/office/drawing/2014/main" id="{E80C41D0-6BBE-71BE-C7DC-FB85C43C6DEF}"/>
              </a:ext>
            </a:extLst>
          </p:cNvPr>
          <p:cNvSpPr/>
          <p:nvPr/>
        </p:nvSpPr>
        <p:spPr>
          <a:xfrm>
            <a:off x="10113154" y="2109939"/>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Rectangle 35">
            <a:extLst>
              <a:ext uri="{FF2B5EF4-FFF2-40B4-BE49-F238E27FC236}">
                <a16:creationId xmlns:a16="http://schemas.microsoft.com/office/drawing/2014/main" id="{DD0E045B-8071-3AB0-E791-DDE169AADB25}"/>
              </a:ext>
            </a:extLst>
          </p:cNvPr>
          <p:cNvSpPr/>
          <p:nvPr/>
        </p:nvSpPr>
        <p:spPr>
          <a:xfrm>
            <a:off x="10113154" y="559386"/>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Rectangle 33">
            <a:extLst>
              <a:ext uri="{FF2B5EF4-FFF2-40B4-BE49-F238E27FC236}">
                <a16:creationId xmlns:a16="http://schemas.microsoft.com/office/drawing/2014/main" id="{0CD05CF1-C523-16EE-4B15-79B7FE7E379F}"/>
              </a:ext>
            </a:extLst>
          </p:cNvPr>
          <p:cNvSpPr/>
          <p:nvPr/>
        </p:nvSpPr>
        <p:spPr>
          <a:xfrm>
            <a:off x="691905" y="3808436"/>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Rectangle 34">
            <a:extLst>
              <a:ext uri="{FF2B5EF4-FFF2-40B4-BE49-F238E27FC236}">
                <a16:creationId xmlns:a16="http://schemas.microsoft.com/office/drawing/2014/main" id="{6049D622-6725-8818-D35C-6A265FC62D85}"/>
              </a:ext>
            </a:extLst>
          </p:cNvPr>
          <p:cNvSpPr/>
          <p:nvPr/>
        </p:nvSpPr>
        <p:spPr>
          <a:xfrm>
            <a:off x="691904" y="5188868"/>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Rectangle 31">
            <a:extLst>
              <a:ext uri="{FF2B5EF4-FFF2-40B4-BE49-F238E27FC236}">
                <a16:creationId xmlns:a16="http://schemas.microsoft.com/office/drawing/2014/main" id="{BCAF479F-2965-4D77-CE33-637386944EEC}"/>
              </a:ext>
            </a:extLst>
          </p:cNvPr>
          <p:cNvSpPr/>
          <p:nvPr/>
        </p:nvSpPr>
        <p:spPr>
          <a:xfrm>
            <a:off x="630697" y="2348385"/>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id="{EC3DBF9F-21FF-A9C5-AAAA-A608ED77FE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6350" y="4036251"/>
            <a:ext cx="1221323" cy="789789"/>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C01D075B-BF19-A399-0564-541E411E53A1}"/>
              </a:ext>
            </a:extLst>
          </p:cNvPr>
          <p:cNvSpPr txBox="1"/>
          <p:nvPr/>
        </p:nvSpPr>
        <p:spPr>
          <a:xfrm>
            <a:off x="915417" y="1297912"/>
            <a:ext cx="490077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Chuẩn bị nguyên liệu, dụng cụ</a:t>
            </a:r>
          </a:p>
        </p:txBody>
      </p:sp>
      <p:pic>
        <p:nvPicPr>
          <p:cNvPr id="5" name="Picture 4">
            <a:extLst>
              <a:ext uri="{FF2B5EF4-FFF2-40B4-BE49-F238E27FC236}">
                <a16:creationId xmlns:a16="http://schemas.microsoft.com/office/drawing/2014/main" id="{E9754F73-E997-24E1-A136-BA12F97DB620}"/>
              </a:ext>
            </a:extLst>
          </p:cNvPr>
          <p:cNvPicPr>
            <a:picLocks noChangeAspect="1"/>
          </p:cNvPicPr>
          <p:nvPr/>
        </p:nvPicPr>
        <p:blipFill>
          <a:blip r:embed="rId5">
            <a:extLst>
              <a:ext uri="{28A0092B-C50C-407E-A947-70E740481C1C}">
                <a14:useLocalDpi xmlns:a14="http://schemas.microsoft.com/office/drawing/2010/main" val="0"/>
              </a:ext>
            </a:extLst>
          </a:blip>
          <a:srcRect l="21275" r="21275"/>
          <a:stretch/>
        </p:blipFill>
        <p:spPr>
          <a:xfrm>
            <a:off x="5308192" y="2410997"/>
            <a:ext cx="758092" cy="897317"/>
          </a:xfrm>
          <a:prstGeom prst="rect">
            <a:avLst/>
          </a:prstGeom>
          <a:effectLst>
            <a:outerShdw blurRad="50800" dist="38100" dir="16200000" rotWithShape="0">
              <a:prstClr val="black">
                <a:alpha val="40000"/>
              </a:prstClr>
            </a:outerShdw>
          </a:effectLst>
        </p:spPr>
      </p:pic>
      <p:pic>
        <p:nvPicPr>
          <p:cNvPr id="7" name="Picture 6">
            <a:extLst>
              <a:ext uri="{FF2B5EF4-FFF2-40B4-BE49-F238E27FC236}">
                <a16:creationId xmlns:a16="http://schemas.microsoft.com/office/drawing/2014/main" id="{49E7CA55-4474-9F89-D7DE-26643C2F4225}"/>
              </a:ext>
            </a:extLst>
          </p:cNvPr>
          <p:cNvPicPr>
            <a:picLocks noChangeAspect="1"/>
          </p:cNvPicPr>
          <p:nvPr/>
        </p:nvPicPr>
        <p:blipFill>
          <a:blip r:embed="rId6">
            <a:extLst>
              <a:ext uri="{28A0092B-C50C-407E-A947-70E740481C1C}">
                <a14:useLocalDpi xmlns:a14="http://schemas.microsoft.com/office/drawing/2010/main" val="0"/>
              </a:ext>
            </a:extLst>
          </a:blip>
          <a:srcRect l="7964" r="7964"/>
          <a:stretch/>
        </p:blipFill>
        <p:spPr>
          <a:xfrm>
            <a:off x="10380585" y="5071564"/>
            <a:ext cx="1162737" cy="1120258"/>
          </a:xfrm>
          <a:prstGeom prst="rect">
            <a:avLst/>
          </a:prstGeom>
          <a:effectLst>
            <a:outerShdw blurRad="50800" dist="38100" dir="16200000" rotWithShape="0">
              <a:prstClr val="black">
                <a:alpha val="40000"/>
              </a:prstClr>
            </a:outerShdw>
          </a:effectLst>
        </p:spPr>
      </p:pic>
      <p:pic>
        <p:nvPicPr>
          <p:cNvPr id="9" name="Picture 8">
            <a:extLst>
              <a:ext uri="{FF2B5EF4-FFF2-40B4-BE49-F238E27FC236}">
                <a16:creationId xmlns:a16="http://schemas.microsoft.com/office/drawing/2014/main" id="{199EFDCA-A735-DA3B-C8FD-B9E0AFB3E164}"/>
              </a:ext>
            </a:extLst>
          </p:cNvPr>
          <p:cNvPicPr>
            <a:picLocks noChangeAspect="1"/>
          </p:cNvPicPr>
          <p:nvPr/>
        </p:nvPicPr>
        <p:blipFill>
          <a:blip r:embed="rId7">
            <a:extLst>
              <a:ext uri="{28A0092B-C50C-407E-A947-70E740481C1C}">
                <a14:useLocalDpi xmlns:a14="http://schemas.microsoft.com/office/drawing/2010/main" val="0"/>
              </a:ext>
            </a:extLst>
          </a:blip>
          <a:srcRect t="4966" b="4966"/>
          <a:stretch/>
        </p:blipFill>
        <p:spPr>
          <a:xfrm>
            <a:off x="5317342" y="5222898"/>
            <a:ext cx="962338" cy="1152780"/>
          </a:xfrm>
          <a:prstGeom prst="rect">
            <a:avLst/>
          </a:prstGeom>
          <a:effectLst>
            <a:outerShdw blurRad="50800" dist="38100" dir="16200000" rotWithShape="0">
              <a:prstClr val="black">
                <a:alpha val="40000"/>
              </a:prstClr>
            </a:outerShdw>
          </a:effectLst>
        </p:spPr>
      </p:pic>
      <p:pic>
        <p:nvPicPr>
          <p:cNvPr id="10" name="Picture 9">
            <a:extLst>
              <a:ext uri="{FF2B5EF4-FFF2-40B4-BE49-F238E27FC236}">
                <a16:creationId xmlns:a16="http://schemas.microsoft.com/office/drawing/2014/main" id="{FF2CD6BD-0E61-D79B-6C5A-F4B2D346486B}"/>
              </a:ext>
            </a:extLst>
          </p:cNvPr>
          <p:cNvPicPr>
            <a:picLocks noChangeAspect="1"/>
          </p:cNvPicPr>
          <p:nvPr/>
        </p:nvPicPr>
        <p:blipFill rotWithShape="1">
          <a:blip r:embed="rId8">
            <a:extLst>
              <a:ext uri="{28A0092B-C50C-407E-A947-70E740481C1C}">
                <a14:useLocalDpi xmlns:a14="http://schemas.microsoft.com/office/drawing/2010/main" val="0"/>
              </a:ext>
            </a:extLst>
          </a:blip>
          <a:srcRect l="24161" t="12262" r="21983" b="9753"/>
          <a:stretch/>
        </p:blipFill>
        <p:spPr>
          <a:xfrm>
            <a:off x="5363975" y="3842830"/>
            <a:ext cx="778658" cy="1093688"/>
          </a:xfrm>
          <a:prstGeom prst="rect">
            <a:avLst/>
          </a:prstGeom>
          <a:effectLst>
            <a:outerShdw blurRad="50800" dist="38100" dir="16200000" rotWithShape="0">
              <a:prstClr val="black">
                <a:alpha val="40000"/>
              </a:prstClr>
            </a:outerShdw>
          </a:effectLst>
        </p:spPr>
      </p:pic>
      <p:pic>
        <p:nvPicPr>
          <p:cNvPr id="13" name="Picture 12">
            <a:extLst>
              <a:ext uri="{FF2B5EF4-FFF2-40B4-BE49-F238E27FC236}">
                <a16:creationId xmlns:a16="http://schemas.microsoft.com/office/drawing/2014/main" id="{DA7205E4-89CA-6823-D5CD-4159F1CA2685}"/>
              </a:ext>
            </a:extLst>
          </p:cNvPr>
          <p:cNvPicPr>
            <a:picLocks noChangeAspect="1"/>
          </p:cNvPicPr>
          <p:nvPr/>
        </p:nvPicPr>
        <p:blipFill rotWithShape="1">
          <a:blip r:embed="rId9">
            <a:extLst>
              <a:ext uri="{28A0092B-C50C-407E-A947-70E740481C1C}">
                <a14:useLocalDpi xmlns:a14="http://schemas.microsoft.com/office/drawing/2010/main" val="0"/>
              </a:ext>
            </a:extLst>
          </a:blip>
          <a:srcRect l="8646" t="1050" r="6568" b="15970"/>
          <a:stretch/>
        </p:blipFill>
        <p:spPr>
          <a:xfrm>
            <a:off x="10425087" y="3679282"/>
            <a:ext cx="1129973" cy="895779"/>
          </a:xfrm>
          <a:prstGeom prst="rect">
            <a:avLst/>
          </a:prstGeom>
          <a:effectLst>
            <a:outerShdw blurRad="50800" dist="38100" dir="16200000" rotWithShape="0">
              <a:prstClr val="black">
                <a:alpha val="40000"/>
              </a:prstClr>
            </a:outerShdw>
          </a:effectLst>
        </p:spPr>
      </p:pic>
      <p:pic>
        <p:nvPicPr>
          <p:cNvPr id="15" name="Picture 14">
            <a:extLst>
              <a:ext uri="{FF2B5EF4-FFF2-40B4-BE49-F238E27FC236}">
                <a16:creationId xmlns:a16="http://schemas.microsoft.com/office/drawing/2014/main" id="{D2DF45A8-A3FD-AECA-5796-9786D53BAE1B}"/>
              </a:ext>
            </a:extLst>
          </p:cNvPr>
          <p:cNvPicPr>
            <a:picLocks noChangeAspect="1"/>
          </p:cNvPicPr>
          <p:nvPr/>
        </p:nvPicPr>
        <p:blipFill>
          <a:blip r:embed="rId10">
            <a:extLst>
              <a:ext uri="{28A0092B-C50C-407E-A947-70E740481C1C}">
                <a14:useLocalDpi xmlns:a14="http://schemas.microsoft.com/office/drawing/2010/main" val="0"/>
              </a:ext>
            </a:extLst>
          </a:blip>
          <a:srcRect l="944" r="944"/>
          <a:stretch/>
        </p:blipFill>
        <p:spPr>
          <a:xfrm>
            <a:off x="10448531" y="2248261"/>
            <a:ext cx="999460" cy="1018700"/>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B6361A3A-C7C4-1485-F682-EC0C850466DD}"/>
              </a:ext>
            </a:extLst>
          </p:cNvPr>
          <p:cNvPicPr>
            <a:picLocks noChangeAspect="1"/>
          </p:cNvPicPr>
          <p:nvPr/>
        </p:nvPicPr>
        <p:blipFill>
          <a:blip r:embed="rId11">
            <a:extLst>
              <a:ext uri="{28A0092B-C50C-407E-A947-70E740481C1C}">
                <a14:useLocalDpi xmlns:a14="http://schemas.microsoft.com/office/drawing/2010/main" val="0"/>
              </a:ext>
            </a:extLst>
          </a:blip>
          <a:srcRect t="14502" b="14502"/>
          <a:stretch/>
        </p:blipFill>
        <p:spPr>
          <a:xfrm>
            <a:off x="10265602" y="711790"/>
            <a:ext cx="1312901" cy="932096"/>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377C559A-5A14-6DCD-D63F-D5CD950B26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6704" y="2148144"/>
            <a:ext cx="1863523" cy="1500402"/>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9F328A61-12FA-A495-2A41-91D032F5D0C6}"/>
              </a:ext>
            </a:extLst>
          </p:cNvPr>
          <p:cNvSpPr txBox="1"/>
          <p:nvPr/>
        </p:nvSpPr>
        <p:spPr>
          <a:xfrm>
            <a:off x="2300911" y="2738354"/>
            <a:ext cx="1863523"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Máy vi tính</a:t>
            </a:r>
          </a:p>
        </p:txBody>
      </p:sp>
      <p:sp>
        <p:nvSpPr>
          <p:cNvPr id="21" name="TextBox 20">
            <a:extLst>
              <a:ext uri="{FF2B5EF4-FFF2-40B4-BE49-F238E27FC236}">
                <a16:creationId xmlns:a16="http://schemas.microsoft.com/office/drawing/2014/main" id="{6494D874-AEE6-6B22-D14F-0C0383CD6E38}"/>
              </a:ext>
            </a:extLst>
          </p:cNvPr>
          <p:cNvSpPr txBox="1"/>
          <p:nvPr/>
        </p:nvSpPr>
        <p:spPr>
          <a:xfrm>
            <a:off x="2351562" y="4029262"/>
            <a:ext cx="1575104" cy="830997"/>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Cảm biến nhiệt độ</a:t>
            </a:r>
          </a:p>
        </p:txBody>
      </p:sp>
      <p:sp>
        <p:nvSpPr>
          <p:cNvPr id="22" name="TextBox 21">
            <a:extLst>
              <a:ext uri="{FF2B5EF4-FFF2-40B4-BE49-F238E27FC236}">
                <a16:creationId xmlns:a16="http://schemas.microsoft.com/office/drawing/2014/main" id="{88B08441-06B6-3765-3DF0-DDB846FAB2BE}"/>
              </a:ext>
            </a:extLst>
          </p:cNvPr>
          <p:cNvSpPr txBox="1"/>
          <p:nvPr/>
        </p:nvSpPr>
        <p:spPr>
          <a:xfrm>
            <a:off x="2324439" y="5383789"/>
            <a:ext cx="1917104" cy="830997"/>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Thiết bị chuyển đổi</a:t>
            </a:r>
          </a:p>
        </p:txBody>
      </p:sp>
      <p:sp>
        <p:nvSpPr>
          <p:cNvPr id="23" name="TextBox 22">
            <a:extLst>
              <a:ext uri="{FF2B5EF4-FFF2-40B4-BE49-F238E27FC236}">
                <a16:creationId xmlns:a16="http://schemas.microsoft.com/office/drawing/2014/main" id="{DBDE6B3A-BC5A-F718-F5AE-99AFDB27FE7B}"/>
              </a:ext>
            </a:extLst>
          </p:cNvPr>
          <p:cNvSpPr txBox="1"/>
          <p:nvPr/>
        </p:nvSpPr>
        <p:spPr>
          <a:xfrm>
            <a:off x="6510339" y="2676228"/>
            <a:ext cx="1509035"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Đèn cồn</a:t>
            </a:r>
          </a:p>
        </p:txBody>
      </p:sp>
      <p:pic>
        <p:nvPicPr>
          <p:cNvPr id="25" name="Picture 24">
            <a:extLst>
              <a:ext uri="{FF2B5EF4-FFF2-40B4-BE49-F238E27FC236}">
                <a16:creationId xmlns:a16="http://schemas.microsoft.com/office/drawing/2014/main" id="{1B5CAFCA-C8D9-8E26-6913-B46872D22F4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07715" y="5432141"/>
            <a:ext cx="1257799" cy="758872"/>
          </a:xfrm>
          <a:prstGeom prst="rect">
            <a:avLst/>
          </a:prstGeom>
          <a:effectLst>
            <a:outerShdw blurRad="63500" sx="102000" sy="102000" algn="ctr" rotWithShape="0">
              <a:prstClr val="black">
                <a:alpha val="40000"/>
              </a:prstClr>
            </a:outerShdw>
          </a:effectLst>
        </p:spPr>
      </p:pic>
      <p:sp>
        <p:nvSpPr>
          <p:cNvPr id="26" name="TextBox 25">
            <a:extLst>
              <a:ext uri="{FF2B5EF4-FFF2-40B4-BE49-F238E27FC236}">
                <a16:creationId xmlns:a16="http://schemas.microsoft.com/office/drawing/2014/main" id="{C54EEEE1-91CE-CCBC-AA8E-B8BEEA648FA9}"/>
              </a:ext>
            </a:extLst>
          </p:cNvPr>
          <p:cNvSpPr txBox="1"/>
          <p:nvPr/>
        </p:nvSpPr>
        <p:spPr>
          <a:xfrm>
            <a:off x="6569618" y="4125352"/>
            <a:ext cx="777506"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Cốc</a:t>
            </a:r>
          </a:p>
        </p:txBody>
      </p:sp>
      <p:sp>
        <p:nvSpPr>
          <p:cNvPr id="27" name="TextBox 26">
            <a:extLst>
              <a:ext uri="{FF2B5EF4-FFF2-40B4-BE49-F238E27FC236}">
                <a16:creationId xmlns:a16="http://schemas.microsoft.com/office/drawing/2014/main" id="{B89D5865-9D9E-3F75-5F65-28041B04159F}"/>
              </a:ext>
            </a:extLst>
          </p:cNvPr>
          <p:cNvSpPr txBox="1"/>
          <p:nvPr/>
        </p:nvSpPr>
        <p:spPr>
          <a:xfrm>
            <a:off x="8269416" y="1007245"/>
            <a:ext cx="1863523"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Que gỗ nhỏ</a:t>
            </a:r>
          </a:p>
        </p:txBody>
      </p:sp>
      <p:sp>
        <p:nvSpPr>
          <p:cNvPr id="28" name="TextBox 27">
            <a:extLst>
              <a:ext uri="{FF2B5EF4-FFF2-40B4-BE49-F238E27FC236}">
                <a16:creationId xmlns:a16="http://schemas.microsoft.com/office/drawing/2014/main" id="{E9F132A9-E564-6F4B-C495-C8EE5F90A9D1}"/>
              </a:ext>
            </a:extLst>
          </p:cNvPr>
          <p:cNvSpPr txBox="1"/>
          <p:nvPr/>
        </p:nvSpPr>
        <p:spPr>
          <a:xfrm>
            <a:off x="8442940" y="4113396"/>
            <a:ext cx="1670214"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Phẩm màu</a:t>
            </a:r>
          </a:p>
        </p:txBody>
      </p:sp>
      <p:sp>
        <p:nvSpPr>
          <p:cNvPr id="29" name="TextBox 28">
            <a:extLst>
              <a:ext uri="{FF2B5EF4-FFF2-40B4-BE49-F238E27FC236}">
                <a16:creationId xmlns:a16="http://schemas.microsoft.com/office/drawing/2014/main" id="{6541B78C-0A2D-1E2E-60B5-EE099F215AE6}"/>
              </a:ext>
            </a:extLst>
          </p:cNvPr>
          <p:cNvSpPr txBox="1"/>
          <p:nvPr/>
        </p:nvSpPr>
        <p:spPr>
          <a:xfrm>
            <a:off x="8709850" y="2544279"/>
            <a:ext cx="1509035"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Kẹp gỗ</a:t>
            </a:r>
          </a:p>
        </p:txBody>
      </p:sp>
      <p:sp>
        <p:nvSpPr>
          <p:cNvPr id="30" name="TextBox 29">
            <a:extLst>
              <a:ext uri="{FF2B5EF4-FFF2-40B4-BE49-F238E27FC236}">
                <a16:creationId xmlns:a16="http://schemas.microsoft.com/office/drawing/2014/main" id="{8C218655-696A-B5D4-BE7A-EFCDDBFF6F72}"/>
              </a:ext>
            </a:extLst>
          </p:cNvPr>
          <p:cNvSpPr txBox="1"/>
          <p:nvPr/>
        </p:nvSpPr>
        <p:spPr>
          <a:xfrm>
            <a:off x="8741581" y="5568456"/>
            <a:ext cx="1509035"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Đường</a:t>
            </a:r>
          </a:p>
        </p:txBody>
      </p:sp>
      <p:sp>
        <p:nvSpPr>
          <p:cNvPr id="31" name="TextBox 30">
            <a:extLst>
              <a:ext uri="{FF2B5EF4-FFF2-40B4-BE49-F238E27FC236}">
                <a16:creationId xmlns:a16="http://schemas.microsoft.com/office/drawing/2014/main" id="{020F1DFB-3529-1A8E-E24B-3E81536F7CE8}"/>
              </a:ext>
            </a:extLst>
          </p:cNvPr>
          <p:cNvSpPr txBox="1"/>
          <p:nvPr/>
        </p:nvSpPr>
        <p:spPr>
          <a:xfrm>
            <a:off x="6570475" y="5444512"/>
            <a:ext cx="1509035"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Nước cất</a:t>
            </a:r>
          </a:p>
        </p:txBody>
      </p:sp>
      <p:pic>
        <p:nvPicPr>
          <p:cNvPr id="6" name="Picture 5">
            <a:extLst>
              <a:ext uri="{FF2B5EF4-FFF2-40B4-BE49-F238E27FC236}">
                <a16:creationId xmlns:a16="http://schemas.microsoft.com/office/drawing/2014/main" id="{2A097004-1316-79D5-FB9A-1AE09FEA7A1C}"/>
              </a:ext>
            </a:extLst>
          </p:cNvPr>
          <p:cNvPicPr>
            <a:picLocks noChangeAspect="1"/>
          </p:cNvPicPr>
          <p:nvPr/>
        </p:nvPicPr>
        <p:blipFill rotWithShape="1">
          <a:blip r:embed="rId14">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32639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6"/>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par>
                          <p:cTn id="27" fill="hold">
                            <p:stCondLst>
                              <p:cond delay="500"/>
                            </p:stCondLst>
                            <p:childTnLst>
                              <p:par>
                                <p:cTn id="28" presetID="42"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42"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000"/>
                                        <p:tgtEl>
                                          <p:spTgt spid="22"/>
                                        </p:tgtEl>
                                      </p:cBhvr>
                                    </p:animEffect>
                                    <p:anim calcmode="lin" valueType="num">
                                      <p:cBhvr>
                                        <p:cTn id="54" dur="1000" fill="hold"/>
                                        <p:tgtEl>
                                          <p:spTgt spid="22"/>
                                        </p:tgtEl>
                                        <p:attrNameLst>
                                          <p:attrName>ppt_x</p:attrName>
                                        </p:attrNameLst>
                                      </p:cBhvr>
                                      <p:tavLst>
                                        <p:tav tm="0">
                                          <p:val>
                                            <p:strVal val="#ppt_x"/>
                                          </p:val>
                                        </p:tav>
                                        <p:tav tm="100000">
                                          <p:val>
                                            <p:strVal val="#ppt_x"/>
                                          </p:val>
                                        </p:tav>
                                      </p:tavLst>
                                    </p:anim>
                                    <p:anim calcmode="lin" valueType="num">
                                      <p:cBhvr>
                                        <p:cTn id="55" dur="1000" fill="hold"/>
                                        <p:tgtEl>
                                          <p:spTgt spid="22"/>
                                        </p:tgtEl>
                                        <p:attrNameLst>
                                          <p:attrName>ppt_y</p:attrName>
                                        </p:attrNameLst>
                                      </p:cBhvr>
                                      <p:tavLst>
                                        <p:tav tm="0">
                                          <p:val>
                                            <p:strVal val="#ppt_y+.1"/>
                                          </p:val>
                                        </p:tav>
                                        <p:tav tm="100000">
                                          <p:val>
                                            <p:strVal val="#ppt_y"/>
                                          </p:val>
                                        </p:tav>
                                      </p:tavLst>
                                    </p:anim>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par>
                                <p:cTn id="64" presetID="42"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par>
                                <p:cTn id="69" presetID="10"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500"/>
                                        <p:tgtEl>
                                          <p:spTgt spid="10"/>
                                        </p:tgtEl>
                                      </p:cBhvr>
                                    </p:animEffect>
                                  </p:childTnLst>
                                </p:cTn>
                              </p:par>
                              <p:par>
                                <p:cTn id="77" presetID="42"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1000"/>
                                        <p:tgtEl>
                                          <p:spTgt spid="26"/>
                                        </p:tgtEl>
                                      </p:cBhvr>
                                    </p:animEffect>
                                    <p:anim calcmode="lin" valueType="num">
                                      <p:cBhvr>
                                        <p:cTn id="80" dur="1000" fill="hold"/>
                                        <p:tgtEl>
                                          <p:spTgt spid="26"/>
                                        </p:tgtEl>
                                        <p:attrNameLst>
                                          <p:attrName>ppt_x</p:attrName>
                                        </p:attrNameLst>
                                      </p:cBhvr>
                                      <p:tavLst>
                                        <p:tav tm="0">
                                          <p:val>
                                            <p:strVal val="#ppt_x"/>
                                          </p:val>
                                        </p:tav>
                                        <p:tav tm="100000">
                                          <p:val>
                                            <p:strVal val="#ppt_x"/>
                                          </p:val>
                                        </p:tav>
                                      </p:tavLst>
                                    </p:anim>
                                    <p:anim calcmode="lin" valueType="num">
                                      <p:cBhvr>
                                        <p:cTn id="81" dur="1000" fill="hold"/>
                                        <p:tgtEl>
                                          <p:spTgt spid="26"/>
                                        </p:tgtEl>
                                        <p:attrNameLst>
                                          <p:attrName>ppt_y</p:attrName>
                                        </p:attrNameLst>
                                      </p:cBhvr>
                                      <p:tavLst>
                                        <p:tav tm="0">
                                          <p:val>
                                            <p:strVal val="#ppt_y+.1"/>
                                          </p:val>
                                        </p:tav>
                                        <p:tav tm="100000">
                                          <p:val>
                                            <p:strVal val="#ppt_y"/>
                                          </p:val>
                                        </p:tav>
                                      </p:tavLst>
                                    </p:anim>
                                  </p:childTnLst>
                                </p:cTn>
                              </p:par>
                              <p:par>
                                <p:cTn id="82" presetID="10" presetClass="entr" presetSubtype="0" fill="hold" grpId="0"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fade">
                                      <p:cBhvr>
                                        <p:cTn id="89" dur="500"/>
                                        <p:tgtEl>
                                          <p:spTgt spid="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500"/>
                                        <p:tgtEl>
                                          <p:spTgt spid="42"/>
                                        </p:tgtEl>
                                      </p:cBhvr>
                                    </p:animEffect>
                                  </p:childTnLst>
                                </p:cTn>
                              </p:par>
                              <p:par>
                                <p:cTn id="93" presetID="42" presetClass="entr" presetSubtype="0"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1000"/>
                                        <p:tgtEl>
                                          <p:spTgt spid="31"/>
                                        </p:tgtEl>
                                      </p:cBhvr>
                                    </p:animEffect>
                                    <p:anim calcmode="lin" valueType="num">
                                      <p:cBhvr>
                                        <p:cTn id="96" dur="1000" fill="hold"/>
                                        <p:tgtEl>
                                          <p:spTgt spid="31"/>
                                        </p:tgtEl>
                                        <p:attrNameLst>
                                          <p:attrName>ppt_x</p:attrName>
                                        </p:attrNameLst>
                                      </p:cBhvr>
                                      <p:tavLst>
                                        <p:tav tm="0">
                                          <p:val>
                                            <p:strVal val="#ppt_x"/>
                                          </p:val>
                                        </p:tav>
                                        <p:tav tm="100000">
                                          <p:val>
                                            <p:strVal val="#ppt_x"/>
                                          </p:val>
                                        </p:tav>
                                      </p:tavLst>
                                    </p:anim>
                                    <p:anim calcmode="lin" valueType="num">
                                      <p:cBhvr>
                                        <p:cTn id="9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fade">
                                      <p:cBhvr>
                                        <p:cTn id="102" dur="500"/>
                                        <p:tgtEl>
                                          <p:spTgt spid="17"/>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fade">
                                      <p:cBhvr>
                                        <p:cTn id="105" dur="500"/>
                                        <p:tgtEl>
                                          <p:spTgt spid="36"/>
                                        </p:tgtEl>
                                      </p:cBhvr>
                                    </p:animEffect>
                                  </p:childTnLst>
                                </p:cTn>
                              </p:par>
                              <p:par>
                                <p:cTn id="106" presetID="42" presetClass="entr" presetSubtype="0" fill="hold" grpId="0" nodeType="with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fade">
                                      <p:cBhvr>
                                        <p:cTn id="108" dur="1000"/>
                                        <p:tgtEl>
                                          <p:spTgt spid="27"/>
                                        </p:tgtEl>
                                      </p:cBhvr>
                                    </p:animEffect>
                                    <p:anim calcmode="lin" valueType="num">
                                      <p:cBhvr>
                                        <p:cTn id="109" dur="1000" fill="hold"/>
                                        <p:tgtEl>
                                          <p:spTgt spid="27"/>
                                        </p:tgtEl>
                                        <p:attrNameLst>
                                          <p:attrName>ppt_x</p:attrName>
                                        </p:attrNameLst>
                                      </p:cBhvr>
                                      <p:tavLst>
                                        <p:tav tm="0">
                                          <p:val>
                                            <p:strVal val="#ppt_x"/>
                                          </p:val>
                                        </p:tav>
                                        <p:tav tm="100000">
                                          <p:val>
                                            <p:strVal val="#ppt_x"/>
                                          </p:val>
                                        </p:tav>
                                      </p:tavLst>
                                    </p:anim>
                                    <p:anim calcmode="lin" valueType="num">
                                      <p:cBhvr>
                                        <p:cTn id="11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500"/>
                                        <p:tgtEl>
                                          <p:spTgt spid="15"/>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fade">
                                      <p:cBhvr>
                                        <p:cTn id="118" dur="500"/>
                                        <p:tgtEl>
                                          <p:spTgt spid="37"/>
                                        </p:tgtEl>
                                      </p:cBhvr>
                                    </p:animEffect>
                                  </p:childTnLst>
                                </p:cTn>
                              </p:par>
                              <p:par>
                                <p:cTn id="119" presetID="42" presetClass="entr" presetSubtype="0" fill="hold" grpId="0" nodeType="with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fade">
                                      <p:cBhvr>
                                        <p:cTn id="121" dur="1000"/>
                                        <p:tgtEl>
                                          <p:spTgt spid="29"/>
                                        </p:tgtEl>
                                      </p:cBhvr>
                                    </p:animEffect>
                                    <p:anim calcmode="lin" valueType="num">
                                      <p:cBhvr>
                                        <p:cTn id="122" dur="1000" fill="hold"/>
                                        <p:tgtEl>
                                          <p:spTgt spid="29"/>
                                        </p:tgtEl>
                                        <p:attrNameLst>
                                          <p:attrName>ppt_x</p:attrName>
                                        </p:attrNameLst>
                                      </p:cBhvr>
                                      <p:tavLst>
                                        <p:tav tm="0">
                                          <p:val>
                                            <p:strVal val="#ppt_x"/>
                                          </p:val>
                                        </p:tav>
                                        <p:tav tm="100000">
                                          <p:val>
                                            <p:strVal val="#ppt_x"/>
                                          </p:val>
                                        </p:tav>
                                      </p:tavLst>
                                    </p:anim>
                                    <p:anim calcmode="lin" valueType="num">
                                      <p:cBhvr>
                                        <p:cTn id="1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13"/>
                                        </p:tgtEl>
                                        <p:attrNameLst>
                                          <p:attrName>style.visibility</p:attrName>
                                        </p:attrNameLst>
                                      </p:cBhvr>
                                      <p:to>
                                        <p:strVal val="visible"/>
                                      </p:to>
                                    </p:set>
                                    <p:animEffect transition="in" filter="fade">
                                      <p:cBhvr>
                                        <p:cTn id="128" dur="500"/>
                                        <p:tgtEl>
                                          <p:spTgt spid="13"/>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fade">
                                      <p:cBhvr>
                                        <p:cTn id="131" dur="500"/>
                                        <p:tgtEl>
                                          <p:spTgt spid="38"/>
                                        </p:tgtEl>
                                      </p:cBhvr>
                                    </p:animEffect>
                                  </p:childTnLst>
                                </p:cTn>
                              </p:par>
                              <p:par>
                                <p:cTn id="132" presetID="42" presetClass="entr" presetSubtype="0" fill="hold" grpId="0" nodeType="withEffect">
                                  <p:stCondLst>
                                    <p:cond delay="0"/>
                                  </p:stCondLst>
                                  <p:childTnLst>
                                    <p:set>
                                      <p:cBhvr>
                                        <p:cTn id="133" dur="1" fill="hold">
                                          <p:stCondLst>
                                            <p:cond delay="0"/>
                                          </p:stCondLst>
                                        </p:cTn>
                                        <p:tgtEl>
                                          <p:spTgt spid="28"/>
                                        </p:tgtEl>
                                        <p:attrNameLst>
                                          <p:attrName>style.visibility</p:attrName>
                                        </p:attrNameLst>
                                      </p:cBhvr>
                                      <p:to>
                                        <p:strVal val="visible"/>
                                      </p:to>
                                    </p:set>
                                    <p:animEffect transition="in" filter="fade">
                                      <p:cBhvr>
                                        <p:cTn id="134" dur="1000"/>
                                        <p:tgtEl>
                                          <p:spTgt spid="28"/>
                                        </p:tgtEl>
                                      </p:cBhvr>
                                    </p:animEffect>
                                    <p:anim calcmode="lin" valueType="num">
                                      <p:cBhvr>
                                        <p:cTn id="135" dur="1000" fill="hold"/>
                                        <p:tgtEl>
                                          <p:spTgt spid="28"/>
                                        </p:tgtEl>
                                        <p:attrNameLst>
                                          <p:attrName>ppt_x</p:attrName>
                                        </p:attrNameLst>
                                      </p:cBhvr>
                                      <p:tavLst>
                                        <p:tav tm="0">
                                          <p:val>
                                            <p:strVal val="#ppt_x"/>
                                          </p:val>
                                        </p:tav>
                                        <p:tav tm="100000">
                                          <p:val>
                                            <p:strVal val="#ppt_x"/>
                                          </p:val>
                                        </p:tav>
                                      </p:tavLst>
                                    </p:anim>
                                    <p:anim calcmode="lin" valueType="num">
                                      <p:cBhvr>
                                        <p:cTn id="1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fade">
                                      <p:cBhvr>
                                        <p:cTn id="141" dur="500"/>
                                        <p:tgtEl>
                                          <p:spTgt spid="7"/>
                                        </p:tgtEl>
                                      </p:cBhvr>
                                    </p:animEffect>
                                  </p:childTnLst>
                                </p:cTn>
                              </p:par>
                              <p:par>
                                <p:cTn id="142" presetID="42" presetClass="entr" presetSubtype="0" fill="hold" grpId="0" nodeType="withEffect">
                                  <p:stCondLst>
                                    <p:cond delay="0"/>
                                  </p:stCondLst>
                                  <p:childTnLst>
                                    <p:set>
                                      <p:cBhvr>
                                        <p:cTn id="143" dur="1" fill="hold">
                                          <p:stCondLst>
                                            <p:cond delay="0"/>
                                          </p:stCondLst>
                                        </p:cTn>
                                        <p:tgtEl>
                                          <p:spTgt spid="30"/>
                                        </p:tgtEl>
                                        <p:attrNameLst>
                                          <p:attrName>style.visibility</p:attrName>
                                        </p:attrNameLst>
                                      </p:cBhvr>
                                      <p:to>
                                        <p:strVal val="visible"/>
                                      </p:to>
                                    </p:set>
                                    <p:animEffect transition="in" filter="fade">
                                      <p:cBhvr>
                                        <p:cTn id="144" dur="1000"/>
                                        <p:tgtEl>
                                          <p:spTgt spid="30"/>
                                        </p:tgtEl>
                                      </p:cBhvr>
                                    </p:animEffect>
                                    <p:anim calcmode="lin" valueType="num">
                                      <p:cBhvr>
                                        <p:cTn id="145" dur="1000" fill="hold"/>
                                        <p:tgtEl>
                                          <p:spTgt spid="30"/>
                                        </p:tgtEl>
                                        <p:attrNameLst>
                                          <p:attrName>ppt_x</p:attrName>
                                        </p:attrNameLst>
                                      </p:cBhvr>
                                      <p:tavLst>
                                        <p:tav tm="0">
                                          <p:val>
                                            <p:strVal val="#ppt_x"/>
                                          </p:val>
                                        </p:tav>
                                        <p:tav tm="100000">
                                          <p:val>
                                            <p:strVal val="#ppt_x"/>
                                          </p:val>
                                        </p:tav>
                                      </p:tavLst>
                                    </p:anim>
                                    <p:anim calcmode="lin" valueType="num">
                                      <p:cBhvr>
                                        <p:cTn id="146" dur="1000" fill="hold"/>
                                        <p:tgtEl>
                                          <p:spTgt spid="30"/>
                                        </p:tgtEl>
                                        <p:attrNameLst>
                                          <p:attrName>ppt_y</p:attrName>
                                        </p:attrNameLst>
                                      </p:cBhvr>
                                      <p:tavLst>
                                        <p:tav tm="0">
                                          <p:val>
                                            <p:strVal val="#ppt_y+.1"/>
                                          </p:val>
                                        </p:tav>
                                        <p:tav tm="100000">
                                          <p:val>
                                            <p:strVal val="#ppt_y"/>
                                          </p:val>
                                        </p:tav>
                                      </p:tavLst>
                                    </p:anim>
                                  </p:childTnLst>
                                </p:cTn>
                              </p:par>
                              <p:par>
                                <p:cTn id="147" presetID="10" presetClass="entr" presetSubtype="0" fill="hold" grpId="0" nodeType="withEffect">
                                  <p:stCondLst>
                                    <p:cond delay="0"/>
                                  </p:stCondLst>
                                  <p:childTnLst>
                                    <p:set>
                                      <p:cBhvr>
                                        <p:cTn id="148" dur="1" fill="hold">
                                          <p:stCondLst>
                                            <p:cond delay="0"/>
                                          </p:stCondLst>
                                        </p:cTn>
                                        <p:tgtEl>
                                          <p:spTgt spid="39"/>
                                        </p:tgtEl>
                                        <p:attrNameLst>
                                          <p:attrName>style.visibility</p:attrName>
                                        </p:attrNameLst>
                                      </p:cBhvr>
                                      <p:to>
                                        <p:strVal val="visible"/>
                                      </p:to>
                                    </p:set>
                                    <p:animEffect transition="in" filter="fade">
                                      <p:cBhvr>
                                        <p:cTn id="1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37" grpId="0" animBg="1"/>
      <p:bldP spid="36" grpId="0" animBg="1"/>
      <p:bldP spid="34" grpId="0" animBg="1"/>
      <p:bldP spid="35" grpId="0" animBg="1"/>
      <p:bldP spid="32" grpId="0" animBg="1"/>
      <p:bldP spid="3" grpId="0"/>
      <p:bldP spid="2" grpId="0" animBg="1"/>
      <p:bldP spid="20" grpId="0" animBg="1"/>
      <p:bldP spid="21" grpId="0" animBg="1"/>
      <p:bldP spid="22" grpId="0" animBg="1"/>
      <p:bldP spid="23" grpId="0" animBg="1"/>
      <p:bldP spid="26" grpId="0" animBg="1"/>
      <p:bldP spid="27" grpId="0" animBg="1"/>
      <p:bldP spid="28" grpId="0" animBg="1"/>
      <p:bldP spid="29" grpId="0" animBg="1"/>
      <p:bldP spid="30"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4E1B700-A583-3FCF-CEB3-E4E2818AD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8818" y="0"/>
            <a:ext cx="4772691" cy="6929900"/>
          </a:xfrm>
          <a:prstGeom prst="rect">
            <a:avLst/>
          </a:prstGeom>
        </p:spPr>
      </p:pic>
      <p:sp>
        <p:nvSpPr>
          <p:cNvPr id="15" name="Rectangle 3">
            <a:extLst>
              <a:ext uri="{FF2B5EF4-FFF2-40B4-BE49-F238E27FC236}">
                <a16:creationId xmlns:a16="http://schemas.microsoft.com/office/drawing/2014/main" id="{4CF03EAD-D3B3-E5DE-DE8A-1BC38D4D2034}"/>
              </a:ext>
            </a:extLst>
          </p:cNvPr>
          <p:cNvSpPr/>
          <p:nvPr/>
        </p:nvSpPr>
        <p:spPr>
          <a:xfrm>
            <a:off x="5657490" y="-9236"/>
            <a:ext cx="6206836" cy="6885709"/>
          </a:xfrm>
          <a:custGeom>
            <a:avLst/>
            <a:gdLst>
              <a:gd name="connsiteX0" fmla="*/ 0 w 4645891"/>
              <a:gd name="connsiteY0" fmla="*/ 0 h 6858000"/>
              <a:gd name="connsiteX1" fmla="*/ 4645891 w 4645891"/>
              <a:gd name="connsiteY1" fmla="*/ 0 h 6858000"/>
              <a:gd name="connsiteX2" fmla="*/ 4645891 w 4645891"/>
              <a:gd name="connsiteY2" fmla="*/ 6858000 h 6858000"/>
              <a:gd name="connsiteX3" fmla="*/ 0 w 4645891"/>
              <a:gd name="connsiteY3" fmla="*/ 6858000 h 6858000"/>
              <a:gd name="connsiteX4" fmla="*/ 0 w 4645891"/>
              <a:gd name="connsiteY4" fmla="*/ 0 h 6858000"/>
              <a:gd name="connsiteX0" fmla="*/ 1173019 w 4645891"/>
              <a:gd name="connsiteY0" fmla="*/ 0 h 6867236"/>
              <a:gd name="connsiteX1" fmla="*/ 4645891 w 4645891"/>
              <a:gd name="connsiteY1" fmla="*/ 9236 h 6867236"/>
              <a:gd name="connsiteX2" fmla="*/ 4645891 w 4645891"/>
              <a:gd name="connsiteY2" fmla="*/ 6867236 h 6867236"/>
              <a:gd name="connsiteX3" fmla="*/ 0 w 4645891"/>
              <a:gd name="connsiteY3" fmla="*/ 6867236 h 6867236"/>
              <a:gd name="connsiteX4" fmla="*/ 1173019 w 4645891"/>
              <a:gd name="connsiteY4" fmla="*/ 0 h 6867236"/>
              <a:gd name="connsiteX0" fmla="*/ 2733964 w 6206836"/>
              <a:gd name="connsiteY0" fmla="*/ 0 h 6885709"/>
              <a:gd name="connsiteX1" fmla="*/ 6206836 w 6206836"/>
              <a:gd name="connsiteY1" fmla="*/ 9236 h 6885709"/>
              <a:gd name="connsiteX2" fmla="*/ 6206836 w 6206836"/>
              <a:gd name="connsiteY2" fmla="*/ 6867236 h 6885709"/>
              <a:gd name="connsiteX3" fmla="*/ 0 w 6206836"/>
              <a:gd name="connsiteY3" fmla="*/ 6885709 h 6885709"/>
              <a:gd name="connsiteX4" fmla="*/ 2733964 w 6206836"/>
              <a:gd name="connsiteY4" fmla="*/ 0 h 688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6836" h="6885709">
                <a:moveTo>
                  <a:pt x="2733964" y="0"/>
                </a:moveTo>
                <a:lnTo>
                  <a:pt x="6206836" y="9236"/>
                </a:lnTo>
                <a:lnTo>
                  <a:pt x="6206836" y="6867236"/>
                </a:lnTo>
                <a:lnTo>
                  <a:pt x="0" y="6885709"/>
                </a:lnTo>
                <a:lnTo>
                  <a:pt x="27339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a:extLst>
              <a:ext uri="{FF2B5EF4-FFF2-40B4-BE49-F238E27FC236}">
                <a16:creationId xmlns:a16="http://schemas.microsoft.com/office/drawing/2014/main" id="{EC716822-DF6F-12CA-D31E-7EF904A37B82}"/>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106001" y="55263"/>
            <a:ext cx="1607063" cy="1599691"/>
          </a:xfrm>
          <a:prstGeom prst="ellipse">
            <a:avLst/>
          </a:prstGeom>
        </p:spPr>
      </p:pic>
      <p:grpSp>
        <p:nvGrpSpPr>
          <p:cNvPr id="10" name="Group 9">
            <a:extLst>
              <a:ext uri="{FF2B5EF4-FFF2-40B4-BE49-F238E27FC236}">
                <a16:creationId xmlns:a16="http://schemas.microsoft.com/office/drawing/2014/main" id="{133B1FD4-6BD2-7B31-CD33-5266385F317F}"/>
              </a:ext>
            </a:extLst>
          </p:cNvPr>
          <p:cNvGrpSpPr/>
          <p:nvPr/>
        </p:nvGrpSpPr>
        <p:grpSpPr>
          <a:xfrm>
            <a:off x="2991545" y="5891349"/>
            <a:ext cx="1278988" cy="966651"/>
            <a:chOff x="1132114" y="5756366"/>
            <a:chExt cx="1278988" cy="966651"/>
          </a:xfrm>
        </p:grpSpPr>
        <p:sp>
          <p:nvSpPr>
            <p:cNvPr id="6" name="Heart 5">
              <a:extLst>
                <a:ext uri="{FF2B5EF4-FFF2-40B4-BE49-F238E27FC236}">
                  <a16:creationId xmlns:a16="http://schemas.microsoft.com/office/drawing/2014/main" id="{30ECEEA1-2FF5-89F9-2F50-A0DC0D1651FC}"/>
                </a:ext>
              </a:extLst>
            </p:cNvPr>
            <p:cNvSpPr/>
            <p:nvPr/>
          </p:nvSpPr>
          <p:spPr>
            <a:xfrm>
              <a:off x="1132114" y="5756366"/>
              <a:ext cx="1245068" cy="966651"/>
            </a:xfrm>
            <a:prstGeom prst="heart">
              <a:avLst/>
            </a:prstGeom>
            <a:solidFill>
              <a:srgbClr val="DD3435"/>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21C0D016-6424-187C-CD65-AF217E29487E}"/>
                </a:ext>
              </a:extLst>
            </p:cNvPr>
            <p:cNvSpPr txBox="1"/>
            <p:nvPr/>
          </p:nvSpPr>
          <p:spPr>
            <a:xfrm>
              <a:off x="1287954" y="5952252"/>
              <a:ext cx="1123148" cy="461665"/>
            </a:xfrm>
            <a:prstGeom prst="rect">
              <a:avLst/>
            </a:prstGeom>
            <a:noFill/>
          </p:spPr>
          <p:txBody>
            <a:bodyPr wrap="square" rtlCol="0">
              <a:spAutoFit/>
            </a:bodyPr>
            <a:lstStyle/>
            <a:p>
              <a:r>
                <a:rPr lang="vi-VN" sz="2400">
                  <a:solidFill>
                    <a:schemeClr val="bg1"/>
                  </a:solidFill>
                  <a:latin typeface="Roboto Black" panose="02000000000000000000" pitchFamily="2" charset="0"/>
                  <a:ea typeface="Roboto Black" panose="02000000000000000000" pitchFamily="2" charset="0"/>
                </a:rPr>
                <a:t>Tiết 3</a:t>
              </a:r>
            </a:p>
          </p:txBody>
        </p:sp>
      </p:grpSp>
      <p:sp>
        <p:nvSpPr>
          <p:cNvPr id="4" name="Rectangle 3">
            <a:extLst>
              <a:ext uri="{FF2B5EF4-FFF2-40B4-BE49-F238E27FC236}">
                <a16:creationId xmlns:a16="http://schemas.microsoft.com/office/drawing/2014/main" id="{533E8977-EC85-7E32-90FB-8F3A90B2B022}"/>
              </a:ext>
            </a:extLst>
          </p:cNvPr>
          <p:cNvSpPr/>
          <p:nvPr/>
        </p:nvSpPr>
        <p:spPr>
          <a:xfrm>
            <a:off x="5985164" y="-9236"/>
            <a:ext cx="6206836" cy="6885709"/>
          </a:xfrm>
          <a:custGeom>
            <a:avLst/>
            <a:gdLst>
              <a:gd name="connsiteX0" fmla="*/ 0 w 4645891"/>
              <a:gd name="connsiteY0" fmla="*/ 0 h 6858000"/>
              <a:gd name="connsiteX1" fmla="*/ 4645891 w 4645891"/>
              <a:gd name="connsiteY1" fmla="*/ 0 h 6858000"/>
              <a:gd name="connsiteX2" fmla="*/ 4645891 w 4645891"/>
              <a:gd name="connsiteY2" fmla="*/ 6858000 h 6858000"/>
              <a:gd name="connsiteX3" fmla="*/ 0 w 4645891"/>
              <a:gd name="connsiteY3" fmla="*/ 6858000 h 6858000"/>
              <a:gd name="connsiteX4" fmla="*/ 0 w 4645891"/>
              <a:gd name="connsiteY4" fmla="*/ 0 h 6858000"/>
              <a:gd name="connsiteX0" fmla="*/ 1173019 w 4645891"/>
              <a:gd name="connsiteY0" fmla="*/ 0 h 6867236"/>
              <a:gd name="connsiteX1" fmla="*/ 4645891 w 4645891"/>
              <a:gd name="connsiteY1" fmla="*/ 9236 h 6867236"/>
              <a:gd name="connsiteX2" fmla="*/ 4645891 w 4645891"/>
              <a:gd name="connsiteY2" fmla="*/ 6867236 h 6867236"/>
              <a:gd name="connsiteX3" fmla="*/ 0 w 4645891"/>
              <a:gd name="connsiteY3" fmla="*/ 6867236 h 6867236"/>
              <a:gd name="connsiteX4" fmla="*/ 1173019 w 4645891"/>
              <a:gd name="connsiteY4" fmla="*/ 0 h 6867236"/>
              <a:gd name="connsiteX0" fmla="*/ 2733964 w 6206836"/>
              <a:gd name="connsiteY0" fmla="*/ 0 h 6885709"/>
              <a:gd name="connsiteX1" fmla="*/ 6206836 w 6206836"/>
              <a:gd name="connsiteY1" fmla="*/ 9236 h 6885709"/>
              <a:gd name="connsiteX2" fmla="*/ 6206836 w 6206836"/>
              <a:gd name="connsiteY2" fmla="*/ 6867236 h 6885709"/>
              <a:gd name="connsiteX3" fmla="*/ 0 w 6206836"/>
              <a:gd name="connsiteY3" fmla="*/ 6885709 h 6885709"/>
              <a:gd name="connsiteX4" fmla="*/ 2733964 w 6206836"/>
              <a:gd name="connsiteY4" fmla="*/ 0 h 688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6836" h="6885709">
                <a:moveTo>
                  <a:pt x="2733964" y="0"/>
                </a:moveTo>
                <a:lnTo>
                  <a:pt x="6206836" y="9236"/>
                </a:lnTo>
                <a:lnTo>
                  <a:pt x="6206836" y="6867236"/>
                </a:lnTo>
                <a:lnTo>
                  <a:pt x="0" y="6885709"/>
                </a:lnTo>
                <a:lnTo>
                  <a:pt x="2733964" y="0"/>
                </a:lnTo>
                <a:close/>
              </a:path>
            </a:pathLst>
          </a:cu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4DD51257-2270-F7F3-260E-7C6C767FD570}"/>
              </a:ext>
            </a:extLst>
          </p:cNvPr>
          <p:cNvSpPr txBox="1"/>
          <p:nvPr/>
        </p:nvSpPr>
        <p:spPr>
          <a:xfrm>
            <a:off x="259649" y="2168762"/>
            <a:ext cx="2061433"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3200">
                <a:solidFill>
                  <a:srgbClr val="002060"/>
                </a:solidFill>
                <a:latin typeface="Roboto Black" panose="02000000000000000000" pitchFamily="2" charset="0"/>
                <a:ea typeface="Roboto Black" panose="02000000000000000000" pitchFamily="2" charset="0"/>
              </a:rPr>
              <a:t>CHỦ ĐỀ 1</a:t>
            </a:r>
            <a:endParaRPr lang="vi-VN" sz="4400">
              <a:solidFill>
                <a:srgbClr val="F5821F"/>
              </a:solidFill>
              <a:latin typeface="Roboto Black" panose="02000000000000000000" pitchFamily="2" charset="0"/>
              <a:ea typeface="Roboto Black" panose="02000000000000000000" pitchFamily="2" charset="0"/>
            </a:endParaRPr>
          </a:p>
        </p:txBody>
      </p:sp>
      <p:sp>
        <p:nvSpPr>
          <p:cNvPr id="5" name="TextBox 4">
            <a:extLst>
              <a:ext uri="{FF2B5EF4-FFF2-40B4-BE49-F238E27FC236}">
                <a16:creationId xmlns:a16="http://schemas.microsoft.com/office/drawing/2014/main" id="{5020AF2C-506D-5083-BEB0-7693422AFAA6}"/>
              </a:ext>
            </a:extLst>
          </p:cNvPr>
          <p:cNvSpPr txBox="1"/>
          <p:nvPr/>
        </p:nvSpPr>
        <p:spPr>
          <a:xfrm>
            <a:off x="4379754" y="1654954"/>
            <a:ext cx="3253540"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4400">
                <a:solidFill>
                  <a:srgbClr val="002060"/>
                </a:solidFill>
                <a:latin typeface="Roboto Black" panose="02000000000000000000" pitchFamily="2" charset="0"/>
                <a:ea typeface="Roboto Black" panose="02000000000000000000" pitchFamily="2" charset="0"/>
              </a:rPr>
              <a:t>XÂY DỰNG</a:t>
            </a:r>
            <a:endParaRPr lang="vi-VN" sz="4400">
              <a:solidFill>
                <a:srgbClr val="002060"/>
              </a:solidFill>
              <a:latin typeface="Roboto Black" panose="02000000000000000000" pitchFamily="2" charset="0"/>
              <a:ea typeface="Roboto Black" panose="02000000000000000000" pitchFamily="2" charset="0"/>
            </a:endParaRPr>
          </a:p>
        </p:txBody>
      </p:sp>
      <p:sp>
        <p:nvSpPr>
          <p:cNvPr id="16" name="TextBox 15">
            <a:extLst>
              <a:ext uri="{FF2B5EF4-FFF2-40B4-BE49-F238E27FC236}">
                <a16:creationId xmlns:a16="http://schemas.microsoft.com/office/drawing/2014/main" id="{78179D10-6764-59B7-5A2D-45CDB94ADC07}"/>
              </a:ext>
            </a:extLst>
          </p:cNvPr>
          <p:cNvSpPr txBox="1"/>
          <p:nvPr/>
        </p:nvSpPr>
        <p:spPr>
          <a:xfrm>
            <a:off x="6211461" y="2922972"/>
            <a:ext cx="3580925"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4400">
                <a:solidFill>
                  <a:srgbClr val="002060"/>
                </a:solidFill>
                <a:latin typeface="Roboto Black" panose="02000000000000000000" pitchFamily="2" charset="0"/>
                <a:ea typeface="Roboto Black" panose="02000000000000000000" pitchFamily="2" charset="0"/>
              </a:rPr>
              <a:t>PHƯƠNG ÁN</a:t>
            </a:r>
            <a:endParaRPr lang="vi-VN" sz="4400">
              <a:solidFill>
                <a:srgbClr val="002060"/>
              </a:solidFill>
              <a:latin typeface="Roboto Black" panose="02000000000000000000" pitchFamily="2" charset="0"/>
              <a:ea typeface="Roboto Black" panose="02000000000000000000" pitchFamily="2" charset="0"/>
            </a:endParaRPr>
          </a:p>
        </p:txBody>
      </p:sp>
      <p:sp>
        <p:nvSpPr>
          <p:cNvPr id="3" name="TextBox 2">
            <a:extLst>
              <a:ext uri="{FF2B5EF4-FFF2-40B4-BE49-F238E27FC236}">
                <a16:creationId xmlns:a16="http://schemas.microsoft.com/office/drawing/2014/main" id="{93D801E6-F962-A752-A65F-65E971F4B645}"/>
              </a:ext>
            </a:extLst>
          </p:cNvPr>
          <p:cNvSpPr txBox="1"/>
          <p:nvPr/>
        </p:nvSpPr>
        <p:spPr>
          <a:xfrm>
            <a:off x="49733" y="3038875"/>
            <a:ext cx="2543175" cy="3139321"/>
          </a:xfrm>
          <a:prstGeom prst="rect">
            <a:avLst/>
          </a:prstGeom>
          <a:noFill/>
        </p:spPr>
        <p:txBody>
          <a:bodyPr wrap="square">
            <a:spAutoFit/>
          </a:bodyPr>
          <a:lstStyle/>
          <a:p>
            <a:pPr algn="ctr"/>
            <a:r>
              <a:rPr lang="vi-VN" sz="6600" b="1">
                <a:solidFill>
                  <a:srgbClr val="C00000"/>
                </a:solidFill>
                <a:effectLst>
                  <a:outerShdw blurRad="38100" dist="38100" dir="2700000" algn="tl">
                    <a:srgbClr val="000000">
                      <a:alpha val="43137"/>
                    </a:srgbClr>
                  </a:outerShdw>
                </a:effectLst>
                <a:latin typeface="Pangolin" panose="00000500000000000000" pitchFamily="2" charset="0"/>
              </a:rPr>
              <a:t>KẸO </a:t>
            </a:r>
          </a:p>
          <a:p>
            <a:pPr algn="ctr"/>
            <a:r>
              <a:rPr lang="vi-VN" sz="6600" b="1">
                <a:solidFill>
                  <a:srgbClr val="00B0F0"/>
                </a:solidFill>
                <a:effectLst>
                  <a:outerShdw blurRad="38100" dist="38100" dir="2700000" algn="tl">
                    <a:srgbClr val="000000">
                      <a:alpha val="43137"/>
                    </a:srgbClr>
                  </a:outerShdw>
                </a:effectLst>
                <a:latin typeface="Pangolin" panose="00000500000000000000" pitchFamily="2" charset="0"/>
              </a:rPr>
              <a:t>TINH</a:t>
            </a:r>
            <a:r>
              <a:rPr lang="vi-VN" sz="6600" b="1">
                <a:solidFill>
                  <a:srgbClr val="C00000"/>
                </a:solidFill>
                <a:effectLst>
                  <a:outerShdw blurRad="38100" dist="38100" dir="2700000" algn="tl">
                    <a:srgbClr val="000000">
                      <a:alpha val="43137"/>
                    </a:srgbClr>
                  </a:outerShdw>
                </a:effectLst>
                <a:latin typeface="Pangolin" panose="00000500000000000000" pitchFamily="2" charset="0"/>
              </a:rPr>
              <a:t> </a:t>
            </a:r>
          </a:p>
          <a:p>
            <a:pPr algn="ctr"/>
            <a:r>
              <a:rPr lang="vi-VN" sz="6600" b="1">
                <a:solidFill>
                  <a:srgbClr val="7030A0"/>
                </a:solidFill>
                <a:effectLst>
                  <a:outerShdw blurRad="38100" dist="38100" dir="2700000" algn="tl">
                    <a:srgbClr val="000000">
                      <a:alpha val="43137"/>
                    </a:srgbClr>
                  </a:outerShdw>
                </a:effectLst>
                <a:latin typeface="Pangolin" panose="00000500000000000000" pitchFamily="2" charset="0"/>
              </a:rPr>
              <a:t>THỂ</a:t>
            </a:r>
          </a:p>
        </p:txBody>
      </p:sp>
    </p:spTree>
    <p:extLst>
      <p:ext uri="{BB962C8B-B14F-4D97-AF65-F5344CB8AC3E}">
        <p14:creationId xmlns:p14="http://schemas.microsoft.com/office/powerpoint/2010/main" val="70475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8" presetClass="emph" presetSubtype="0" repeatCount="indefinite" accel="22000" fill="hold" nodeType="withEffect">
                                  <p:stCondLst>
                                    <p:cond delay="0"/>
                                  </p:stCondLst>
                                  <p:childTnLst>
                                    <p:animRot by="21600000">
                                      <p:cBhvr>
                                        <p:cTn id="15" dur="10000" fill="hold"/>
                                        <p:tgtEl>
                                          <p:spTgt spid="8"/>
                                        </p:tgtEl>
                                        <p:attrNameLst>
                                          <p:attrName>r</p:attrName>
                                        </p:attrNameLst>
                                      </p:cBhvr>
                                    </p:animRot>
                                  </p:childTnLst>
                                </p:cTn>
                              </p:par>
                              <p:par>
                                <p:cTn id="16" presetID="47"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11" name="TextBox 10">
            <a:extLst>
              <a:ext uri="{FF2B5EF4-FFF2-40B4-BE49-F238E27FC236}">
                <a16:creationId xmlns:a16="http://schemas.microsoft.com/office/drawing/2014/main" id="{65407C88-AB48-1311-9D0A-D46038BEE257}"/>
              </a:ext>
            </a:extLst>
          </p:cNvPr>
          <p:cNvSpPr txBox="1"/>
          <p:nvPr/>
        </p:nvSpPr>
        <p:spPr>
          <a:xfrm>
            <a:off x="1338736" y="1407073"/>
            <a:ext cx="10007624" cy="903327"/>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Cắm dây kết nối cảm biến nhiệt độ với thiết bị chuyển đổi EuroLab, sau đó kết nối thiết bị chuyển đổi với máy vi tính.</a:t>
            </a:r>
          </a:p>
        </p:txBody>
      </p:sp>
      <p:sp>
        <p:nvSpPr>
          <p:cNvPr id="5" name="TextBox 4">
            <a:extLst>
              <a:ext uri="{FF2B5EF4-FFF2-40B4-BE49-F238E27FC236}">
                <a16:creationId xmlns:a16="http://schemas.microsoft.com/office/drawing/2014/main" id="{F1036B22-B9A8-9F8C-A5B2-D06D69674BE8}"/>
              </a:ext>
            </a:extLst>
          </p:cNvPr>
          <p:cNvSpPr txBox="1"/>
          <p:nvPr/>
        </p:nvSpPr>
        <p:spPr>
          <a:xfrm>
            <a:off x="2216367" y="5714424"/>
            <a:ext cx="6080930"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Mở file hoạt động “Tạo kẹo tinh thể.cma7”.</a:t>
            </a:r>
          </a:p>
        </p:txBody>
      </p:sp>
      <p:grpSp>
        <p:nvGrpSpPr>
          <p:cNvPr id="13" name="Group 12">
            <a:extLst>
              <a:ext uri="{FF2B5EF4-FFF2-40B4-BE49-F238E27FC236}">
                <a16:creationId xmlns:a16="http://schemas.microsoft.com/office/drawing/2014/main" id="{A4789B98-D709-365D-5C48-6205A8A9FAFC}"/>
              </a:ext>
            </a:extLst>
          </p:cNvPr>
          <p:cNvGrpSpPr/>
          <p:nvPr/>
        </p:nvGrpSpPr>
        <p:grpSpPr>
          <a:xfrm>
            <a:off x="2216367" y="2516889"/>
            <a:ext cx="6587215" cy="2829815"/>
            <a:chOff x="6096000" y="1548245"/>
            <a:chExt cx="6603539" cy="2829815"/>
          </a:xfrm>
        </p:grpSpPr>
        <p:sp>
          <p:nvSpPr>
            <p:cNvPr id="12" name="Rectangle 11">
              <a:extLst>
                <a:ext uri="{FF2B5EF4-FFF2-40B4-BE49-F238E27FC236}">
                  <a16:creationId xmlns:a16="http://schemas.microsoft.com/office/drawing/2014/main" id="{62FADFEE-7F66-7333-E5A3-B00FFFAC1101}"/>
                </a:ext>
              </a:extLst>
            </p:cNvPr>
            <p:cNvSpPr/>
            <p:nvPr/>
          </p:nvSpPr>
          <p:spPr>
            <a:xfrm>
              <a:off x="6096000" y="1548245"/>
              <a:ext cx="6096000" cy="2829815"/>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a:extLst>
                <a:ext uri="{FF2B5EF4-FFF2-40B4-BE49-F238E27FC236}">
                  <a16:creationId xmlns:a16="http://schemas.microsoft.com/office/drawing/2014/main" id="{C0C2F341-A534-DFDB-3547-C5106E620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383" flipH="1">
              <a:off x="10079950" y="2612526"/>
              <a:ext cx="2619589" cy="1688835"/>
            </a:xfrm>
            <a:prstGeom prst="rect">
              <a:avLst/>
            </a:prstGeom>
          </p:spPr>
        </p:pic>
        <p:pic>
          <p:nvPicPr>
            <p:cNvPr id="7" name="Picture 6">
              <a:extLst>
                <a:ext uri="{FF2B5EF4-FFF2-40B4-BE49-F238E27FC236}">
                  <a16:creationId xmlns:a16="http://schemas.microsoft.com/office/drawing/2014/main" id="{0EE31FD9-C73A-CFD7-3F62-03D8640543B6}"/>
                </a:ext>
              </a:extLst>
            </p:cNvPr>
            <p:cNvPicPr>
              <a:picLocks noChangeAspect="1"/>
            </p:cNvPicPr>
            <p:nvPr/>
          </p:nvPicPr>
          <p:blipFill rotWithShape="1">
            <a:blip r:embed="rId5">
              <a:extLst>
                <a:ext uri="{28A0092B-C50C-407E-A947-70E740481C1C}">
                  <a14:useLocalDpi xmlns:a14="http://schemas.microsoft.com/office/drawing/2010/main" val="0"/>
                </a:ext>
              </a:extLst>
            </a:blip>
            <a:srcRect l="18442"/>
            <a:stretch/>
          </p:blipFill>
          <p:spPr>
            <a:xfrm>
              <a:off x="6584328" y="1548245"/>
              <a:ext cx="2559672" cy="2733714"/>
            </a:xfrm>
            <a:prstGeom prst="rect">
              <a:avLst/>
            </a:prstGeom>
          </p:spPr>
        </p:pic>
        <p:pic>
          <p:nvPicPr>
            <p:cNvPr id="10" name="Picture 9">
              <a:extLst>
                <a:ext uri="{FF2B5EF4-FFF2-40B4-BE49-F238E27FC236}">
                  <a16:creationId xmlns:a16="http://schemas.microsoft.com/office/drawing/2014/main" id="{7121AFFF-2D48-F505-2281-9ED161FFD9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37248" y="2837687"/>
              <a:ext cx="1959868" cy="1182626"/>
            </a:xfrm>
            <a:prstGeom prst="rect">
              <a:avLst/>
            </a:prstGeom>
          </p:spPr>
        </p:pic>
      </p:grpSp>
      <p:pic>
        <p:nvPicPr>
          <p:cNvPr id="17" name="Picture 16">
            <a:extLst>
              <a:ext uri="{FF2B5EF4-FFF2-40B4-BE49-F238E27FC236}">
                <a16:creationId xmlns:a16="http://schemas.microsoft.com/office/drawing/2014/main" id="{563BE519-9020-3D8D-068F-2359369D3A4E}"/>
              </a:ext>
            </a:extLst>
          </p:cNvPr>
          <p:cNvPicPr>
            <a:picLocks noChangeAspect="1"/>
          </p:cNvPicPr>
          <p:nvPr/>
        </p:nvPicPr>
        <p:blipFill rotWithShape="1">
          <a:blip r:embed="rId7">
            <a:extLst>
              <a:ext uri="{28A0092B-C50C-407E-A947-70E740481C1C}">
                <a14:useLocalDpi xmlns:a14="http://schemas.microsoft.com/office/drawing/2010/main" val="0"/>
              </a:ext>
            </a:extLst>
          </a:blip>
          <a:srcRect t="27665" b="29697"/>
          <a:stretch/>
        </p:blipFill>
        <p:spPr>
          <a:xfrm>
            <a:off x="2560321" y="3043596"/>
            <a:ext cx="2207556" cy="1381991"/>
          </a:xfrm>
          <a:prstGeom prst="rect">
            <a:avLst/>
          </a:prstGeom>
        </p:spPr>
      </p:pic>
      <p:pic>
        <p:nvPicPr>
          <p:cNvPr id="22" name="Picture 21">
            <a:extLst>
              <a:ext uri="{FF2B5EF4-FFF2-40B4-BE49-F238E27FC236}">
                <a16:creationId xmlns:a16="http://schemas.microsoft.com/office/drawing/2014/main" id="{32832659-30F3-D792-7497-0DCEEB123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51670" y="3806331"/>
            <a:ext cx="2809680" cy="2159017"/>
          </a:xfrm>
          <a:prstGeom prst="rect">
            <a:avLst/>
          </a:prstGeom>
        </p:spPr>
      </p:pic>
      <p:sp>
        <p:nvSpPr>
          <p:cNvPr id="23" name="TextBox 22">
            <a:extLst>
              <a:ext uri="{FF2B5EF4-FFF2-40B4-BE49-F238E27FC236}">
                <a16:creationId xmlns:a16="http://schemas.microsoft.com/office/drawing/2014/main" id="{5452A426-DE3D-E115-562E-0B326AA3CA99}"/>
              </a:ext>
            </a:extLst>
          </p:cNvPr>
          <p:cNvSpPr txBox="1"/>
          <p:nvPr/>
        </p:nvSpPr>
        <p:spPr>
          <a:xfrm>
            <a:off x="404920" y="3555407"/>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1</a:t>
            </a:r>
          </a:p>
        </p:txBody>
      </p:sp>
      <p:pic>
        <p:nvPicPr>
          <p:cNvPr id="2" name="Picture 1">
            <a:extLst>
              <a:ext uri="{FF2B5EF4-FFF2-40B4-BE49-F238E27FC236}">
                <a16:creationId xmlns:a16="http://schemas.microsoft.com/office/drawing/2014/main" id="{DE1576E4-9B99-CF2C-7502-63721826A915}"/>
              </a:ext>
            </a:extLst>
          </p:cNvPr>
          <p:cNvPicPr>
            <a:picLocks noChangeAspect="1"/>
          </p:cNvPicPr>
          <p:nvPr/>
        </p:nvPicPr>
        <p:blipFill rotWithShape="1">
          <a:blip r:embed="rId9">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26446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6" presetClass="emph" presetSubtype="0" fill="hold" nodeType="withEffect">
                                  <p:stCondLst>
                                    <p:cond delay="0"/>
                                  </p:stCondLst>
                                  <p:childTnLst>
                                    <p:animScale>
                                      <p:cBhvr>
                                        <p:cTn id="38"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5"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2" name="TextBox 1">
            <a:extLst>
              <a:ext uri="{FF2B5EF4-FFF2-40B4-BE49-F238E27FC236}">
                <a16:creationId xmlns:a16="http://schemas.microsoft.com/office/drawing/2014/main" id="{687388D1-1170-2DF0-DD4F-772EC642AE1E}"/>
              </a:ext>
            </a:extLst>
          </p:cNvPr>
          <p:cNvSpPr txBox="1"/>
          <p:nvPr/>
        </p:nvSpPr>
        <p:spPr>
          <a:xfrm>
            <a:off x="437453" y="5110099"/>
            <a:ext cx="4724086" cy="1304806"/>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Cho 200ml nước cất vào cốc thuỷ tinh 500ml. Đặt cảm biến đo nhiệt độ vào trong cốc</a:t>
            </a:r>
          </a:p>
        </p:txBody>
      </p:sp>
      <p:sp>
        <p:nvSpPr>
          <p:cNvPr id="7" name="TextBox 6">
            <a:extLst>
              <a:ext uri="{FF2B5EF4-FFF2-40B4-BE49-F238E27FC236}">
                <a16:creationId xmlns:a16="http://schemas.microsoft.com/office/drawing/2014/main" id="{5E4BCCD1-FDDA-A7AF-C59F-CF763E5CA6AC}"/>
              </a:ext>
            </a:extLst>
          </p:cNvPr>
          <p:cNvSpPr txBox="1"/>
          <p:nvPr/>
        </p:nvSpPr>
        <p:spPr>
          <a:xfrm>
            <a:off x="6919527" y="1050858"/>
            <a:ext cx="4780637" cy="1304806"/>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Quan sát thấy giá trị nhiệt độ hiện tại mà đầu đo nhiệt độ đo được. Ghi lại giá trị nhiệt độ này.</a:t>
            </a:r>
          </a:p>
        </p:txBody>
      </p:sp>
      <p:sp>
        <p:nvSpPr>
          <p:cNvPr id="9" name="TextBox 8">
            <a:extLst>
              <a:ext uri="{FF2B5EF4-FFF2-40B4-BE49-F238E27FC236}">
                <a16:creationId xmlns:a16="http://schemas.microsoft.com/office/drawing/2014/main" id="{8CBDF0B4-5ECC-1513-579C-06958946D26F}"/>
              </a:ext>
            </a:extLst>
          </p:cNvPr>
          <p:cNvSpPr txBox="1"/>
          <p:nvPr/>
        </p:nvSpPr>
        <p:spPr>
          <a:xfrm>
            <a:off x="5548544" y="5762502"/>
            <a:ext cx="3544572"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Chuẩn bị 500g đường.</a:t>
            </a:r>
          </a:p>
        </p:txBody>
      </p:sp>
      <p:pic>
        <p:nvPicPr>
          <p:cNvPr id="6" name="Picture 5">
            <a:extLst>
              <a:ext uri="{FF2B5EF4-FFF2-40B4-BE49-F238E27FC236}">
                <a16:creationId xmlns:a16="http://schemas.microsoft.com/office/drawing/2014/main" id="{467E1512-4A30-BF66-4D21-BFF2A5AD86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9046" y="1594170"/>
            <a:ext cx="4683986" cy="3128903"/>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B0866877-3A1D-EFAB-2492-D5A8B13F5E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3116" y="2975521"/>
            <a:ext cx="2722085" cy="3220244"/>
          </a:xfrm>
          <a:prstGeom prst="rect">
            <a:avLst/>
          </a:prstGeom>
        </p:spPr>
      </p:pic>
      <p:pic>
        <p:nvPicPr>
          <p:cNvPr id="4" name="Picture 3">
            <a:extLst>
              <a:ext uri="{FF2B5EF4-FFF2-40B4-BE49-F238E27FC236}">
                <a16:creationId xmlns:a16="http://schemas.microsoft.com/office/drawing/2014/main" id="{F8459DC1-DFE2-2B2E-2E7A-A97F818DD5E3}"/>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76123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5E4BCCD1-FDDA-A7AF-C59F-CF763E5CA6AC}"/>
              </a:ext>
            </a:extLst>
          </p:cNvPr>
          <p:cNvSpPr txBox="1"/>
          <p:nvPr/>
        </p:nvSpPr>
        <p:spPr>
          <a:xfrm>
            <a:off x="794037" y="1943728"/>
            <a:ext cx="4780637" cy="2107763"/>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Nhấn vào biểu tượng      trên màn hình máy tính để bắt đầu thực hiện phép đo. Sau đó, cho từ từ đường đã chuẩn bị sẵn ở Bước 1 vào cốc, khuấy đều. </a:t>
            </a:r>
          </a:p>
        </p:txBody>
      </p:sp>
      <p:sp>
        <p:nvSpPr>
          <p:cNvPr id="9" name="TextBox 8">
            <a:extLst>
              <a:ext uri="{FF2B5EF4-FFF2-40B4-BE49-F238E27FC236}">
                <a16:creationId xmlns:a16="http://schemas.microsoft.com/office/drawing/2014/main" id="{8CBDF0B4-5ECC-1513-579C-06958946D26F}"/>
              </a:ext>
            </a:extLst>
          </p:cNvPr>
          <p:cNvSpPr txBox="1"/>
          <p:nvPr/>
        </p:nvSpPr>
        <p:spPr>
          <a:xfrm>
            <a:off x="794037" y="4770895"/>
            <a:ext cx="4469402"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Quan sát sự thay đổi nhiệt độ.</a:t>
            </a:r>
          </a:p>
        </p:txBody>
      </p:sp>
      <p:sp>
        <p:nvSpPr>
          <p:cNvPr id="4" name="TextBox 3">
            <a:extLst>
              <a:ext uri="{FF2B5EF4-FFF2-40B4-BE49-F238E27FC236}">
                <a16:creationId xmlns:a16="http://schemas.microsoft.com/office/drawing/2014/main" id="{51CCE212-A5F3-6128-DFEC-8386A3ABF634}"/>
              </a:ext>
            </a:extLst>
          </p:cNvPr>
          <p:cNvSpPr txBox="1"/>
          <p:nvPr/>
        </p:nvSpPr>
        <p:spPr>
          <a:xfrm>
            <a:off x="8308849" y="963009"/>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2</a:t>
            </a:r>
          </a:p>
        </p:txBody>
      </p:sp>
      <p:pic>
        <p:nvPicPr>
          <p:cNvPr id="10" name="Picture 9">
            <a:extLst>
              <a:ext uri="{FF2B5EF4-FFF2-40B4-BE49-F238E27FC236}">
                <a16:creationId xmlns:a16="http://schemas.microsoft.com/office/drawing/2014/main" id="{94D647D3-6E49-B5B9-D7CE-3C169BDA5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7548" y="1761443"/>
            <a:ext cx="4306551" cy="4338810"/>
          </a:xfrm>
          <a:prstGeom prst="rect">
            <a:avLst/>
          </a:prstGeom>
        </p:spPr>
      </p:pic>
      <p:pic>
        <p:nvPicPr>
          <p:cNvPr id="11" name="Đáp án">
            <a:extLst>
              <a:ext uri="{FF2B5EF4-FFF2-40B4-BE49-F238E27FC236}">
                <a16:creationId xmlns:a16="http://schemas.microsoft.com/office/drawing/2014/main" id="{0979A3AD-9A0B-AEFB-9D31-FD018DE20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4282" y="3265830"/>
            <a:ext cx="828188" cy="828188"/>
          </a:xfrm>
          <a:prstGeom prst="rect">
            <a:avLst/>
          </a:prstGeom>
        </p:spPr>
      </p:pic>
      <p:grpSp>
        <p:nvGrpSpPr>
          <p:cNvPr id="14" name="Group 13">
            <a:extLst>
              <a:ext uri="{FF2B5EF4-FFF2-40B4-BE49-F238E27FC236}">
                <a16:creationId xmlns:a16="http://schemas.microsoft.com/office/drawing/2014/main" id="{9E7A5D4D-E59D-56A1-B7C0-4ABF3E9A8113}"/>
              </a:ext>
            </a:extLst>
          </p:cNvPr>
          <p:cNvGrpSpPr/>
          <p:nvPr/>
        </p:nvGrpSpPr>
        <p:grpSpPr>
          <a:xfrm>
            <a:off x="4081958" y="1943728"/>
            <a:ext cx="501848" cy="501848"/>
            <a:chOff x="1664749" y="4301836"/>
            <a:chExt cx="1109624" cy="1109624"/>
          </a:xfrm>
        </p:grpSpPr>
        <p:sp>
          <p:nvSpPr>
            <p:cNvPr id="12" name="Oval 11">
              <a:extLst>
                <a:ext uri="{FF2B5EF4-FFF2-40B4-BE49-F238E27FC236}">
                  <a16:creationId xmlns:a16="http://schemas.microsoft.com/office/drawing/2014/main" id="{C7C7962B-A239-B9E4-F3FF-A8EE568496B6}"/>
                </a:ext>
              </a:extLst>
            </p:cNvPr>
            <p:cNvSpPr/>
            <p:nvPr/>
          </p:nvSpPr>
          <p:spPr>
            <a:xfrm>
              <a:off x="1664749" y="4301836"/>
              <a:ext cx="1109624" cy="1109624"/>
            </a:xfrm>
            <a:prstGeom prst="ellipse">
              <a:avLst/>
            </a:prstGeom>
            <a:noFill/>
            <a:ln w="38100">
              <a:solidFill>
                <a:srgbClr val="463E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Isosceles Triangle 12">
              <a:extLst>
                <a:ext uri="{FF2B5EF4-FFF2-40B4-BE49-F238E27FC236}">
                  <a16:creationId xmlns:a16="http://schemas.microsoft.com/office/drawing/2014/main" id="{6A9F781D-8C68-10F2-9043-117C5174F30B}"/>
                </a:ext>
              </a:extLst>
            </p:cNvPr>
            <p:cNvSpPr/>
            <p:nvPr/>
          </p:nvSpPr>
          <p:spPr>
            <a:xfrm rot="5400000">
              <a:off x="1993828" y="4607497"/>
              <a:ext cx="614166" cy="498302"/>
            </a:xfrm>
            <a:prstGeom prst="triangle">
              <a:avLst/>
            </a:prstGeom>
            <a:noFill/>
            <a:ln w="38100">
              <a:solidFill>
                <a:srgbClr val="463E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 name="Picture 1">
            <a:extLst>
              <a:ext uri="{FF2B5EF4-FFF2-40B4-BE49-F238E27FC236}">
                <a16:creationId xmlns:a16="http://schemas.microsoft.com/office/drawing/2014/main" id="{30444044-91D4-664C-47D8-1CB30C776C0C}"/>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49974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26" presetClass="emph" presetSubtype="0" repeatCount="indefinite" fill="hold" nodeType="withEffect">
                                  <p:stCondLst>
                                    <p:cond delay="0"/>
                                  </p:stCondLst>
                                  <p:childTnLst>
                                    <p:animEffect transition="out" filter="fade">
                                      <p:cBhvr>
                                        <p:cTn id="33" dur="1000" tmFilter="0, 0; .2, .5; .8, .5; 1, 0"/>
                                        <p:tgtEl>
                                          <p:spTgt spid="11"/>
                                        </p:tgtEl>
                                      </p:cBhvr>
                                    </p:animEffect>
                                    <p:animScale>
                                      <p:cBhvr>
                                        <p:cTn id="34" dur="500" autoRev="1" fill="hold"/>
                                        <p:tgtEl>
                                          <p:spTgt spid="11"/>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9"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2CAB90-B040-A49D-9DBB-85F879935C75}"/>
              </a:ext>
            </a:extLst>
          </p:cNvPr>
          <p:cNvSpPr txBox="1"/>
          <p:nvPr/>
        </p:nvSpPr>
        <p:spPr>
          <a:xfrm>
            <a:off x="852010" y="3161091"/>
            <a:ext cx="5242185" cy="903327"/>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Nhấn vào biểu tượng        để dừng </a:t>
            </a:r>
            <a:r>
              <a:rPr lang="vi-VN" spc="-10">
                <a:solidFill>
                  <a:srgbClr val="463EB0"/>
                </a:solidFill>
              </a:rPr>
              <a:t>phép đo. </a:t>
            </a:r>
          </a:p>
        </p:txBody>
      </p:sp>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5E4BCCD1-FDDA-A7AF-C59F-CF763E5CA6AC}"/>
              </a:ext>
            </a:extLst>
          </p:cNvPr>
          <p:cNvSpPr txBox="1"/>
          <p:nvPr/>
        </p:nvSpPr>
        <p:spPr>
          <a:xfrm>
            <a:off x="853816" y="1751680"/>
            <a:ext cx="5242184" cy="1304806"/>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Khi đường không thể tan thêm được nữa, đun nóng cốc để đường còn lại trong cốc tan hết.</a:t>
            </a:r>
          </a:p>
        </p:txBody>
      </p:sp>
      <p:sp>
        <p:nvSpPr>
          <p:cNvPr id="9" name="TextBox 8">
            <a:extLst>
              <a:ext uri="{FF2B5EF4-FFF2-40B4-BE49-F238E27FC236}">
                <a16:creationId xmlns:a16="http://schemas.microsoft.com/office/drawing/2014/main" id="{8CBDF0B4-5ECC-1513-579C-06958946D26F}"/>
              </a:ext>
            </a:extLst>
          </p:cNvPr>
          <p:cNvSpPr txBox="1"/>
          <p:nvPr/>
        </p:nvSpPr>
        <p:spPr>
          <a:xfrm>
            <a:off x="7240692" y="5644067"/>
            <a:ext cx="4469402" cy="903327"/>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Quan sát </a:t>
            </a:r>
            <a:r>
              <a:rPr lang="vi-VN" spc="-10">
                <a:solidFill>
                  <a:srgbClr val="463EB0"/>
                </a:solidFill>
              </a:rPr>
              <a:t>và nhận xét đường biểu diễn sự thay đổi nhiệt độ</a:t>
            </a:r>
            <a:endParaRPr lang="vi-VN">
              <a:solidFill>
                <a:srgbClr val="463EB0"/>
              </a:solidFill>
            </a:endParaRPr>
          </a:p>
        </p:txBody>
      </p:sp>
      <p:sp>
        <p:nvSpPr>
          <p:cNvPr id="4" name="TextBox 3">
            <a:extLst>
              <a:ext uri="{FF2B5EF4-FFF2-40B4-BE49-F238E27FC236}">
                <a16:creationId xmlns:a16="http://schemas.microsoft.com/office/drawing/2014/main" id="{51CCE212-A5F3-6128-DFEC-8386A3ABF634}"/>
              </a:ext>
            </a:extLst>
          </p:cNvPr>
          <p:cNvSpPr txBox="1"/>
          <p:nvPr/>
        </p:nvSpPr>
        <p:spPr>
          <a:xfrm>
            <a:off x="8308849" y="963009"/>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3</a:t>
            </a:r>
          </a:p>
        </p:txBody>
      </p:sp>
      <p:pic>
        <p:nvPicPr>
          <p:cNvPr id="10" name="Picture 9">
            <a:extLst>
              <a:ext uri="{FF2B5EF4-FFF2-40B4-BE49-F238E27FC236}">
                <a16:creationId xmlns:a16="http://schemas.microsoft.com/office/drawing/2014/main" id="{94D647D3-6E49-B5B9-D7CE-3C169BDA53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39335" y="1990623"/>
            <a:ext cx="4306516" cy="2876753"/>
          </a:xfrm>
          <a:prstGeom prst="rect">
            <a:avLst/>
          </a:prstGeom>
          <a:effectLst>
            <a:outerShdw blurRad="63500" sx="102000" sy="102000" algn="ctr" rotWithShape="0">
              <a:prstClr val="black">
                <a:alpha val="40000"/>
              </a:prstClr>
            </a:outerShdw>
          </a:effectLst>
        </p:spPr>
      </p:pic>
      <p:grpSp>
        <p:nvGrpSpPr>
          <p:cNvPr id="14" name="Group 13">
            <a:extLst>
              <a:ext uri="{FF2B5EF4-FFF2-40B4-BE49-F238E27FC236}">
                <a16:creationId xmlns:a16="http://schemas.microsoft.com/office/drawing/2014/main" id="{9E7A5D4D-E59D-56A1-B7C0-4ABF3E9A8113}"/>
              </a:ext>
            </a:extLst>
          </p:cNvPr>
          <p:cNvGrpSpPr/>
          <p:nvPr/>
        </p:nvGrpSpPr>
        <p:grpSpPr>
          <a:xfrm>
            <a:off x="4035571" y="3149547"/>
            <a:ext cx="501848" cy="501848"/>
            <a:chOff x="1664749" y="4301836"/>
            <a:chExt cx="1109624" cy="1109624"/>
          </a:xfrm>
        </p:grpSpPr>
        <p:sp>
          <p:nvSpPr>
            <p:cNvPr id="12" name="Oval 11">
              <a:extLst>
                <a:ext uri="{FF2B5EF4-FFF2-40B4-BE49-F238E27FC236}">
                  <a16:creationId xmlns:a16="http://schemas.microsoft.com/office/drawing/2014/main" id="{C7C7962B-A239-B9E4-F3FF-A8EE568496B6}"/>
                </a:ext>
              </a:extLst>
            </p:cNvPr>
            <p:cNvSpPr/>
            <p:nvPr/>
          </p:nvSpPr>
          <p:spPr>
            <a:xfrm>
              <a:off x="1664749" y="4301836"/>
              <a:ext cx="1109624" cy="1109624"/>
            </a:xfrm>
            <a:prstGeom prst="ellipse">
              <a:avLst/>
            </a:prstGeom>
            <a:noFill/>
            <a:ln w="38100">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6A9F781D-8C68-10F2-9043-117C5174F30B}"/>
                </a:ext>
              </a:extLst>
            </p:cNvPr>
            <p:cNvSpPr/>
            <p:nvPr/>
          </p:nvSpPr>
          <p:spPr>
            <a:xfrm rot="5400000">
              <a:off x="1952479" y="4689743"/>
              <a:ext cx="508008" cy="365502"/>
            </a:xfrm>
            <a:prstGeom prst="rect">
              <a:avLst/>
            </a:prstGeom>
            <a:noFill/>
            <a:ln w="38100">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6" name="Group 15">
            <a:extLst>
              <a:ext uri="{FF2B5EF4-FFF2-40B4-BE49-F238E27FC236}">
                <a16:creationId xmlns:a16="http://schemas.microsoft.com/office/drawing/2014/main" id="{DF02959A-7973-53DE-067E-EB4F27AF4C06}"/>
              </a:ext>
            </a:extLst>
          </p:cNvPr>
          <p:cNvGrpSpPr/>
          <p:nvPr/>
        </p:nvGrpSpPr>
        <p:grpSpPr>
          <a:xfrm>
            <a:off x="7533339" y="3148155"/>
            <a:ext cx="570842" cy="561688"/>
            <a:chOff x="10162309" y="5787736"/>
            <a:chExt cx="1018309" cy="1018309"/>
          </a:xfrm>
        </p:grpSpPr>
        <p:sp>
          <p:nvSpPr>
            <p:cNvPr id="6" name="Circle: Hollow 5">
              <a:extLst>
                <a:ext uri="{FF2B5EF4-FFF2-40B4-BE49-F238E27FC236}">
                  <a16:creationId xmlns:a16="http://schemas.microsoft.com/office/drawing/2014/main" id="{7845C04D-5D64-44C6-CE4E-27CC820CA31E}"/>
                </a:ext>
              </a:extLst>
            </p:cNvPr>
            <p:cNvSpPr/>
            <p:nvPr/>
          </p:nvSpPr>
          <p:spPr>
            <a:xfrm>
              <a:off x="10162309" y="5787736"/>
              <a:ext cx="1018309" cy="1018309"/>
            </a:xfrm>
            <a:prstGeom prst="donut">
              <a:avLst>
                <a:gd name="adj" fmla="val 8497"/>
              </a:avLst>
            </a:prstGeom>
            <a:solidFill>
              <a:srgbClr val="F58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5" name="Rectangle 14">
              <a:extLst>
                <a:ext uri="{FF2B5EF4-FFF2-40B4-BE49-F238E27FC236}">
                  <a16:creationId xmlns:a16="http://schemas.microsoft.com/office/drawing/2014/main" id="{4041060A-93BC-EA55-5FC6-CF385032F13C}"/>
                </a:ext>
              </a:extLst>
            </p:cNvPr>
            <p:cNvSpPr/>
            <p:nvPr/>
          </p:nvSpPr>
          <p:spPr>
            <a:xfrm>
              <a:off x="10442864" y="6122108"/>
              <a:ext cx="452408" cy="403383"/>
            </a:xfrm>
            <a:prstGeom prst="rect">
              <a:avLst/>
            </a:prstGeom>
            <a:noFill/>
            <a:ln w="38100">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8" name="Picture 17">
            <a:extLst>
              <a:ext uri="{FF2B5EF4-FFF2-40B4-BE49-F238E27FC236}">
                <a16:creationId xmlns:a16="http://schemas.microsoft.com/office/drawing/2014/main" id="{B64335DE-F37F-28BF-4427-CB4DC6E892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252683" y="4548929"/>
            <a:ext cx="1683024" cy="1991028"/>
          </a:xfrm>
          <a:prstGeom prst="rect">
            <a:avLst/>
          </a:prstGeom>
        </p:spPr>
      </p:pic>
      <p:pic>
        <p:nvPicPr>
          <p:cNvPr id="5" name="Picture 4">
            <a:extLst>
              <a:ext uri="{FF2B5EF4-FFF2-40B4-BE49-F238E27FC236}">
                <a16:creationId xmlns:a16="http://schemas.microsoft.com/office/drawing/2014/main" id="{BCC6046F-2382-3314-A20E-34631F4F99BC}"/>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44614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26" presetClass="emph" presetSubtype="0" repeatCount="indefinite" fill="hold" nodeType="withEffect">
                                  <p:stCondLst>
                                    <p:cond delay="0"/>
                                  </p:stCondLst>
                                  <p:childTnLst>
                                    <p:animEffect transition="out" filter="fade">
                                      <p:cBhvr>
                                        <p:cTn id="41" dur="1000" tmFilter="0, 0; .2, .5; .8, .5; 1, 0"/>
                                        <p:tgtEl>
                                          <p:spTgt spid="16"/>
                                        </p:tgtEl>
                                      </p:cBhvr>
                                    </p:animEffect>
                                    <p:animScale>
                                      <p:cBhvr>
                                        <p:cTn id="42" dur="500" autoRev="1" fill="hold"/>
                                        <p:tgtEl>
                                          <p:spTgt spid="16"/>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9"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5E4BCCD1-FDDA-A7AF-C59F-CF763E5CA6AC}"/>
              </a:ext>
            </a:extLst>
          </p:cNvPr>
          <p:cNvSpPr txBox="1"/>
          <p:nvPr/>
        </p:nvSpPr>
        <p:spPr>
          <a:xfrm>
            <a:off x="1122670" y="1576969"/>
            <a:ext cx="5242184" cy="903327"/>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Thêm một vài giọt màu thực phẩm vào cốc và khuấy đều</a:t>
            </a:r>
          </a:p>
        </p:txBody>
      </p:sp>
      <p:sp>
        <p:nvSpPr>
          <p:cNvPr id="4" name="TextBox 3">
            <a:extLst>
              <a:ext uri="{FF2B5EF4-FFF2-40B4-BE49-F238E27FC236}">
                <a16:creationId xmlns:a16="http://schemas.microsoft.com/office/drawing/2014/main" id="{51CCE212-A5F3-6128-DFEC-8386A3ABF634}"/>
              </a:ext>
            </a:extLst>
          </p:cNvPr>
          <p:cNvSpPr txBox="1"/>
          <p:nvPr/>
        </p:nvSpPr>
        <p:spPr>
          <a:xfrm>
            <a:off x="3061440" y="5644067"/>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4</a:t>
            </a:r>
          </a:p>
        </p:txBody>
      </p:sp>
      <p:pic>
        <p:nvPicPr>
          <p:cNvPr id="10" name="Picture 9">
            <a:extLst>
              <a:ext uri="{FF2B5EF4-FFF2-40B4-BE49-F238E27FC236}">
                <a16:creationId xmlns:a16="http://schemas.microsoft.com/office/drawing/2014/main" id="{94D647D3-6E49-B5B9-D7CE-3C169BDA53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78303" y="2696839"/>
            <a:ext cx="4546984" cy="2864600"/>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B64335DE-F37F-28BF-4427-CB4DC6E8921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413222" y="2759000"/>
            <a:ext cx="2924962" cy="2247601"/>
          </a:xfrm>
          <a:prstGeom prst="rect">
            <a:avLst/>
          </a:prstGeom>
        </p:spPr>
      </p:pic>
      <p:pic>
        <p:nvPicPr>
          <p:cNvPr id="2" name="Picture 1">
            <a:extLst>
              <a:ext uri="{FF2B5EF4-FFF2-40B4-BE49-F238E27FC236}">
                <a16:creationId xmlns:a16="http://schemas.microsoft.com/office/drawing/2014/main" id="{EF3A3051-CE82-7543-48F5-441862B538C0}"/>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409758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5E4BCCD1-FDDA-A7AF-C59F-CF763E5CA6AC}"/>
              </a:ext>
            </a:extLst>
          </p:cNvPr>
          <p:cNvSpPr txBox="1"/>
          <p:nvPr/>
        </p:nvSpPr>
        <p:spPr>
          <a:xfrm>
            <a:off x="416432" y="4747410"/>
            <a:ext cx="5610032" cy="1304806"/>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Tắt đèn cồn và để dung dịch đường nguội khoảng 15 phút. Nhúng que gỗ nhỏ vào dung dịch đường vừa để nguội</a:t>
            </a:r>
          </a:p>
        </p:txBody>
      </p:sp>
      <p:sp>
        <p:nvSpPr>
          <p:cNvPr id="4" name="TextBox 3">
            <a:extLst>
              <a:ext uri="{FF2B5EF4-FFF2-40B4-BE49-F238E27FC236}">
                <a16:creationId xmlns:a16="http://schemas.microsoft.com/office/drawing/2014/main" id="{51CCE212-A5F3-6128-DFEC-8386A3ABF634}"/>
              </a:ext>
            </a:extLst>
          </p:cNvPr>
          <p:cNvSpPr txBox="1"/>
          <p:nvPr/>
        </p:nvSpPr>
        <p:spPr>
          <a:xfrm>
            <a:off x="416432" y="2552070"/>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5</a:t>
            </a:r>
          </a:p>
        </p:txBody>
      </p:sp>
      <p:pic>
        <p:nvPicPr>
          <p:cNvPr id="18" name="Picture 17">
            <a:extLst>
              <a:ext uri="{FF2B5EF4-FFF2-40B4-BE49-F238E27FC236}">
                <a16:creationId xmlns:a16="http://schemas.microsoft.com/office/drawing/2014/main" id="{B64335DE-F37F-28BF-4427-CB4DC6E892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9284051" y="4191803"/>
            <a:ext cx="2924962" cy="2247601"/>
          </a:xfrm>
          <a:prstGeom prst="rect">
            <a:avLst/>
          </a:prstGeom>
        </p:spPr>
      </p:pic>
      <p:sp>
        <p:nvSpPr>
          <p:cNvPr id="5" name="TextBox 4">
            <a:extLst>
              <a:ext uri="{FF2B5EF4-FFF2-40B4-BE49-F238E27FC236}">
                <a16:creationId xmlns:a16="http://schemas.microsoft.com/office/drawing/2014/main" id="{4A580F73-2648-F107-F220-0EA2A5A5C706}"/>
              </a:ext>
            </a:extLst>
          </p:cNvPr>
          <p:cNvSpPr txBox="1"/>
          <p:nvPr/>
        </p:nvSpPr>
        <p:spPr>
          <a:xfrm>
            <a:off x="2485863" y="1360139"/>
            <a:ext cx="5242184" cy="903327"/>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Đặt ngược các que gỗ vào trong cốc thuỷ tinh, cố định que bằng kẹp gỗ</a:t>
            </a:r>
          </a:p>
        </p:txBody>
      </p:sp>
      <p:sp>
        <p:nvSpPr>
          <p:cNvPr id="6" name="TextBox 5">
            <a:extLst>
              <a:ext uri="{FF2B5EF4-FFF2-40B4-BE49-F238E27FC236}">
                <a16:creationId xmlns:a16="http://schemas.microsoft.com/office/drawing/2014/main" id="{DAD30186-22E9-672C-025B-0ECA7DCFB5B1}"/>
              </a:ext>
            </a:extLst>
          </p:cNvPr>
          <p:cNvSpPr txBox="1"/>
          <p:nvPr/>
        </p:nvSpPr>
        <p:spPr>
          <a:xfrm>
            <a:off x="1653628" y="3395208"/>
            <a:ext cx="5242184"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Sau đó nhúng vào cốc chứa đường</a:t>
            </a:r>
          </a:p>
        </p:txBody>
      </p:sp>
      <p:grpSp>
        <p:nvGrpSpPr>
          <p:cNvPr id="31" name="Group 30">
            <a:extLst>
              <a:ext uri="{FF2B5EF4-FFF2-40B4-BE49-F238E27FC236}">
                <a16:creationId xmlns:a16="http://schemas.microsoft.com/office/drawing/2014/main" id="{C0DBF318-7F2F-4961-8AB7-47505B72DA58}"/>
              </a:ext>
            </a:extLst>
          </p:cNvPr>
          <p:cNvGrpSpPr/>
          <p:nvPr/>
        </p:nvGrpSpPr>
        <p:grpSpPr>
          <a:xfrm>
            <a:off x="7187875" y="2375821"/>
            <a:ext cx="1978830" cy="2197646"/>
            <a:chOff x="4721206" y="2602251"/>
            <a:chExt cx="2582003" cy="3336153"/>
          </a:xfrm>
        </p:grpSpPr>
        <p:grpSp>
          <p:nvGrpSpPr>
            <p:cNvPr id="32" name="Group 31">
              <a:extLst>
                <a:ext uri="{FF2B5EF4-FFF2-40B4-BE49-F238E27FC236}">
                  <a16:creationId xmlns:a16="http://schemas.microsoft.com/office/drawing/2014/main" id="{60830E2A-B465-723C-D226-CA4BA1B8C7E9}"/>
                </a:ext>
              </a:extLst>
            </p:cNvPr>
            <p:cNvGrpSpPr/>
            <p:nvPr/>
          </p:nvGrpSpPr>
          <p:grpSpPr>
            <a:xfrm>
              <a:off x="5236348" y="3336846"/>
              <a:ext cx="1667408" cy="2599645"/>
              <a:chOff x="692727" y="1543050"/>
              <a:chExt cx="1992974" cy="3356265"/>
            </a:xfrm>
          </p:grpSpPr>
          <p:sp>
            <p:nvSpPr>
              <p:cNvPr id="36" name="Freeform: Shape 35">
                <a:extLst>
                  <a:ext uri="{FF2B5EF4-FFF2-40B4-BE49-F238E27FC236}">
                    <a16:creationId xmlns:a16="http://schemas.microsoft.com/office/drawing/2014/main" id="{7C0FEEF9-1954-E29A-05F2-A8D2F7F75EC1}"/>
                  </a:ext>
                </a:extLst>
              </p:cNvPr>
              <p:cNvSpPr/>
              <p:nvPr/>
            </p:nvSpPr>
            <p:spPr>
              <a:xfrm>
                <a:off x="692727" y="1543050"/>
                <a:ext cx="1992974" cy="3356265"/>
              </a:xfrm>
              <a:custGeom>
                <a:avLst/>
                <a:gdLst>
                  <a:gd name="connsiteX0" fmla="*/ 996487 w 1992974"/>
                  <a:gd name="connsiteY0" fmla="*/ 0 h 3356265"/>
                  <a:gd name="connsiteX1" fmla="*/ 1992974 w 1992974"/>
                  <a:gd name="connsiteY1" fmla="*/ 524742 h 3356265"/>
                  <a:gd name="connsiteX2" fmla="*/ 1987829 w 1992974"/>
                  <a:gd name="connsiteY2" fmla="*/ 578394 h 3356265"/>
                  <a:gd name="connsiteX3" fmla="*/ 1980792 w 1992974"/>
                  <a:gd name="connsiteY3" fmla="*/ 602674 h 3356265"/>
                  <a:gd name="connsiteX4" fmla="*/ 1992974 w 1992974"/>
                  <a:gd name="connsiteY4" fmla="*/ 602674 h 3356265"/>
                  <a:gd name="connsiteX5" fmla="*/ 1381100 w 1992974"/>
                  <a:gd name="connsiteY5" fmla="*/ 3154238 h 3356265"/>
                  <a:gd name="connsiteX6" fmla="*/ 1392990 w 1992974"/>
                  <a:gd name="connsiteY6" fmla="*/ 3168989 h 3356265"/>
                  <a:gd name="connsiteX7" fmla="*/ 1401213 w 1992974"/>
                  <a:gd name="connsiteY7" fmla="*/ 3200401 h 3356265"/>
                  <a:gd name="connsiteX8" fmla="*/ 996487 w 1992974"/>
                  <a:gd name="connsiteY8" fmla="*/ 3356265 h 3356265"/>
                  <a:gd name="connsiteX9" fmla="*/ 591761 w 1992974"/>
                  <a:gd name="connsiteY9" fmla="*/ 3200401 h 3356265"/>
                  <a:gd name="connsiteX10" fmla="*/ 599984 w 1992974"/>
                  <a:gd name="connsiteY10" fmla="*/ 3168989 h 3356265"/>
                  <a:gd name="connsiteX11" fmla="*/ 611874 w 1992974"/>
                  <a:gd name="connsiteY11" fmla="*/ 3154238 h 3356265"/>
                  <a:gd name="connsiteX12" fmla="*/ 0 w 1992974"/>
                  <a:gd name="connsiteY12" fmla="*/ 602674 h 3356265"/>
                  <a:gd name="connsiteX13" fmla="*/ 12182 w 1992974"/>
                  <a:gd name="connsiteY13" fmla="*/ 602674 h 3356265"/>
                  <a:gd name="connsiteX14" fmla="*/ 5145 w 1992974"/>
                  <a:gd name="connsiteY14" fmla="*/ 578394 h 3356265"/>
                  <a:gd name="connsiteX15" fmla="*/ 0 w 1992974"/>
                  <a:gd name="connsiteY15" fmla="*/ 524742 h 3356265"/>
                  <a:gd name="connsiteX16" fmla="*/ 996487 w 1992974"/>
                  <a:gd name="connsiteY16" fmla="*/ 0 h 335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974" h="3356265">
                    <a:moveTo>
                      <a:pt x="996487" y="0"/>
                    </a:moveTo>
                    <a:cubicBezTo>
                      <a:pt x="1546832" y="0"/>
                      <a:pt x="1992974" y="234935"/>
                      <a:pt x="1992974" y="524742"/>
                    </a:cubicBezTo>
                    <a:cubicBezTo>
                      <a:pt x="1992974" y="542855"/>
                      <a:pt x="1991231" y="560753"/>
                      <a:pt x="1987829" y="578394"/>
                    </a:cubicBezTo>
                    <a:lnTo>
                      <a:pt x="1980792" y="602674"/>
                    </a:lnTo>
                    <a:lnTo>
                      <a:pt x="1992974" y="602674"/>
                    </a:lnTo>
                    <a:lnTo>
                      <a:pt x="1381100" y="3154238"/>
                    </a:lnTo>
                    <a:lnTo>
                      <a:pt x="1392990" y="3168989"/>
                    </a:lnTo>
                    <a:cubicBezTo>
                      <a:pt x="1398382" y="3179136"/>
                      <a:pt x="1401213" y="3189641"/>
                      <a:pt x="1401213" y="3200401"/>
                    </a:cubicBezTo>
                    <a:cubicBezTo>
                      <a:pt x="1401213" y="3286482"/>
                      <a:pt x="1220011" y="3356265"/>
                      <a:pt x="996487" y="3356265"/>
                    </a:cubicBezTo>
                    <a:cubicBezTo>
                      <a:pt x="772963" y="3356265"/>
                      <a:pt x="591761" y="3286482"/>
                      <a:pt x="591761" y="3200401"/>
                    </a:cubicBezTo>
                    <a:cubicBezTo>
                      <a:pt x="591761" y="3189641"/>
                      <a:pt x="594592" y="3179136"/>
                      <a:pt x="599984" y="3168989"/>
                    </a:cubicBezTo>
                    <a:lnTo>
                      <a:pt x="611874" y="3154238"/>
                    </a:lnTo>
                    <a:lnTo>
                      <a:pt x="0" y="602674"/>
                    </a:lnTo>
                    <a:lnTo>
                      <a:pt x="12182" y="602674"/>
                    </a:lnTo>
                    <a:lnTo>
                      <a:pt x="5145" y="578394"/>
                    </a:lnTo>
                    <a:cubicBezTo>
                      <a:pt x="1743" y="560753"/>
                      <a:pt x="0" y="542855"/>
                      <a:pt x="0" y="524742"/>
                    </a:cubicBezTo>
                    <a:cubicBezTo>
                      <a:pt x="0" y="234935"/>
                      <a:pt x="446142" y="0"/>
                      <a:pt x="996487" y="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7" name="Oval 36">
                <a:extLst>
                  <a:ext uri="{FF2B5EF4-FFF2-40B4-BE49-F238E27FC236}">
                    <a16:creationId xmlns:a16="http://schemas.microsoft.com/office/drawing/2014/main" id="{5FA16F3E-B2F9-BD4B-C8E7-D7E6FD0302FC}"/>
                  </a:ext>
                </a:extLst>
              </p:cNvPr>
              <p:cNvSpPr/>
              <p:nvPr/>
            </p:nvSpPr>
            <p:spPr>
              <a:xfrm>
                <a:off x="1284488" y="4587588"/>
                <a:ext cx="809451" cy="311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Oval 37">
                <a:extLst>
                  <a:ext uri="{FF2B5EF4-FFF2-40B4-BE49-F238E27FC236}">
                    <a16:creationId xmlns:a16="http://schemas.microsoft.com/office/drawing/2014/main" id="{C0D4D0E1-BB35-E347-419A-C80A6B69A6C5}"/>
                  </a:ext>
                </a:extLst>
              </p:cNvPr>
              <p:cNvSpPr/>
              <p:nvPr/>
            </p:nvSpPr>
            <p:spPr>
              <a:xfrm>
                <a:off x="692727" y="1543050"/>
                <a:ext cx="1992974" cy="10494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3" name="Group 32">
              <a:extLst>
                <a:ext uri="{FF2B5EF4-FFF2-40B4-BE49-F238E27FC236}">
                  <a16:creationId xmlns:a16="http://schemas.microsoft.com/office/drawing/2014/main" id="{A3F92C6C-3811-583D-2F62-EECE842D87D3}"/>
                </a:ext>
              </a:extLst>
            </p:cNvPr>
            <p:cNvGrpSpPr/>
            <p:nvPr/>
          </p:nvGrpSpPr>
          <p:grpSpPr>
            <a:xfrm>
              <a:off x="4721206" y="2602251"/>
              <a:ext cx="2582003" cy="3336153"/>
              <a:chOff x="4721206" y="2602251"/>
              <a:chExt cx="2582003" cy="3336153"/>
            </a:xfrm>
          </p:grpSpPr>
          <p:sp>
            <p:nvSpPr>
              <p:cNvPr id="34" name="Freeform: Shape 33">
                <a:extLst>
                  <a:ext uri="{FF2B5EF4-FFF2-40B4-BE49-F238E27FC236}">
                    <a16:creationId xmlns:a16="http://schemas.microsoft.com/office/drawing/2014/main" id="{90E65B38-1203-F865-65B2-A43CD721EB19}"/>
                  </a:ext>
                </a:extLst>
              </p:cNvPr>
              <p:cNvSpPr/>
              <p:nvPr/>
            </p:nvSpPr>
            <p:spPr>
              <a:xfrm>
                <a:off x="5383369" y="4260681"/>
                <a:ext cx="1386170" cy="1677723"/>
              </a:xfrm>
              <a:custGeom>
                <a:avLst/>
                <a:gdLst>
                  <a:gd name="connsiteX0" fmla="*/ 0 w 1631666"/>
                  <a:gd name="connsiteY0" fmla="*/ 0 h 2000250"/>
                  <a:gd name="connsiteX1" fmla="*/ 1631666 w 1631666"/>
                  <a:gd name="connsiteY1" fmla="*/ 0 h 2000250"/>
                  <a:gd name="connsiteX2" fmla="*/ 1200446 w 1631666"/>
                  <a:gd name="connsiteY2" fmla="*/ 1798222 h 2000250"/>
                  <a:gd name="connsiteX3" fmla="*/ 1212336 w 1631666"/>
                  <a:gd name="connsiteY3" fmla="*/ 1812974 h 2000250"/>
                  <a:gd name="connsiteX4" fmla="*/ 1220559 w 1631666"/>
                  <a:gd name="connsiteY4" fmla="*/ 1844386 h 2000250"/>
                  <a:gd name="connsiteX5" fmla="*/ 815833 w 1631666"/>
                  <a:gd name="connsiteY5" fmla="*/ 2000250 h 2000250"/>
                  <a:gd name="connsiteX6" fmla="*/ 411107 w 1631666"/>
                  <a:gd name="connsiteY6" fmla="*/ 1844386 h 2000250"/>
                  <a:gd name="connsiteX7" fmla="*/ 419329 w 1631666"/>
                  <a:gd name="connsiteY7" fmla="*/ 1812974 h 2000250"/>
                  <a:gd name="connsiteX8" fmla="*/ 431220 w 1631666"/>
                  <a:gd name="connsiteY8" fmla="*/ 1798223 h 2000250"/>
                  <a:gd name="connsiteX9" fmla="*/ 0 w 1631666"/>
                  <a:gd name="connsiteY9" fmla="*/ 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1666" h="2000250">
                    <a:moveTo>
                      <a:pt x="0" y="0"/>
                    </a:moveTo>
                    <a:lnTo>
                      <a:pt x="1631666" y="0"/>
                    </a:lnTo>
                    <a:lnTo>
                      <a:pt x="1200446" y="1798222"/>
                    </a:lnTo>
                    <a:lnTo>
                      <a:pt x="1212336" y="1812974"/>
                    </a:lnTo>
                    <a:cubicBezTo>
                      <a:pt x="1217727" y="1823120"/>
                      <a:pt x="1220559" y="1833626"/>
                      <a:pt x="1220559" y="1844386"/>
                    </a:cubicBezTo>
                    <a:cubicBezTo>
                      <a:pt x="1220559" y="1930467"/>
                      <a:pt x="1039357" y="2000250"/>
                      <a:pt x="815833" y="2000250"/>
                    </a:cubicBezTo>
                    <a:cubicBezTo>
                      <a:pt x="592309" y="2000250"/>
                      <a:pt x="411107" y="1930467"/>
                      <a:pt x="411107" y="1844386"/>
                    </a:cubicBezTo>
                    <a:cubicBezTo>
                      <a:pt x="411107" y="1833626"/>
                      <a:pt x="413938" y="1823120"/>
                      <a:pt x="419329" y="1812974"/>
                    </a:cubicBezTo>
                    <a:lnTo>
                      <a:pt x="431220" y="1798223"/>
                    </a:lnTo>
                    <a:lnTo>
                      <a:pt x="0" y="0"/>
                    </a:lnTo>
                    <a:close/>
                  </a:path>
                </a:pathLst>
              </a:custGeom>
              <a:pattFill prst="pct5">
                <a:fgClr>
                  <a:srgbClr val="7A9B2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35" name="Picture 34">
                <a:extLst>
                  <a:ext uri="{FF2B5EF4-FFF2-40B4-BE49-F238E27FC236}">
                    <a16:creationId xmlns:a16="http://schemas.microsoft.com/office/drawing/2014/main" id="{5CC36F78-5FBA-85B5-9D6D-CF0B26B870A9}"/>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7667">
                <a:off x="4542845" y="2780612"/>
                <a:ext cx="2938725" cy="2582003"/>
              </a:xfrm>
              <a:prstGeom prst="rect">
                <a:avLst/>
              </a:prstGeom>
            </p:spPr>
          </p:pic>
        </p:grpSp>
      </p:grpSp>
      <p:grpSp>
        <p:nvGrpSpPr>
          <p:cNvPr id="39" name="Group 38">
            <a:extLst>
              <a:ext uri="{FF2B5EF4-FFF2-40B4-BE49-F238E27FC236}">
                <a16:creationId xmlns:a16="http://schemas.microsoft.com/office/drawing/2014/main" id="{DC9E963C-30F8-D96F-EF6C-3242BC4402F8}"/>
              </a:ext>
            </a:extLst>
          </p:cNvPr>
          <p:cNvGrpSpPr/>
          <p:nvPr/>
        </p:nvGrpSpPr>
        <p:grpSpPr>
          <a:xfrm>
            <a:off x="6238639" y="4168841"/>
            <a:ext cx="1924341" cy="2321220"/>
            <a:chOff x="7815233" y="769635"/>
            <a:chExt cx="2582003" cy="3205847"/>
          </a:xfrm>
        </p:grpSpPr>
        <p:grpSp>
          <p:nvGrpSpPr>
            <p:cNvPr id="40" name="Group 39">
              <a:extLst>
                <a:ext uri="{FF2B5EF4-FFF2-40B4-BE49-F238E27FC236}">
                  <a16:creationId xmlns:a16="http://schemas.microsoft.com/office/drawing/2014/main" id="{22D300AB-9DC1-A4EA-47CB-965A3B4E18ED}"/>
                </a:ext>
              </a:extLst>
            </p:cNvPr>
            <p:cNvGrpSpPr/>
            <p:nvPr/>
          </p:nvGrpSpPr>
          <p:grpSpPr>
            <a:xfrm>
              <a:off x="8272530" y="1375837"/>
              <a:ext cx="1667408" cy="2599645"/>
              <a:chOff x="692727" y="1543050"/>
              <a:chExt cx="1992974" cy="3356265"/>
            </a:xfrm>
          </p:grpSpPr>
          <p:sp>
            <p:nvSpPr>
              <p:cNvPr id="43" name="Freeform: Shape 42">
                <a:extLst>
                  <a:ext uri="{FF2B5EF4-FFF2-40B4-BE49-F238E27FC236}">
                    <a16:creationId xmlns:a16="http://schemas.microsoft.com/office/drawing/2014/main" id="{1080F216-945E-4B6F-16F0-E167016B083A}"/>
                  </a:ext>
                </a:extLst>
              </p:cNvPr>
              <p:cNvSpPr/>
              <p:nvPr/>
            </p:nvSpPr>
            <p:spPr>
              <a:xfrm>
                <a:off x="692727" y="1543050"/>
                <a:ext cx="1992974" cy="3356265"/>
              </a:xfrm>
              <a:custGeom>
                <a:avLst/>
                <a:gdLst>
                  <a:gd name="connsiteX0" fmla="*/ 996487 w 1992974"/>
                  <a:gd name="connsiteY0" fmla="*/ 0 h 3356265"/>
                  <a:gd name="connsiteX1" fmla="*/ 1992974 w 1992974"/>
                  <a:gd name="connsiteY1" fmla="*/ 524742 h 3356265"/>
                  <a:gd name="connsiteX2" fmla="*/ 1987829 w 1992974"/>
                  <a:gd name="connsiteY2" fmla="*/ 578394 h 3356265"/>
                  <a:gd name="connsiteX3" fmla="*/ 1980792 w 1992974"/>
                  <a:gd name="connsiteY3" fmla="*/ 602674 h 3356265"/>
                  <a:gd name="connsiteX4" fmla="*/ 1992974 w 1992974"/>
                  <a:gd name="connsiteY4" fmla="*/ 602674 h 3356265"/>
                  <a:gd name="connsiteX5" fmla="*/ 1381100 w 1992974"/>
                  <a:gd name="connsiteY5" fmla="*/ 3154238 h 3356265"/>
                  <a:gd name="connsiteX6" fmla="*/ 1392990 w 1992974"/>
                  <a:gd name="connsiteY6" fmla="*/ 3168989 h 3356265"/>
                  <a:gd name="connsiteX7" fmla="*/ 1401213 w 1992974"/>
                  <a:gd name="connsiteY7" fmla="*/ 3200401 h 3356265"/>
                  <a:gd name="connsiteX8" fmla="*/ 996487 w 1992974"/>
                  <a:gd name="connsiteY8" fmla="*/ 3356265 h 3356265"/>
                  <a:gd name="connsiteX9" fmla="*/ 591761 w 1992974"/>
                  <a:gd name="connsiteY9" fmla="*/ 3200401 h 3356265"/>
                  <a:gd name="connsiteX10" fmla="*/ 599984 w 1992974"/>
                  <a:gd name="connsiteY10" fmla="*/ 3168989 h 3356265"/>
                  <a:gd name="connsiteX11" fmla="*/ 611874 w 1992974"/>
                  <a:gd name="connsiteY11" fmla="*/ 3154238 h 3356265"/>
                  <a:gd name="connsiteX12" fmla="*/ 0 w 1992974"/>
                  <a:gd name="connsiteY12" fmla="*/ 602674 h 3356265"/>
                  <a:gd name="connsiteX13" fmla="*/ 12182 w 1992974"/>
                  <a:gd name="connsiteY13" fmla="*/ 602674 h 3356265"/>
                  <a:gd name="connsiteX14" fmla="*/ 5145 w 1992974"/>
                  <a:gd name="connsiteY14" fmla="*/ 578394 h 3356265"/>
                  <a:gd name="connsiteX15" fmla="*/ 0 w 1992974"/>
                  <a:gd name="connsiteY15" fmla="*/ 524742 h 3356265"/>
                  <a:gd name="connsiteX16" fmla="*/ 996487 w 1992974"/>
                  <a:gd name="connsiteY16" fmla="*/ 0 h 335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974" h="3356265">
                    <a:moveTo>
                      <a:pt x="996487" y="0"/>
                    </a:moveTo>
                    <a:cubicBezTo>
                      <a:pt x="1546832" y="0"/>
                      <a:pt x="1992974" y="234935"/>
                      <a:pt x="1992974" y="524742"/>
                    </a:cubicBezTo>
                    <a:cubicBezTo>
                      <a:pt x="1992974" y="542855"/>
                      <a:pt x="1991231" y="560753"/>
                      <a:pt x="1987829" y="578394"/>
                    </a:cubicBezTo>
                    <a:lnTo>
                      <a:pt x="1980792" y="602674"/>
                    </a:lnTo>
                    <a:lnTo>
                      <a:pt x="1992974" y="602674"/>
                    </a:lnTo>
                    <a:lnTo>
                      <a:pt x="1381100" y="3154238"/>
                    </a:lnTo>
                    <a:lnTo>
                      <a:pt x="1392990" y="3168989"/>
                    </a:lnTo>
                    <a:cubicBezTo>
                      <a:pt x="1398382" y="3179136"/>
                      <a:pt x="1401213" y="3189641"/>
                      <a:pt x="1401213" y="3200401"/>
                    </a:cubicBezTo>
                    <a:cubicBezTo>
                      <a:pt x="1401213" y="3286482"/>
                      <a:pt x="1220011" y="3356265"/>
                      <a:pt x="996487" y="3356265"/>
                    </a:cubicBezTo>
                    <a:cubicBezTo>
                      <a:pt x="772963" y="3356265"/>
                      <a:pt x="591761" y="3286482"/>
                      <a:pt x="591761" y="3200401"/>
                    </a:cubicBezTo>
                    <a:cubicBezTo>
                      <a:pt x="591761" y="3189641"/>
                      <a:pt x="594592" y="3179136"/>
                      <a:pt x="599984" y="3168989"/>
                    </a:cubicBezTo>
                    <a:lnTo>
                      <a:pt x="611874" y="3154238"/>
                    </a:lnTo>
                    <a:lnTo>
                      <a:pt x="0" y="602674"/>
                    </a:lnTo>
                    <a:lnTo>
                      <a:pt x="12182" y="602674"/>
                    </a:lnTo>
                    <a:lnTo>
                      <a:pt x="5145" y="578394"/>
                    </a:lnTo>
                    <a:cubicBezTo>
                      <a:pt x="1743" y="560753"/>
                      <a:pt x="0" y="542855"/>
                      <a:pt x="0" y="524742"/>
                    </a:cubicBezTo>
                    <a:cubicBezTo>
                      <a:pt x="0" y="234935"/>
                      <a:pt x="446142" y="0"/>
                      <a:pt x="996487" y="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4" name="Oval 43">
                <a:extLst>
                  <a:ext uri="{FF2B5EF4-FFF2-40B4-BE49-F238E27FC236}">
                    <a16:creationId xmlns:a16="http://schemas.microsoft.com/office/drawing/2014/main" id="{672F513A-6417-FBE3-1911-4AABBED895BF}"/>
                  </a:ext>
                </a:extLst>
              </p:cNvPr>
              <p:cNvSpPr/>
              <p:nvPr/>
            </p:nvSpPr>
            <p:spPr>
              <a:xfrm>
                <a:off x="1284488" y="4587588"/>
                <a:ext cx="809451" cy="311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Oval 44">
                <a:extLst>
                  <a:ext uri="{FF2B5EF4-FFF2-40B4-BE49-F238E27FC236}">
                    <a16:creationId xmlns:a16="http://schemas.microsoft.com/office/drawing/2014/main" id="{759A4601-EBBA-B346-1443-07269E1F248C}"/>
                  </a:ext>
                </a:extLst>
              </p:cNvPr>
              <p:cNvSpPr/>
              <p:nvPr/>
            </p:nvSpPr>
            <p:spPr>
              <a:xfrm>
                <a:off x="692727" y="1543050"/>
                <a:ext cx="1992974" cy="10494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1" name="Freeform: Shape 40">
              <a:extLst>
                <a:ext uri="{FF2B5EF4-FFF2-40B4-BE49-F238E27FC236}">
                  <a16:creationId xmlns:a16="http://schemas.microsoft.com/office/drawing/2014/main" id="{EE0EB53F-873C-2D22-8B43-5E9456C4913D}"/>
                </a:ext>
              </a:extLst>
            </p:cNvPr>
            <p:cNvSpPr/>
            <p:nvPr/>
          </p:nvSpPr>
          <p:spPr>
            <a:xfrm>
              <a:off x="8410237" y="2291728"/>
              <a:ext cx="1403423" cy="1677723"/>
            </a:xfrm>
            <a:custGeom>
              <a:avLst/>
              <a:gdLst>
                <a:gd name="connsiteX0" fmla="*/ 0 w 1631666"/>
                <a:gd name="connsiteY0" fmla="*/ 0 h 2000250"/>
                <a:gd name="connsiteX1" fmla="*/ 1631666 w 1631666"/>
                <a:gd name="connsiteY1" fmla="*/ 0 h 2000250"/>
                <a:gd name="connsiteX2" fmla="*/ 1200446 w 1631666"/>
                <a:gd name="connsiteY2" fmla="*/ 1798222 h 2000250"/>
                <a:gd name="connsiteX3" fmla="*/ 1212336 w 1631666"/>
                <a:gd name="connsiteY3" fmla="*/ 1812974 h 2000250"/>
                <a:gd name="connsiteX4" fmla="*/ 1220559 w 1631666"/>
                <a:gd name="connsiteY4" fmla="*/ 1844386 h 2000250"/>
                <a:gd name="connsiteX5" fmla="*/ 815833 w 1631666"/>
                <a:gd name="connsiteY5" fmla="*/ 2000250 h 2000250"/>
                <a:gd name="connsiteX6" fmla="*/ 411107 w 1631666"/>
                <a:gd name="connsiteY6" fmla="*/ 1844386 h 2000250"/>
                <a:gd name="connsiteX7" fmla="*/ 419329 w 1631666"/>
                <a:gd name="connsiteY7" fmla="*/ 1812974 h 2000250"/>
                <a:gd name="connsiteX8" fmla="*/ 431220 w 1631666"/>
                <a:gd name="connsiteY8" fmla="*/ 1798223 h 2000250"/>
                <a:gd name="connsiteX9" fmla="*/ 0 w 1631666"/>
                <a:gd name="connsiteY9" fmla="*/ 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1666" h="2000250">
                  <a:moveTo>
                    <a:pt x="0" y="0"/>
                  </a:moveTo>
                  <a:lnTo>
                    <a:pt x="1631666" y="0"/>
                  </a:lnTo>
                  <a:lnTo>
                    <a:pt x="1200446" y="1798222"/>
                  </a:lnTo>
                  <a:lnTo>
                    <a:pt x="1212336" y="1812974"/>
                  </a:lnTo>
                  <a:cubicBezTo>
                    <a:pt x="1217727" y="1823120"/>
                    <a:pt x="1220559" y="1833626"/>
                    <a:pt x="1220559" y="1844386"/>
                  </a:cubicBezTo>
                  <a:cubicBezTo>
                    <a:pt x="1220559" y="1930467"/>
                    <a:pt x="1039357" y="2000250"/>
                    <a:pt x="815833" y="2000250"/>
                  </a:cubicBezTo>
                  <a:cubicBezTo>
                    <a:pt x="592309" y="2000250"/>
                    <a:pt x="411107" y="1930467"/>
                    <a:pt x="411107" y="1844386"/>
                  </a:cubicBezTo>
                  <a:cubicBezTo>
                    <a:pt x="411107" y="1833626"/>
                    <a:pt x="413938" y="1823120"/>
                    <a:pt x="419329" y="1812974"/>
                  </a:cubicBezTo>
                  <a:lnTo>
                    <a:pt x="431220" y="1798223"/>
                  </a:lnTo>
                  <a:lnTo>
                    <a:pt x="0" y="0"/>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42" name="Picture 41">
              <a:extLst>
                <a:ext uri="{FF2B5EF4-FFF2-40B4-BE49-F238E27FC236}">
                  <a16:creationId xmlns:a16="http://schemas.microsoft.com/office/drawing/2014/main" id="{3141E2DE-1113-3A2B-971D-9425A56D35FC}"/>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7667">
              <a:off x="7636871" y="947997"/>
              <a:ext cx="2938727" cy="2582003"/>
            </a:xfrm>
            <a:prstGeom prst="rect">
              <a:avLst/>
            </a:prstGeom>
          </p:spPr>
        </p:pic>
      </p:grpSp>
      <p:pic>
        <p:nvPicPr>
          <p:cNvPr id="46" name="Picture 45">
            <a:extLst>
              <a:ext uri="{FF2B5EF4-FFF2-40B4-BE49-F238E27FC236}">
                <a16:creationId xmlns:a16="http://schemas.microsoft.com/office/drawing/2014/main" id="{CD598D65-7470-6765-4D85-64D62FD8F942}"/>
              </a:ext>
            </a:extLst>
          </p:cNvPr>
          <p:cNvPicPr>
            <a:picLocks noChangeAspect="1"/>
          </p:cNvPicPr>
          <p:nvPr/>
        </p:nvPicPr>
        <p:blipFill>
          <a:blip r:embed="rId6">
            <a:extLst>
              <a:ext uri="{28A0092B-C50C-407E-A947-70E740481C1C}">
                <a14:useLocalDpi xmlns:a14="http://schemas.microsoft.com/office/drawing/2010/main" val="0"/>
              </a:ext>
            </a:extLst>
          </a:blip>
          <a:srcRect l="45" r="45"/>
          <a:stretch/>
        </p:blipFill>
        <p:spPr>
          <a:xfrm>
            <a:off x="9284051" y="995981"/>
            <a:ext cx="1536462" cy="1910306"/>
          </a:xfrm>
          <a:prstGeom prst="rect">
            <a:avLst/>
          </a:prstGeom>
        </p:spPr>
      </p:pic>
      <p:sp>
        <p:nvSpPr>
          <p:cNvPr id="51" name="Arrow: Notched Right 50">
            <a:extLst>
              <a:ext uri="{FF2B5EF4-FFF2-40B4-BE49-F238E27FC236}">
                <a16:creationId xmlns:a16="http://schemas.microsoft.com/office/drawing/2014/main" id="{8777A18D-4FCD-0F00-86EC-DC74AF565CA0}"/>
              </a:ext>
            </a:extLst>
          </p:cNvPr>
          <p:cNvSpPr/>
          <p:nvPr/>
        </p:nvSpPr>
        <p:spPr>
          <a:xfrm rot="17726794">
            <a:off x="7974816" y="4915645"/>
            <a:ext cx="660733" cy="416477"/>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Arrow: Notched Right 51">
            <a:extLst>
              <a:ext uri="{FF2B5EF4-FFF2-40B4-BE49-F238E27FC236}">
                <a16:creationId xmlns:a16="http://schemas.microsoft.com/office/drawing/2014/main" id="{0A7E87C4-CFA0-254E-3D0E-DEB851F8876A}"/>
              </a:ext>
            </a:extLst>
          </p:cNvPr>
          <p:cNvSpPr/>
          <p:nvPr/>
        </p:nvSpPr>
        <p:spPr>
          <a:xfrm rot="17726794">
            <a:off x="9107289" y="3299977"/>
            <a:ext cx="624026" cy="441132"/>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a:extLst>
              <a:ext uri="{FF2B5EF4-FFF2-40B4-BE49-F238E27FC236}">
                <a16:creationId xmlns:a16="http://schemas.microsoft.com/office/drawing/2014/main" id="{896FA00E-5AED-09A9-3BB6-BF46A2213BA6}"/>
              </a:ext>
            </a:extLst>
          </p:cNvPr>
          <p:cNvPicPr>
            <a:picLocks noChangeAspect="1"/>
          </p:cNvPicPr>
          <p:nvPr/>
        </p:nvPicPr>
        <p:blipFill rotWithShape="1">
          <a:blip r:embed="rId7">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18710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1000"/>
                                        <p:tgtEl>
                                          <p:spTgt spid="51"/>
                                        </p:tgtEl>
                                      </p:cBhvr>
                                    </p:animEffect>
                                    <p:anim calcmode="lin" valueType="num">
                                      <p:cBhvr>
                                        <p:cTn id="42" dur="1000" fill="hold"/>
                                        <p:tgtEl>
                                          <p:spTgt spid="51"/>
                                        </p:tgtEl>
                                        <p:attrNameLst>
                                          <p:attrName>ppt_x</p:attrName>
                                        </p:attrNameLst>
                                      </p:cBhvr>
                                      <p:tavLst>
                                        <p:tav tm="0">
                                          <p:val>
                                            <p:strVal val="#ppt_x"/>
                                          </p:val>
                                        </p:tav>
                                        <p:tav tm="100000">
                                          <p:val>
                                            <p:strVal val="#ppt_x"/>
                                          </p:val>
                                        </p:tav>
                                      </p:tavLst>
                                    </p:anim>
                                    <p:anim calcmode="lin" valueType="num">
                                      <p:cBhvr>
                                        <p:cTn id="43" dur="1000" fill="hold"/>
                                        <p:tgtEl>
                                          <p:spTgt spid="5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000"/>
                                        <p:tgtEl>
                                          <p:spTgt spid="31"/>
                                        </p:tgtEl>
                                      </p:cBhvr>
                                    </p:animEffect>
                                    <p:anim calcmode="lin" valueType="num">
                                      <p:cBhvr>
                                        <p:cTn id="47" dur="1000" fill="hold"/>
                                        <p:tgtEl>
                                          <p:spTgt spid="31"/>
                                        </p:tgtEl>
                                        <p:attrNameLst>
                                          <p:attrName>ppt_x</p:attrName>
                                        </p:attrNameLst>
                                      </p:cBhvr>
                                      <p:tavLst>
                                        <p:tav tm="0">
                                          <p:val>
                                            <p:strVal val="#ppt_x"/>
                                          </p:val>
                                        </p:tav>
                                        <p:tav tm="100000">
                                          <p:val>
                                            <p:strVal val="#ppt_x"/>
                                          </p:val>
                                        </p:tav>
                                      </p:tavLst>
                                    </p:anim>
                                    <p:anim calcmode="lin" valueType="num">
                                      <p:cBhvr>
                                        <p:cTn id="4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1000" fill="hold"/>
                                        <p:tgtEl>
                                          <p:spTgt spid="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fade">
                                      <p:cBhvr>
                                        <p:cTn id="58" dur="1000"/>
                                        <p:tgtEl>
                                          <p:spTgt spid="52"/>
                                        </p:tgtEl>
                                      </p:cBhvr>
                                    </p:animEffect>
                                    <p:anim calcmode="lin" valueType="num">
                                      <p:cBhvr>
                                        <p:cTn id="59" dur="1000" fill="hold"/>
                                        <p:tgtEl>
                                          <p:spTgt spid="52"/>
                                        </p:tgtEl>
                                        <p:attrNameLst>
                                          <p:attrName>ppt_x</p:attrName>
                                        </p:attrNameLst>
                                      </p:cBhvr>
                                      <p:tavLst>
                                        <p:tav tm="0">
                                          <p:val>
                                            <p:strVal val="#ppt_x"/>
                                          </p:val>
                                        </p:tav>
                                        <p:tav tm="100000">
                                          <p:val>
                                            <p:strVal val="#ppt_x"/>
                                          </p:val>
                                        </p:tav>
                                      </p:tavLst>
                                    </p:anim>
                                    <p:anim calcmode="lin" valueType="num">
                                      <p:cBhvr>
                                        <p:cTn id="60" dur="1000" fill="hold"/>
                                        <p:tgtEl>
                                          <p:spTgt spid="5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1000"/>
                                        <p:tgtEl>
                                          <p:spTgt spid="46"/>
                                        </p:tgtEl>
                                      </p:cBhvr>
                                    </p:animEffect>
                                    <p:anim calcmode="lin" valueType="num">
                                      <p:cBhvr>
                                        <p:cTn id="64" dur="1000" fill="hold"/>
                                        <p:tgtEl>
                                          <p:spTgt spid="46"/>
                                        </p:tgtEl>
                                        <p:attrNameLst>
                                          <p:attrName>ppt_x</p:attrName>
                                        </p:attrNameLst>
                                      </p:cBhvr>
                                      <p:tavLst>
                                        <p:tav tm="0">
                                          <p:val>
                                            <p:strVal val="#ppt_x"/>
                                          </p:val>
                                        </p:tav>
                                        <p:tav tm="100000">
                                          <p:val>
                                            <p:strVal val="#ppt_x"/>
                                          </p:val>
                                        </p:tav>
                                      </p:tavLst>
                                    </p:anim>
                                    <p:anim calcmode="lin" valueType="num">
                                      <p:cBhvr>
                                        <p:cTn id="6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4" grpId="0" animBg="1"/>
      <p:bldP spid="5" grpId="0" animBg="1"/>
      <p:bldP spid="6" grpId="0" animBg="1"/>
      <p:bldP spid="51" grpId="0" animBg="1"/>
      <p:bldP spid="5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pic>
        <p:nvPicPr>
          <p:cNvPr id="18" name="Picture 17">
            <a:extLst>
              <a:ext uri="{FF2B5EF4-FFF2-40B4-BE49-F238E27FC236}">
                <a16:creationId xmlns:a16="http://schemas.microsoft.com/office/drawing/2014/main" id="{B64335DE-F37F-28BF-4427-CB4DC6E892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0" y="4378294"/>
            <a:ext cx="2924962" cy="2247601"/>
          </a:xfrm>
          <a:prstGeom prst="rect">
            <a:avLst/>
          </a:prstGeom>
        </p:spPr>
      </p:pic>
      <p:sp>
        <p:nvSpPr>
          <p:cNvPr id="5" name="TextBox 4">
            <a:extLst>
              <a:ext uri="{FF2B5EF4-FFF2-40B4-BE49-F238E27FC236}">
                <a16:creationId xmlns:a16="http://schemas.microsoft.com/office/drawing/2014/main" id="{4A580F73-2648-F107-F220-0EA2A5A5C706}"/>
              </a:ext>
            </a:extLst>
          </p:cNvPr>
          <p:cNvSpPr txBox="1"/>
          <p:nvPr/>
        </p:nvSpPr>
        <p:spPr>
          <a:xfrm>
            <a:off x="2812566" y="1899872"/>
            <a:ext cx="5242184" cy="1304806"/>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Đặt cẩn thận hai que đã khô vào dung dịch đường sao cho chúng không được chạm vào nhau</a:t>
            </a:r>
          </a:p>
        </p:txBody>
      </p:sp>
      <p:pic>
        <p:nvPicPr>
          <p:cNvPr id="13" name="Picture 12">
            <a:extLst>
              <a:ext uri="{FF2B5EF4-FFF2-40B4-BE49-F238E27FC236}">
                <a16:creationId xmlns:a16="http://schemas.microsoft.com/office/drawing/2014/main" id="{C63BAF3C-BF4D-CC8F-EB6C-56C6E3C22557}"/>
              </a:ext>
            </a:extLst>
          </p:cNvPr>
          <p:cNvPicPr>
            <a:picLocks noChangeAspect="1"/>
          </p:cNvPicPr>
          <p:nvPr/>
        </p:nvPicPr>
        <p:blipFill rotWithShape="1">
          <a:blip r:embed="rId5">
            <a:extLst>
              <a:ext uri="{28A0092B-C50C-407E-A947-70E740481C1C}">
                <a14:useLocalDpi xmlns:a14="http://schemas.microsoft.com/office/drawing/2010/main" val="0"/>
              </a:ext>
            </a:extLst>
          </a:blip>
          <a:srcRect l="13125" b="30521"/>
          <a:stretch/>
        </p:blipFill>
        <p:spPr>
          <a:xfrm>
            <a:off x="8584732" y="736430"/>
            <a:ext cx="2211221" cy="3143919"/>
          </a:xfrm>
          <a:prstGeom prst="rect">
            <a:avLst/>
          </a:prstGeom>
          <a:effectLst>
            <a:outerShdw blurRad="63500" sx="102000" sy="102000" algn="ctr" rotWithShape="0">
              <a:prstClr val="black">
                <a:alpha val="40000"/>
              </a:prstClr>
            </a:outerShdw>
          </a:effectLst>
        </p:spPr>
      </p:pic>
      <p:sp>
        <p:nvSpPr>
          <p:cNvPr id="10" name="Rectangle: Rounded Corners 9">
            <a:extLst>
              <a:ext uri="{FF2B5EF4-FFF2-40B4-BE49-F238E27FC236}">
                <a16:creationId xmlns:a16="http://schemas.microsoft.com/office/drawing/2014/main" id="{9A9EBCDD-3840-9186-348E-C0DD572C999C}"/>
              </a:ext>
            </a:extLst>
          </p:cNvPr>
          <p:cNvSpPr/>
          <p:nvPr/>
        </p:nvSpPr>
        <p:spPr>
          <a:xfrm>
            <a:off x="3896452" y="4131151"/>
            <a:ext cx="4446169" cy="2494744"/>
          </a:xfrm>
          <a:prstGeom prst="roundRect">
            <a:avLst/>
          </a:prstGeom>
          <a:solidFill>
            <a:srgbClr val="FEE1C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a16="http://schemas.microsoft.com/office/drawing/2014/main" id="{CCBFE65B-327E-BEBC-CA53-C290B50C447B}"/>
              </a:ext>
            </a:extLst>
          </p:cNvPr>
          <p:cNvGrpSpPr/>
          <p:nvPr/>
        </p:nvGrpSpPr>
        <p:grpSpPr>
          <a:xfrm>
            <a:off x="3767541" y="4228526"/>
            <a:ext cx="1956125" cy="571856"/>
            <a:chOff x="3767541" y="4456940"/>
            <a:chExt cx="1956125" cy="571856"/>
          </a:xfrm>
        </p:grpSpPr>
        <p:sp>
          <p:nvSpPr>
            <p:cNvPr id="15" name="Arrow: Pentagon 14">
              <a:extLst>
                <a:ext uri="{FF2B5EF4-FFF2-40B4-BE49-F238E27FC236}">
                  <a16:creationId xmlns:a16="http://schemas.microsoft.com/office/drawing/2014/main" id="{3FC4EE52-2C1E-DD80-A949-7B334ED29BFE}"/>
                </a:ext>
              </a:extLst>
            </p:cNvPr>
            <p:cNvSpPr/>
            <p:nvPr/>
          </p:nvSpPr>
          <p:spPr>
            <a:xfrm>
              <a:off x="3767541" y="4526948"/>
              <a:ext cx="1956125" cy="501848"/>
            </a:xfrm>
            <a:prstGeom prst="homePlate">
              <a:avLst/>
            </a:prstGeom>
            <a:solidFill>
              <a:srgbClr val="F58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51CCE212-A5F3-6128-DFEC-8386A3ABF634}"/>
                </a:ext>
              </a:extLst>
            </p:cNvPr>
            <p:cNvSpPr txBox="1"/>
            <p:nvPr/>
          </p:nvSpPr>
          <p:spPr>
            <a:xfrm>
              <a:off x="3985338" y="4456940"/>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Lưu ý</a:t>
              </a:r>
            </a:p>
          </p:txBody>
        </p:sp>
      </p:grpSp>
      <p:sp>
        <p:nvSpPr>
          <p:cNvPr id="7" name="TextBox 6">
            <a:extLst>
              <a:ext uri="{FF2B5EF4-FFF2-40B4-BE49-F238E27FC236}">
                <a16:creationId xmlns:a16="http://schemas.microsoft.com/office/drawing/2014/main" id="{5E4BCCD1-FDDA-A7AF-C59F-CF763E5CA6AC}"/>
              </a:ext>
            </a:extLst>
          </p:cNvPr>
          <p:cNvSpPr txBox="1"/>
          <p:nvPr/>
        </p:nvSpPr>
        <p:spPr>
          <a:xfrm>
            <a:off x="3985338" y="4756087"/>
            <a:ext cx="4395686" cy="1706285"/>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Muốn cho quá trình kết tinh được nhanh, các em có thể đặt lọ thuỷ tinh chứa dung dịch đường trong nước lạnh</a:t>
            </a:r>
          </a:p>
        </p:txBody>
      </p:sp>
      <p:sp>
        <p:nvSpPr>
          <p:cNvPr id="17" name="TextBox 16">
            <a:extLst>
              <a:ext uri="{FF2B5EF4-FFF2-40B4-BE49-F238E27FC236}">
                <a16:creationId xmlns:a16="http://schemas.microsoft.com/office/drawing/2014/main" id="{944D7268-EDC9-77B8-0D02-43E5F1513746}"/>
              </a:ext>
            </a:extLst>
          </p:cNvPr>
          <p:cNvSpPr txBox="1"/>
          <p:nvPr/>
        </p:nvSpPr>
        <p:spPr>
          <a:xfrm>
            <a:off x="465431" y="2927152"/>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6</a:t>
            </a:r>
          </a:p>
        </p:txBody>
      </p:sp>
      <p:pic>
        <p:nvPicPr>
          <p:cNvPr id="2" name="Picture 1">
            <a:extLst>
              <a:ext uri="{FF2B5EF4-FFF2-40B4-BE49-F238E27FC236}">
                <a16:creationId xmlns:a16="http://schemas.microsoft.com/office/drawing/2014/main" id="{D0DF3CE0-BF59-6B57-6A4D-5AC6EF416F8F}"/>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57408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0" grpId="0" animBg="1"/>
      <p:bldP spid="7"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pic>
        <p:nvPicPr>
          <p:cNvPr id="18" name="Picture 17">
            <a:extLst>
              <a:ext uri="{FF2B5EF4-FFF2-40B4-BE49-F238E27FC236}">
                <a16:creationId xmlns:a16="http://schemas.microsoft.com/office/drawing/2014/main" id="{B64335DE-F37F-28BF-4427-CB4DC6E892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7888" y="3429000"/>
            <a:ext cx="2523834" cy="2834605"/>
          </a:xfrm>
          <a:prstGeom prst="rect">
            <a:avLst/>
          </a:prstGeom>
        </p:spPr>
      </p:pic>
      <p:grpSp>
        <p:nvGrpSpPr>
          <p:cNvPr id="9" name="Group 8">
            <a:extLst>
              <a:ext uri="{FF2B5EF4-FFF2-40B4-BE49-F238E27FC236}">
                <a16:creationId xmlns:a16="http://schemas.microsoft.com/office/drawing/2014/main" id="{A0A34D1F-EAB4-27DA-CFCE-E26F84820DFC}"/>
              </a:ext>
            </a:extLst>
          </p:cNvPr>
          <p:cNvGrpSpPr/>
          <p:nvPr/>
        </p:nvGrpSpPr>
        <p:grpSpPr>
          <a:xfrm>
            <a:off x="2299446" y="1364925"/>
            <a:ext cx="2901204" cy="686363"/>
            <a:chOff x="7894749" y="4851690"/>
            <a:chExt cx="2901204" cy="686363"/>
          </a:xfrm>
        </p:grpSpPr>
        <p:sp>
          <p:nvSpPr>
            <p:cNvPr id="6" name="Rectangle 5">
              <a:extLst>
                <a:ext uri="{FF2B5EF4-FFF2-40B4-BE49-F238E27FC236}">
                  <a16:creationId xmlns:a16="http://schemas.microsoft.com/office/drawing/2014/main" id="{AD5A2055-B04B-9A0C-6B2F-23971148DA13}"/>
                </a:ext>
              </a:extLst>
            </p:cNvPr>
            <p:cNvSpPr/>
            <p:nvPr/>
          </p:nvSpPr>
          <p:spPr>
            <a:xfrm>
              <a:off x="7894749" y="4851690"/>
              <a:ext cx="2901204" cy="686363"/>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4A580F73-2648-F107-F220-0EA2A5A5C706}"/>
                </a:ext>
              </a:extLst>
            </p:cNvPr>
            <p:cNvSpPr txBox="1"/>
            <p:nvPr/>
          </p:nvSpPr>
          <p:spPr>
            <a:xfrm>
              <a:off x="8146444" y="4943947"/>
              <a:ext cx="2589912"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chemeClr val="bg1"/>
                  </a:solidFill>
                </a:rPr>
                <a:t>Sau 25 - 30 phút</a:t>
              </a:r>
            </a:p>
          </p:txBody>
        </p:sp>
      </p:grpSp>
      <p:pic>
        <p:nvPicPr>
          <p:cNvPr id="13" name="Picture 12">
            <a:extLst>
              <a:ext uri="{FF2B5EF4-FFF2-40B4-BE49-F238E27FC236}">
                <a16:creationId xmlns:a16="http://schemas.microsoft.com/office/drawing/2014/main" id="{C63BAF3C-BF4D-CC8F-EB6C-56C6E3C22557}"/>
              </a:ext>
            </a:extLst>
          </p:cNvPr>
          <p:cNvPicPr>
            <a:picLocks noChangeAspect="1"/>
          </p:cNvPicPr>
          <p:nvPr/>
        </p:nvPicPr>
        <p:blipFill>
          <a:blip r:embed="rId5">
            <a:extLst>
              <a:ext uri="{28A0092B-C50C-407E-A947-70E740481C1C}">
                <a14:useLocalDpi xmlns:a14="http://schemas.microsoft.com/office/drawing/2010/main" val="0"/>
              </a:ext>
            </a:extLst>
          </a:blip>
          <a:srcRect t="7749" b="7749"/>
          <a:stretch/>
        </p:blipFill>
        <p:spPr>
          <a:xfrm>
            <a:off x="2513729" y="2442813"/>
            <a:ext cx="2211221" cy="3143919"/>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5E4BCCD1-FDDA-A7AF-C59F-CF763E5CA6AC}"/>
              </a:ext>
            </a:extLst>
          </p:cNvPr>
          <p:cNvSpPr txBox="1"/>
          <p:nvPr/>
        </p:nvSpPr>
        <p:spPr>
          <a:xfrm>
            <a:off x="2172231" y="5811941"/>
            <a:ext cx="2901204" cy="903327"/>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Lấy ra, để khô và thưởng thức</a:t>
            </a:r>
          </a:p>
        </p:txBody>
      </p:sp>
      <p:sp>
        <p:nvSpPr>
          <p:cNvPr id="17" name="TextBox 16">
            <a:extLst>
              <a:ext uri="{FF2B5EF4-FFF2-40B4-BE49-F238E27FC236}">
                <a16:creationId xmlns:a16="http://schemas.microsoft.com/office/drawing/2014/main" id="{944D7268-EDC9-77B8-0D02-43E5F1513746}"/>
              </a:ext>
            </a:extLst>
          </p:cNvPr>
          <p:cNvSpPr txBox="1"/>
          <p:nvPr/>
        </p:nvSpPr>
        <p:spPr>
          <a:xfrm>
            <a:off x="6096000" y="3763848"/>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7</a:t>
            </a:r>
          </a:p>
        </p:txBody>
      </p:sp>
      <p:sp>
        <p:nvSpPr>
          <p:cNvPr id="2" name="TextBox 1">
            <a:extLst>
              <a:ext uri="{FF2B5EF4-FFF2-40B4-BE49-F238E27FC236}">
                <a16:creationId xmlns:a16="http://schemas.microsoft.com/office/drawing/2014/main" id="{A8C86271-B026-CBF6-A9E7-2C28426217FF}"/>
              </a:ext>
            </a:extLst>
          </p:cNvPr>
          <p:cNvSpPr txBox="1"/>
          <p:nvPr/>
        </p:nvSpPr>
        <p:spPr>
          <a:xfrm>
            <a:off x="7333196" y="1055703"/>
            <a:ext cx="4499031" cy="1304806"/>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Các em theo dõi và ghi chép đầy đủ thời gian các tinh thể kết tinh nhé</a:t>
            </a:r>
          </a:p>
        </p:txBody>
      </p:sp>
      <p:pic>
        <p:nvPicPr>
          <p:cNvPr id="11" name="Picture 10">
            <a:extLst>
              <a:ext uri="{FF2B5EF4-FFF2-40B4-BE49-F238E27FC236}">
                <a16:creationId xmlns:a16="http://schemas.microsoft.com/office/drawing/2014/main" id="{F9278E82-74FE-01F2-7934-AE984BAE3FC8}"/>
              </a:ext>
            </a:extLst>
          </p:cNvPr>
          <p:cNvPicPr>
            <a:picLocks noChangeAspect="1"/>
          </p:cNvPicPr>
          <p:nvPr/>
        </p:nvPicPr>
        <p:blipFill rotWithShape="1">
          <a:blip r:embed="rId6">
            <a:extLst>
              <a:ext uri="{28A0092B-C50C-407E-A947-70E740481C1C}">
                <a14:useLocalDpi xmlns:a14="http://schemas.microsoft.com/office/drawing/2010/main" val="0"/>
              </a:ext>
            </a:extLst>
          </a:blip>
          <a:srcRect l="13125" b="30521"/>
          <a:stretch/>
        </p:blipFill>
        <p:spPr>
          <a:xfrm>
            <a:off x="8219500" y="2510424"/>
            <a:ext cx="2211221" cy="3143919"/>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4679CC04-4EDB-3715-E0E8-2A807C512F9C}"/>
              </a:ext>
            </a:extLst>
          </p:cNvPr>
          <p:cNvPicPr>
            <a:picLocks noChangeAspect="1"/>
          </p:cNvPicPr>
          <p:nvPr/>
        </p:nvPicPr>
        <p:blipFill rotWithShape="1">
          <a:blip r:embed="rId7">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93712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42"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7"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7" name="Rectangle: Beveled 6">
            <a:extLst>
              <a:ext uri="{FF2B5EF4-FFF2-40B4-BE49-F238E27FC236}">
                <a16:creationId xmlns:a16="http://schemas.microsoft.com/office/drawing/2014/main" id="{791A03B4-D536-27F4-DBA0-79D1E33D8589}"/>
              </a:ext>
            </a:extLst>
          </p:cNvPr>
          <p:cNvSpPr/>
          <p:nvPr/>
        </p:nvSpPr>
        <p:spPr>
          <a:xfrm>
            <a:off x="1250416" y="2820473"/>
            <a:ext cx="4004164" cy="2331076"/>
          </a:xfrm>
          <a:prstGeom prst="bevel">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sp>
        <p:nvSpPr>
          <p:cNvPr id="3" name="TextBox 2">
            <a:extLst>
              <a:ext uri="{FF2B5EF4-FFF2-40B4-BE49-F238E27FC236}">
                <a16:creationId xmlns:a16="http://schemas.microsoft.com/office/drawing/2014/main" id="{9A3EAD75-2298-5A01-EBBC-5ED80ED30351}"/>
              </a:ext>
            </a:extLst>
          </p:cNvPr>
          <p:cNvSpPr txBox="1"/>
          <p:nvPr/>
        </p:nvSpPr>
        <p:spPr>
          <a:xfrm>
            <a:off x="3145763" y="289505"/>
            <a:ext cx="3645629"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THẢO LUẬN NHÓM</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4" name="TextBox 3">
            <a:extLst>
              <a:ext uri="{FF2B5EF4-FFF2-40B4-BE49-F238E27FC236}">
                <a16:creationId xmlns:a16="http://schemas.microsoft.com/office/drawing/2014/main" id="{F189448C-99D4-288D-CD12-3DAD06C6E998}"/>
              </a:ext>
            </a:extLst>
          </p:cNvPr>
          <p:cNvSpPr txBox="1"/>
          <p:nvPr/>
        </p:nvSpPr>
        <p:spPr>
          <a:xfrm>
            <a:off x="1956181" y="3429000"/>
            <a:ext cx="3012396"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Cả nhóm thảo luận </a:t>
            </a:r>
            <a:r>
              <a:rPr lang="vi-VN">
                <a:solidFill>
                  <a:schemeClr val="bg1"/>
                </a:solidFill>
              </a:rPr>
              <a:t>và hoàn thành theo mẫu Phiếu 2</a:t>
            </a:r>
            <a:endParaRPr kumimoji="0" lang="vi-VN" sz="2400" b="0" i="0" u="none" strike="noStrike" kern="1200" cap="none" spc="0" normalizeH="0" baseline="0" noProof="0">
              <a:ln>
                <a:noFill/>
              </a:ln>
              <a:solidFill>
                <a:schemeClr val="bg1"/>
              </a:solidFill>
              <a:effectLst/>
              <a:uLnTx/>
              <a:uFillTx/>
            </a:endParaRPr>
          </a:p>
        </p:txBody>
      </p:sp>
      <p:pic>
        <p:nvPicPr>
          <p:cNvPr id="6" name="Picture 5">
            <a:extLst>
              <a:ext uri="{FF2B5EF4-FFF2-40B4-BE49-F238E27FC236}">
                <a16:creationId xmlns:a16="http://schemas.microsoft.com/office/drawing/2014/main" id="{C9C80DA9-152E-7676-7CDF-2A0E28331272}"/>
              </a:ext>
            </a:extLst>
          </p:cNvPr>
          <p:cNvPicPr>
            <a:picLocks noChangeAspect="1"/>
          </p:cNvPicPr>
          <p:nvPr/>
        </p:nvPicPr>
        <p:blipFill>
          <a:blip r:embed="rId4"/>
          <a:stretch>
            <a:fillRect/>
          </a:stretch>
        </p:blipFill>
        <p:spPr>
          <a:xfrm>
            <a:off x="6384795" y="812725"/>
            <a:ext cx="4556789" cy="5682260"/>
          </a:xfrm>
          <a:prstGeom prst="rect">
            <a:avLst/>
          </a:prstGeom>
        </p:spPr>
      </p:pic>
      <p:pic>
        <p:nvPicPr>
          <p:cNvPr id="2" name="Picture 1">
            <a:extLst>
              <a:ext uri="{FF2B5EF4-FFF2-40B4-BE49-F238E27FC236}">
                <a16:creationId xmlns:a16="http://schemas.microsoft.com/office/drawing/2014/main" id="{8BE0180B-F39C-C433-24E1-89DD4EBECD3C}"/>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16534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3145763" y="289505"/>
            <a:ext cx="3645629"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THẢO LUẬN NHÓM</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6D9BB293-D4DA-30F0-C2C3-5F60F6800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5014" y="970290"/>
            <a:ext cx="7590620" cy="5726787"/>
          </a:xfrm>
          <a:prstGeom prst="rect">
            <a:avLst/>
          </a:prstGeom>
        </p:spPr>
      </p:pic>
      <p:sp>
        <p:nvSpPr>
          <p:cNvPr id="7" name="TextBox 6">
            <a:extLst>
              <a:ext uri="{FF2B5EF4-FFF2-40B4-BE49-F238E27FC236}">
                <a16:creationId xmlns:a16="http://schemas.microsoft.com/office/drawing/2014/main" id="{D2EA1CF5-88C7-C8B1-B2B8-B7133E0A1DDD}"/>
              </a:ext>
            </a:extLst>
          </p:cNvPr>
          <p:cNvSpPr txBox="1"/>
          <p:nvPr/>
        </p:nvSpPr>
        <p:spPr>
          <a:xfrm>
            <a:off x="2783193" y="2228671"/>
            <a:ext cx="6193382" cy="707886"/>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sz="2000">
                <a:solidFill>
                  <a:srgbClr val="002060"/>
                </a:solidFill>
              </a:rPr>
              <a:t>Câu 1: Nhận xét sự thay đổi nhiệt độ của dung dịch (khi cho đường vào đến khi đường tan hết).</a:t>
            </a:r>
            <a:endParaRPr kumimoji="0" lang="vi-VN" sz="2000" b="0" i="0" u="none" strike="noStrike" kern="1200" cap="none" spc="0" normalizeH="0" baseline="0" noProof="0">
              <a:ln>
                <a:noFill/>
              </a:ln>
              <a:solidFill>
                <a:srgbClr val="002060"/>
              </a:solidFill>
              <a:effectLst/>
              <a:uLnTx/>
              <a:uFillTx/>
            </a:endParaRPr>
          </a:p>
        </p:txBody>
      </p:sp>
      <p:pic>
        <p:nvPicPr>
          <p:cNvPr id="9" name="Đáp án">
            <a:extLst>
              <a:ext uri="{FF2B5EF4-FFF2-40B4-BE49-F238E27FC236}">
                <a16:creationId xmlns:a16="http://schemas.microsoft.com/office/drawing/2014/main" id="{4D5A7451-8FB6-7662-2C57-1F7170BD5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0017" y="4750709"/>
            <a:ext cx="1142341" cy="1142341"/>
          </a:xfrm>
          <a:prstGeom prst="rect">
            <a:avLst/>
          </a:prstGeom>
        </p:spPr>
      </p:pic>
      <p:sp>
        <p:nvSpPr>
          <p:cNvPr id="10" name="TextBox 9">
            <a:extLst>
              <a:ext uri="{FF2B5EF4-FFF2-40B4-BE49-F238E27FC236}">
                <a16:creationId xmlns:a16="http://schemas.microsoft.com/office/drawing/2014/main" id="{BB51726B-51A0-BCA1-0170-82AA9B1502FE}"/>
              </a:ext>
            </a:extLst>
          </p:cNvPr>
          <p:cNvSpPr txBox="1"/>
          <p:nvPr/>
        </p:nvSpPr>
        <p:spPr>
          <a:xfrm>
            <a:off x="9871043" y="6027435"/>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ĐÁP ÁN</a:t>
            </a:r>
          </a:p>
        </p:txBody>
      </p:sp>
      <p:sp>
        <p:nvSpPr>
          <p:cNvPr id="11" name="TextBox 10">
            <a:extLst>
              <a:ext uri="{FF2B5EF4-FFF2-40B4-BE49-F238E27FC236}">
                <a16:creationId xmlns:a16="http://schemas.microsoft.com/office/drawing/2014/main" id="{2225CC83-1517-F662-3DFF-89588379EF33}"/>
              </a:ext>
            </a:extLst>
          </p:cNvPr>
          <p:cNvSpPr txBox="1"/>
          <p:nvPr/>
        </p:nvSpPr>
        <p:spPr>
          <a:xfrm>
            <a:off x="2783193" y="3056165"/>
            <a:ext cx="5663387" cy="1138773"/>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lnSpc>
                <a:spcPct val="150000"/>
              </a:lnSpc>
            </a:pPr>
            <a:r>
              <a:rPr lang="vi-VN">
                <a:solidFill>
                  <a:srgbClr val="7030A0"/>
                </a:solidFill>
              </a:rPr>
              <a:t>Gợi ý: nhiệt độ của dung dịch tăng lên bao nhiêu độ </a:t>
            </a:r>
            <a:endParaRPr kumimoji="0" lang="vi-VN" sz="2400" b="0" i="0" u="none" strike="noStrike" kern="1200" cap="none" spc="0" normalizeH="0" baseline="0" noProof="0">
              <a:ln>
                <a:noFill/>
              </a:ln>
              <a:solidFill>
                <a:srgbClr val="7030A0"/>
              </a:solidFill>
              <a:effectLst/>
              <a:uLnTx/>
              <a:uFillTx/>
            </a:endParaRPr>
          </a:p>
        </p:txBody>
      </p:sp>
      <p:pic>
        <p:nvPicPr>
          <p:cNvPr id="2" name="Picture 1">
            <a:extLst>
              <a:ext uri="{FF2B5EF4-FFF2-40B4-BE49-F238E27FC236}">
                <a16:creationId xmlns:a16="http://schemas.microsoft.com/office/drawing/2014/main" id="{DBB0F32F-5D68-2125-F0BA-FA1487605CD8}"/>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71109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nextCondLst>
                <p:cond evt="onClick" delay="0">
                  <p:tgtEl>
                    <p:spTgt spid="9"/>
                  </p:tgtEl>
                </p:cond>
              </p:nextCondLst>
            </p:seq>
          </p:childTnLst>
        </p:cTn>
      </p:par>
    </p:tnLst>
    <p:bldLst>
      <p:bldP spid="3" grpId="0"/>
      <p:bldP spid="7"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788018" y="454952"/>
            <a:ext cx="3821474"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ÔN TẬP KIẾN THỨC</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9" name="Picture 8">
            <a:extLst>
              <a:ext uri="{FF2B5EF4-FFF2-40B4-BE49-F238E27FC236}">
                <a16:creationId xmlns:a16="http://schemas.microsoft.com/office/drawing/2014/main" id="{ACA1FB9D-ABD0-EB30-1BFA-91C94346A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173" y="4493548"/>
            <a:ext cx="2143125" cy="2143125"/>
          </a:xfrm>
          <a:prstGeom prst="rect">
            <a:avLst/>
          </a:prstGeom>
        </p:spPr>
      </p:pic>
      <p:sp>
        <p:nvSpPr>
          <p:cNvPr id="4" name="Flowchart: Document 3">
            <a:extLst>
              <a:ext uri="{FF2B5EF4-FFF2-40B4-BE49-F238E27FC236}">
                <a16:creationId xmlns:a16="http://schemas.microsoft.com/office/drawing/2014/main" id="{AD772D20-C39F-33DD-4483-76498CD965B0}"/>
              </a:ext>
            </a:extLst>
          </p:cNvPr>
          <p:cNvSpPr/>
          <p:nvPr/>
        </p:nvSpPr>
        <p:spPr>
          <a:xfrm flipV="1">
            <a:off x="2302368" y="2292019"/>
            <a:ext cx="7086600" cy="1819275"/>
          </a:xfrm>
          <a:prstGeom prst="flowChartDocument">
            <a:avLst/>
          </a:prstGeom>
          <a:solidFill>
            <a:srgbClr val="07A5B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B2078994-2B72-E581-12BF-54237F02C4B2}"/>
              </a:ext>
            </a:extLst>
          </p:cNvPr>
          <p:cNvSpPr txBox="1"/>
          <p:nvPr/>
        </p:nvSpPr>
        <p:spPr>
          <a:xfrm>
            <a:off x="2924648" y="2970825"/>
            <a:ext cx="662301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Trình bày phương án tạo màu cho kẹo  </a:t>
            </a:r>
            <a:endParaRPr kumimoji="0" lang="vi-VN" sz="2400" b="0" i="0" u="none" strike="noStrike" kern="1200" cap="none" spc="0" normalizeH="0" baseline="0" noProof="0">
              <a:ln>
                <a:noFill/>
              </a:ln>
              <a:solidFill>
                <a:schemeClr val="bg1"/>
              </a:solidFill>
              <a:effectLst/>
              <a:uLnTx/>
              <a:uFillTx/>
            </a:endParaRPr>
          </a:p>
        </p:txBody>
      </p:sp>
      <p:pic>
        <p:nvPicPr>
          <p:cNvPr id="5" name="Picture 4">
            <a:extLst>
              <a:ext uri="{FF2B5EF4-FFF2-40B4-BE49-F238E27FC236}">
                <a16:creationId xmlns:a16="http://schemas.microsoft.com/office/drawing/2014/main" id="{172934CC-5AF5-6B54-373D-913C6904E0B5}"/>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12340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3145763" y="289505"/>
            <a:ext cx="3645629"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THẢO LUẬN NHÓM</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6D9BB293-D4DA-30F0-C2C3-5F60F6800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5014" y="970290"/>
            <a:ext cx="7590620" cy="5726787"/>
          </a:xfrm>
          <a:prstGeom prst="rect">
            <a:avLst/>
          </a:prstGeom>
        </p:spPr>
      </p:pic>
      <p:sp>
        <p:nvSpPr>
          <p:cNvPr id="7" name="TextBox 6">
            <a:extLst>
              <a:ext uri="{FF2B5EF4-FFF2-40B4-BE49-F238E27FC236}">
                <a16:creationId xmlns:a16="http://schemas.microsoft.com/office/drawing/2014/main" id="{D2EA1CF5-88C7-C8B1-B2B8-B7133E0A1DDD}"/>
              </a:ext>
            </a:extLst>
          </p:cNvPr>
          <p:cNvSpPr txBox="1"/>
          <p:nvPr/>
        </p:nvSpPr>
        <p:spPr>
          <a:xfrm>
            <a:off x="2783193" y="2228671"/>
            <a:ext cx="6193382" cy="707886"/>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sz="2000">
                <a:solidFill>
                  <a:srgbClr val="002060"/>
                </a:solidFill>
              </a:rPr>
              <a:t>Câu 2: Ảnh hưởng bề mặt thoáng của chất lỏng đến sự hình thành tinh thể kẹo đường như thế nào?</a:t>
            </a:r>
            <a:endParaRPr kumimoji="0" lang="vi-VN" sz="2000" b="0" i="0" u="none" strike="noStrike" kern="1200" cap="none" spc="0" normalizeH="0" baseline="0" noProof="0">
              <a:ln>
                <a:noFill/>
              </a:ln>
              <a:solidFill>
                <a:srgbClr val="002060"/>
              </a:solidFill>
              <a:effectLst/>
              <a:uLnTx/>
              <a:uFillTx/>
            </a:endParaRPr>
          </a:p>
        </p:txBody>
      </p:sp>
      <p:pic>
        <p:nvPicPr>
          <p:cNvPr id="9" name="Đáp án">
            <a:extLst>
              <a:ext uri="{FF2B5EF4-FFF2-40B4-BE49-F238E27FC236}">
                <a16:creationId xmlns:a16="http://schemas.microsoft.com/office/drawing/2014/main" id="{4D5A7451-8FB6-7662-2C57-1F7170BD5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0017" y="4750709"/>
            <a:ext cx="1142341" cy="1142341"/>
          </a:xfrm>
          <a:prstGeom prst="rect">
            <a:avLst/>
          </a:prstGeom>
        </p:spPr>
      </p:pic>
      <p:sp>
        <p:nvSpPr>
          <p:cNvPr id="10" name="TextBox 9">
            <a:extLst>
              <a:ext uri="{FF2B5EF4-FFF2-40B4-BE49-F238E27FC236}">
                <a16:creationId xmlns:a16="http://schemas.microsoft.com/office/drawing/2014/main" id="{BB51726B-51A0-BCA1-0170-82AA9B1502FE}"/>
              </a:ext>
            </a:extLst>
          </p:cNvPr>
          <p:cNvSpPr txBox="1"/>
          <p:nvPr/>
        </p:nvSpPr>
        <p:spPr>
          <a:xfrm>
            <a:off x="9871043" y="6027435"/>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ĐÁP ÁN</a:t>
            </a:r>
          </a:p>
        </p:txBody>
      </p:sp>
      <p:sp>
        <p:nvSpPr>
          <p:cNvPr id="11" name="TextBox 10">
            <a:extLst>
              <a:ext uri="{FF2B5EF4-FFF2-40B4-BE49-F238E27FC236}">
                <a16:creationId xmlns:a16="http://schemas.microsoft.com/office/drawing/2014/main" id="{2225CC83-1517-F662-3DFF-89588379EF33}"/>
              </a:ext>
            </a:extLst>
          </p:cNvPr>
          <p:cNvSpPr txBox="1"/>
          <p:nvPr/>
        </p:nvSpPr>
        <p:spPr>
          <a:xfrm>
            <a:off x="2783193" y="2987297"/>
            <a:ext cx="6193382" cy="1138773"/>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lnSpc>
                <a:spcPct val="150000"/>
              </a:lnSpc>
            </a:pPr>
            <a:r>
              <a:rPr lang="vi-VN">
                <a:solidFill>
                  <a:srgbClr val="7030A0"/>
                </a:solidFill>
              </a:rPr>
              <a:t>Gợi ý: Kiểm tra sự hình thành tinh thể trên que kẹo nhiều hay ít ở các cốc có 1 que, </a:t>
            </a:r>
            <a:endParaRPr kumimoji="0" lang="vi-VN" sz="2400" b="0" i="0" u="none" strike="noStrike" kern="1200" cap="none" spc="0" normalizeH="0" baseline="0" noProof="0">
              <a:ln>
                <a:noFill/>
              </a:ln>
              <a:solidFill>
                <a:srgbClr val="7030A0"/>
              </a:solidFill>
              <a:effectLst/>
              <a:uLnTx/>
              <a:uFillTx/>
            </a:endParaRPr>
          </a:p>
        </p:txBody>
      </p:sp>
      <p:sp>
        <p:nvSpPr>
          <p:cNvPr id="2" name="TextBox 1">
            <a:extLst>
              <a:ext uri="{FF2B5EF4-FFF2-40B4-BE49-F238E27FC236}">
                <a16:creationId xmlns:a16="http://schemas.microsoft.com/office/drawing/2014/main" id="{D76B4A30-BE04-35B8-F65C-97DAEB2E6A59}"/>
              </a:ext>
            </a:extLst>
          </p:cNvPr>
          <p:cNvSpPr txBox="1"/>
          <p:nvPr/>
        </p:nvSpPr>
        <p:spPr>
          <a:xfrm>
            <a:off x="2783193" y="3929673"/>
            <a:ext cx="6193382" cy="58477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lnSpc>
                <a:spcPct val="150000"/>
              </a:lnSpc>
            </a:pPr>
            <a:r>
              <a:rPr lang="vi-VN">
                <a:solidFill>
                  <a:srgbClr val="7030A0"/>
                </a:solidFill>
              </a:rPr>
              <a:t>2 que, 3 que?</a:t>
            </a:r>
            <a:endParaRPr kumimoji="0" lang="vi-VN" sz="2400" b="0" i="0" u="none" strike="noStrike" kern="1200" cap="none" spc="0" normalizeH="0" baseline="0" noProof="0">
              <a:ln>
                <a:noFill/>
              </a:ln>
              <a:solidFill>
                <a:srgbClr val="7030A0"/>
              </a:solidFill>
              <a:effectLst/>
              <a:uLnTx/>
              <a:uFillTx/>
            </a:endParaRPr>
          </a:p>
        </p:txBody>
      </p:sp>
      <p:pic>
        <p:nvPicPr>
          <p:cNvPr id="4" name="Picture 3">
            <a:extLst>
              <a:ext uri="{FF2B5EF4-FFF2-40B4-BE49-F238E27FC236}">
                <a16:creationId xmlns:a16="http://schemas.microsoft.com/office/drawing/2014/main" id="{CDCF9A0F-78F4-2D6A-1CD8-7D4AF71FD332}"/>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50134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nextCondLst>
                <p:cond evt="onClick" delay="0">
                  <p:tgtEl>
                    <p:spTgt spid="9"/>
                  </p:tgtEl>
                </p:cond>
              </p:nextCondLst>
            </p:seq>
          </p:childTnLst>
        </p:cTn>
      </p:par>
    </p:tnLst>
    <p:bldLst>
      <p:bldP spid="3" grpId="0"/>
      <p:bldP spid="7" grpId="0"/>
      <p:bldP spid="11"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724312-313F-861D-C4EF-DBA8A1F7BF51}"/>
              </a:ext>
            </a:extLst>
          </p:cNvPr>
          <p:cNvSpPr/>
          <p:nvPr/>
        </p:nvSpPr>
        <p:spPr>
          <a:xfrm>
            <a:off x="1543318" y="1376683"/>
            <a:ext cx="9105363" cy="5009882"/>
          </a:xfrm>
          <a:prstGeom prst="rect">
            <a:avLst/>
          </a:prstGeom>
          <a:solidFill>
            <a:srgbClr val="463EB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3145763" y="289505"/>
            <a:ext cx="5650507"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BÀI</a:t>
            </a:r>
            <a:r>
              <a:rPr kumimoji="0" lang="vi-VN" sz="40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TẬP VỀ NHÀ</a:t>
            </a:r>
            <a:endParaRPr kumimoji="0" lang="en-US" sz="40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11" name="TextBox 10">
            <a:extLst>
              <a:ext uri="{FF2B5EF4-FFF2-40B4-BE49-F238E27FC236}">
                <a16:creationId xmlns:a16="http://schemas.microsoft.com/office/drawing/2014/main" id="{2225CC83-1517-F662-3DFF-89588379EF33}"/>
              </a:ext>
            </a:extLst>
          </p:cNvPr>
          <p:cNvSpPr txBox="1"/>
          <p:nvPr/>
        </p:nvSpPr>
        <p:spPr>
          <a:xfrm>
            <a:off x="2810912" y="2717533"/>
            <a:ext cx="6193382" cy="58477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lnSpc>
                <a:spcPct val="150000"/>
              </a:lnSpc>
            </a:pPr>
            <a:r>
              <a:rPr lang="vi-VN">
                <a:solidFill>
                  <a:schemeClr val="bg1"/>
                </a:solidFill>
              </a:rPr>
              <a:t>Làm kẹo tinh thể với 5 màu khác nhau</a:t>
            </a:r>
            <a:endParaRPr kumimoji="0" lang="vi-VN" sz="2400" b="0" i="0" u="none" strike="noStrike" kern="1200" cap="none" spc="0" normalizeH="0" baseline="0" noProof="0">
              <a:ln>
                <a:noFill/>
              </a:ln>
              <a:solidFill>
                <a:schemeClr val="bg1"/>
              </a:solidFill>
              <a:effectLst/>
              <a:uLnTx/>
              <a:uFillTx/>
            </a:endParaRPr>
          </a:p>
        </p:txBody>
      </p:sp>
      <p:sp>
        <p:nvSpPr>
          <p:cNvPr id="4" name="Rectangle 3">
            <a:extLst>
              <a:ext uri="{FF2B5EF4-FFF2-40B4-BE49-F238E27FC236}">
                <a16:creationId xmlns:a16="http://schemas.microsoft.com/office/drawing/2014/main" id="{26364D60-26A5-F102-4A53-B7C5B850271D}"/>
              </a:ext>
            </a:extLst>
          </p:cNvPr>
          <p:cNvSpPr/>
          <p:nvPr/>
        </p:nvSpPr>
        <p:spPr>
          <a:xfrm>
            <a:off x="2071351" y="1821004"/>
            <a:ext cx="8049296" cy="4121239"/>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2FB7AB06-5C13-3946-6A35-F3F36E9D2A3E}"/>
              </a:ext>
            </a:extLst>
          </p:cNvPr>
          <p:cNvSpPr txBox="1"/>
          <p:nvPr/>
        </p:nvSpPr>
        <p:spPr>
          <a:xfrm>
            <a:off x="2810912" y="3876674"/>
            <a:ext cx="6193382" cy="1138773"/>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lnSpc>
                <a:spcPct val="150000"/>
              </a:lnSpc>
            </a:pPr>
            <a:r>
              <a:rPr lang="vi-VN">
                <a:solidFill>
                  <a:schemeClr val="bg1"/>
                </a:solidFill>
              </a:rPr>
              <a:t>Ghi chép đầy đủ quy trình và sự thay đổi nhiệt độ, sự hình thành tinh thể sau 5 ngày</a:t>
            </a:r>
            <a:endParaRPr kumimoji="0" lang="vi-VN" sz="2400" b="0" i="0" u="none" strike="noStrike" kern="1200" cap="none" spc="0" normalizeH="0" baseline="0" noProof="0">
              <a:ln>
                <a:noFill/>
              </a:ln>
              <a:solidFill>
                <a:schemeClr val="bg1"/>
              </a:solidFill>
              <a:effectLst/>
              <a:uLnTx/>
              <a:uFillTx/>
            </a:endParaRPr>
          </a:p>
        </p:txBody>
      </p:sp>
      <p:pic>
        <p:nvPicPr>
          <p:cNvPr id="5" name="Picture 4">
            <a:extLst>
              <a:ext uri="{FF2B5EF4-FFF2-40B4-BE49-F238E27FC236}">
                <a16:creationId xmlns:a16="http://schemas.microsoft.com/office/drawing/2014/main" id="{CC06DBD9-DAFE-9EE0-3CA4-36C15C099104}"/>
              </a:ext>
            </a:extLst>
          </p:cNvPr>
          <p:cNvPicPr>
            <a:picLocks noChangeAspect="1"/>
          </p:cNvPicPr>
          <p:nvPr/>
        </p:nvPicPr>
        <p:blipFill rotWithShape="1">
          <a:blip r:embed="rId4">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61993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88F26249-FA81-9917-542F-58BE59EB0EAC}"/>
              </a:ext>
            </a:extLst>
          </p:cNvPr>
          <p:cNvSpPr/>
          <p:nvPr/>
        </p:nvSpPr>
        <p:spPr>
          <a:xfrm flipV="1">
            <a:off x="2252808" y="2209180"/>
            <a:ext cx="7086600" cy="1819275"/>
          </a:xfrm>
          <a:prstGeom prst="flowChartDocument">
            <a:avLst/>
          </a:prstGeom>
          <a:solidFill>
            <a:srgbClr val="07A5B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1788018" y="454952"/>
            <a:ext cx="3821474"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ÔN TẬP KIẾN THỨC</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2" name="TextBox 1">
            <a:extLst>
              <a:ext uri="{FF2B5EF4-FFF2-40B4-BE49-F238E27FC236}">
                <a16:creationId xmlns:a16="http://schemas.microsoft.com/office/drawing/2014/main" id="{B2078994-2B72-E581-12BF-54237F02C4B2}"/>
              </a:ext>
            </a:extLst>
          </p:cNvPr>
          <p:cNvSpPr txBox="1"/>
          <p:nvPr/>
        </p:nvSpPr>
        <p:spPr>
          <a:xfrm>
            <a:off x="2586509" y="2967335"/>
            <a:ext cx="7352683"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Trình</a:t>
            </a:r>
            <a:r>
              <a:rPr lang="vi-VN">
                <a:solidFill>
                  <a:schemeClr val="bg1"/>
                </a:solidFill>
              </a:rPr>
              <a:t> bày phương án tạo mầm tinh thể cho kẹo</a:t>
            </a:r>
            <a:endParaRPr kumimoji="0" lang="vi-VN" sz="2400" b="0" i="0" u="none" strike="noStrike" kern="1200" cap="none" spc="0" normalizeH="0" baseline="0" noProof="0">
              <a:ln>
                <a:noFill/>
              </a:ln>
              <a:solidFill>
                <a:schemeClr val="bg1"/>
              </a:solidFill>
              <a:effectLst/>
              <a:uLnTx/>
              <a:uFillTx/>
            </a:endParaRPr>
          </a:p>
        </p:txBody>
      </p:sp>
      <p:pic>
        <p:nvPicPr>
          <p:cNvPr id="9" name="Picture 8">
            <a:extLst>
              <a:ext uri="{FF2B5EF4-FFF2-40B4-BE49-F238E27FC236}">
                <a16:creationId xmlns:a16="http://schemas.microsoft.com/office/drawing/2014/main" id="{ACA1FB9D-ABD0-EB30-1BFA-91C94346A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173" y="4493548"/>
            <a:ext cx="2143125" cy="2143125"/>
          </a:xfrm>
          <a:prstGeom prst="rect">
            <a:avLst/>
          </a:prstGeom>
        </p:spPr>
      </p:pic>
      <p:pic>
        <p:nvPicPr>
          <p:cNvPr id="5" name="Picture 4">
            <a:extLst>
              <a:ext uri="{FF2B5EF4-FFF2-40B4-BE49-F238E27FC236}">
                <a16:creationId xmlns:a16="http://schemas.microsoft.com/office/drawing/2014/main" id="{531B12FE-6AD6-43FB-33B2-F90452AD7974}"/>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31314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55E46B72-635F-99D2-B8EB-0CB8E45A8810}"/>
              </a:ext>
            </a:extLst>
          </p:cNvPr>
          <p:cNvSpPr/>
          <p:nvPr/>
        </p:nvSpPr>
        <p:spPr>
          <a:xfrm>
            <a:off x="6948930" y="2810477"/>
            <a:ext cx="4671844" cy="1666875"/>
          </a:xfrm>
          <a:prstGeom prst="ellipse">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Rounded Corners 2">
            <a:extLst>
              <a:ext uri="{FF2B5EF4-FFF2-40B4-BE49-F238E27FC236}">
                <a16:creationId xmlns:a16="http://schemas.microsoft.com/office/drawing/2014/main" id="{270DFFE8-853E-0DB8-17F4-68E37797DCCF}"/>
              </a:ext>
            </a:extLst>
          </p:cNvPr>
          <p:cNvSpPr/>
          <p:nvPr/>
        </p:nvSpPr>
        <p:spPr>
          <a:xfrm>
            <a:off x="638175" y="1815856"/>
            <a:ext cx="5457825" cy="3864715"/>
          </a:xfrm>
          <a:prstGeom prst="roundRect">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B2078994-2B72-E581-12BF-54237F02C4B2}"/>
              </a:ext>
            </a:extLst>
          </p:cNvPr>
          <p:cNvSpPr txBox="1"/>
          <p:nvPr/>
        </p:nvSpPr>
        <p:spPr>
          <a:xfrm>
            <a:off x="842429" y="2188470"/>
            <a:ext cx="558853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Đánh giá các phương án đã đề xuất</a:t>
            </a:r>
            <a:endParaRPr kumimoji="0" lang="vi-VN" sz="2400" b="0" i="0" u="none" strike="noStrike" kern="1200" cap="none" spc="0" normalizeH="0" baseline="0" noProof="0">
              <a:ln>
                <a:noFill/>
              </a:ln>
              <a:solidFill>
                <a:schemeClr val="bg1"/>
              </a:solidFill>
              <a:effectLst/>
              <a:uLnTx/>
              <a:uFillTx/>
            </a:endParaRPr>
          </a:p>
        </p:txBody>
      </p:sp>
      <p:sp>
        <p:nvSpPr>
          <p:cNvPr id="4" name="TextBox 3">
            <a:extLst>
              <a:ext uri="{FF2B5EF4-FFF2-40B4-BE49-F238E27FC236}">
                <a16:creationId xmlns:a16="http://schemas.microsoft.com/office/drawing/2014/main" id="{E8946F87-A671-B544-DE9C-44513A9DDCB0}"/>
              </a:ext>
            </a:extLst>
          </p:cNvPr>
          <p:cNvSpPr txBox="1"/>
          <p:nvPr/>
        </p:nvSpPr>
        <p:spPr>
          <a:xfrm>
            <a:off x="817268" y="3043749"/>
            <a:ext cx="5320520"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Tính khả thi của mỗi phương án về: nguyên liệu, dụng cụ, độ phức tạp, thời gian thực hiện</a:t>
            </a:r>
            <a:endParaRPr kumimoji="0" lang="vi-VN" sz="2400" b="0" i="0" u="none" strike="noStrike" kern="1200" cap="none" spc="0" normalizeH="0" baseline="0" noProof="0">
              <a:ln>
                <a:noFill/>
              </a:ln>
              <a:solidFill>
                <a:schemeClr val="bg1"/>
              </a:solidFill>
              <a:effectLst/>
              <a:uLnTx/>
              <a:uFillTx/>
            </a:endParaRPr>
          </a:p>
        </p:txBody>
      </p:sp>
      <p:sp>
        <p:nvSpPr>
          <p:cNvPr id="10" name="TextBox 9">
            <a:extLst>
              <a:ext uri="{FF2B5EF4-FFF2-40B4-BE49-F238E27FC236}">
                <a16:creationId xmlns:a16="http://schemas.microsoft.com/office/drawing/2014/main" id="{74A10B35-FF9C-F1B7-0C4E-B6A685BEF74B}"/>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20564487-24F0-AEB9-6C35-B760CBEAA10C}"/>
              </a:ext>
            </a:extLst>
          </p:cNvPr>
          <p:cNvSpPr txBox="1"/>
          <p:nvPr/>
        </p:nvSpPr>
        <p:spPr>
          <a:xfrm>
            <a:off x="7032505" y="3429000"/>
            <a:ext cx="452132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Tổng kết cách làm kẹo tinh thể </a:t>
            </a:r>
            <a:endParaRPr kumimoji="0" lang="vi-VN" sz="2400" b="0" i="0" u="none" strike="noStrike" kern="1200" cap="none" spc="0" normalizeH="0" baseline="0" noProof="0">
              <a:ln>
                <a:noFill/>
              </a:ln>
              <a:solidFill>
                <a:schemeClr val="bg1"/>
              </a:solidFill>
              <a:effectLst/>
              <a:uLnTx/>
              <a:uFillTx/>
            </a:endParaRPr>
          </a:p>
        </p:txBody>
      </p:sp>
      <p:sp>
        <p:nvSpPr>
          <p:cNvPr id="12" name="Arrow: Notched Right 11">
            <a:extLst>
              <a:ext uri="{FF2B5EF4-FFF2-40B4-BE49-F238E27FC236}">
                <a16:creationId xmlns:a16="http://schemas.microsoft.com/office/drawing/2014/main" id="{DE589F2C-A394-5358-EABB-91586C63667A}"/>
              </a:ext>
            </a:extLst>
          </p:cNvPr>
          <p:cNvSpPr/>
          <p:nvPr/>
        </p:nvSpPr>
        <p:spPr>
          <a:xfrm>
            <a:off x="6096000" y="3228975"/>
            <a:ext cx="852930" cy="830997"/>
          </a:xfrm>
          <a:prstGeom prst="notched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01FBE536-67B1-D81B-7BF0-068833EBA46E}"/>
              </a:ext>
            </a:extLst>
          </p:cNvPr>
          <p:cNvPicPr>
            <a:picLocks noChangeAspect="1"/>
          </p:cNvPicPr>
          <p:nvPr/>
        </p:nvPicPr>
        <p:blipFill rotWithShape="1">
          <a:blip r:embed="rId4">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57722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0-#ppt_w/2"/>
                                          </p:val>
                                        </p:tav>
                                        <p:tav tm="100000">
                                          <p:val>
                                            <p:strVal val="#ppt_x"/>
                                          </p:val>
                                        </p:tav>
                                      </p:tavLst>
                                    </p:anim>
                                    <p:anim calcmode="lin" valueType="num">
                                      <p:cBhvr additive="base">
                                        <p:cTn id="1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2" grpId="0"/>
      <p:bldP spid="4" grpId="0"/>
      <p:bldP spid="10" grpId="0"/>
      <p:bldP spid="6"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847003" y="186683"/>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F53D6812-797E-E23C-77FC-BC47268449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08555" y="762757"/>
            <a:ext cx="5603970" cy="6048966"/>
          </a:xfrm>
          <a:prstGeom prst="rect">
            <a:avLst/>
          </a:prstGeom>
        </p:spPr>
      </p:pic>
      <p:sp>
        <p:nvSpPr>
          <p:cNvPr id="16" name="1">
            <a:extLst>
              <a:ext uri="{FF2B5EF4-FFF2-40B4-BE49-F238E27FC236}">
                <a16:creationId xmlns:a16="http://schemas.microsoft.com/office/drawing/2014/main" id="{CCB475FE-7925-DCE9-1102-5DE78837E7C9}"/>
              </a:ext>
            </a:extLst>
          </p:cNvPr>
          <p:cNvSpPr/>
          <p:nvPr/>
        </p:nvSpPr>
        <p:spPr>
          <a:xfrm>
            <a:off x="3230457" y="1736616"/>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1</a:t>
            </a:r>
            <a:endParaRPr lang="vi-VN"/>
          </a:p>
        </p:txBody>
      </p:sp>
      <p:sp>
        <p:nvSpPr>
          <p:cNvPr id="17" name="2">
            <a:extLst>
              <a:ext uri="{FF2B5EF4-FFF2-40B4-BE49-F238E27FC236}">
                <a16:creationId xmlns:a16="http://schemas.microsoft.com/office/drawing/2014/main" id="{F088A7A7-6EA7-64E9-E7D4-42CA74217E80}"/>
              </a:ext>
            </a:extLst>
          </p:cNvPr>
          <p:cNvSpPr/>
          <p:nvPr/>
        </p:nvSpPr>
        <p:spPr>
          <a:xfrm>
            <a:off x="3248277" y="2503772"/>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2</a:t>
            </a:r>
            <a:endParaRPr lang="vi-VN"/>
          </a:p>
        </p:txBody>
      </p:sp>
      <p:sp>
        <p:nvSpPr>
          <p:cNvPr id="18" name="3">
            <a:extLst>
              <a:ext uri="{FF2B5EF4-FFF2-40B4-BE49-F238E27FC236}">
                <a16:creationId xmlns:a16="http://schemas.microsoft.com/office/drawing/2014/main" id="{2BEC6D0A-D268-BED6-DE5F-BEB5681E34BA}"/>
              </a:ext>
            </a:extLst>
          </p:cNvPr>
          <p:cNvSpPr/>
          <p:nvPr/>
        </p:nvSpPr>
        <p:spPr>
          <a:xfrm>
            <a:off x="3224104" y="3270928"/>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3</a:t>
            </a:r>
            <a:endParaRPr lang="vi-VN"/>
          </a:p>
        </p:txBody>
      </p:sp>
      <p:sp>
        <p:nvSpPr>
          <p:cNvPr id="19" name="4">
            <a:extLst>
              <a:ext uri="{FF2B5EF4-FFF2-40B4-BE49-F238E27FC236}">
                <a16:creationId xmlns:a16="http://schemas.microsoft.com/office/drawing/2014/main" id="{4A8747A6-FEA4-55EB-21D4-F0B99AAF4B81}"/>
              </a:ext>
            </a:extLst>
          </p:cNvPr>
          <p:cNvSpPr/>
          <p:nvPr/>
        </p:nvSpPr>
        <p:spPr>
          <a:xfrm>
            <a:off x="3214255" y="4038084"/>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4</a:t>
            </a:r>
            <a:endParaRPr lang="vi-VN"/>
          </a:p>
        </p:txBody>
      </p:sp>
      <p:sp>
        <p:nvSpPr>
          <p:cNvPr id="22" name="5">
            <a:extLst>
              <a:ext uri="{FF2B5EF4-FFF2-40B4-BE49-F238E27FC236}">
                <a16:creationId xmlns:a16="http://schemas.microsoft.com/office/drawing/2014/main" id="{7A6D847F-377B-2E9E-AC84-4E649D14DBA9}"/>
              </a:ext>
            </a:extLst>
          </p:cNvPr>
          <p:cNvSpPr/>
          <p:nvPr/>
        </p:nvSpPr>
        <p:spPr>
          <a:xfrm>
            <a:off x="3214255" y="4805240"/>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5</a:t>
            </a:r>
            <a:endParaRPr lang="vi-VN"/>
          </a:p>
        </p:txBody>
      </p:sp>
      <p:sp>
        <p:nvSpPr>
          <p:cNvPr id="23" name="6">
            <a:extLst>
              <a:ext uri="{FF2B5EF4-FFF2-40B4-BE49-F238E27FC236}">
                <a16:creationId xmlns:a16="http://schemas.microsoft.com/office/drawing/2014/main" id="{91227245-9061-471A-3323-D6B6444188B2}"/>
              </a:ext>
            </a:extLst>
          </p:cNvPr>
          <p:cNvSpPr/>
          <p:nvPr/>
        </p:nvSpPr>
        <p:spPr>
          <a:xfrm>
            <a:off x="3214255" y="5572396"/>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6</a:t>
            </a:r>
            <a:endParaRPr lang="vi-VN"/>
          </a:p>
        </p:txBody>
      </p:sp>
      <p:sp>
        <p:nvSpPr>
          <p:cNvPr id="24" name="TextBox 23">
            <a:extLst>
              <a:ext uri="{FF2B5EF4-FFF2-40B4-BE49-F238E27FC236}">
                <a16:creationId xmlns:a16="http://schemas.microsoft.com/office/drawing/2014/main" id="{4322A445-C9C4-8368-02B6-953E214B4451}"/>
              </a:ext>
            </a:extLst>
          </p:cNvPr>
          <p:cNvSpPr txBox="1"/>
          <p:nvPr/>
        </p:nvSpPr>
        <p:spPr>
          <a:xfrm>
            <a:off x="4014503" y="2037771"/>
            <a:ext cx="4695390"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en-US" sz="1800">
                <a:solidFill>
                  <a:srgbClr val="7030A0"/>
                </a:solidFill>
              </a:rPr>
              <a:t>Tạo ra kẹo tinh thể nhiều màu sắc từ đường</a:t>
            </a:r>
            <a:endParaRPr lang="vi-VN" sz="1800">
              <a:solidFill>
                <a:srgbClr val="7030A0"/>
              </a:solidFill>
            </a:endParaRPr>
          </a:p>
        </p:txBody>
      </p:sp>
      <p:sp>
        <p:nvSpPr>
          <p:cNvPr id="25" name="TextBox 24">
            <a:extLst>
              <a:ext uri="{FF2B5EF4-FFF2-40B4-BE49-F238E27FC236}">
                <a16:creationId xmlns:a16="http://schemas.microsoft.com/office/drawing/2014/main" id="{BAA47B6A-6662-C600-B275-0D1CD2D62F5C}"/>
              </a:ext>
            </a:extLst>
          </p:cNvPr>
          <p:cNvSpPr txBox="1"/>
          <p:nvPr/>
        </p:nvSpPr>
        <p:spPr>
          <a:xfrm>
            <a:off x="4474471" y="2341098"/>
            <a:ext cx="4493660"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Các tinh thể kẹo bám đều trên que, bề mặt tinh thể bóng</a:t>
            </a:r>
          </a:p>
        </p:txBody>
      </p:sp>
      <p:sp>
        <p:nvSpPr>
          <p:cNvPr id="26" name="TextBox 25">
            <a:extLst>
              <a:ext uri="{FF2B5EF4-FFF2-40B4-BE49-F238E27FC236}">
                <a16:creationId xmlns:a16="http://schemas.microsoft.com/office/drawing/2014/main" id="{D22E4234-AF80-ED0B-A5F5-D646738D2AFB}"/>
              </a:ext>
            </a:extLst>
          </p:cNvPr>
          <p:cNvSpPr txBox="1"/>
          <p:nvPr/>
        </p:nvSpPr>
        <p:spPr>
          <a:xfrm>
            <a:off x="3928627" y="2931438"/>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Kẹo tinh thể có nhiều màu sắc hấp dẫn</a:t>
            </a:r>
          </a:p>
        </p:txBody>
      </p:sp>
      <p:sp>
        <p:nvSpPr>
          <p:cNvPr id="27" name="TextBox 26">
            <a:extLst>
              <a:ext uri="{FF2B5EF4-FFF2-40B4-BE49-F238E27FC236}">
                <a16:creationId xmlns:a16="http://schemas.microsoft.com/office/drawing/2014/main" id="{C6469CCF-1BCA-1D3E-A55E-765F96319349}"/>
              </a:ext>
            </a:extLst>
          </p:cNvPr>
          <p:cNvSpPr txBox="1"/>
          <p:nvPr/>
        </p:nvSpPr>
        <p:spPr>
          <a:xfrm>
            <a:off x="5795108" y="3216293"/>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Tạo ra dung dịch quá bão hòa</a:t>
            </a:r>
          </a:p>
        </p:txBody>
      </p:sp>
      <p:sp>
        <p:nvSpPr>
          <p:cNvPr id="28" name="TextBox 27">
            <a:extLst>
              <a:ext uri="{FF2B5EF4-FFF2-40B4-BE49-F238E27FC236}">
                <a16:creationId xmlns:a16="http://schemas.microsoft.com/office/drawing/2014/main" id="{9CE14A86-7013-D813-69D0-116F2F2FB3BA}"/>
              </a:ext>
            </a:extLst>
          </p:cNvPr>
          <p:cNvSpPr txBox="1"/>
          <p:nvPr/>
        </p:nvSpPr>
        <p:spPr>
          <a:xfrm>
            <a:off x="3869679" y="3501926"/>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Tạo màu cho dung dịch quá bão hòa</a:t>
            </a:r>
          </a:p>
        </p:txBody>
      </p:sp>
      <p:sp>
        <p:nvSpPr>
          <p:cNvPr id="29" name="TextBox 28">
            <a:extLst>
              <a:ext uri="{FF2B5EF4-FFF2-40B4-BE49-F238E27FC236}">
                <a16:creationId xmlns:a16="http://schemas.microsoft.com/office/drawing/2014/main" id="{23FF71D9-4BB9-3707-1F63-9F0CB84C94C3}"/>
              </a:ext>
            </a:extLst>
          </p:cNvPr>
          <p:cNvSpPr txBox="1"/>
          <p:nvPr/>
        </p:nvSpPr>
        <p:spPr>
          <a:xfrm>
            <a:off x="3915860" y="3805518"/>
            <a:ext cx="2180140"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Nuôi cấy tinh thể</a:t>
            </a:r>
          </a:p>
        </p:txBody>
      </p:sp>
      <p:sp>
        <p:nvSpPr>
          <p:cNvPr id="32" name="Arrow: Right 31">
            <a:extLst>
              <a:ext uri="{FF2B5EF4-FFF2-40B4-BE49-F238E27FC236}">
                <a16:creationId xmlns:a16="http://schemas.microsoft.com/office/drawing/2014/main" id="{DE59B50F-4BB8-E4D0-16E6-D52C5F67BDB2}"/>
              </a:ext>
            </a:extLst>
          </p:cNvPr>
          <p:cNvSpPr/>
          <p:nvPr/>
        </p:nvSpPr>
        <p:spPr>
          <a:xfrm>
            <a:off x="209449" y="2696867"/>
            <a:ext cx="2558272" cy="1479677"/>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B2078994-2B72-E581-12BF-54237F02C4B2}"/>
              </a:ext>
            </a:extLst>
          </p:cNvPr>
          <p:cNvSpPr txBox="1"/>
          <p:nvPr/>
        </p:nvSpPr>
        <p:spPr>
          <a:xfrm>
            <a:off x="359030" y="3040261"/>
            <a:ext cx="2100700"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Lập bản kế hoạch cụ thể</a:t>
            </a:r>
            <a:endParaRPr kumimoji="0" lang="vi-VN" sz="2400" b="0" i="0" u="none" strike="noStrike" kern="1200" cap="none" spc="0" normalizeH="0" baseline="0" noProof="0">
              <a:ln>
                <a:noFill/>
              </a:ln>
              <a:solidFill>
                <a:schemeClr val="bg1"/>
              </a:solidFill>
              <a:effectLst/>
              <a:uLnTx/>
              <a:uFillTx/>
            </a:endParaRPr>
          </a:p>
        </p:txBody>
      </p:sp>
      <p:pic>
        <p:nvPicPr>
          <p:cNvPr id="34" name="Graphic 33" descr="Star">
            <a:hlinkClick r:id="rId5" action="ppaction://hlinksldjump"/>
            <a:extLst>
              <a:ext uri="{FF2B5EF4-FFF2-40B4-BE49-F238E27FC236}">
                <a16:creationId xmlns:a16="http://schemas.microsoft.com/office/drawing/2014/main" id="{58ACE21A-DEE6-A4B7-D352-4DE0FD7F8C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10978" y="3305659"/>
            <a:ext cx="461825" cy="461825"/>
          </a:xfrm>
          <a:prstGeom prst="rect">
            <a:avLst/>
          </a:prstGeom>
        </p:spPr>
      </p:pic>
      <p:sp>
        <p:nvSpPr>
          <p:cNvPr id="35" name="TextBox 34">
            <a:extLst>
              <a:ext uri="{FF2B5EF4-FFF2-40B4-BE49-F238E27FC236}">
                <a16:creationId xmlns:a16="http://schemas.microsoft.com/office/drawing/2014/main" id="{2AE27C9E-7ABF-76C9-ADDB-3B0F206FB77B}"/>
              </a:ext>
            </a:extLst>
          </p:cNvPr>
          <p:cNvSpPr txBox="1"/>
          <p:nvPr/>
        </p:nvSpPr>
        <p:spPr>
          <a:xfrm>
            <a:off x="9289005" y="3764163"/>
            <a:ext cx="937375"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Lưu ý</a:t>
            </a:r>
          </a:p>
        </p:txBody>
      </p:sp>
      <p:pic>
        <p:nvPicPr>
          <p:cNvPr id="4" name="Picture 3">
            <a:extLst>
              <a:ext uri="{FF2B5EF4-FFF2-40B4-BE49-F238E27FC236}">
                <a16:creationId xmlns:a16="http://schemas.microsoft.com/office/drawing/2014/main" id="{6DB1D2DE-72EC-A9B0-92CA-8BEA5EEDE2CE}"/>
              </a:ext>
            </a:extLst>
          </p:cNvPr>
          <p:cNvPicPr>
            <a:picLocks noChangeAspect="1"/>
          </p:cNvPicPr>
          <p:nvPr/>
        </p:nvPicPr>
        <p:blipFill rotWithShape="1">
          <a:blip r:embed="rId8">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85575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0-#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500"/>
                                        <p:tgtEl>
                                          <p:spTgt spid="35"/>
                                        </p:tgtEl>
                                      </p:cBhvr>
                                    </p:animEffect>
                                  </p:childTnLst>
                                </p:cTn>
                              </p:par>
                            </p:childTnLst>
                          </p:cTn>
                        </p:par>
                      </p:childTnLst>
                    </p:cTn>
                  </p:par>
                </p:childTnLst>
              </p:cTn>
              <p:nextCondLst>
                <p:cond evt="onClick" delay="0">
                  <p:tgtEl>
                    <p:spTgt spid="18"/>
                  </p:tgtEl>
                </p:cond>
              </p:nextCondLst>
            </p:seq>
          </p:childTnLst>
        </p:cTn>
      </p:par>
    </p:tnLst>
    <p:bldLst>
      <p:bldP spid="3" grpId="0"/>
      <p:bldP spid="16" grpId="0" animBg="1"/>
      <p:bldP spid="17" grpId="0" animBg="1"/>
      <p:bldP spid="18" grpId="0" animBg="1"/>
      <p:bldP spid="19" grpId="0" animBg="1"/>
      <p:bldP spid="22" grpId="0" animBg="1"/>
      <p:bldP spid="23" grpId="0" animBg="1"/>
      <p:bldP spid="24" grpId="0"/>
      <p:bldP spid="25" grpId="0"/>
      <p:bldP spid="26" grpId="0"/>
      <p:bldP spid="27" grpId="0"/>
      <p:bldP spid="28" grpId="0"/>
      <p:bldP spid="29" grpId="0"/>
      <p:bldP spid="32" grpId="0" animBg="1"/>
      <p:bldP spid="2"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517403" y="1796136"/>
            <a:ext cx="392165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en-US">
                <a:solidFill>
                  <a:srgbClr val="002060"/>
                </a:solidFill>
              </a:rPr>
              <a:t>Hoàn thiện nội dung </a:t>
            </a:r>
            <a:endParaRPr lang="vi-VN">
              <a:solidFill>
                <a:srgbClr val="002060"/>
              </a:solidFill>
            </a:endParaRPr>
          </a:p>
        </p:txBody>
      </p:sp>
      <p:pic>
        <p:nvPicPr>
          <p:cNvPr id="15" name="Picture 14">
            <a:extLst>
              <a:ext uri="{FF2B5EF4-FFF2-40B4-BE49-F238E27FC236}">
                <a16:creationId xmlns:a16="http://schemas.microsoft.com/office/drawing/2014/main" id="{CA5FD522-BD4F-22CE-D460-F47378B58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552" y="1386885"/>
            <a:ext cx="7730511" cy="4782217"/>
          </a:xfrm>
          <a:prstGeom prst="rect">
            <a:avLst/>
          </a:prstGeom>
        </p:spPr>
      </p:pic>
      <p:pic>
        <p:nvPicPr>
          <p:cNvPr id="20" name="Đáp án">
            <a:extLst>
              <a:ext uri="{FF2B5EF4-FFF2-40B4-BE49-F238E27FC236}">
                <a16:creationId xmlns:a16="http://schemas.microsoft.com/office/drawing/2014/main" id="{5A56E131-53CB-EF59-8229-01993D802A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534" y="4892376"/>
            <a:ext cx="1142341" cy="1142341"/>
          </a:xfrm>
          <a:prstGeom prst="rect">
            <a:avLst/>
          </a:prstGeom>
        </p:spPr>
      </p:pic>
      <p:sp>
        <p:nvSpPr>
          <p:cNvPr id="21" name="TextBox 20">
            <a:extLst>
              <a:ext uri="{FF2B5EF4-FFF2-40B4-BE49-F238E27FC236}">
                <a16:creationId xmlns:a16="http://schemas.microsoft.com/office/drawing/2014/main" id="{A4ACF584-B76A-9AC1-D04F-1D51195B1AB3}"/>
              </a:ext>
            </a:extLst>
          </p:cNvPr>
          <p:cNvSpPr txBox="1"/>
          <p:nvPr/>
        </p:nvSpPr>
        <p:spPr>
          <a:xfrm>
            <a:off x="391560" y="6169102"/>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ĐÁP ÁN</a:t>
            </a:r>
          </a:p>
        </p:txBody>
      </p:sp>
      <p:sp>
        <p:nvSpPr>
          <p:cNvPr id="23" name="TextBox 22">
            <a:extLst>
              <a:ext uri="{FF2B5EF4-FFF2-40B4-BE49-F238E27FC236}">
                <a16:creationId xmlns:a16="http://schemas.microsoft.com/office/drawing/2014/main" id="{7C89E07B-A4BA-4C77-2513-CA70BE7C8BC5}"/>
              </a:ext>
            </a:extLst>
          </p:cNvPr>
          <p:cNvSpPr txBox="1"/>
          <p:nvPr/>
        </p:nvSpPr>
        <p:spPr>
          <a:xfrm>
            <a:off x="3678721" y="2149057"/>
            <a:ext cx="7222169" cy="1426031"/>
          </a:xfrm>
          <a:prstGeom prst="rect">
            <a:avLst/>
          </a:prstGeom>
          <a:noFill/>
        </p:spPr>
        <p:txBody>
          <a:bodyPr wrap="square">
            <a:spAutoFit/>
          </a:bodyPr>
          <a:lstStyle/>
          <a:p>
            <a:pPr algn="just">
              <a:lnSpc>
                <a:spcPct val="150000"/>
              </a:lnSpc>
            </a:pPr>
            <a:r>
              <a:rPr lang="vi-VN" sz="2000">
                <a:solidFill>
                  <a:srgbClr val="7030A0"/>
                </a:solidFill>
                <a:latin typeface="Roboto" panose="02000000000000000000" pitchFamily="2" charset="0"/>
                <a:ea typeface="Roboto" panose="02000000000000000000" pitchFamily="2" charset="0"/>
              </a:rPr>
              <a:t>Cách nhận biết một dung dịch đã bão hòa: Khi cho thêm bao nhiêu chất đó vào thì đều lắng hết xuống đáy, không tan ra nữa thì dung dịch đó đã bão hòa.</a:t>
            </a:r>
          </a:p>
        </p:txBody>
      </p:sp>
      <p:sp>
        <p:nvSpPr>
          <p:cNvPr id="24" name="TextBox 23">
            <a:extLst>
              <a:ext uri="{FF2B5EF4-FFF2-40B4-BE49-F238E27FC236}">
                <a16:creationId xmlns:a16="http://schemas.microsoft.com/office/drawing/2014/main" id="{AA175993-3245-ADA0-186C-B8531977AD55}"/>
              </a:ext>
            </a:extLst>
          </p:cNvPr>
          <p:cNvSpPr txBox="1"/>
          <p:nvPr/>
        </p:nvSpPr>
        <p:spPr>
          <a:xfrm>
            <a:off x="3605158" y="1611470"/>
            <a:ext cx="7369297"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Câu 1: Trình bày cách để nhận biết một dung dịch đã bão hoà hay chưa </a:t>
            </a:r>
            <a:br>
              <a:rPr lang="vi-VN" sz="1800"/>
            </a:br>
            <a:endParaRPr lang="vi-VN" sz="1800">
              <a:solidFill>
                <a:srgbClr val="002060"/>
              </a:solidFill>
            </a:endParaRPr>
          </a:p>
        </p:txBody>
      </p:sp>
      <p:pic>
        <p:nvPicPr>
          <p:cNvPr id="2" name="Picture 1">
            <a:extLst>
              <a:ext uri="{FF2B5EF4-FFF2-40B4-BE49-F238E27FC236}">
                <a16:creationId xmlns:a16="http://schemas.microsoft.com/office/drawing/2014/main" id="{659FDA89-F864-3E26-F15B-717C7F4A2CBD}"/>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09798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6" presetClass="entr" presetSubtype="32"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out)">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nextCondLst>
                <p:cond evt="onClick" delay="0">
                  <p:tgtEl>
                    <p:spTgt spid="20"/>
                  </p:tgtEl>
                </p:cond>
              </p:nextCondLst>
            </p:seq>
          </p:childTnLst>
        </p:cTn>
      </p:par>
    </p:tnLst>
    <p:bldLst>
      <p:bldP spid="3" grpId="0"/>
      <p:bldP spid="6"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517403" y="1796136"/>
            <a:ext cx="392165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en-US">
                <a:solidFill>
                  <a:srgbClr val="002060"/>
                </a:solidFill>
              </a:rPr>
              <a:t>Hoàn thiện nội dung </a:t>
            </a:r>
            <a:endParaRPr lang="vi-VN">
              <a:solidFill>
                <a:srgbClr val="002060"/>
              </a:solidFill>
            </a:endParaRPr>
          </a:p>
        </p:txBody>
      </p:sp>
      <p:pic>
        <p:nvPicPr>
          <p:cNvPr id="15" name="Picture 14">
            <a:extLst>
              <a:ext uri="{FF2B5EF4-FFF2-40B4-BE49-F238E27FC236}">
                <a16:creationId xmlns:a16="http://schemas.microsoft.com/office/drawing/2014/main" id="{CA5FD522-BD4F-22CE-D460-F47378B58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552" y="1386885"/>
            <a:ext cx="7730511" cy="4782217"/>
          </a:xfrm>
          <a:prstGeom prst="rect">
            <a:avLst/>
          </a:prstGeom>
        </p:spPr>
      </p:pic>
      <p:pic>
        <p:nvPicPr>
          <p:cNvPr id="20" name="Đáp án">
            <a:extLst>
              <a:ext uri="{FF2B5EF4-FFF2-40B4-BE49-F238E27FC236}">
                <a16:creationId xmlns:a16="http://schemas.microsoft.com/office/drawing/2014/main" id="{5A56E131-53CB-EF59-8229-01993D802A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534" y="4892376"/>
            <a:ext cx="1142341" cy="1142341"/>
          </a:xfrm>
          <a:prstGeom prst="rect">
            <a:avLst/>
          </a:prstGeom>
        </p:spPr>
      </p:pic>
      <p:sp>
        <p:nvSpPr>
          <p:cNvPr id="21" name="TextBox 20">
            <a:extLst>
              <a:ext uri="{FF2B5EF4-FFF2-40B4-BE49-F238E27FC236}">
                <a16:creationId xmlns:a16="http://schemas.microsoft.com/office/drawing/2014/main" id="{A4ACF584-B76A-9AC1-D04F-1D51195B1AB3}"/>
              </a:ext>
            </a:extLst>
          </p:cNvPr>
          <p:cNvSpPr txBox="1"/>
          <p:nvPr/>
        </p:nvSpPr>
        <p:spPr>
          <a:xfrm>
            <a:off x="391560" y="6169102"/>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ĐÁP ÁN</a:t>
            </a:r>
          </a:p>
        </p:txBody>
      </p:sp>
      <p:sp>
        <p:nvSpPr>
          <p:cNvPr id="23" name="TextBox 22">
            <a:extLst>
              <a:ext uri="{FF2B5EF4-FFF2-40B4-BE49-F238E27FC236}">
                <a16:creationId xmlns:a16="http://schemas.microsoft.com/office/drawing/2014/main" id="{7C89E07B-A4BA-4C77-2513-CA70BE7C8BC5}"/>
              </a:ext>
            </a:extLst>
          </p:cNvPr>
          <p:cNvSpPr txBox="1"/>
          <p:nvPr/>
        </p:nvSpPr>
        <p:spPr>
          <a:xfrm>
            <a:off x="3678721" y="2149057"/>
            <a:ext cx="7222169" cy="1426031"/>
          </a:xfrm>
          <a:prstGeom prst="rect">
            <a:avLst/>
          </a:prstGeom>
          <a:noFill/>
        </p:spPr>
        <p:txBody>
          <a:bodyPr wrap="square">
            <a:spAutoFit/>
          </a:bodyPr>
          <a:lstStyle/>
          <a:p>
            <a:pPr algn="just">
              <a:lnSpc>
                <a:spcPct val="150000"/>
              </a:lnSpc>
            </a:pPr>
            <a:r>
              <a:rPr lang="vi-VN" sz="2000">
                <a:solidFill>
                  <a:srgbClr val="7030A0"/>
                </a:solidFill>
                <a:latin typeface="Roboto" panose="02000000000000000000" pitchFamily="2" charset="0"/>
                <a:ea typeface="Roboto" panose="02000000000000000000" pitchFamily="2" charset="0"/>
              </a:rPr>
              <a:t>Cách nhận biết một dung dịch đã bão hòa: Khi cho thêm bao nhiêu chất đó vào thì đều lắng hết xuống đáy, không tan ra nữa thì dung dịch đó đã bão hòa.</a:t>
            </a:r>
          </a:p>
        </p:txBody>
      </p:sp>
      <p:sp>
        <p:nvSpPr>
          <p:cNvPr id="24" name="TextBox 23">
            <a:extLst>
              <a:ext uri="{FF2B5EF4-FFF2-40B4-BE49-F238E27FC236}">
                <a16:creationId xmlns:a16="http://schemas.microsoft.com/office/drawing/2014/main" id="{AA175993-3245-ADA0-186C-B8531977AD55}"/>
              </a:ext>
            </a:extLst>
          </p:cNvPr>
          <p:cNvSpPr txBox="1"/>
          <p:nvPr/>
        </p:nvSpPr>
        <p:spPr>
          <a:xfrm>
            <a:off x="3605158" y="1611470"/>
            <a:ext cx="7369297"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Câu 1: Trình bày cách để nhận biết một dung dịch đã bão hoà hay chưa </a:t>
            </a:r>
            <a:br>
              <a:rPr lang="vi-VN" sz="1800"/>
            </a:br>
            <a:endParaRPr lang="vi-VN" sz="1800">
              <a:solidFill>
                <a:srgbClr val="002060"/>
              </a:solidFill>
            </a:endParaRPr>
          </a:p>
        </p:txBody>
      </p:sp>
      <p:sp>
        <p:nvSpPr>
          <p:cNvPr id="2" name="TextBox 1">
            <a:extLst>
              <a:ext uri="{FF2B5EF4-FFF2-40B4-BE49-F238E27FC236}">
                <a16:creationId xmlns:a16="http://schemas.microsoft.com/office/drawing/2014/main" id="{31C5F884-D44D-70F1-EE27-F8085536CB04}"/>
              </a:ext>
            </a:extLst>
          </p:cNvPr>
          <p:cNvSpPr txBox="1"/>
          <p:nvPr/>
        </p:nvSpPr>
        <p:spPr>
          <a:xfrm>
            <a:off x="3678721" y="4487046"/>
            <a:ext cx="6599672" cy="964367"/>
          </a:xfrm>
          <a:prstGeom prst="rect">
            <a:avLst/>
          </a:prstGeom>
          <a:noFill/>
        </p:spPr>
        <p:txBody>
          <a:bodyPr wrap="square">
            <a:spAutoFit/>
          </a:bodyPr>
          <a:lstStyle>
            <a:defPPr>
              <a:defRPr lang="vi-VN"/>
            </a:defPPr>
            <a:lvl1pPr algn="just">
              <a:lnSpc>
                <a:spcPct val="150000"/>
              </a:lnSpc>
              <a:defRPr sz="2000">
                <a:solidFill>
                  <a:srgbClr val="7030A0"/>
                </a:solidFill>
                <a:latin typeface="Roboto" panose="02000000000000000000" pitchFamily="2" charset="0"/>
                <a:ea typeface="Roboto" panose="02000000000000000000" pitchFamily="2" charset="0"/>
              </a:defRPr>
            </a:lvl1pPr>
          </a:lstStyle>
          <a:p>
            <a:r>
              <a:rPr lang="vi-VN"/>
              <a:t>Các biện pháp để chất rắn tan nhanh hơn trong nước: nghiền nhỏ chất rắn, khuấy dung dịch, đun nóng</a:t>
            </a:r>
          </a:p>
        </p:txBody>
      </p:sp>
      <p:sp>
        <p:nvSpPr>
          <p:cNvPr id="4" name="TextBox 3">
            <a:extLst>
              <a:ext uri="{FF2B5EF4-FFF2-40B4-BE49-F238E27FC236}">
                <a16:creationId xmlns:a16="http://schemas.microsoft.com/office/drawing/2014/main" id="{A6A5FB99-3263-C026-35B0-B40C03175351}"/>
              </a:ext>
            </a:extLst>
          </p:cNvPr>
          <p:cNvSpPr txBox="1"/>
          <p:nvPr/>
        </p:nvSpPr>
        <p:spPr>
          <a:xfrm>
            <a:off x="3531593" y="3879978"/>
            <a:ext cx="7369297"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Câu 2: Trình bày các biện pháp để chất rắn tan nhanh hơn trong nước</a:t>
            </a:r>
            <a:br>
              <a:rPr lang="vi-VN" sz="1800"/>
            </a:br>
            <a:endParaRPr lang="vi-VN" sz="1800">
              <a:solidFill>
                <a:srgbClr val="002060"/>
              </a:solidFill>
            </a:endParaRPr>
          </a:p>
        </p:txBody>
      </p:sp>
      <p:pic>
        <p:nvPicPr>
          <p:cNvPr id="5" name="Picture 4">
            <a:extLst>
              <a:ext uri="{FF2B5EF4-FFF2-40B4-BE49-F238E27FC236}">
                <a16:creationId xmlns:a16="http://schemas.microsoft.com/office/drawing/2014/main" id="{EACA6F64-9D3F-1544-EE42-6722F8E897C3}"/>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98881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8" presetClass="emph" presetSubtype="0" repeatCount="indefinite" accel="22000" fill="hold" nodeType="withEffect">
                                  <p:stCondLst>
                                    <p:cond delay="0"/>
                                  </p:stCondLst>
                                  <p:childTnLst>
                                    <p:animRot by="21600000">
                                      <p:cBhvr>
                                        <p:cTn id="9" dur="10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nextCondLst>
                <p:cond evt="onClick" delay="0">
                  <p:tgtEl>
                    <p:spTgt spid="20"/>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847003" y="186683"/>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F53D6812-797E-E23C-77FC-BC47268449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08555" y="762757"/>
            <a:ext cx="5603970" cy="6048966"/>
          </a:xfrm>
          <a:prstGeom prst="rect">
            <a:avLst/>
          </a:prstGeom>
        </p:spPr>
      </p:pic>
      <p:sp>
        <p:nvSpPr>
          <p:cNvPr id="16" name="1">
            <a:extLst>
              <a:ext uri="{FF2B5EF4-FFF2-40B4-BE49-F238E27FC236}">
                <a16:creationId xmlns:a16="http://schemas.microsoft.com/office/drawing/2014/main" id="{CCB475FE-7925-DCE9-1102-5DE78837E7C9}"/>
              </a:ext>
            </a:extLst>
          </p:cNvPr>
          <p:cNvSpPr/>
          <p:nvPr/>
        </p:nvSpPr>
        <p:spPr>
          <a:xfrm>
            <a:off x="3230457" y="1736616"/>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1</a:t>
            </a:r>
            <a:endParaRPr lang="vi-VN"/>
          </a:p>
        </p:txBody>
      </p:sp>
      <p:sp>
        <p:nvSpPr>
          <p:cNvPr id="17" name="2">
            <a:extLst>
              <a:ext uri="{FF2B5EF4-FFF2-40B4-BE49-F238E27FC236}">
                <a16:creationId xmlns:a16="http://schemas.microsoft.com/office/drawing/2014/main" id="{F088A7A7-6EA7-64E9-E7D4-42CA74217E80}"/>
              </a:ext>
            </a:extLst>
          </p:cNvPr>
          <p:cNvSpPr/>
          <p:nvPr/>
        </p:nvSpPr>
        <p:spPr>
          <a:xfrm>
            <a:off x="3248277" y="2503772"/>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2</a:t>
            </a:r>
            <a:endParaRPr lang="vi-VN"/>
          </a:p>
        </p:txBody>
      </p:sp>
      <p:sp>
        <p:nvSpPr>
          <p:cNvPr id="18" name="3">
            <a:extLst>
              <a:ext uri="{FF2B5EF4-FFF2-40B4-BE49-F238E27FC236}">
                <a16:creationId xmlns:a16="http://schemas.microsoft.com/office/drawing/2014/main" id="{2BEC6D0A-D268-BED6-DE5F-BEB5681E34BA}"/>
              </a:ext>
            </a:extLst>
          </p:cNvPr>
          <p:cNvSpPr/>
          <p:nvPr/>
        </p:nvSpPr>
        <p:spPr>
          <a:xfrm>
            <a:off x="3224104" y="3270928"/>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3</a:t>
            </a:r>
            <a:endParaRPr lang="vi-VN"/>
          </a:p>
        </p:txBody>
      </p:sp>
      <p:sp>
        <p:nvSpPr>
          <p:cNvPr id="19" name="4">
            <a:hlinkClick r:id="rId5" action="ppaction://hlinksldjump"/>
            <a:extLst>
              <a:ext uri="{FF2B5EF4-FFF2-40B4-BE49-F238E27FC236}">
                <a16:creationId xmlns:a16="http://schemas.microsoft.com/office/drawing/2014/main" id="{4A8747A6-FEA4-55EB-21D4-F0B99AAF4B81}"/>
              </a:ext>
            </a:extLst>
          </p:cNvPr>
          <p:cNvSpPr/>
          <p:nvPr/>
        </p:nvSpPr>
        <p:spPr>
          <a:xfrm>
            <a:off x="3214255" y="4038084"/>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4</a:t>
            </a:r>
            <a:endParaRPr lang="vi-VN"/>
          </a:p>
        </p:txBody>
      </p:sp>
      <p:sp>
        <p:nvSpPr>
          <p:cNvPr id="22" name="5">
            <a:extLst>
              <a:ext uri="{FF2B5EF4-FFF2-40B4-BE49-F238E27FC236}">
                <a16:creationId xmlns:a16="http://schemas.microsoft.com/office/drawing/2014/main" id="{7A6D847F-377B-2E9E-AC84-4E649D14DBA9}"/>
              </a:ext>
            </a:extLst>
          </p:cNvPr>
          <p:cNvSpPr/>
          <p:nvPr/>
        </p:nvSpPr>
        <p:spPr>
          <a:xfrm>
            <a:off x="3214255" y="4805240"/>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5</a:t>
            </a:r>
            <a:endParaRPr lang="vi-VN"/>
          </a:p>
        </p:txBody>
      </p:sp>
      <p:sp>
        <p:nvSpPr>
          <p:cNvPr id="23" name="6">
            <a:extLst>
              <a:ext uri="{FF2B5EF4-FFF2-40B4-BE49-F238E27FC236}">
                <a16:creationId xmlns:a16="http://schemas.microsoft.com/office/drawing/2014/main" id="{91227245-9061-471A-3323-D6B6444188B2}"/>
              </a:ext>
            </a:extLst>
          </p:cNvPr>
          <p:cNvSpPr/>
          <p:nvPr/>
        </p:nvSpPr>
        <p:spPr>
          <a:xfrm>
            <a:off x="3214255" y="5572396"/>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6</a:t>
            </a:r>
            <a:endParaRPr lang="vi-VN"/>
          </a:p>
        </p:txBody>
      </p:sp>
      <p:sp>
        <p:nvSpPr>
          <p:cNvPr id="24" name="TextBox 23">
            <a:extLst>
              <a:ext uri="{FF2B5EF4-FFF2-40B4-BE49-F238E27FC236}">
                <a16:creationId xmlns:a16="http://schemas.microsoft.com/office/drawing/2014/main" id="{4322A445-C9C4-8368-02B6-953E214B4451}"/>
              </a:ext>
            </a:extLst>
          </p:cNvPr>
          <p:cNvSpPr txBox="1"/>
          <p:nvPr/>
        </p:nvSpPr>
        <p:spPr>
          <a:xfrm>
            <a:off x="4014503" y="2037771"/>
            <a:ext cx="4695390"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en-US" sz="1800">
                <a:solidFill>
                  <a:srgbClr val="7030A0"/>
                </a:solidFill>
              </a:rPr>
              <a:t>Tạo ra kẹo tinh thể nhiều màu sắc từ đường</a:t>
            </a:r>
            <a:endParaRPr lang="vi-VN" sz="1800">
              <a:solidFill>
                <a:srgbClr val="7030A0"/>
              </a:solidFill>
            </a:endParaRPr>
          </a:p>
        </p:txBody>
      </p:sp>
      <p:sp>
        <p:nvSpPr>
          <p:cNvPr id="25" name="TextBox 24">
            <a:extLst>
              <a:ext uri="{FF2B5EF4-FFF2-40B4-BE49-F238E27FC236}">
                <a16:creationId xmlns:a16="http://schemas.microsoft.com/office/drawing/2014/main" id="{BAA47B6A-6662-C600-B275-0D1CD2D62F5C}"/>
              </a:ext>
            </a:extLst>
          </p:cNvPr>
          <p:cNvSpPr txBox="1"/>
          <p:nvPr/>
        </p:nvSpPr>
        <p:spPr>
          <a:xfrm>
            <a:off x="4474471" y="2341098"/>
            <a:ext cx="4493660"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Các tinh thể kẹo bám đều trên que, bề mặt tinh thể bóng</a:t>
            </a:r>
          </a:p>
        </p:txBody>
      </p:sp>
      <p:sp>
        <p:nvSpPr>
          <p:cNvPr id="26" name="TextBox 25">
            <a:extLst>
              <a:ext uri="{FF2B5EF4-FFF2-40B4-BE49-F238E27FC236}">
                <a16:creationId xmlns:a16="http://schemas.microsoft.com/office/drawing/2014/main" id="{D22E4234-AF80-ED0B-A5F5-D646738D2AFB}"/>
              </a:ext>
            </a:extLst>
          </p:cNvPr>
          <p:cNvSpPr txBox="1"/>
          <p:nvPr/>
        </p:nvSpPr>
        <p:spPr>
          <a:xfrm>
            <a:off x="3928627" y="2931438"/>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Kẹo tinh thể có nhiều màu sắc hấp dẫn</a:t>
            </a:r>
          </a:p>
        </p:txBody>
      </p:sp>
      <p:sp>
        <p:nvSpPr>
          <p:cNvPr id="27" name="TextBox 26">
            <a:extLst>
              <a:ext uri="{FF2B5EF4-FFF2-40B4-BE49-F238E27FC236}">
                <a16:creationId xmlns:a16="http://schemas.microsoft.com/office/drawing/2014/main" id="{C6469CCF-1BCA-1D3E-A55E-765F96319349}"/>
              </a:ext>
            </a:extLst>
          </p:cNvPr>
          <p:cNvSpPr txBox="1"/>
          <p:nvPr/>
        </p:nvSpPr>
        <p:spPr>
          <a:xfrm>
            <a:off x="5795108" y="3216293"/>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Tạo ra dung dịch quá bão hòa</a:t>
            </a:r>
          </a:p>
        </p:txBody>
      </p:sp>
      <p:sp>
        <p:nvSpPr>
          <p:cNvPr id="28" name="TextBox 27">
            <a:extLst>
              <a:ext uri="{FF2B5EF4-FFF2-40B4-BE49-F238E27FC236}">
                <a16:creationId xmlns:a16="http://schemas.microsoft.com/office/drawing/2014/main" id="{9CE14A86-7013-D813-69D0-116F2F2FB3BA}"/>
              </a:ext>
            </a:extLst>
          </p:cNvPr>
          <p:cNvSpPr txBox="1"/>
          <p:nvPr/>
        </p:nvSpPr>
        <p:spPr>
          <a:xfrm>
            <a:off x="3869679" y="3501926"/>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Tạo màu cho dung dịch quá bão hòa</a:t>
            </a:r>
          </a:p>
        </p:txBody>
      </p:sp>
      <p:sp>
        <p:nvSpPr>
          <p:cNvPr id="29" name="TextBox 28">
            <a:extLst>
              <a:ext uri="{FF2B5EF4-FFF2-40B4-BE49-F238E27FC236}">
                <a16:creationId xmlns:a16="http://schemas.microsoft.com/office/drawing/2014/main" id="{23FF71D9-4BB9-3707-1F63-9F0CB84C94C3}"/>
              </a:ext>
            </a:extLst>
          </p:cNvPr>
          <p:cNvSpPr txBox="1"/>
          <p:nvPr/>
        </p:nvSpPr>
        <p:spPr>
          <a:xfrm>
            <a:off x="3915860" y="3805518"/>
            <a:ext cx="2180140"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Nuôi cấy tinh thể</a:t>
            </a:r>
          </a:p>
        </p:txBody>
      </p:sp>
      <p:sp>
        <p:nvSpPr>
          <p:cNvPr id="32" name="Arrow: Right 31">
            <a:extLst>
              <a:ext uri="{FF2B5EF4-FFF2-40B4-BE49-F238E27FC236}">
                <a16:creationId xmlns:a16="http://schemas.microsoft.com/office/drawing/2014/main" id="{DE59B50F-4BB8-E4D0-16E6-D52C5F67BDB2}"/>
              </a:ext>
            </a:extLst>
          </p:cNvPr>
          <p:cNvSpPr/>
          <p:nvPr/>
        </p:nvSpPr>
        <p:spPr>
          <a:xfrm>
            <a:off x="209449" y="2696867"/>
            <a:ext cx="2558272" cy="1479677"/>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B2078994-2B72-E581-12BF-54237F02C4B2}"/>
              </a:ext>
            </a:extLst>
          </p:cNvPr>
          <p:cNvSpPr txBox="1"/>
          <p:nvPr/>
        </p:nvSpPr>
        <p:spPr>
          <a:xfrm>
            <a:off x="359030" y="3040261"/>
            <a:ext cx="2100700"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Lập bản kế hoạch cụ thể</a:t>
            </a:r>
            <a:endParaRPr kumimoji="0" lang="vi-VN" sz="2400" b="0" i="0" u="none" strike="noStrike" kern="1200" cap="none" spc="0" normalizeH="0" baseline="0" noProof="0">
              <a:ln>
                <a:noFill/>
              </a:ln>
              <a:solidFill>
                <a:schemeClr val="bg1"/>
              </a:solidFill>
              <a:effectLst/>
              <a:uLnTx/>
              <a:uFillTx/>
            </a:endParaRPr>
          </a:p>
        </p:txBody>
      </p:sp>
      <p:pic>
        <p:nvPicPr>
          <p:cNvPr id="4" name="Picture 3">
            <a:extLst>
              <a:ext uri="{FF2B5EF4-FFF2-40B4-BE49-F238E27FC236}">
                <a16:creationId xmlns:a16="http://schemas.microsoft.com/office/drawing/2014/main" id="{F44D853F-C1B8-4135-316C-DBD267726D0E}"/>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6211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0-#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8" presetClass="emph" presetSubtype="0" repeatCount="indefinite" fill="hold" grpId="1" nodeType="withEffect">
                                  <p:stCondLst>
                                    <p:cond delay="0"/>
                                  </p:stCondLst>
                                  <p:endCondLst>
                                    <p:cond evt="onNext" delay="0">
                                      <p:tgtEl>
                                        <p:sldTgt/>
                                      </p:tgtEl>
                                    </p:cond>
                                  </p:endCondLst>
                                  <p:childTnLst>
                                    <p:animRot by="21600000">
                                      <p:cBhvr>
                                        <p:cTn id="41"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childTnLst>
                          </p:cTn>
                        </p:par>
                      </p:childTnLst>
                    </p:cTn>
                  </p:par>
                </p:childTnLst>
              </p:cTn>
              <p:nextCondLst>
                <p:cond evt="onClick" delay="0">
                  <p:tgtEl>
                    <p:spTgt spid="18"/>
                  </p:tgtEl>
                </p:cond>
              </p:nextCondLst>
            </p:seq>
          </p:childTnLst>
        </p:cTn>
      </p:par>
    </p:tnLst>
    <p:bldLst>
      <p:bldP spid="3" grpId="0"/>
      <p:bldP spid="16" grpId="0" animBg="1"/>
      <p:bldP spid="17" grpId="0" animBg="1"/>
      <p:bldP spid="18" grpId="0" animBg="1"/>
      <p:bldP spid="19" grpId="0" animBg="1"/>
      <p:bldP spid="19" grpId="1" animBg="1"/>
      <p:bldP spid="22" grpId="0" animBg="1"/>
      <p:bldP spid="23" grpId="0" animBg="1"/>
      <p:bldP spid="24" grpId="0"/>
      <p:bldP spid="25" grpId="0"/>
      <p:bldP spid="26" grpId="0"/>
      <p:bldP spid="27" grpId="0"/>
      <p:bldP spid="28" grpId="0"/>
      <p:bldP spid="29" grpId="0"/>
      <p:bldP spid="32"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2576</TotalTime>
  <Words>2475</Words>
  <PresentationFormat>Widescreen</PresentationFormat>
  <Paragraphs>242</Paragraphs>
  <Slides>31</Slides>
  <Notes>31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Arial</vt:lpstr>
      <vt:lpstr>Roboto Black</vt:lpstr>
      <vt:lpstr>Calibri Light</vt:lpstr>
      <vt:lpstr>Roboto</vt:lpstr>
      <vt:lpstr>.VnFreeH</vt:lpstr>
      <vt:lpstr>UVN Binh Duong</vt:lpstr>
      <vt:lpstr>Times New Roman</vt:lpstr>
      <vt:lpstr>Pangolin</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2022-09-25T07:14:35Z</dcterms:created>
  <dcterms:modified xsi:type="dcterms:W3CDTF">2022-12-03T09:06:44Z</dcterms:modified>
</cp:coreProperties>
</file>