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99" r:id="rId4"/>
    <p:sldId id="288" r:id="rId5"/>
    <p:sldId id="289" r:id="rId6"/>
    <p:sldId id="290" r:id="rId7"/>
    <p:sldId id="293" r:id="rId8"/>
    <p:sldId id="285" r:id="rId9"/>
    <p:sldId id="286" r:id="rId10"/>
    <p:sldId id="287" r:id="rId11"/>
    <p:sldId id="291" r:id="rId12"/>
    <p:sldId id="294" r:id="rId13"/>
    <p:sldId id="292" r:id="rId14"/>
    <p:sldId id="269" r:id="rId15"/>
    <p:sldId id="270" r:id="rId16"/>
    <p:sldId id="271" r:id="rId17"/>
    <p:sldId id="272" r:id="rId18"/>
    <p:sldId id="273" r:id="rId19"/>
    <p:sldId id="295" r:id="rId20"/>
    <p:sldId id="303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971F-E166-4903-8439-ECF5F34C1638}" type="datetimeFigureOut">
              <a:rPr lang="pt-PT" smtClean="0"/>
              <a:pPr/>
              <a:t>21-05-2012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36CF-9087-4BF9-A8B4-10FC6448EFE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432048" y="5057048"/>
            <a:ext cx="8244408" cy="1700808"/>
          </a:xfrm>
          <a:prstGeom prst="wedgeRoundRectCallout">
            <a:avLst>
              <a:gd name="adj1" fmla="val 75928"/>
              <a:gd name="adj2" fmla="val -891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parents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son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Lisa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Maggie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daughters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We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children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683568" y="5373216"/>
            <a:ext cx="8208912" cy="1296144"/>
          </a:xfrm>
          <a:prstGeom prst="wedgeRoundRectCallout">
            <a:avLst>
              <a:gd name="adj1" fmla="val 74857"/>
              <a:gd name="adj2" fmla="val -1410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Abraham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dad’s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father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grandfather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251520" y="5229200"/>
            <a:ext cx="5760640" cy="1440160"/>
          </a:xfrm>
          <a:prstGeom prst="wedgeRoundRectCallout">
            <a:avLst>
              <a:gd name="adj1" fmla="val -93180"/>
              <a:gd name="adj2" fmla="val -1409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Mona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grandmother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440160" y="4797152"/>
            <a:ext cx="7596336" cy="1944216"/>
          </a:xfrm>
          <a:prstGeom prst="wedgeRoundRectCallout">
            <a:avLst>
              <a:gd name="adj1" fmla="val 73933"/>
              <a:gd name="adj2" fmla="val -958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200" b="1" dirty="0" err="1" smtClean="0">
                <a:solidFill>
                  <a:srgbClr val="C00000"/>
                </a:solidFill>
                <a:latin typeface="Comic Sans MS" pitchFamily="66" charset="0"/>
              </a:rPr>
              <a:t>grandparents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b="1" dirty="0" err="1" smtClean="0">
                <a:solidFill>
                  <a:srgbClr val="C00000"/>
                </a:solidFill>
                <a:latin typeface="Comic Sans MS" pitchFamily="66" charset="0"/>
              </a:rPr>
              <a:t>grandson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sisters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b="1" dirty="0" err="1" smtClean="0">
                <a:solidFill>
                  <a:srgbClr val="C00000"/>
                </a:solidFill>
                <a:latin typeface="Comic Sans MS" pitchFamily="66" charset="0"/>
              </a:rPr>
              <a:t>granddaughters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We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200" dirty="0" err="1" smtClean="0">
                <a:solidFill>
                  <a:srgbClr val="002060"/>
                </a:solidFill>
                <a:latin typeface="Comic Sans MS" pitchFamily="66" charset="0"/>
              </a:rPr>
              <a:t>their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200" b="1" dirty="0" err="1" smtClean="0">
                <a:solidFill>
                  <a:srgbClr val="C00000"/>
                </a:solidFill>
                <a:latin typeface="Comic Sans MS" pitchFamily="66" charset="0"/>
              </a:rPr>
              <a:t>grandchildren</a:t>
            </a:r>
            <a:r>
              <a:rPr lang="pt-PT" sz="3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611560" y="4509120"/>
            <a:ext cx="7200800" cy="2232248"/>
          </a:xfrm>
          <a:prstGeom prst="wedgeRoundRectCallout">
            <a:avLst>
              <a:gd name="adj1" fmla="val -69082"/>
              <a:gd name="adj2" fmla="val -55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Herb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Powell.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dad’s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brother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uncle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nephew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sisters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nieces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mada rectangular arredondada 30"/>
          <p:cNvSpPr/>
          <p:nvPr/>
        </p:nvSpPr>
        <p:spPr>
          <a:xfrm>
            <a:off x="179512" y="188640"/>
            <a:ext cx="5760640" cy="1728192"/>
          </a:xfrm>
          <a:prstGeom prst="wedgeRoundRectCallout">
            <a:avLst>
              <a:gd name="adj1" fmla="val 81373"/>
              <a:gd name="adj2" fmla="val -753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Clancy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*.</a:t>
            </a:r>
            <a:endParaRPr lang="pt-PT" sz="3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mum’s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father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grandpa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0" name="Rectângulo arredondado 29"/>
          <p:cNvSpPr/>
          <p:nvPr/>
        </p:nvSpPr>
        <p:spPr>
          <a:xfrm>
            <a:off x="6876256" y="6237312"/>
            <a:ext cx="2088232" cy="4594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rgbClr val="002060"/>
                </a:solidFill>
                <a:latin typeface="Comic Sans MS" pitchFamily="66" charset="0"/>
              </a:rPr>
              <a:t>* </a:t>
            </a:r>
            <a:r>
              <a:rPr lang="pt-PT" sz="2800" dirty="0" err="1" smtClean="0">
                <a:solidFill>
                  <a:srgbClr val="002060"/>
                </a:solidFill>
                <a:latin typeface="Comic Sans MS" pitchFamily="66" charset="0"/>
              </a:rPr>
              <a:t>deceased</a:t>
            </a:r>
            <a:endParaRPr lang="pt-PT" sz="28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179512" y="188640"/>
            <a:ext cx="5904656" cy="1656184"/>
          </a:xfrm>
          <a:prstGeom prst="wedgeRoundRectCallout">
            <a:avLst>
              <a:gd name="adj1" fmla="val 77550"/>
              <a:gd name="adj2" fmla="val -75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Jackie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mum’s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mother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grandma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1043608" y="4968552"/>
            <a:ext cx="7920880" cy="1700808"/>
          </a:xfrm>
          <a:prstGeom prst="wedgeRoundRectCallout">
            <a:avLst>
              <a:gd name="adj1" fmla="val -68341"/>
              <a:gd name="adj2" fmla="val -45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These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P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atty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Selma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B</a:t>
            </a:r>
            <a:r>
              <a:rPr lang="pt-PT" sz="3600" dirty="0" err="1">
                <a:solidFill>
                  <a:srgbClr val="002060"/>
                </a:solidFill>
                <a:latin typeface="Comic Sans MS" pitchFamily="66" charset="0"/>
              </a:rPr>
              <a:t>o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uvier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mum’s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sisters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aunts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mada rectangular arredondada 28"/>
          <p:cNvSpPr/>
          <p:nvPr/>
        </p:nvSpPr>
        <p:spPr>
          <a:xfrm>
            <a:off x="2267744" y="188640"/>
            <a:ext cx="6696744" cy="1728192"/>
          </a:xfrm>
          <a:prstGeom prst="wedgeRoundRectCallout">
            <a:avLst>
              <a:gd name="adj1" fmla="val 77550"/>
              <a:gd name="adj2" fmla="val -75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Ling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Bouvier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Selma’s</a:t>
            </a:r>
            <a:r>
              <a:rPr lang="pt-PT" sz="3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stepdaughter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cousin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mada rectangular arredondada 30"/>
          <p:cNvSpPr/>
          <p:nvPr/>
        </p:nvSpPr>
        <p:spPr>
          <a:xfrm>
            <a:off x="251520" y="188640"/>
            <a:ext cx="8280920" cy="1080120"/>
          </a:xfrm>
          <a:prstGeom prst="wedgeRoundRectCallout">
            <a:avLst>
              <a:gd name="adj1" fmla="val 77550"/>
              <a:gd name="adj2" fmla="val -753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These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Santa’s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Little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Helper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Snowball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II.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pets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971600" y="2996952"/>
            <a:ext cx="4680520" cy="2952328"/>
          </a:xfrm>
          <a:prstGeom prst="wedgeRoundRectCallout">
            <a:avLst>
              <a:gd name="adj1" fmla="val 61572"/>
              <a:gd name="adj2" fmla="val 185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Hello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algn="ctr"/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I’m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Bart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Let’s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meet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dirty="0" err="1" smtClean="0">
                <a:solidFill>
                  <a:srgbClr val="002060"/>
                </a:solidFill>
                <a:latin typeface="Comic Sans MS" pitchFamily="66" charset="0"/>
              </a:rPr>
              <a:t>family</a:t>
            </a:r>
            <a:r>
              <a:rPr lang="pt-PT" sz="4000" dirty="0" smtClean="0">
                <a:solidFill>
                  <a:srgbClr val="002060"/>
                </a:solidFill>
                <a:latin typeface="Comic Sans MS" pitchFamily="66" charset="0"/>
              </a:rPr>
              <a:t>…</a:t>
            </a:r>
            <a:endParaRPr lang="pt-PT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Forma livre 29"/>
          <p:cNvSpPr/>
          <p:nvPr/>
        </p:nvSpPr>
        <p:spPr>
          <a:xfrm>
            <a:off x="536096" y="3584917"/>
            <a:ext cx="6124136" cy="2482948"/>
          </a:xfrm>
          <a:custGeom>
            <a:avLst/>
            <a:gdLst>
              <a:gd name="connsiteX0" fmla="*/ 3296529 w 6124136"/>
              <a:gd name="connsiteY0" fmla="*/ 297766 h 2482948"/>
              <a:gd name="connsiteX1" fmla="*/ 862819 w 6124136"/>
              <a:gd name="connsiteY1" fmla="*/ 311834 h 2482948"/>
              <a:gd name="connsiteX2" fmla="*/ 792480 w 6124136"/>
              <a:gd name="connsiteY2" fmla="*/ 2168769 h 2482948"/>
              <a:gd name="connsiteX3" fmla="*/ 5617699 w 6124136"/>
              <a:gd name="connsiteY3" fmla="*/ 2196905 h 2482948"/>
              <a:gd name="connsiteX4" fmla="*/ 3831102 w 6124136"/>
              <a:gd name="connsiteY4" fmla="*/ 1803009 h 2482948"/>
              <a:gd name="connsiteX5" fmla="*/ 4267200 w 6124136"/>
              <a:gd name="connsiteY5" fmla="*/ 1029286 h 2482948"/>
              <a:gd name="connsiteX6" fmla="*/ 3662289 w 6124136"/>
              <a:gd name="connsiteY6" fmla="*/ 1085557 h 2482948"/>
              <a:gd name="connsiteX7" fmla="*/ 3296529 w 6124136"/>
              <a:gd name="connsiteY7" fmla="*/ 297766 h 24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4136" h="2482948">
                <a:moveTo>
                  <a:pt x="3296529" y="297766"/>
                </a:moveTo>
                <a:cubicBezTo>
                  <a:pt x="2829951" y="168812"/>
                  <a:pt x="1280161" y="0"/>
                  <a:pt x="862819" y="311834"/>
                </a:cubicBezTo>
                <a:cubicBezTo>
                  <a:pt x="445478" y="623668"/>
                  <a:pt x="0" y="1854590"/>
                  <a:pt x="792480" y="2168769"/>
                </a:cubicBezTo>
                <a:cubicBezTo>
                  <a:pt x="1584960" y="2482948"/>
                  <a:pt x="5111262" y="2257865"/>
                  <a:pt x="5617699" y="2196905"/>
                </a:cubicBezTo>
                <a:cubicBezTo>
                  <a:pt x="6124136" y="2135945"/>
                  <a:pt x="4056185" y="1997612"/>
                  <a:pt x="3831102" y="1803009"/>
                </a:cubicBezTo>
                <a:cubicBezTo>
                  <a:pt x="3606019" y="1608406"/>
                  <a:pt x="4295335" y="1148861"/>
                  <a:pt x="4267200" y="1029286"/>
                </a:cubicBezTo>
                <a:cubicBezTo>
                  <a:pt x="4239065" y="909711"/>
                  <a:pt x="3821723" y="1205132"/>
                  <a:pt x="3662289" y="1085557"/>
                </a:cubicBezTo>
                <a:cubicBezTo>
                  <a:pt x="3502855" y="965982"/>
                  <a:pt x="3763107" y="426720"/>
                  <a:pt x="3296529" y="29776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dirty="0" smtClean="0">
                <a:solidFill>
                  <a:schemeClr val="tx1"/>
                </a:solidFill>
                <a:latin typeface="Comic Sans MS" pitchFamily="66" charset="0"/>
              </a:rPr>
              <a:t>        </a:t>
            </a:r>
            <a:r>
              <a:rPr lang="pt-PT" sz="4000" b="1" dirty="0" err="1" smtClean="0">
                <a:solidFill>
                  <a:srgbClr val="002060"/>
                </a:solidFill>
                <a:latin typeface="Comic Sans MS" pitchFamily="66" charset="0"/>
              </a:rPr>
              <a:t>We</a:t>
            </a:r>
            <a:r>
              <a:rPr lang="pt-PT" sz="4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b="1" dirty="0" err="1" smtClean="0">
                <a:solidFill>
                  <a:srgbClr val="002060"/>
                </a:solidFill>
                <a:latin typeface="Comic Sans MS" pitchFamily="66" charset="0"/>
              </a:rPr>
              <a:t>love</a:t>
            </a:r>
            <a:endParaRPr lang="pt-PT" sz="4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pt-PT" sz="4000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pt-PT" sz="4000" b="1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4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4000" b="1" dirty="0" err="1" smtClean="0">
                <a:solidFill>
                  <a:srgbClr val="002060"/>
                </a:solidFill>
                <a:latin typeface="Comic Sans MS" pitchFamily="66" charset="0"/>
              </a:rPr>
              <a:t>family</a:t>
            </a:r>
            <a:r>
              <a:rPr lang="pt-PT" sz="40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endParaRPr lang="pt-PT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3779912" y="3212976"/>
            <a:ext cx="4032448" cy="1584176"/>
          </a:xfrm>
          <a:prstGeom prst="wedgeRoundRectCallout">
            <a:avLst>
              <a:gd name="adj1" fmla="val 115863"/>
              <a:gd name="adj2" fmla="val -733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Lisa.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sister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187624" y="5229200"/>
            <a:ext cx="5608248" cy="1224136"/>
          </a:xfrm>
          <a:prstGeom prst="wedgeRoundRectCallout">
            <a:avLst>
              <a:gd name="adj1" fmla="val 113538"/>
              <a:gd name="adj2" fmla="val 1081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Maggie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baby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sister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79512" y="2852936"/>
            <a:ext cx="2592288" cy="1872208"/>
          </a:xfrm>
          <a:prstGeom prst="wedgeRoundRectCallout">
            <a:avLst>
              <a:gd name="adj1" fmla="val -70658"/>
              <a:gd name="adj2" fmla="val 838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They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my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sisters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179512" y="188640"/>
            <a:ext cx="5256584" cy="692696"/>
          </a:xfrm>
          <a:prstGeom prst="wedgeRoundRectCallout">
            <a:avLst>
              <a:gd name="adj1" fmla="val -4391"/>
              <a:gd name="adj2" fmla="val 100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pt-PT" sz="3600" dirty="0" err="1" smtClean="0">
                <a:solidFill>
                  <a:schemeClr val="tx1"/>
                </a:solidFill>
                <a:latin typeface="Comic Sans MS" pitchFamily="66" charset="0"/>
              </a:rPr>
              <a:t>am</a:t>
            </a:r>
            <a:r>
              <a:rPr lang="pt-PT" sz="3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chemeClr val="tx1"/>
                </a:solidFill>
                <a:latin typeface="Comic Sans MS" pitchFamily="66" charset="0"/>
              </a:rPr>
              <a:t>their</a:t>
            </a:r>
            <a:r>
              <a:rPr lang="pt-PT" sz="3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brother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ângulo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5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6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7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4" name="Conexão recta 15"/>
              <p:cNvCxnSpPr>
                <a:stCxn id="23" idx="0"/>
                <a:endCxn id="23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xão recta 24"/>
              <p:cNvCxnSpPr>
                <a:stCxn id="23" idx="7"/>
                <a:endCxn id="23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6" name="Rectângulo arredondado 15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7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8" name="Conexão recta 17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xão recta 21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9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1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2" name="Conexão recta 11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xão recta 14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mada rectangular arredondada 30"/>
          <p:cNvSpPr/>
          <p:nvPr/>
        </p:nvSpPr>
        <p:spPr>
          <a:xfrm>
            <a:off x="3275856" y="836712"/>
            <a:ext cx="5544616" cy="1512168"/>
          </a:xfrm>
          <a:prstGeom prst="wedgeRoundRectCallout">
            <a:avLst>
              <a:gd name="adj1" fmla="val 38812"/>
              <a:gd name="adj2" fmla="val -1175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Homer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father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dad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" name="Grupo 12"/>
            <p:cNvGrpSpPr/>
            <p:nvPr/>
          </p:nvGrpSpPr>
          <p:grpSpPr>
            <a:xfrm>
              <a:off x="7956376" y="2276872"/>
              <a:ext cx="792088" cy="720080"/>
              <a:chOff x="7956376" y="2276872"/>
              <a:chExt cx="792088" cy="720080"/>
            </a:xfrm>
          </p:grpSpPr>
          <p:sp>
            <p:nvSpPr>
              <p:cNvPr id="25" name="Oval 7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6" name="Conexão recta 9"/>
              <p:cNvCxnSpPr/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11"/>
              <p:cNvCxnSpPr/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upo 13"/>
            <p:cNvGrpSpPr/>
            <p:nvPr/>
          </p:nvGrpSpPr>
          <p:grpSpPr>
            <a:xfrm rot="18477967">
              <a:off x="7871799" y="1010398"/>
              <a:ext cx="792088" cy="720080"/>
              <a:chOff x="7956376" y="2276872"/>
              <a:chExt cx="792088" cy="72008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956376" y="2276872"/>
                <a:ext cx="792088" cy="7200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3" name="Conexão recta 15"/>
              <p:cNvCxnSpPr>
                <a:stCxn id="22" idx="0"/>
                <a:endCxn id="22" idx="3"/>
              </p:cNvCxnSpPr>
              <p:nvPr/>
            </p:nvCxnSpPr>
            <p:spPr>
              <a:xfrm flipH="1">
                <a:off x="8072375" y="2276872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cta 23"/>
              <p:cNvCxnSpPr>
                <a:stCxn id="22" idx="7"/>
                <a:endCxn id="22" idx="4"/>
              </p:cNvCxnSpPr>
              <p:nvPr/>
            </p:nvCxnSpPr>
            <p:spPr>
              <a:xfrm flipH="1">
                <a:off x="8352420" y="2382325"/>
                <a:ext cx="280045" cy="61462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o 25"/>
            <p:cNvGrpSpPr/>
            <p:nvPr/>
          </p:nvGrpSpPr>
          <p:grpSpPr>
            <a:xfrm>
              <a:off x="7884368" y="3501008"/>
              <a:ext cx="936104" cy="2664296"/>
              <a:chOff x="7956376" y="3501008"/>
              <a:chExt cx="936104" cy="2664296"/>
            </a:xfrm>
          </p:grpSpPr>
          <p:sp>
            <p:nvSpPr>
              <p:cNvPr id="15" name="Rectângulo arredondado 14"/>
              <p:cNvSpPr/>
              <p:nvPr/>
            </p:nvSpPr>
            <p:spPr>
              <a:xfrm>
                <a:off x="7956376" y="3501008"/>
                <a:ext cx="936104" cy="26642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6" name="Grupo 24"/>
              <p:cNvGrpSpPr/>
              <p:nvPr/>
            </p:nvGrpSpPr>
            <p:grpSpPr>
              <a:xfrm>
                <a:off x="8100392" y="3645024"/>
                <a:ext cx="648072" cy="2376264"/>
                <a:chOff x="8100392" y="3645024"/>
                <a:chExt cx="648072" cy="2376264"/>
              </a:xfrm>
            </p:grpSpPr>
            <p:cxnSp>
              <p:nvCxnSpPr>
                <p:cNvPr id="17" name="Conexão recta 16"/>
                <p:cNvCxnSpPr/>
                <p:nvPr/>
              </p:nvCxnSpPr>
              <p:spPr>
                <a:xfrm>
                  <a:off x="8100392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xão recta 17"/>
                <p:cNvCxnSpPr/>
                <p:nvPr/>
              </p:nvCxnSpPr>
              <p:spPr>
                <a:xfrm>
                  <a:off x="8266860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xão recta 18"/>
                <p:cNvCxnSpPr/>
                <p:nvPr/>
              </p:nvCxnSpPr>
              <p:spPr>
                <a:xfrm>
                  <a:off x="84473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xão recta 19"/>
                <p:cNvCxnSpPr/>
                <p:nvPr/>
              </p:nvCxnSpPr>
              <p:spPr>
                <a:xfrm>
                  <a:off x="8599796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xão recta 20"/>
                <p:cNvCxnSpPr/>
                <p:nvPr/>
              </p:nvCxnSpPr>
              <p:spPr>
                <a:xfrm>
                  <a:off x="8748464" y="3645024"/>
                  <a:ext cx="0" cy="237626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upo 28"/>
            <p:cNvGrpSpPr/>
            <p:nvPr/>
          </p:nvGrpSpPr>
          <p:grpSpPr>
            <a:xfrm>
              <a:off x="323528" y="260648"/>
              <a:ext cx="7272808" cy="6336704"/>
              <a:chOff x="323528" y="260648"/>
              <a:chExt cx="7272808" cy="6336704"/>
            </a:xfrm>
          </p:grpSpPr>
          <p:sp>
            <p:nvSpPr>
              <p:cNvPr id="8" name="Rectângulo arredondado 4"/>
              <p:cNvSpPr/>
              <p:nvPr/>
            </p:nvSpPr>
            <p:spPr>
              <a:xfrm>
                <a:off x="323528" y="260648"/>
                <a:ext cx="7272808" cy="633670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ctângulo arredondado 5"/>
              <p:cNvSpPr/>
              <p:nvPr/>
            </p:nvSpPr>
            <p:spPr>
              <a:xfrm>
                <a:off x="755576" y="620688"/>
                <a:ext cx="6408712" cy="554461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10" name="Grupo 35"/>
              <p:cNvGrpSpPr/>
              <p:nvPr/>
            </p:nvGrpSpPr>
            <p:grpSpPr>
              <a:xfrm>
                <a:off x="683568" y="620688"/>
                <a:ext cx="6552728" cy="5544616"/>
                <a:chOff x="683568" y="620688"/>
                <a:chExt cx="6552728" cy="5544616"/>
              </a:xfrm>
            </p:grpSpPr>
            <p:cxnSp>
              <p:nvCxnSpPr>
                <p:cNvPr id="11" name="Conexão recta 10"/>
                <p:cNvCxnSpPr/>
                <p:nvPr/>
              </p:nvCxnSpPr>
              <p:spPr>
                <a:xfrm>
                  <a:off x="755576" y="620688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xão recta 11"/>
                <p:cNvCxnSpPr/>
                <p:nvPr/>
              </p:nvCxnSpPr>
              <p:spPr>
                <a:xfrm flipV="1">
                  <a:off x="683568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xão recta 12"/>
                <p:cNvCxnSpPr/>
                <p:nvPr/>
              </p:nvCxnSpPr>
              <p:spPr>
                <a:xfrm>
                  <a:off x="7020272" y="5949280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xão recta 13"/>
                <p:cNvCxnSpPr/>
                <p:nvPr/>
              </p:nvCxnSpPr>
              <p:spPr>
                <a:xfrm flipV="1">
                  <a:off x="7020272" y="692696"/>
                  <a:ext cx="216024" cy="216024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8" name="Rectângulo arredondado 5"/>
          <p:cNvSpPr/>
          <p:nvPr/>
        </p:nvSpPr>
        <p:spPr>
          <a:xfrm>
            <a:off x="755576" y="620688"/>
            <a:ext cx="6408712" cy="55446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hamada rectangular arredondada 29"/>
          <p:cNvSpPr/>
          <p:nvPr/>
        </p:nvSpPr>
        <p:spPr>
          <a:xfrm>
            <a:off x="251520" y="5157192"/>
            <a:ext cx="5940152" cy="1296144"/>
          </a:xfrm>
          <a:prstGeom prst="wedgeRoundRectCallout">
            <a:avLst>
              <a:gd name="adj1" fmla="val -69897"/>
              <a:gd name="adj2" fmla="val -877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This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Marge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Simpson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She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is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t-PT" sz="3600" dirty="0" err="1" smtClean="0">
                <a:solidFill>
                  <a:srgbClr val="002060"/>
                </a:solidFill>
                <a:latin typeface="Comic Sans MS" pitchFamily="66" charset="0"/>
              </a:rPr>
              <a:t>our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mother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pt-PT" sz="3600" b="1" dirty="0" err="1" smtClean="0">
                <a:solidFill>
                  <a:srgbClr val="C00000"/>
                </a:solidFill>
                <a:latin typeface="Comic Sans MS" pitchFamily="66" charset="0"/>
              </a:rPr>
              <a:t>mum</a:t>
            </a:r>
            <a:r>
              <a:rPr lang="pt-PT" sz="3600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pt-PT" sz="36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t-PT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245</Words>
  <PresentationFormat>Apresentação no Ecrã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2012-04-10T21:44:38Z</dcterms:created>
  <dcterms:modified xsi:type="dcterms:W3CDTF">2012-05-21T17:25:08Z</dcterms:modified>
</cp:coreProperties>
</file>