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7" r:id="rId5"/>
  </p:sldMasterIdLst>
  <p:notesMasterIdLst>
    <p:notesMasterId r:id="rId8"/>
  </p:notesMasterIdLst>
  <p:sldIdLst>
    <p:sldId id="308" r:id="rId6"/>
    <p:sldId id="307" r:id="rId7"/>
    <p:sldId id="303" r:id="rId9"/>
    <p:sldId id="304" r:id="rId10"/>
    <p:sldId id="305" r:id="rId11"/>
    <p:sldId id="306" r:id="rId12"/>
    <p:sldId id="297" r:id="rId13"/>
    <p:sldId id="298" r:id="rId14"/>
    <p:sldId id="294" r:id="rId15"/>
    <p:sldId id="295" r:id="rId16"/>
    <p:sldId id="291" r:id="rId17"/>
    <p:sldId id="293" r:id="rId18"/>
    <p:sldId id="309" r:id="rId1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/>
  </p:normalViewPr>
  <p:slideViewPr>
    <p:cSldViewPr showGuides="1">
      <p:cViewPr varScale="1">
        <p:scale>
          <a:sx n="86" d="100"/>
          <a:sy n="86" d="100"/>
        </p:scale>
        <p:origin x="-135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4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4581148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4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1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4581148"/>
            <a:ext cx="618427" cy="127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32952"/>
            <a:ext cx="2545493" cy="3285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4D76-CE67-480B-8CEB-6CA6D67AA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6050-B62D-4A9D-BFA6-D528D7451E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audio1.wav"/><Relationship Id="rId1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0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2.wav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2.wav"/><Relationship Id="rId2" Type="http://schemas.openxmlformats.org/officeDocument/2006/relationships/image" Target="../media/image16.jpe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2.wav"/><Relationship Id="rId2" Type="http://schemas.openxmlformats.org/officeDocument/2006/relationships/image" Target="../media/image17.jpe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2.wav"/><Relationship Id="rId2" Type="http://schemas.openxmlformats.org/officeDocument/2006/relationships/image" Target="../media/image18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"/>
            <a:ext cx="9144000" cy="68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1282890"/>
            <a:ext cx="7772400" cy="2971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CHÀO MỪNG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QUÝ THẦY CÔ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VÀ CÁC EM </a:t>
            </a:r>
            <a:b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HỌC SINH!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11" descr="C:\Users\Admin\Downloads\Screenshot_2020-08-14 CloudBook(2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990600"/>
            <a:ext cx="7589838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743200" y="41021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2   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40386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2   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 descr="C:\Users\Admin\Downloads\Screenshot_2020-08-14 CloudBook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838200"/>
            <a:ext cx="7720013" cy="37338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4038600" y="3048000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91200" y="2362200"/>
            <a:ext cx="99060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C:\Users\Admin\Downloads\Screenshot_2020-08-14 CloudBook(4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304800"/>
            <a:ext cx="776605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248400" y="2362200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-   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23574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3   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4338638"/>
            <a:ext cx="457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-   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4333875"/>
            <a:ext cx="45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</a:rPr>
              <a:t>5   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6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  <a:endParaRPr lang="en-US" sz="4500" b="1" dirty="0">
              <a:solidFill>
                <a:srgbClr val="FFFF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431731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92218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97037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210774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4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1800" y="2712318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 hình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330934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40425" y="4267067"/>
            <a:ext cx="3448319" cy="705924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prstClr val="white"/>
                </a:solidFill>
                <a:sym typeface="+mn-ea"/>
              </a:rPr>
              <a:t>Khối hộp lập phương</a:t>
            </a:r>
            <a:endParaRPr lang="en-US" sz="2400"/>
          </a:p>
        </p:txBody>
      </p:sp>
      <p:sp>
        <p:nvSpPr>
          <p:cNvPr id="9" name="Rounded Rectangle 8"/>
          <p:cNvSpPr/>
          <p:nvPr/>
        </p:nvSpPr>
        <p:spPr>
          <a:xfrm>
            <a:off x="4945919" y="4267067"/>
            <a:ext cx="3448319" cy="705924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prstClr val="white"/>
                </a:solidFill>
                <a:sym typeface="+mn-ea"/>
              </a:rPr>
              <a:t>Khối hộp chữ nhật</a:t>
            </a:r>
            <a:endParaRPr lang="en-US" sz="2400"/>
          </a:p>
        </p:txBody>
      </p:sp>
      <p:sp>
        <p:nvSpPr>
          <p:cNvPr id="19" name="Pentagon 18">
            <a:hlinkClick r:id="" action="ppaction://hlinkshowjump?jump=nextslide"/>
          </p:cNvPr>
          <p:cNvSpPr/>
          <p:nvPr/>
        </p:nvSpPr>
        <p:spPr>
          <a:xfrm>
            <a:off x="7234084" y="943034"/>
            <a:ext cx="1814052" cy="685800"/>
          </a:xfrm>
          <a:prstGeom prst="homePlat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>
                <a:solidFill>
                  <a:srgbClr val="7030A0"/>
                </a:solidFill>
              </a:rPr>
              <a:t>NEXT</a:t>
            </a:r>
            <a:endParaRPr lang="en-US" sz="4050" b="1">
              <a:solidFill>
                <a:srgbClr val="7030A0"/>
              </a:solidFill>
            </a:endParaRPr>
          </a:p>
        </p:txBody>
      </p:sp>
      <p:sp>
        <p:nvSpPr>
          <p:cNvPr id="20" name="Pentagon 19">
            <a:hlinkClick r:id="" action="ppaction://hlinkshowjump?jump=previousslide"/>
          </p:cNvPr>
          <p:cNvSpPr/>
          <p:nvPr/>
        </p:nvSpPr>
        <p:spPr>
          <a:xfrm flipH="1">
            <a:off x="82546" y="943034"/>
            <a:ext cx="1814052" cy="685800"/>
          </a:xfrm>
          <a:prstGeom prst="homePlat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>
                <a:solidFill>
                  <a:srgbClr val="7030A0"/>
                </a:solidFill>
              </a:rPr>
              <a:t>PRE</a:t>
            </a:r>
            <a:endParaRPr lang="en-US" sz="12450" b="1">
              <a:solidFill>
                <a:srgbClr val="7030A0"/>
              </a:solidFill>
            </a:endParaRPr>
          </a:p>
        </p:txBody>
      </p:sp>
      <p:pic>
        <p:nvPicPr>
          <p:cNvPr id="2" name="Picture 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60" y="315595"/>
            <a:ext cx="3402330" cy="340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40425" y="4267067"/>
            <a:ext cx="3448319" cy="705924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prstClr val="white"/>
                </a:solidFill>
              </a:rPr>
              <a:t>Khối hộp lập phương</a:t>
            </a: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45919" y="4267067"/>
            <a:ext cx="3448319" cy="705924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prstClr val="white"/>
                </a:solidFill>
              </a:rPr>
              <a:t>Khối hộp chữ nhật</a:t>
            </a: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Pentagon 6">
            <a:hlinkClick r:id="" action="ppaction://hlinkshowjump?jump=nextslide"/>
          </p:cNvPr>
          <p:cNvSpPr/>
          <p:nvPr/>
        </p:nvSpPr>
        <p:spPr>
          <a:xfrm>
            <a:off x="7234084" y="943034"/>
            <a:ext cx="1814052" cy="685800"/>
          </a:xfrm>
          <a:prstGeom prst="homePlat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>
                <a:solidFill>
                  <a:srgbClr val="7030A0"/>
                </a:solidFill>
              </a:rPr>
              <a:t>NEXT</a:t>
            </a:r>
            <a:endParaRPr lang="en-US" sz="4050" b="1">
              <a:solidFill>
                <a:srgbClr val="7030A0"/>
              </a:solidFill>
            </a:endParaRPr>
          </a:p>
        </p:txBody>
      </p:sp>
      <p:sp>
        <p:nvSpPr>
          <p:cNvPr id="17" name="Pentagon 16">
            <a:hlinkClick r:id="" action="ppaction://hlinkshowjump?jump=previousslide"/>
          </p:cNvPr>
          <p:cNvSpPr/>
          <p:nvPr/>
        </p:nvSpPr>
        <p:spPr>
          <a:xfrm flipH="1">
            <a:off x="82546" y="943034"/>
            <a:ext cx="1814052" cy="685800"/>
          </a:xfrm>
          <a:prstGeom prst="homePlat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>
                <a:solidFill>
                  <a:srgbClr val="7030A0"/>
                </a:solidFill>
              </a:rPr>
              <a:t>PRE</a:t>
            </a:r>
            <a:endParaRPr lang="en-US" sz="12450" b="1">
              <a:solidFill>
                <a:srgbClr val="7030A0"/>
              </a:solidFill>
            </a:endParaRPr>
          </a:p>
        </p:txBody>
      </p:sp>
      <p:pic>
        <p:nvPicPr>
          <p:cNvPr id="8" name="Picture 7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35" y="942975"/>
            <a:ext cx="3797935" cy="2848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40425" y="4267067"/>
            <a:ext cx="3448319" cy="705924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prstClr val="white"/>
                </a:solidFill>
                <a:sym typeface="+mn-ea"/>
              </a:rPr>
              <a:t>Khối hộp chữ nhật</a:t>
            </a: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69170" y="4266973"/>
            <a:ext cx="3448319" cy="705924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prstClr val="white"/>
                </a:solidFill>
                <a:sym typeface="+mn-ea"/>
              </a:rPr>
              <a:t>Khối hộp lập phương</a:t>
            </a: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Pentagon 18">
            <a:hlinkClick r:id="" action="ppaction://hlinkshowjump?jump=nextslide"/>
          </p:cNvPr>
          <p:cNvSpPr/>
          <p:nvPr/>
        </p:nvSpPr>
        <p:spPr>
          <a:xfrm>
            <a:off x="7234084" y="943034"/>
            <a:ext cx="1814052" cy="685800"/>
          </a:xfrm>
          <a:prstGeom prst="homePlat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>
                <a:solidFill>
                  <a:srgbClr val="7030A0"/>
                </a:solidFill>
              </a:rPr>
              <a:t>NEXT</a:t>
            </a:r>
            <a:endParaRPr lang="en-US" sz="4050" b="1">
              <a:solidFill>
                <a:srgbClr val="7030A0"/>
              </a:solidFill>
            </a:endParaRPr>
          </a:p>
        </p:txBody>
      </p:sp>
      <p:sp>
        <p:nvSpPr>
          <p:cNvPr id="20" name="Pentagon 19">
            <a:hlinkClick r:id="" action="ppaction://hlinkshowjump?jump=previousslide"/>
          </p:cNvPr>
          <p:cNvSpPr/>
          <p:nvPr/>
        </p:nvSpPr>
        <p:spPr>
          <a:xfrm flipH="1">
            <a:off x="82546" y="943034"/>
            <a:ext cx="1814052" cy="685800"/>
          </a:xfrm>
          <a:prstGeom prst="homePlat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>
                <a:solidFill>
                  <a:srgbClr val="7030A0"/>
                </a:solidFill>
              </a:rPr>
              <a:t>PRE</a:t>
            </a:r>
            <a:endParaRPr lang="en-US" sz="12450" b="1">
              <a:solidFill>
                <a:srgbClr val="7030A0"/>
              </a:solidFill>
            </a:endParaRPr>
          </a:p>
        </p:txBody>
      </p:sp>
      <p:pic>
        <p:nvPicPr>
          <p:cNvPr id="2" name="Picture 1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075" y="478790"/>
            <a:ext cx="4612640" cy="3459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40425" y="4267067"/>
            <a:ext cx="3448319" cy="705924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prstClr val="white"/>
                </a:solidFill>
                <a:sym typeface="+mn-ea"/>
              </a:rPr>
              <a:t>Khối hộp lập phương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52574" y="4266973"/>
            <a:ext cx="3448319" cy="705924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prstClr val="white"/>
                </a:solidFill>
                <a:sym typeface="+mn-ea"/>
              </a:rPr>
              <a:t>Khối hộp chữ nhật</a:t>
            </a: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2" name="Pentagon 21">
            <a:hlinkClick r:id="" action="ppaction://hlinkshowjump?jump=nextslide"/>
          </p:cNvPr>
          <p:cNvSpPr/>
          <p:nvPr/>
        </p:nvSpPr>
        <p:spPr>
          <a:xfrm>
            <a:off x="7234084" y="943034"/>
            <a:ext cx="1814052" cy="685800"/>
          </a:xfrm>
          <a:prstGeom prst="homePlat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>
                <a:solidFill>
                  <a:srgbClr val="7030A0"/>
                </a:solidFill>
              </a:rPr>
              <a:t>NEXT</a:t>
            </a:r>
            <a:endParaRPr lang="en-US" sz="4050" b="1">
              <a:solidFill>
                <a:srgbClr val="7030A0"/>
              </a:solidFill>
            </a:endParaRPr>
          </a:p>
        </p:txBody>
      </p:sp>
      <p:sp>
        <p:nvSpPr>
          <p:cNvPr id="23" name="Pentagon 22">
            <a:hlinkClick r:id="" action="ppaction://hlinkshowjump?jump=previousslide"/>
          </p:cNvPr>
          <p:cNvSpPr/>
          <p:nvPr/>
        </p:nvSpPr>
        <p:spPr>
          <a:xfrm flipH="1">
            <a:off x="82546" y="943034"/>
            <a:ext cx="1814052" cy="685800"/>
          </a:xfrm>
          <a:prstGeom prst="homePlat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>
                <a:solidFill>
                  <a:srgbClr val="7030A0"/>
                </a:solidFill>
              </a:rPr>
              <a:t>PRE</a:t>
            </a:r>
            <a:endParaRPr lang="en-US" sz="12450" b="1">
              <a:solidFill>
                <a:srgbClr val="7030A0"/>
              </a:solidFill>
            </a:endParaRPr>
          </a:p>
        </p:txBody>
      </p:sp>
      <p:pic>
        <p:nvPicPr>
          <p:cNvPr id="4" name="Picture 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75615"/>
            <a:ext cx="3431540" cy="3431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3"/>
          <p:cNvSpPr/>
          <p:nvPr/>
        </p:nvSpPr>
        <p:spPr>
          <a:xfrm>
            <a:off x="990600" y="1752600"/>
            <a:ext cx="7543800" cy="347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4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</a:t>
            </a:r>
            <a:br>
              <a:rPr sz="4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PHÉP TRỪ  - DẤU TRỪ</a:t>
            </a:r>
            <a:endParaRPr sz="4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</a:pPr>
            <a:r>
              <a:rPr sz="4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400" b="1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3" descr="C:\Users\Admin\Downloads\Screenshot_2020-08-14 CloudBook.png"/>
          <p:cNvPicPr>
            <a:picLocks noChangeAspect="1"/>
          </p:cNvPicPr>
          <p:nvPr/>
        </p:nvPicPr>
        <p:blipFill>
          <a:blip r:embed="rId1"/>
          <a:srcRect l="5692" r="5692" b="13014"/>
          <a:stretch>
            <a:fillRect/>
          </a:stretch>
        </p:blipFill>
        <p:spPr>
          <a:xfrm>
            <a:off x="1295400" y="762000"/>
            <a:ext cx="6934200" cy="480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3" descr="C:\Users\Admin\Downloads\Screenshot_2020-08-14 CloudBook(1).png"/>
          <p:cNvPicPr>
            <a:picLocks noChangeAspect="1"/>
          </p:cNvPicPr>
          <p:nvPr/>
        </p:nvPicPr>
        <p:blipFill>
          <a:blip r:embed="rId1"/>
          <a:srcRect l="6154" t="76773" r="6462"/>
          <a:stretch>
            <a:fillRect/>
          </a:stretch>
        </p:blipFill>
        <p:spPr>
          <a:xfrm>
            <a:off x="914400" y="1510030"/>
            <a:ext cx="7483475" cy="3100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WPS Presentation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SimSun</vt:lpstr>
      <vt:lpstr>Wingdings</vt:lpstr>
      <vt:lpstr>Calibri</vt:lpstr>
      <vt:lpstr>.VnAvant</vt:lpstr>
      <vt:lpstr>Times New Roman</vt:lpstr>
      <vt:lpstr>Microsoft YaHei</vt:lpstr>
      <vt:lpstr>Arial Unicode MS</vt:lpstr>
      <vt:lpstr>Calibri</vt:lpstr>
      <vt:lpstr>Calibri Light</vt:lpstr>
      <vt:lpstr>Arial-Rounded</vt:lpstr>
      <vt:lpstr>Vrinda</vt:lpstr>
      <vt:lpstr>DFPOP1-W9</vt:lpstr>
      <vt:lpstr>Segoe Print</vt:lpstr>
      <vt:lpstr>华康少女文字W5</vt:lpstr>
      <vt:lpstr>Cambria</vt:lpstr>
      <vt:lpstr>1_Default Design</vt:lpstr>
      <vt:lpstr>Office Theme</vt:lpstr>
      <vt:lpstr>1_Office 主题</vt:lpstr>
      <vt:lpstr>1_Office Theme</vt:lpstr>
      <vt:lpstr>CHÀO MỪNG  QUÝ THẦY CÔ VÀ CÁC EM  HỌC SINH!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toanbh</cp:lastModifiedBy>
  <cp:revision>145</cp:revision>
  <dcterms:created xsi:type="dcterms:W3CDTF">2002-01-01T10:07:35Z</dcterms:created>
  <dcterms:modified xsi:type="dcterms:W3CDTF">2020-09-29T09:11:29Z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