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323" r:id="rId2"/>
    <p:sldId id="256" r:id="rId3"/>
    <p:sldId id="324" r:id="rId4"/>
    <p:sldId id="325" r:id="rId5"/>
    <p:sldId id="330" r:id="rId6"/>
    <p:sldId id="355" r:id="rId7"/>
    <p:sldId id="326" r:id="rId8"/>
    <p:sldId id="327" r:id="rId9"/>
    <p:sldId id="328" r:id="rId10"/>
    <p:sldId id="329" r:id="rId11"/>
    <p:sldId id="331" r:id="rId12"/>
    <p:sldId id="356" r:id="rId13"/>
    <p:sldId id="357" r:id="rId14"/>
    <p:sldId id="358" r:id="rId15"/>
    <p:sldId id="340" r:id="rId16"/>
    <p:sldId id="341" r:id="rId17"/>
    <p:sldId id="342" r:id="rId18"/>
    <p:sldId id="359" r:id="rId19"/>
    <p:sldId id="343" r:id="rId20"/>
    <p:sldId id="360" r:id="rId21"/>
    <p:sldId id="345" r:id="rId22"/>
    <p:sldId id="361" r:id="rId23"/>
    <p:sldId id="362" r:id="rId24"/>
    <p:sldId id="344" r:id="rId25"/>
    <p:sldId id="348" r:id="rId26"/>
    <p:sldId id="347" r:id="rId27"/>
    <p:sldId id="349" r:id="rId28"/>
    <p:sldId id="350" r:id="rId29"/>
    <p:sldId id="352" r:id="rId30"/>
    <p:sldId id="314" r:id="rId31"/>
    <p:sldId id="322" r:id="rId32"/>
    <p:sldId id="353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2ECEC"/>
    <a:srgbClr val="AFF80C"/>
    <a:srgbClr val="EE6D3A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6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61.wmf"/><Relationship Id="rId2" Type="http://schemas.openxmlformats.org/officeDocument/2006/relationships/image" Target="../media/image60.wmf"/><Relationship Id="rId1" Type="http://schemas.openxmlformats.org/officeDocument/2006/relationships/image" Target="../media/image59.wmf"/><Relationship Id="rId6" Type="http://schemas.openxmlformats.org/officeDocument/2006/relationships/image" Target="../media/image64.wmf"/><Relationship Id="rId5" Type="http://schemas.openxmlformats.org/officeDocument/2006/relationships/image" Target="../media/image63.wmf"/><Relationship Id="rId4" Type="http://schemas.openxmlformats.org/officeDocument/2006/relationships/image" Target="../media/image62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7.wmf"/><Relationship Id="rId2" Type="http://schemas.openxmlformats.org/officeDocument/2006/relationships/image" Target="../media/image66.wmf"/><Relationship Id="rId1" Type="http://schemas.openxmlformats.org/officeDocument/2006/relationships/image" Target="../media/image65.wmf"/><Relationship Id="rId6" Type="http://schemas.openxmlformats.org/officeDocument/2006/relationships/image" Target="../media/image70.wmf"/><Relationship Id="rId5" Type="http://schemas.openxmlformats.org/officeDocument/2006/relationships/image" Target="../media/image69.wmf"/><Relationship Id="rId4" Type="http://schemas.openxmlformats.org/officeDocument/2006/relationships/image" Target="../media/image68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3.wmf"/><Relationship Id="rId7" Type="http://schemas.openxmlformats.org/officeDocument/2006/relationships/image" Target="../media/image77.wmf"/><Relationship Id="rId2" Type="http://schemas.openxmlformats.org/officeDocument/2006/relationships/image" Target="../media/image72.wmf"/><Relationship Id="rId1" Type="http://schemas.openxmlformats.org/officeDocument/2006/relationships/image" Target="../media/image71.wmf"/><Relationship Id="rId6" Type="http://schemas.openxmlformats.org/officeDocument/2006/relationships/image" Target="../media/image76.wmf"/><Relationship Id="rId5" Type="http://schemas.openxmlformats.org/officeDocument/2006/relationships/image" Target="../media/image75.wmf"/><Relationship Id="rId4" Type="http://schemas.openxmlformats.org/officeDocument/2006/relationships/image" Target="../media/image74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0.wmf"/><Relationship Id="rId2" Type="http://schemas.openxmlformats.org/officeDocument/2006/relationships/image" Target="../media/image79.wmf"/><Relationship Id="rId1" Type="http://schemas.openxmlformats.org/officeDocument/2006/relationships/image" Target="../media/image78.wmf"/><Relationship Id="rId5" Type="http://schemas.openxmlformats.org/officeDocument/2006/relationships/image" Target="../media/image82.wmf"/><Relationship Id="rId4" Type="http://schemas.openxmlformats.org/officeDocument/2006/relationships/image" Target="../media/image81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5.wmf"/><Relationship Id="rId2" Type="http://schemas.openxmlformats.org/officeDocument/2006/relationships/image" Target="../media/image84.wmf"/><Relationship Id="rId1" Type="http://schemas.openxmlformats.org/officeDocument/2006/relationships/image" Target="../media/image83.wmf"/><Relationship Id="rId4" Type="http://schemas.openxmlformats.org/officeDocument/2006/relationships/image" Target="../media/image86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73.wmf"/><Relationship Id="rId7" Type="http://schemas.openxmlformats.org/officeDocument/2006/relationships/image" Target="../media/image87.wmf"/><Relationship Id="rId2" Type="http://schemas.openxmlformats.org/officeDocument/2006/relationships/image" Target="../media/image72.wmf"/><Relationship Id="rId1" Type="http://schemas.openxmlformats.org/officeDocument/2006/relationships/image" Target="../media/image71.wmf"/><Relationship Id="rId6" Type="http://schemas.openxmlformats.org/officeDocument/2006/relationships/image" Target="../media/image76.wmf"/><Relationship Id="rId5" Type="http://schemas.openxmlformats.org/officeDocument/2006/relationships/image" Target="../media/image75.wmf"/><Relationship Id="rId4" Type="http://schemas.openxmlformats.org/officeDocument/2006/relationships/image" Target="../media/image74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91.wmf"/><Relationship Id="rId2" Type="http://schemas.openxmlformats.org/officeDocument/2006/relationships/image" Target="../media/image90.wmf"/><Relationship Id="rId1" Type="http://schemas.openxmlformats.org/officeDocument/2006/relationships/image" Target="../media/image89.wmf"/><Relationship Id="rId6" Type="http://schemas.openxmlformats.org/officeDocument/2006/relationships/image" Target="../media/image94.wmf"/><Relationship Id="rId5" Type="http://schemas.openxmlformats.org/officeDocument/2006/relationships/image" Target="../media/image93.wmf"/><Relationship Id="rId4" Type="http://schemas.openxmlformats.org/officeDocument/2006/relationships/image" Target="../media/image92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98.wmf"/><Relationship Id="rId2" Type="http://schemas.openxmlformats.org/officeDocument/2006/relationships/image" Target="../media/image97.wmf"/><Relationship Id="rId1" Type="http://schemas.openxmlformats.org/officeDocument/2006/relationships/image" Target="../media/image96.wmf"/><Relationship Id="rId6" Type="http://schemas.openxmlformats.org/officeDocument/2006/relationships/image" Target="../media/image84.wmf"/><Relationship Id="rId5" Type="http://schemas.openxmlformats.org/officeDocument/2006/relationships/image" Target="../media/image100.wmf"/><Relationship Id="rId4" Type="http://schemas.openxmlformats.org/officeDocument/2006/relationships/image" Target="../media/image99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4.wmf"/><Relationship Id="rId2" Type="http://schemas.openxmlformats.org/officeDocument/2006/relationships/image" Target="../media/image103.wmf"/><Relationship Id="rId1" Type="http://schemas.openxmlformats.org/officeDocument/2006/relationships/image" Target="../media/image102.wmf"/><Relationship Id="rId6" Type="http://schemas.openxmlformats.org/officeDocument/2006/relationships/image" Target="../media/image106.wmf"/><Relationship Id="rId5" Type="http://schemas.openxmlformats.org/officeDocument/2006/relationships/image" Target="../media/image86.wmf"/><Relationship Id="rId4" Type="http://schemas.openxmlformats.org/officeDocument/2006/relationships/image" Target="../media/image105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wmf"/><Relationship Id="rId2" Type="http://schemas.openxmlformats.org/officeDocument/2006/relationships/image" Target="../media/image109.wmf"/><Relationship Id="rId1" Type="http://schemas.openxmlformats.org/officeDocument/2006/relationships/image" Target="../media/image10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0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7.wmf"/><Relationship Id="rId3" Type="http://schemas.openxmlformats.org/officeDocument/2006/relationships/image" Target="../media/image108.wmf"/><Relationship Id="rId7" Type="http://schemas.openxmlformats.org/officeDocument/2006/relationships/image" Target="../media/image116.wmf"/><Relationship Id="rId2" Type="http://schemas.openxmlformats.org/officeDocument/2006/relationships/image" Target="../media/image112.wmf"/><Relationship Id="rId1" Type="http://schemas.openxmlformats.org/officeDocument/2006/relationships/image" Target="../media/image111.wmf"/><Relationship Id="rId6" Type="http://schemas.openxmlformats.org/officeDocument/2006/relationships/image" Target="../media/image115.wmf"/><Relationship Id="rId5" Type="http://schemas.openxmlformats.org/officeDocument/2006/relationships/image" Target="../media/image114.wmf"/><Relationship Id="rId4" Type="http://schemas.openxmlformats.org/officeDocument/2006/relationships/image" Target="../media/image113.wmf"/></Relationships>
</file>

<file path=ppt/drawings/_rels/vmlDrawing2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5.wmf"/><Relationship Id="rId3" Type="http://schemas.openxmlformats.org/officeDocument/2006/relationships/image" Target="../media/image120.wmf"/><Relationship Id="rId7" Type="http://schemas.openxmlformats.org/officeDocument/2006/relationships/image" Target="../media/image124.wmf"/><Relationship Id="rId2" Type="http://schemas.openxmlformats.org/officeDocument/2006/relationships/image" Target="../media/image119.wmf"/><Relationship Id="rId1" Type="http://schemas.openxmlformats.org/officeDocument/2006/relationships/image" Target="../media/image118.wmf"/><Relationship Id="rId6" Type="http://schemas.openxmlformats.org/officeDocument/2006/relationships/image" Target="../media/image123.wmf"/><Relationship Id="rId5" Type="http://schemas.openxmlformats.org/officeDocument/2006/relationships/image" Target="../media/image122.wmf"/><Relationship Id="rId4" Type="http://schemas.openxmlformats.org/officeDocument/2006/relationships/image" Target="../media/image121.wmf"/></Relationships>
</file>

<file path=ppt/drawings/_rels/vmlDrawing2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3.wmf"/><Relationship Id="rId3" Type="http://schemas.openxmlformats.org/officeDocument/2006/relationships/image" Target="../media/image128.wmf"/><Relationship Id="rId7" Type="http://schemas.openxmlformats.org/officeDocument/2006/relationships/image" Target="../media/image132.wmf"/><Relationship Id="rId2" Type="http://schemas.openxmlformats.org/officeDocument/2006/relationships/image" Target="../media/image127.wmf"/><Relationship Id="rId1" Type="http://schemas.openxmlformats.org/officeDocument/2006/relationships/image" Target="../media/image126.wmf"/><Relationship Id="rId6" Type="http://schemas.openxmlformats.org/officeDocument/2006/relationships/image" Target="../media/image131.wmf"/><Relationship Id="rId5" Type="http://schemas.openxmlformats.org/officeDocument/2006/relationships/image" Target="../media/image130.wmf"/><Relationship Id="rId4" Type="http://schemas.openxmlformats.org/officeDocument/2006/relationships/image" Target="../media/image129.wmf"/><Relationship Id="rId9" Type="http://schemas.openxmlformats.org/officeDocument/2006/relationships/image" Target="../media/image134.wmf"/></Relationships>
</file>

<file path=ppt/drawings/_rels/vmlDrawing2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2.wmf"/><Relationship Id="rId3" Type="http://schemas.openxmlformats.org/officeDocument/2006/relationships/image" Target="../media/image137.wmf"/><Relationship Id="rId7" Type="http://schemas.openxmlformats.org/officeDocument/2006/relationships/image" Target="../media/image141.wmf"/><Relationship Id="rId2" Type="http://schemas.openxmlformats.org/officeDocument/2006/relationships/image" Target="../media/image136.wmf"/><Relationship Id="rId1" Type="http://schemas.openxmlformats.org/officeDocument/2006/relationships/image" Target="../media/image135.wmf"/><Relationship Id="rId6" Type="http://schemas.openxmlformats.org/officeDocument/2006/relationships/image" Target="../media/image140.wmf"/><Relationship Id="rId5" Type="http://schemas.openxmlformats.org/officeDocument/2006/relationships/image" Target="../media/image139.wmf"/><Relationship Id="rId10" Type="http://schemas.openxmlformats.org/officeDocument/2006/relationships/image" Target="../media/image144.wmf"/><Relationship Id="rId4" Type="http://schemas.openxmlformats.org/officeDocument/2006/relationships/image" Target="../media/image138.wmf"/><Relationship Id="rId9" Type="http://schemas.openxmlformats.org/officeDocument/2006/relationships/image" Target="../media/image143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image" Target="../media/image9.wmf"/><Relationship Id="rId7" Type="http://schemas.openxmlformats.org/officeDocument/2006/relationships/image" Target="../media/image13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11" Type="http://schemas.openxmlformats.org/officeDocument/2006/relationships/image" Target="../media/image17.wmf"/><Relationship Id="rId5" Type="http://schemas.openxmlformats.org/officeDocument/2006/relationships/image" Target="../media/image11.wmf"/><Relationship Id="rId10" Type="http://schemas.openxmlformats.org/officeDocument/2006/relationships/image" Target="../media/image16.wmf"/><Relationship Id="rId4" Type="http://schemas.openxmlformats.org/officeDocument/2006/relationships/image" Target="../media/image10.wmf"/><Relationship Id="rId9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image" Target="../media/image20.wmf"/><Relationship Id="rId7" Type="http://schemas.openxmlformats.org/officeDocument/2006/relationships/image" Target="../media/image24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10" Type="http://schemas.openxmlformats.org/officeDocument/2006/relationships/image" Target="../media/image27.wmf"/><Relationship Id="rId4" Type="http://schemas.openxmlformats.org/officeDocument/2006/relationships/image" Target="../media/image21.wmf"/><Relationship Id="rId9" Type="http://schemas.openxmlformats.org/officeDocument/2006/relationships/image" Target="../media/image2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8.wmf"/><Relationship Id="rId1" Type="http://schemas.openxmlformats.org/officeDocument/2006/relationships/image" Target="../media/image13.wmf"/><Relationship Id="rId6" Type="http://schemas.openxmlformats.org/officeDocument/2006/relationships/image" Target="../media/image30.wmf"/><Relationship Id="rId5" Type="http://schemas.openxmlformats.org/officeDocument/2006/relationships/image" Target="../media/image22.wmf"/><Relationship Id="rId4" Type="http://schemas.openxmlformats.org/officeDocument/2006/relationships/image" Target="../media/image29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4" Type="http://schemas.openxmlformats.org/officeDocument/2006/relationships/image" Target="../media/image40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Relationship Id="rId5" Type="http://schemas.openxmlformats.org/officeDocument/2006/relationships/image" Target="../media/image49.wmf"/><Relationship Id="rId4" Type="http://schemas.openxmlformats.org/officeDocument/2006/relationships/image" Target="../media/image48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58.wmf"/><Relationship Id="rId3" Type="http://schemas.openxmlformats.org/officeDocument/2006/relationships/image" Target="../media/image53.wmf"/><Relationship Id="rId7" Type="http://schemas.openxmlformats.org/officeDocument/2006/relationships/image" Target="../media/image57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Relationship Id="rId6" Type="http://schemas.openxmlformats.org/officeDocument/2006/relationships/image" Target="../media/image56.wmf"/><Relationship Id="rId5" Type="http://schemas.openxmlformats.org/officeDocument/2006/relationships/image" Target="../media/image55.wmf"/><Relationship Id="rId4" Type="http://schemas.openxmlformats.org/officeDocument/2006/relationships/image" Target="../media/image54.wmf"/><Relationship Id="rId9" Type="http://schemas.openxmlformats.org/officeDocument/2006/relationships/image" Target="../media/image2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218E3B-D6AC-450F-8AFB-B7E5F616EC0A}" type="datetimeFigureOut">
              <a:rPr lang="en-US" smtClean="0"/>
              <a:t>17/04/2020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E25041-0832-49BD-BF86-C8B042A6C2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3927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25041-0832-49BD-BF86-C8B042A6C2D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0096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25041-0832-49BD-BF86-C8B042A6C2D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5995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25041-0832-49BD-BF86-C8B042A6C2D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7667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25041-0832-49BD-BF86-C8B042A6C2D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0795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25041-0832-49BD-BF86-C8B042A6C2D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3257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25041-0832-49BD-BF86-C8B042A6C2D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7079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408A7-D690-41B6-BC9B-ECC20E5E4BF7}" type="datetimeFigureOut">
              <a:rPr lang="en-US" smtClean="0"/>
              <a:t>17/04/2020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6BEE-7DBB-41E8-A7C9-35769BF47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592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408A7-D690-41B6-BC9B-ECC20E5E4BF7}" type="datetimeFigureOut">
              <a:rPr lang="en-US" smtClean="0"/>
              <a:t>17/04/2020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6BEE-7DBB-41E8-A7C9-35769BF47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025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408A7-D690-41B6-BC9B-ECC20E5E4BF7}" type="datetimeFigureOut">
              <a:rPr lang="en-US" smtClean="0"/>
              <a:t>17/04/2020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6BEE-7DBB-41E8-A7C9-35769BF47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753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408A7-D690-41B6-BC9B-ECC20E5E4BF7}" type="datetimeFigureOut">
              <a:rPr lang="en-US" smtClean="0"/>
              <a:t>17/04/2020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6BEE-7DBB-41E8-A7C9-35769BF47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734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408A7-D690-41B6-BC9B-ECC20E5E4BF7}" type="datetimeFigureOut">
              <a:rPr lang="en-US" smtClean="0"/>
              <a:t>17/04/2020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6BEE-7DBB-41E8-A7C9-35769BF47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194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408A7-D690-41B6-BC9B-ECC20E5E4BF7}" type="datetimeFigureOut">
              <a:rPr lang="en-US" smtClean="0"/>
              <a:t>17/04/2020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6BEE-7DBB-41E8-A7C9-35769BF47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429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408A7-D690-41B6-BC9B-ECC20E5E4BF7}" type="datetimeFigureOut">
              <a:rPr lang="en-US" smtClean="0"/>
              <a:t>17/04/2020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6BEE-7DBB-41E8-A7C9-35769BF47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700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408A7-D690-41B6-BC9B-ECC20E5E4BF7}" type="datetimeFigureOut">
              <a:rPr lang="en-US" smtClean="0"/>
              <a:t>17/04/2020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6BEE-7DBB-41E8-A7C9-35769BF47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005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408A7-D690-41B6-BC9B-ECC20E5E4BF7}" type="datetimeFigureOut">
              <a:rPr lang="en-US" smtClean="0"/>
              <a:t>17/04/2020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6BEE-7DBB-41E8-A7C9-35769BF47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127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408A7-D690-41B6-BC9B-ECC20E5E4BF7}" type="datetimeFigureOut">
              <a:rPr lang="en-US" smtClean="0"/>
              <a:t>17/04/2020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6BEE-7DBB-41E8-A7C9-35769BF47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256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408A7-D690-41B6-BC9B-ECC20E5E4BF7}" type="datetimeFigureOut">
              <a:rPr lang="en-US" smtClean="0"/>
              <a:t>17/04/2020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6BEE-7DBB-41E8-A7C9-35769BF47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462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2408A7-D690-41B6-BC9B-ECC20E5E4BF7}" type="datetimeFigureOut">
              <a:rPr lang="en-US" smtClean="0"/>
              <a:t>17/04/2020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236BEE-7DBB-41E8-A7C9-35769BF47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50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13" Type="http://schemas.openxmlformats.org/officeDocument/2006/relationships/image" Target="../media/image49.wmf"/><Relationship Id="rId3" Type="http://schemas.openxmlformats.org/officeDocument/2006/relationships/oleObject" Target="../embeddings/oleObject36.bin"/><Relationship Id="rId7" Type="http://schemas.openxmlformats.org/officeDocument/2006/relationships/oleObject" Target="../embeddings/oleObject38.bin"/><Relationship Id="rId12" Type="http://schemas.openxmlformats.org/officeDocument/2006/relationships/oleObject" Target="../embeddings/oleObject4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46.wmf"/><Relationship Id="rId11" Type="http://schemas.openxmlformats.org/officeDocument/2006/relationships/image" Target="../media/image50.png"/><Relationship Id="rId5" Type="http://schemas.openxmlformats.org/officeDocument/2006/relationships/oleObject" Target="../embeddings/oleObject37.bin"/><Relationship Id="rId10" Type="http://schemas.openxmlformats.org/officeDocument/2006/relationships/image" Target="../media/image48.wmf"/><Relationship Id="rId4" Type="http://schemas.openxmlformats.org/officeDocument/2006/relationships/image" Target="../media/image45.wmf"/><Relationship Id="rId9" Type="http://schemas.openxmlformats.org/officeDocument/2006/relationships/oleObject" Target="../embeddings/oleObject39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13" Type="http://schemas.openxmlformats.org/officeDocument/2006/relationships/oleObject" Target="../embeddings/oleObject46.bin"/><Relationship Id="rId18" Type="http://schemas.openxmlformats.org/officeDocument/2006/relationships/image" Target="../media/image58.wmf"/><Relationship Id="rId3" Type="http://schemas.openxmlformats.org/officeDocument/2006/relationships/oleObject" Target="../embeddings/oleObject41.bin"/><Relationship Id="rId7" Type="http://schemas.openxmlformats.org/officeDocument/2006/relationships/oleObject" Target="../embeddings/oleObject43.bin"/><Relationship Id="rId12" Type="http://schemas.openxmlformats.org/officeDocument/2006/relationships/image" Target="../media/image55.wmf"/><Relationship Id="rId17" Type="http://schemas.openxmlformats.org/officeDocument/2006/relationships/oleObject" Target="../embeddings/oleObject48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57.wmf"/><Relationship Id="rId20" Type="http://schemas.openxmlformats.org/officeDocument/2006/relationships/image" Target="../media/image21.wmf"/><Relationship Id="rId1" Type="http://schemas.openxmlformats.org/officeDocument/2006/relationships/vmlDrawing" Target="../drawings/vmlDrawing9.vml"/><Relationship Id="rId6" Type="http://schemas.openxmlformats.org/officeDocument/2006/relationships/image" Target="../media/image52.wmf"/><Relationship Id="rId11" Type="http://schemas.openxmlformats.org/officeDocument/2006/relationships/oleObject" Target="../embeddings/oleObject45.bin"/><Relationship Id="rId5" Type="http://schemas.openxmlformats.org/officeDocument/2006/relationships/oleObject" Target="../embeddings/oleObject42.bin"/><Relationship Id="rId15" Type="http://schemas.openxmlformats.org/officeDocument/2006/relationships/oleObject" Target="../embeddings/oleObject47.bin"/><Relationship Id="rId10" Type="http://schemas.openxmlformats.org/officeDocument/2006/relationships/image" Target="../media/image54.wmf"/><Relationship Id="rId19" Type="http://schemas.openxmlformats.org/officeDocument/2006/relationships/oleObject" Target="../embeddings/oleObject19.bin"/><Relationship Id="rId4" Type="http://schemas.openxmlformats.org/officeDocument/2006/relationships/image" Target="../media/image51.wmf"/><Relationship Id="rId9" Type="http://schemas.openxmlformats.org/officeDocument/2006/relationships/oleObject" Target="../embeddings/oleObject44.bin"/><Relationship Id="rId14" Type="http://schemas.openxmlformats.org/officeDocument/2006/relationships/image" Target="../media/image56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wmf"/><Relationship Id="rId13" Type="http://schemas.openxmlformats.org/officeDocument/2006/relationships/oleObject" Target="../embeddings/oleObject54.bin"/><Relationship Id="rId3" Type="http://schemas.openxmlformats.org/officeDocument/2006/relationships/oleObject" Target="../embeddings/oleObject49.bin"/><Relationship Id="rId7" Type="http://schemas.openxmlformats.org/officeDocument/2006/relationships/oleObject" Target="../embeddings/oleObject51.bin"/><Relationship Id="rId12" Type="http://schemas.openxmlformats.org/officeDocument/2006/relationships/image" Target="../media/image6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60.wmf"/><Relationship Id="rId11" Type="http://schemas.openxmlformats.org/officeDocument/2006/relationships/oleObject" Target="../embeddings/oleObject53.bin"/><Relationship Id="rId5" Type="http://schemas.openxmlformats.org/officeDocument/2006/relationships/oleObject" Target="../embeddings/oleObject50.bin"/><Relationship Id="rId10" Type="http://schemas.openxmlformats.org/officeDocument/2006/relationships/image" Target="../media/image62.wmf"/><Relationship Id="rId4" Type="http://schemas.openxmlformats.org/officeDocument/2006/relationships/image" Target="../media/image59.wmf"/><Relationship Id="rId9" Type="http://schemas.openxmlformats.org/officeDocument/2006/relationships/oleObject" Target="../embeddings/oleObject52.bin"/><Relationship Id="rId14" Type="http://schemas.openxmlformats.org/officeDocument/2006/relationships/image" Target="../media/image64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wmf"/><Relationship Id="rId13" Type="http://schemas.openxmlformats.org/officeDocument/2006/relationships/oleObject" Target="../embeddings/oleObject60.bin"/><Relationship Id="rId3" Type="http://schemas.openxmlformats.org/officeDocument/2006/relationships/oleObject" Target="../embeddings/oleObject55.bin"/><Relationship Id="rId7" Type="http://schemas.openxmlformats.org/officeDocument/2006/relationships/oleObject" Target="../embeddings/oleObject57.bin"/><Relationship Id="rId12" Type="http://schemas.openxmlformats.org/officeDocument/2006/relationships/image" Target="../media/image6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66.wmf"/><Relationship Id="rId11" Type="http://schemas.openxmlformats.org/officeDocument/2006/relationships/oleObject" Target="../embeddings/oleObject59.bin"/><Relationship Id="rId5" Type="http://schemas.openxmlformats.org/officeDocument/2006/relationships/oleObject" Target="../embeddings/oleObject56.bin"/><Relationship Id="rId10" Type="http://schemas.openxmlformats.org/officeDocument/2006/relationships/image" Target="../media/image68.wmf"/><Relationship Id="rId4" Type="http://schemas.openxmlformats.org/officeDocument/2006/relationships/image" Target="../media/image65.wmf"/><Relationship Id="rId9" Type="http://schemas.openxmlformats.org/officeDocument/2006/relationships/oleObject" Target="../embeddings/oleObject58.bin"/><Relationship Id="rId14" Type="http://schemas.openxmlformats.org/officeDocument/2006/relationships/image" Target="../media/image70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3.wmf"/><Relationship Id="rId13" Type="http://schemas.openxmlformats.org/officeDocument/2006/relationships/oleObject" Target="../embeddings/oleObject66.bin"/><Relationship Id="rId3" Type="http://schemas.openxmlformats.org/officeDocument/2006/relationships/oleObject" Target="../embeddings/oleObject61.bin"/><Relationship Id="rId7" Type="http://schemas.openxmlformats.org/officeDocument/2006/relationships/oleObject" Target="../embeddings/oleObject63.bin"/><Relationship Id="rId12" Type="http://schemas.openxmlformats.org/officeDocument/2006/relationships/image" Target="../media/image75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77.wmf"/><Relationship Id="rId1" Type="http://schemas.openxmlformats.org/officeDocument/2006/relationships/vmlDrawing" Target="../drawings/vmlDrawing12.vml"/><Relationship Id="rId6" Type="http://schemas.openxmlformats.org/officeDocument/2006/relationships/image" Target="../media/image72.wmf"/><Relationship Id="rId11" Type="http://schemas.openxmlformats.org/officeDocument/2006/relationships/oleObject" Target="../embeddings/oleObject65.bin"/><Relationship Id="rId5" Type="http://schemas.openxmlformats.org/officeDocument/2006/relationships/oleObject" Target="../embeddings/oleObject62.bin"/><Relationship Id="rId15" Type="http://schemas.openxmlformats.org/officeDocument/2006/relationships/oleObject" Target="../embeddings/oleObject67.bin"/><Relationship Id="rId10" Type="http://schemas.openxmlformats.org/officeDocument/2006/relationships/image" Target="../media/image74.wmf"/><Relationship Id="rId4" Type="http://schemas.openxmlformats.org/officeDocument/2006/relationships/image" Target="../media/image71.wmf"/><Relationship Id="rId9" Type="http://schemas.openxmlformats.org/officeDocument/2006/relationships/oleObject" Target="../embeddings/oleObject64.bin"/><Relationship Id="rId14" Type="http://schemas.openxmlformats.org/officeDocument/2006/relationships/image" Target="../media/image76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0.wmf"/><Relationship Id="rId3" Type="http://schemas.openxmlformats.org/officeDocument/2006/relationships/oleObject" Target="../embeddings/oleObject68.bin"/><Relationship Id="rId7" Type="http://schemas.openxmlformats.org/officeDocument/2006/relationships/oleObject" Target="../embeddings/oleObject70.bin"/><Relationship Id="rId12" Type="http://schemas.openxmlformats.org/officeDocument/2006/relationships/image" Target="../media/image8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79.wmf"/><Relationship Id="rId11" Type="http://schemas.openxmlformats.org/officeDocument/2006/relationships/oleObject" Target="../embeddings/oleObject72.bin"/><Relationship Id="rId5" Type="http://schemas.openxmlformats.org/officeDocument/2006/relationships/oleObject" Target="../embeddings/oleObject69.bin"/><Relationship Id="rId10" Type="http://schemas.openxmlformats.org/officeDocument/2006/relationships/image" Target="../media/image81.wmf"/><Relationship Id="rId4" Type="http://schemas.openxmlformats.org/officeDocument/2006/relationships/image" Target="../media/image78.wmf"/><Relationship Id="rId9" Type="http://schemas.openxmlformats.org/officeDocument/2006/relationships/oleObject" Target="../embeddings/oleObject71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5.wmf"/><Relationship Id="rId3" Type="http://schemas.openxmlformats.org/officeDocument/2006/relationships/oleObject" Target="../embeddings/oleObject73.bin"/><Relationship Id="rId7" Type="http://schemas.openxmlformats.org/officeDocument/2006/relationships/oleObject" Target="../embeddings/oleObject7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84.wmf"/><Relationship Id="rId5" Type="http://schemas.openxmlformats.org/officeDocument/2006/relationships/oleObject" Target="../embeddings/oleObject74.bin"/><Relationship Id="rId10" Type="http://schemas.openxmlformats.org/officeDocument/2006/relationships/image" Target="../media/image86.wmf"/><Relationship Id="rId4" Type="http://schemas.openxmlformats.org/officeDocument/2006/relationships/image" Target="../media/image83.wmf"/><Relationship Id="rId9" Type="http://schemas.openxmlformats.org/officeDocument/2006/relationships/oleObject" Target="../embeddings/oleObject76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3.wmf"/><Relationship Id="rId13" Type="http://schemas.openxmlformats.org/officeDocument/2006/relationships/oleObject" Target="../embeddings/oleObject82.bin"/><Relationship Id="rId3" Type="http://schemas.openxmlformats.org/officeDocument/2006/relationships/oleObject" Target="../embeddings/oleObject77.bin"/><Relationship Id="rId7" Type="http://schemas.openxmlformats.org/officeDocument/2006/relationships/oleObject" Target="../embeddings/oleObject79.bin"/><Relationship Id="rId12" Type="http://schemas.openxmlformats.org/officeDocument/2006/relationships/image" Target="../media/image75.wmf"/><Relationship Id="rId17" Type="http://schemas.openxmlformats.org/officeDocument/2006/relationships/image" Target="../media/image88.png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87.wmf"/><Relationship Id="rId1" Type="http://schemas.openxmlformats.org/officeDocument/2006/relationships/vmlDrawing" Target="../drawings/vmlDrawing15.vml"/><Relationship Id="rId6" Type="http://schemas.openxmlformats.org/officeDocument/2006/relationships/image" Target="../media/image72.wmf"/><Relationship Id="rId11" Type="http://schemas.openxmlformats.org/officeDocument/2006/relationships/oleObject" Target="../embeddings/oleObject81.bin"/><Relationship Id="rId5" Type="http://schemas.openxmlformats.org/officeDocument/2006/relationships/oleObject" Target="../embeddings/oleObject78.bin"/><Relationship Id="rId15" Type="http://schemas.openxmlformats.org/officeDocument/2006/relationships/oleObject" Target="../embeddings/oleObject83.bin"/><Relationship Id="rId10" Type="http://schemas.openxmlformats.org/officeDocument/2006/relationships/image" Target="../media/image74.wmf"/><Relationship Id="rId4" Type="http://schemas.openxmlformats.org/officeDocument/2006/relationships/image" Target="../media/image71.wmf"/><Relationship Id="rId9" Type="http://schemas.openxmlformats.org/officeDocument/2006/relationships/oleObject" Target="../embeddings/oleObject80.bin"/><Relationship Id="rId14" Type="http://schemas.openxmlformats.org/officeDocument/2006/relationships/image" Target="../media/image76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1.wmf"/><Relationship Id="rId13" Type="http://schemas.openxmlformats.org/officeDocument/2006/relationships/oleObject" Target="../embeddings/oleObject89.bin"/><Relationship Id="rId3" Type="http://schemas.openxmlformats.org/officeDocument/2006/relationships/oleObject" Target="../embeddings/oleObject84.bin"/><Relationship Id="rId7" Type="http://schemas.openxmlformats.org/officeDocument/2006/relationships/oleObject" Target="../embeddings/oleObject86.bin"/><Relationship Id="rId12" Type="http://schemas.openxmlformats.org/officeDocument/2006/relationships/image" Target="../media/image9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90.wmf"/><Relationship Id="rId11" Type="http://schemas.openxmlformats.org/officeDocument/2006/relationships/oleObject" Target="../embeddings/oleObject88.bin"/><Relationship Id="rId5" Type="http://schemas.openxmlformats.org/officeDocument/2006/relationships/oleObject" Target="../embeddings/oleObject85.bin"/><Relationship Id="rId15" Type="http://schemas.openxmlformats.org/officeDocument/2006/relationships/image" Target="../media/image95.png"/><Relationship Id="rId10" Type="http://schemas.openxmlformats.org/officeDocument/2006/relationships/image" Target="../media/image92.wmf"/><Relationship Id="rId4" Type="http://schemas.openxmlformats.org/officeDocument/2006/relationships/image" Target="../media/image89.wmf"/><Relationship Id="rId9" Type="http://schemas.openxmlformats.org/officeDocument/2006/relationships/oleObject" Target="../embeddings/oleObject87.bin"/><Relationship Id="rId14" Type="http://schemas.openxmlformats.org/officeDocument/2006/relationships/image" Target="../media/image94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8.wmf"/><Relationship Id="rId13" Type="http://schemas.openxmlformats.org/officeDocument/2006/relationships/image" Target="../media/image101.png"/><Relationship Id="rId3" Type="http://schemas.openxmlformats.org/officeDocument/2006/relationships/oleObject" Target="../embeddings/oleObject90.bin"/><Relationship Id="rId7" Type="http://schemas.openxmlformats.org/officeDocument/2006/relationships/oleObject" Target="../embeddings/oleObject92.bin"/><Relationship Id="rId12" Type="http://schemas.openxmlformats.org/officeDocument/2006/relationships/image" Target="../media/image10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97.wmf"/><Relationship Id="rId11" Type="http://schemas.openxmlformats.org/officeDocument/2006/relationships/oleObject" Target="../embeddings/oleObject94.bin"/><Relationship Id="rId5" Type="http://schemas.openxmlformats.org/officeDocument/2006/relationships/oleObject" Target="../embeddings/oleObject91.bin"/><Relationship Id="rId15" Type="http://schemas.openxmlformats.org/officeDocument/2006/relationships/image" Target="../media/image84.wmf"/><Relationship Id="rId10" Type="http://schemas.openxmlformats.org/officeDocument/2006/relationships/image" Target="../media/image99.wmf"/><Relationship Id="rId4" Type="http://schemas.openxmlformats.org/officeDocument/2006/relationships/image" Target="../media/image96.wmf"/><Relationship Id="rId9" Type="http://schemas.openxmlformats.org/officeDocument/2006/relationships/oleObject" Target="../embeddings/oleObject93.bin"/><Relationship Id="rId14" Type="http://schemas.openxmlformats.org/officeDocument/2006/relationships/oleObject" Target="../embeddings/oleObject95.bin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4.wmf"/><Relationship Id="rId13" Type="http://schemas.openxmlformats.org/officeDocument/2006/relationships/oleObject" Target="../embeddings/oleObject101.bin"/><Relationship Id="rId3" Type="http://schemas.openxmlformats.org/officeDocument/2006/relationships/oleObject" Target="../embeddings/oleObject96.bin"/><Relationship Id="rId7" Type="http://schemas.openxmlformats.org/officeDocument/2006/relationships/oleObject" Target="../embeddings/oleObject98.bin"/><Relationship Id="rId12" Type="http://schemas.openxmlformats.org/officeDocument/2006/relationships/image" Target="../media/image8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103.wmf"/><Relationship Id="rId11" Type="http://schemas.openxmlformats.org/officeDocument/2006/relationships/oleObject" Target="../embeddings/oleObject100.bin"/><Relationship Id="rId5" Type="http://schemas.openxmlformats.org/officeDocument/2006/relationships/oleObject" Target="../embeddings/oleObject97.bin"/><Relationship Id="rId15" Type="http://schemas.openxmlformats.org/officeDocument/2006/relationships/image" Target="../media/image107.png"/><Relationship Id="rId10" Type="http://schemas.openxmlformats.org/officeDocument/2006/relationships/image" Target="../media/image105.wmf"/><Relationship Id="rId4" Type="http://schemas.openxmlformats.org/officeDocument/2006/relationships/image" Target="../media/image102.wmf"/><Relationship Id="rId9" Type="http://schemas.openxmlformats.org/officeDocument/2006/relationships/oleObject" Target="../embeddings/oleObject99.bin"/><Relationship Id="rId14" Type="http://schemas.openxmlformats.org/officeDocument/2006/relationships/image" Target="../media/image106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0.wmf"/><Relationship Id="rId3" Type="http://schemas.openxmlformats.org/officeDocument/2006/relationships/oleObject" Target="../embeddings/oleObject102.bin"/><Relationship Id="rId7" Type="http://schemas.openxmlformats.org/officeDocument/2006/relationships/oleObject" Target="../embeddings/oleObject10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109.wmf"/><Relationship Id="rId5" Type="http://schemas.openxmlformats.org/officeDocument/2006/relationships/oleObject" Target="../embeddings/oleObject103.bin"/><Relationship Id="rId4" Type="http://schemas.openxmlformats.org/officeDocument/2006/relationships/image" Target="../media/image108.w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8.wmf"/><Relationship Id="rId13" Type="http://schemas.openxmlformats.org/officeDocument/2006/relationships/oleObject" Target="../embeddings/oleObject110.bin"/><Relationship Id="rId18" Type="http://schemas.openxmlformats.org/officeDocument/2006/relationships/image" Target="../media/image117.wmf"/><Relationship Id="rId3" Type="http://schemas.openxmlformats.org/officeDocument/2006/relationships/oleObject" Target="../embeddings/oleObject105.bin"/><Relationship Id="rId7" Type="http://schemas.openxmlformats.org/officeDocument/2006/relationships/oleObject" Target="../embeddings/oleObject107.bin"/><Relationship Id="rId12" Type="http://schemas.openxmlformats.org/officeDocument/2006/relationships/image" Target="../media/image114.wmf"/><Relationship Id="rId17" Type="http://schemas.openxmlformats.org/officeDocument/2006/relationships/oleObject" Target="../embeddings/oleObject112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16.wmf"/><Relationship Id="rId1" Type="http://schemas.openxmlformats.org/officeDocument/2006/relationships/vmlDrawing" Target="../drawings/vmlDrawing20.vml"/><Relationship Id="rId6" Type="http://schemas.openxmlformats.org/officeDocument/2006/relationships/image" Target="../media/image112.wmf"/><Relationship Id="rId11" Type="http://schemas.openxmlformats.org/officeDocument/2006/relationships/oleObject" Target="../embeddings/oleObject109.bin"/><Relationship Id="rId5" Type="http://schemas.openxmlformats.org/officeDocument/2006/relationships/oleObject" Target="../embeddings/oleObject106.bin"/><Relationship Id="rId15" Type="http://schemas.openxmlformats.org/officeDocument/2006/relationships/oleObject" Target="../embeddings/oleObject111.bin"/><Relationship Id="rId10" Type="http://schemas.openxmlformats.org/officeDocument/2006/relationships/image" Target="../media/image113.wmf"/><Relationship Id="rId4" Type="http://schemas.openxmlformats.org/officeDocument/2006/relationships/image" Target="../media/image111.wmf"/><Relationship Id="rId9" Type="http://schemas.openxmlformats.org/officeDocument/2006/relationships/oleObject" Target="../embeddings/oleObject108.bin"/><Relationship Id="rId14" Type="http://schemas.openxmlformats.org/officeDocument/2006/relationships/image" Target="../media/image115.w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0.wmf"/><Relationship Id="rId13" Type="http://schemas.openxmlformats.org/officeDocument/2006/relationships/oleObject" Target="../embeddings/oleObject118.bin"/><Relationship Id="rId18" Type="http://schemas.openxmlformats.org/officeDocument/2006/relationships/image" Target="../media/image125.wmf"/><Relationship Id="rId3" Type="http://schemas.openxmlformats.org/officeDocument/2006/relationships/oleObject" Target="../embeddings/oleObject113.bin"/><Relationship Id="rId7" Type="http://schemas.openxmlformats.org/officeDocument/2006/relationships/oleObject" Target="../embeddings/oleObject115.bin"/><Relationship Id="rId12" Type="http://schemas.openxmlformats.org/officeDocument/2006/relationships/image" Target="../media/image122.wmf"/><Relationship Id="rId17" Type="http://schemas.openxmlformats.org/officeDocument/2006/relationships/oleObject" Target="../embeddings/oleObject120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24.wmf"/><Relationship Id="rId1" Type="http://schemas.openxmlformats.org/officeDocument/2006/relationships/vmlDrawing" Target="../drawings/vmlDrawing21.vml"/><Relationship Id="rId6" Type="http://schemas.openxmlformats.org/officeDocument/2006/relationships/image" Target="../media/image119.wmf"/><Relationship Id="rId11" Type="http://schemas.openxmlformats.org/officeDocument/2006/relationships/oleObject" Target="../embeddings/oleObject117.bin"/><Relationship Id="rId5" Type="http://schemas.openxmlformats.org/officeDocument/2006/relationships/oleObject" Target="../embeddings/oleObject114.bin"/><Relationship Id="rId15" Type="http://schemas.openxmlformats.org/officeDocument/2006/relationships/oleObject" Target="../embeddings/oleObject119.bin"/><Relationship Id="rId10" Type="http://schemas.openxmlformats.org/officeDocument/2006/relationships/image" Target="../media/image121.wmf"/><Relationship Id="rId4" Type="http://schemas.openxmlformats.org/officeDocument/2006/relationships/image" Target="../media/image118.wmf"/><Relationship Id="rId9" Type="http://schemas.openxmlformats.org/officeDocument/2006/relationships/oleObject" Target="../embeddings/oleObject116.bin"/><Relationship Id="rId14" Type="http://schemas.openxmlformats.org/officeDocument/2006/relationships/image" Target="../media/image123.wmf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8.wmf"/><Relationship Id="rId13" Type="http://schemas.openxmlformats.org/officeDocument/2006/relationships/oleObject" Target="../embeddings/oleObject126.bin"/><Relationship Id="rId18" Type="http://schemas.openxmlformats.org/officeDocument/2006/relationships/image" Target="../media/image133.wmf"/><Relationship Id="rId3" Type="http://schemas.openxmlformats.org/officeDocument/2006/relationships/oleObject" Target="../embeddings/oleObject121.bin"/><Relationship Id="rId7" Type="http://schemas.openxmlformats.org/officeDocument/2006/relationships/oleObject" Target="../embeddings/oleObject123.bin"/><Relationship Id="rId12" Type="http://schemas.openxmlformats.org/officeDocument/2006/relationships/image" Target="../media/image130.wmf"/><Relationship Id="rId17" Type="http://schemas.openxmlformats.org/officeDocument/2006/relationships/oleObject" Target="../embeddings/oleObject128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32.wmf"/><Relationship Id="rId20" Type="http://schemas.openxmlformats.org/officeDocument/2006/relationships/image" Target="../media/image134.wmf"/><Relationship Id="rId1" Type="http://schemas.openxmlformats.org/officeDocument/2006/relationships/vmlDrawing" Target="../drawings/vmlDrawing22.vml"/><Relationship Id="rId6" Type="http://schemas.openxmlformats.org/officeDocument/2006/relationships/image" Target="../media/image127.wmf"/><Relationship Id="rId11" Type="http://schemas.openxmlformats.org/officeDocument/2006/relationships/oleObject" Target="../embeddings/oleObject125.bin"/><Relationship Id="rId5" Type="http://schemas.openxmlformats.org/officeDocument/2006/relationships/oleObject" Target="../embeddings/oleObject122.bin"/><Relationship Id="rId15" Type="http://schemas.openxmlformats.org/officeDocument/2006/relationships/oleObject" Target="../embeddings/oleObject127.bin"/><Relationship Id="rId10" Type="http://schemas.openxmlformats.org/officeDocument/2006/relationships/image" Target="../media/image129.wmf"/><Relationship Id="rId19" Type="http://schemas.openxmlformats.org/officeDocument/2006/relationships/oleObject" Target="../embeddings/oleObject129.bin"/><Relationship Id="rId4" Type="http://schemas.openxmlformats.org/officeDocument/2006/relationships/image" Target="../media/image126.wmf"/><Relationship Id="rId9" Type="http://schemas.openxmlformats.org/officeDocument/2006/relationships/oleObject" Target="../embeddings/oleObject124.bin"/><Relationship Id="rId14" Type="http://schemas.openxmlformats.org/officeDocument/2006/relationships/image" Target="../media/image131.wm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7.wmf"/><Relationship Id="rId13" Type="http://schemas.openxmlformats.org/officeDocument/2006/relationships/oleObject" Target="../embeddings/oleObject135.bin"/><Relationship Id="rId18" Type="http://schemas.openxmlformats.org/officeDocument/2006/relationships/image" Target="../media/image142.wmf"/><Relationship Id="rId3" Type="http://schemas.openxmlformats.org/officeDocument/2006/relationships/oleObject" Target="../embeddings/oleObject130.bin"/><Relationship Id="rId21" Type="http://schemas.openxmlformats.org/officeDocument/2006/relationships/oleObject" Target="../embeddings/oleObject139.bin"/><Relationship Id="rId7" Type="http://schemas.openxmlformats.org/officeDocument/2006/relationships/oleObject" Target="../embeddings/oleObject132.bin"/><Relationship Id="rId12" Type="http://schemas.openxmlformats.org/officeDocument/2006/relationships/image" Target="../media/image139.wmf"/><Relationship Id="rId17" Type="http://schemas.openxmlformats.org/officeDocument/2006/relationships/oleObject" Target="../embeddings/oleObject137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41.wmf"/><Relationship Id="rId20" Type="http://schemas.openxmlformats.org/officeDocument/2006/relationships/image" Target="../media/image143.wmf"/><Relationship Id="rId1" Type="http://schemas.openxmlformats.org/officeDocument/2006/relationships/vmlDrawing" Target="../drawings/vmlDrawing23.vml"/><Relationship Id="rId6" Type="http://schemas.openxmlformats.org/officeDocument/2006/relationships/image" Target="../media/image136.wmf"/><Relationship Id="rId11" Type="http://schemas.openxmlformats.org/officeDocument/2006/relationships/oleObject" Target="../embeddings/oleObject134.bin"/><Relationship Id="rId5" Type="http://schemas.openxmlformats.org/officeDocument/2006/relationships/oleObject" Target="../embeddings/oleObject131.bin"/><Relationship Id="rId15" Type="http://schemas.openxmlformats.org/officeDocument/2006/relationships/oleObject" Target="../embeddings/oleObject136.bin"/><Relationship Id="rId23" Type="http://schemas.openxmlformats.org/officeDocument/2006/relationships/image" Target="../media/image144.wmf"/><Relationship Id="rId10" Type="http://schemas.openxmlformats.org/officeDocument/2006/relationships/image" Target="../media/image138.wmf"/><Relationship Id="rId19" Type="http://schemas.openxmlformats.org/officeDocument/2006/relationships/oleObject" Target="../embeddings/oleObject138.bin"/><Relationship Id="rId4" Type="http://schemas.openxmlformats.org/officeDocument/2006/relationships/image" Target="../media/image135.wmf"/><Relationship Id="rId9" Type="http://schemas.openxmlformats.org/officeDocument/2006/relationships/oleObject" Target="../embeddings/oleObject133.bin"/><Relationship Id="rId14" Type="http://schemas.openxmlformats.org/officeDocument/2006/relationships/image" Target="../media/image140.wmf"/><Relationship Id="rId22" Type="http://schemas.openxmlformats.org/officeDocument/2006/relationships/oleObject" Target="../embeddings/oleObject140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wmf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45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13" Type="http://schemas.openxmlformats.org/officeDocument/2006/relationships/image" Target="../media/image11.wmf"/><Relationship Id="rId18" Type="http://schemas.openxmlformats.org/officeDocument/2006/relationships/oleObject" Target="../embeddings/oleObject12.bin"/><Relationship Id="rId3" Type="http://schemas.openxmlformats.org/officeDocument/2006/relationships/notesSlide" Target="../notesSlides/notesSlide3.xml"/><Relationship Id="rId21" Type="http://schemas.openxmlformats.org/officeDocument/2006/relationships/image" Target="../media/image15.wmf"/><Relationship Id="rId7" Type="http://schemas.openxmlformats.org/officeDocument/2006/relationships/image" Target="../media/image8.wmf"/><Relationship Id="rId12" Type="http://schemas.openxmlformats.org/officeDocument/2006/relationships/oleObject" Target="../embeddings/oleObject9.bin"/><Relationship Id="rId17" Type="http://schemas.openxmlformats.org/officeDocument/2006/relationships/image" Target="../media/image13.wmf"/><Relationship Id="rId25" Type="http://schemas.openxmlformats.org/officeDocument/2006/relationships/image" Target="../media/image17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1.bin"/><Relationship Id="rId20" Type="http://schemas.openxmlformats.org/officeDocument/2006/relationships/oleObject" Target="../embeddings/oleObject13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11" Type="http://schemas.openxmlformats.org/officeDocument/2006/relationships/image" Target="../media/image10.wmf"/><Relationship Id="rId24" Type="http://schemas.openxmlformats.org/officeDocument/2006/relationships/oleObject" Target="../embeddings/oleObject15.bin"/><Relationship Id="rId5" Type="http://schemas.openxmlformats.org/officeDocument/2006/relationships/image" Target="../media/image7.wmf"/><Relationship Id="rId15" Type="http://schemas.openxmlformats.org/officeDocument/2006/relationships/image" Target="../media/image12.wmf"/><Relationship Id="rId23" Type="http://schemas.openxmlformats.org/officeDocument/2006/relationships/image" Target="../media/image16.wmf"/><Relationship Id="rId10" Type="http://schemas.openxmlformats.org/officeDocument/2006/relationships/oleObject" Target="../embeddings/oleObject8.bin"/><Relationship Id="rId19" Type="http://schemas.openxmlformats.org/officeDocument/2006/relationships/image" Target="../media/image14.wmf"/><Relationship Id="rId4" Type="http://schemas.openxmlformats.org/officeDocument/2006/relationships/oleObject" Target="../embeddings/oleObject5.bin"/><Relationship Id="rId9" Type="http://schemas.openxmlformats.org/officeDocument/2006/relationships/image" Target="../media/image9.wmf"/><Relationship Id="rId14" Type="http://schemas.openxmlformats.org/officeDocument/2006/relationships/oleObject" Target="../embeddings/oleObject10.bin"/><Relationship Id="rId22" Type="http://schemas.openxmlformats.org/officeDocument/2006/relationships/oleObject" Target="../embeddings/oleObject14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13" Type="http://schemas.openxmlformats.org/officeDocument/2006/relationships/image" Target="../media/image22.wmf"/><Relationship Id="rId18" Type="http://schemas.openxmlformats.org/officeDocument/2006/relationships/oleObject" Target="../embeddings/oleObject23.bin"/><Relationship Id="rId3" Type="http://schemas.openxmlformats.org/officeDocument/2006/relationships/notesSlide" Target="../notesSlides/notesSlide4.xml"/><Relationship Id="rId21" Type="http://schemas.openxmlformats.org/officeDocument/2006/relationships/image" Target="../media/image26.wmf"/><Relationship Id="rId7" Type="http://schemas.openxmlformats.org/officeDocument/2006/relationships/image" Target="../media/image19.wmf"/><Relationship Id="rId12" Type="http://schemas.openxmlformats.org/officeDocument/2006/relationships/oleObject" Target="../embeddings/oleObject20.bin"/><Relationship Id="rId17" Type="http://schemas.openxmlformats.org/officeDocument/2006/relationships/image" Target="../media/image24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22.bin"/><Relationship Id="rId20" Type="http://schemas.openxmlformats.org/officeDocument/2006/relationships/oleObject" Target="../embeddings/oleObject24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7.bin"/><Relationship Id="rId11" Type="http://schemas.openxmlformats.org/officeDocument/2006/relationships/image" Target="../media/image21.wmf"/><Relationship Id="rId5" Type="http://schemas.openxmlformats.org/officeDocument/2006/relationships/image" Target="../media/image18.wmf"/><Relationship Id="rId15" Type="http://schemas.openxmlformats.org/officeDocument/2006/relationships/image" Target="../media/image23.wmf"/><Relationship Id="rId23" Type="http://schemas.openxmlformats.org/officeDocument/2006/relationships/image" Target="../media/image27.wmf"/><Relationship Id="rId10" Type="http://schemas.openxmlformats.org/officeDocument/2006/relationships/oleObject" Target="../embeddings/oleObject19.bin"/><Relationship Id="rId19" Type="http://schemas.openxmlformats.org/officeDocument/2006/relationships/image" Target="../media/image25.wmf"/><Relationship Id="rId4" Type="http://schemas.openxmlformats.org/officeDocument/2006/relationships/oleObject" Target="../embeddings/oleObject16.bin"/><Relationship Id="rId9" Type="http://schemas.openxmlformats.org/officeDocument/2006/relationships/image" Target="../media/image20.wmf"/><Relationship Id="rId14" Type="http://schemas.openxmlformats.org/officeDocument/2006/relationships/oleObject" Target="../embeddings/oleObject21.bin"/><Relationship Id="rId22" Type="http://schemas.openxmlformats.org/officeDocument/2006/relationships/oleObject" Target="../embeddings/oleObject25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13" Type="http://schemas.openxmlformats.org/officeDocument/2006/relationships/image" Target="../media/image22.wmf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28.wmf"/><Relationship Id="rId12" Type="http://schemas.openxmlformats.org/officeDocument/2006/relationships/oleObject" Target="../embeddings/oleObject28.bin"/><Relationship Id="rId17" Type="http://schemas.openxmlformats.org/officeDocument/2006/relationships/image" Target="../media/image32.png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1.png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6.bin"/><Relationship Id="rId11" Type="http://schemas.openxmlformats.org/officeDocument/2006/relationships/image" Target="../media/image29.wmf"/><Relationship Id="rId5" Type="http://schemas.openxmlformats.org/officeDocument/2006/relationships/image" Target="../media/image13.wmf"/><Relationship Id="rId15" Type="http://schemas.openxmlformats.org/officeDocument/2006/relationships/image" Target="../media/image30.wmf"/><Relationship Id="rId10" Type="http://schemas.openxmlformats.org/officeDocument/2006/relationships/oleObject" Target="../embeddings/oleObject27.bin"/><Relationship Id="rId4" Type="http://schemas.openxmlformats.org/officeDocument/2006/relationships/oleObject" Target="../embeddings/oleObject11.bin"/><Relationship Id="rId9" Type="http://schemas.openxmlformats.org/officeDocument/2006/relationships/image" Target="../media/image21.wmf"/><Relationship Id="rId14" Type="http://schemas.openxmlformats.org/officeDocument/2006/relationships/oleObject" Target="../embeddings/oleObject29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3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1.bin"/><Relationship Id="rId5" Type="http://schemas.openxmlformats.org/officeDocument/2006/relationships/image" Target="../media/image33.wmf"/><Relationship Id="rId4" Type="http://schemas.openxmlformats.org/officeDocument/2006/relationships/oleObject" Target="../embeddings/oleObject30.bin"/><Relationship Id="rId9" Type="http://schemas.openxmlformats.org/officeDocument/2006/relationships/image" Target="../media/image3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13" Type="http://schemas.openxmlformats.org/officeDocument/2006/relationships/image" Target="../media/image43.png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3.bin"/><Relationship Id="rId12" Type="http://schemas.openxmlformats.org/officeDocument/2006/relationships/image" Target="../media/image4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42.png"/><Relationship Id="rId11" Type="http://schemas.openxmlformats.org/officeDocument/2006/relationships/oleObject" Target="../embeddings/oleObject35.bin"/><Relationship Id="rId5" Type="http://schemas.openxmlformats.org/officeDocument/2006/relationships/image" Target="../media/image41.png"/><Relationship Id="rId10" Type="http://schemas.openxmlformats.org/officeDocument/2006/relationships/image" Target="../media/image39.wmf"/><Relationship Id="rId4" Type="http://schemas.openxmlformats.org/officeDocument/2006/relationships/image" Target="../media/image37.wmf"/><Relationship Id="rId9" Type="http://schemas.openxmlformats.org/officeDocument/2006/relationships/oleObject" Target="../embeddings/oleObject34.bin"/><Relationship Id="rId14" Type="http://schemas.openxmlformats.org/officeDocument/2006/relationships/image" Target="../media/image4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4341" y="3519910"/>
            <a:ext cx="102193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CHƯƠNG TRÌNH DẠY HỌC TRÊN TRUYỀN HÌNH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4685494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</a:rPr>
              <a:t>MÔN TOÁN 8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0992" y="798990"/>
            <a:ext cx="2201667" cy="2201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06834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58129" y="656093"/>
            <a:ext cx="68178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32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Bất</a:t>
            </a:r>
            <a:r>
              <a:rPr lang="en-US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tương</a:t>
            </a:r>
            <a:r>
              <a:rPr lang="en-US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đương</a:t>
            </a:r>
            <a:endParaRPr lang="en-US" sz="32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6441356"/>
              </p:ext>
            </p:extLst>
          </p:nvPr>
        </p:nvGraphicFramePr>
        <p:xfrm>
          <a:off x="3078348" y="1179313"/>
          <a:ext cx="1117999" cy="483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70" name="Equation" r:id="rId3" imgW="380880" imgH="164880" progId="Equation.DSMT4">
                  <p:embed/>
                </p:oleObj>
              </mc:Choice>
              <mc:Fallback>
                <p:oleObj name="Equation" r:id="rId3" imgW="380880" imgH="164880" progId="Equation.DSMT4">
                  <p:embed/>
                  <p:pic>
                    <p:nvPicPr>
                      <p:cNvPr id="24" name="Object 2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78348" y="1179313"/>
                        <a:ext cx="1117999" cy="4830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1478227" y="1790237"/>
            <a:ext cx="4242166" cy="890588"/>
          </a:xfrm>
          <a:prstGeom prst="rect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nghiệm</a:t>
            </a:r>
            <a:endParaRPr lang="en-U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5575752"/>
              </p:ext>
            </p:extLst>
          </p:nvPr>
        </p:nvGraphicFramePr>
        <p:xfrm>
          <a:off x="8195073" y="1179313"/>
          <a:ext cx="1117999" cy="483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71" name="Equation" r:id="rId5" imgW="380880" imgH="164880" progId="Equation.DSMT4">
                  <p:embed/>
                </p:oleObj>
              </mc:Choice>
              <mc:Fallback>
                <p:oleObj name="Equation" r:id="rId5" imgW="380880" imgH="16488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195073" y="1179313"/>
                        <a:ext cx="1117999" cy="4830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6831542"/>
              </p:ext>
            </p:extLst>
          </p:nvPr>
        </p:nvGraphicFramePr>
        <p:xfrm>
          <a:off x="3637348" y="1828030"/>
          <a:ext cx="2047875" cy="890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72" name="Equation" r:id="rId7" imgW="698400" imgH="304560" progId="Equation.DSMT4">
                  <p:embed/>
                </p:oleObj>
              </mc:Choice>
              <mc:Fallback>
                <p:oleObj name="Equation" r:id="rId7" imgW="698400" imgH="30456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637348" y="1828030"/>
                        <a:ext cx="2047875" cy="890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/>
          <p:nvPr/>
        </p:nvSpPr>
        <p:spPr>
          <a:xfrm>
            <a:off x="6502583" y="1790237"/>
            <a:ext cx="4242166" cy="890588"/>
          </a:xfrm>
          <a:prstGeom prst="rect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nghiệm</a:t>
            </a:r>
            <a:endParaRPr lang="en-U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4486698"/>
              </p:ext>
            </p:extLst>
          </p:nvPr>
        </p:nvGraphicFramePr>
        <p:xfrm>
          <a:off x="8694006" y="1790237"/>
          <a:ext cx="2049463" cy="890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73" name="Equation" r:id="rId9" imgW="698400" imgH="304560" progId="Equation.DSMT4">
                  <p:embed/>
                </p:oleObj>
              </mc:Choice>
              <mc:Fallback>
                <p:oleObj name="Equation" r:id="rId9" imgW="698400" imgH="30456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8694006" y="1790237"/>
                        <a:ext cx="2049463" cy="890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" name="Straight Connector 10"/>
          <p:cNvCxnSpPr/>
          <p:nvPr/>
        </p:nvCxnSpPr>
        <p:spPr>
          <a:xfrm>
            <a:off x="6058284" y="1240868"/>
            <a:ext cx="8408" cy="1600845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2790" y="2931757"/>
            <a:ext cx="7747804" cy="136726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158128" y="4262585"/>
            <a:ext cx="9885009" cy="11264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bất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cùng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nghiệm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>
              <a:lnSpc>
                <a:spcPct val="120000"/>
              </a:lnSpc>
            </a:pP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bất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tương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đương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4047509"/>
              </p:ext>
            </p:extLst>
          </p:nvPr>
        </p:nvGraphicFramePr>
        <p:xfrm>
          <a:off x="4622391" y="5508581"/>
          <a:ext cx="2871787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74" name="Equation" r:id="rId12" imgW="977760" imgH="177480" progId="Equation.DSMT4">
                  <p:embed/>
                </p:oleObj>
              </mc:Choice>
              <mc:Fallback>
                <p:oleObj name="Equation" r:id="rId12" imgW="977760" imgH="17748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4622391" y="5508581"/>
                        <a:ext cx="2871787" cy="520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2189167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animBg="1"/>
      <p:bldP spid="9" grpId="0" animBg="1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158129" y="656093"/>
            <a:ext cx="81836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II. </a:t>
            </a:r>
            <a:r>
              <a:rPr lang="en-US" sz="36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Bất</a:t>
            </a:r>
            <a:r>
              <a:rPr lang="en-US" sz="3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3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3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bậc</a:t>
            </a:r>
            <a:r>
              <a:rPr lang="en-US" sz="3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nhất</a:t>
            </a:r>
            <a:r>
              <a:rPr lang="en-US" sz="3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3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ẩn</a:t>
            </a:r>
            <a:endParaRPr lang="en-US" sz="36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79169" y="1534874"/>
            <a:ext cx="27558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32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nghĩa</a:t>
            </a:r>
            <a:endParaRPr lang="en-US" sz="32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158129" y="2344427"/>
            <a:ext cx="952329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 </a:t>
            </a:r>
            <a:r>
              <a:rPr lang="en-US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Bất</a:t>
            </a: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dạng</a:t>
            </a: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</a:t>
            </a:r>
          </a:p>
          <a:p>
            <a:pPr algn="just">
              <a:lnSpc>
                <a:spcPct val="150000"/>
              </a:lnSpc>
            </a:pP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(</a:t>
            </a:r>
            <a:r>
              <a:rPr lang="en-US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hoặc</a:t>
            </a: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, 			  ,                   ) </a:t>
            </a:r>
          </a:p>
          <a:p>
            <a:pPr algn="just">
              <a:lnSpc>
                <a:spcPct val="150000"/>
              </a:lnSpc>
            </a:pP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         ,</a:t>
            </a:r>
          </a:p>
          <a:p>
            <a:pPr algn="ctr">
              <a:lnSpc>
                <a:spcPct val="150000"/>
              </a:lnSpc>
            </a:pPr>
            <a:r>
              <a:rPr lang="en-US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gọi</a:t>
            </a: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bất</a:t>
            </a:r>
            <a:r>
              <a:rPr lang="en-US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bậc</a:t>
            </a:r>
            <a:r>
              <a:rPr lang="en-US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nhất</a:t>
            </a:r>
            <a:r>
              <a:rPr lang="en-US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ẩn</a:t>
            </a: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32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756188"/>
              </p:ext>
            </p:extLst>
          </p:nvPr>
        </p:nvGraphicFramePr>
        <p:xfrm>
          <a:off x="7268677" y="2509399"/>
          <a:ext cx="2250692" cy="8039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90" name="Equation" r:id="rId3" imgW="711000" imgH="253800" progId="Equation.DSMT4">
                  <p:embed/>
                </p:oleObj>
              </mc:Choice>
              <mc:Fallback>
                <p:oleObj name="Equation" r:id="rId3" imgW="711000" imgH="253800" progId="Equation.DSMT4">
                  <p:embed/>
                  <p:pic>
                    <p:nvPicPr>
                      <p:cNvPr id="22" name="Object 2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268677" y="2509399"/>
                        <a:ext cx="2250692" cy="8039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1183483"/>
              </p:ext>
            </p:extLst>
          </p:nvPr>
        </p:nvGraphicFramePr>
        <p:xfrm>
          <a:off x="3333906" y="3243312"/>
          <a:ext cx="2250692" cy="8039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91" name="Equation" r:id="rId5" imgW="711000" imgH="253800" progId="Equation.DSMT4">
                  <p:embed/>
                </p:oleObj>
              </mc:Choice>
              <mc:Fallback>
                <p:oleObj name="Equation" r:id="rId5" imgW="711000" imgH="253800" progId="Equation.DSMT4">
                  <p:embed/>
                  <p:pic>
                    <p:nvPicPr>
                      <p:cNvPr id="23" name="Object 22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333906" y="3243312"/>
                        <a:ext cx="2250692" cy="8039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3668194"/>
              </p:ext>
            </p:extLst>
          </p:nvPr>
        </p:nvGraphicFramePr>
        <p:xfrm>
          <a:off x="8093412" y="3244340"/>
          <a:ext cx="2250692" cy="8039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92" name="Equation" r:id="rId7" imgW="711000" imgH="253800" progId="Equation.DSMT4">
                  <p:embed/>
                </p:oleObj>
              </mc:Choice>
              <mc:Fallback>
                <p:oleObj name="Equation" r:id="rId7" imgW="711000" imgH="253800" progId="Equation.DSMT4">
                  <p:embed/>
                  <p:pic>
                    <p:nvPicPr>
                      <p:cNvPr id="24" name="Object 23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093412" y="3244340"/>
                        <a:ext cx="2250692" cy="8039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5497895"/>
              </p:ext>
            </p:extLst>
          </p:nvPr>
        </p:nvGraphicFramePr>
        <p:xfrm>
          <a:off x="5674515" y="3240782"/>
          <a:ext cx="2250692" cy="8039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93" name="Equation" r:id="rId9" imgW="711000" imgH="253800" progId="Equation.DSMT4">
                  <p:embed/>
                </p:oleObj>
              </mc:Choice>
              <mc:Fallback>
                <p:oleObj name="Equation" r:id="rId9" imgW="711000" imgH="253800" progId="Equation.DSMT4">
                  <p:embed/>
                  <p:pic>
                    <p:nvPicPr>
                      <p:cNvPr id="25" name="Object 24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674515" y="3240782"/>
                        <a:ext cx="2250692" cy="8039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3467412"/>
              </p:ext>
            </p:extLst>
          </p:nvPr>
        </p:nvGraphicFramePr>
        <p:xfrm>
          <a:off x="3904771" y="4076219"/>
          <a:ext cx="482600" cy="68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94" name="Equation" r:id="rId11" imgW="152280" imgH="215640" progId="Equation.DSMT4">
                  <p:embed/>
                </p:oleObj>
              </mc:Choice>
              <mc:Fallback>
                <p:oleObj name="Equation" r:id="rId11" imgW="152280" imgH="215640" progId="Equation.DSMT4">
                  <p:embed/>
                  <p:pic>
                    <p:nvPicPr>
                      <p:cNvPr id="26" name="Object 25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904771" y="4076219"/>
                        <a:ext cx="482600" cy="682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3908602"/>
              </p:ext>
            </p:extLst>
          </p:nvPr>
        </p:nvGraphicFramePr>
        <p:xfrm>
          <a:off x="5119999" y="3942946"/>
          <a:ext cx="361950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95" name="Equation" r:id="rId13" imgW="114120" imgH="164880" progId="Equation.DSMT4">
                  <p:embed/>
                </p:oleObj>
              </mc:Choice>
              <mc:Fallback>
                <p:oleObj name="Equation" r:id="rId13" imgW="114120" imgH="164880" progId="Equation.DSMT4">
                  <p:embed/>
                  <p:pic>
                    <p:nvPicPr>
                      <p:cNvPr id="27" name="Object 26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5119999" y="3942946"/>
                        <a:ext cx="361950" cy="5222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0033676"/>
              </p:ext>
            </p:extLst>
          </p:nvPr>
        </p:nvGraphicFramePr>
        <p:xfrm>
          <a:off x="8806390" y="4017401"/>
          <a:ext cx="1206500" cy="484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96" name="Equation" r:id="rId15" imgW="380880" imgH="152280" progId="Equation.DSMT4">
                  <p:embed/>
                </p:oleObj>
              </mc:Choice>
              <mc:Fallback>
                <p:oleObj name="Equation" r:id="rId15" imgW="380880" imgH="152280" progId="Equation.DSMT4">
                  <p:embed/>
                  <p:pic>
                    <p:nvPicPr>
                      <p:cNvPr id="28" name="Object 27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8806390" y="4017401"/>
                        <a:ext cx="1206500" cy="4841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7741230"/>
              </p:ext>
            </p:extLst>
          </p:nvPr>
        </p:nvGraphicFramePr>
        <p:xfrm>
          <a:off x="4124325" y="2405063"/>
          <a:ext cx="4244975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97" name="Equation" r:id="rId17" imgW="1523880" imgH="164880" progId="Equation.DSMT4">
                  <p:embed/>
                </p:oleObj>
              </mc:Choice>
              <mc:Fallback>
                <p:oleObj name="Equation" r:id="rId17" imgW="1523880" imgH="16488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4124325" y="2405063"/>
                        <a:ext cx="4244975" cy="460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8280919" y="2344427"/>
            <a:ext cx="6848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767809" y="3609856"/>
            <a:ext cx="6848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(2)</a:t>
            </a:r>
          </a:p>
        </p:txBody>
      </p:sp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7446392"/>
              </p:ext>
            </p:extLst>
          </p:nvPr>
        </p:nvGraphicFramePr>
        <p:xfrm>
          <a:off x="4619551" y="3579576"/>
          <a:ext cx="2147531" cy="5707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98" name="Equation" r:id="rId19" imgW="761760" imgH="203040" progId="Equation.DSMT4">
                  <p:embed/>
                </p:oleObj>
              </mc:Choice>
              <mc:Fallback>
                <p:oleObj name="Equation" r:id="rId19" imgW="761760" imgH="203040" progId="Equation.DSMT4">
                  <p:embed/>
                  <p:pic>
                    <p:nvPicPr>
                      <p:cNvPr id="14" name="Object 13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4619551" y="3579576"/>
                        <a:ext cx="2147531" cy="57075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Oval 6"/>
          <p:cNvSpPr/>
          <p:nvPr/>
        </p:nvSpPr>
        <p:spPr>
          <a:xfrm>
            <a:off x="3904771" y="2119649"/>
            <a:ext cx="1679827" cy="975885"/>
          </a:xfrm>
          <a:prstGeom prst="ellipse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4490201" y="3552614"/>
            <a:ext cx="672335" cy="748012"/>
          </a:xfrm>
          <a:prstGeom prst="ellipse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69569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20" grpId="0"/>
      <p:bldP spid="21" grpId="0"/>
      <p:bldP spid="22" grpId="0"/>
      <p:bldP spid="7" grpId="0" animBg="1"/>
      <p:bldP spid="7" grpId="1" animBg="1"/>
      <p:bldP spid="24" grpId="0" animBg="1"/>
      <p:bldP spid="24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58129" y="761638"/>
            <a:ext cx="64091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II.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Bất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bậc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nhất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ẩn</a:t>
            </a:r>
            <a:endParaRPr lang="en-US" sz="28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35626" y="1415350"/>
            <a:ext cx="7008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Hai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tắc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biến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đổi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bất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endParaRPr lang="en-US" sz="28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: Rounded Corners 5"/>
          <p:cNvSpPr/>
          <p:nvPr/>
        </p:nvSpPr>
        <p:spPr>
          <a:xfrm>
            <a:off x="1236324" y="2099039"/>
            <a:ext cx="4497214" cy="2359223"/>
          </a:xfrm>
          <a:prstGeom prst="roundRect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sz="25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tắc</a:t>
            </a:r>
            <a:r>
              <a:rPr lang="en-US" sz="25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chuyển</a:t>
            </a:r>
            <a:r>
              <a:rPr lang="en-US" sz="25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vế</a:t>
            </a:r>
            <a:r>
              <a:rPr lang="en-US" sz="25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5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PT:</a:t>
            </a:r>
          </a:p>
          <a:p>
            <a:pPr algn="just"/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, ta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chuyển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hạng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tử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vế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này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sang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vế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kia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đổi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dấu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hạng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tử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801778" y="2156686"/>
            <a:ext cx="5210630" cy="2230398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300" b="1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Liên</a:t>
            </a:r>
            <a:r>
              <a:rPr kumimoji="0" lang="en-US" sz="2300" b="1" u="none" strike="noStrike" kern="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300" b="1" u="none" strike="noStrike" kern="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hệ</a:t>
            </a:r>
            <a:r>
              <a:rPr kumimoji="0" lang="en-US" sz="2300" b="1" u="none" strike="noStrike" kern="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300" b="1" u="none" strike="noStrike" kern="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giữa</a:t>
            </a:r>
            <a:r>
              <a:rPr kumimoji="0" lang="en-US" sz="2300" b="1" u="none" strike="noStrike" kern="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300" b="1" u="none" strike="noStrike" kern="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thứ</a:t>
            </a:r>
            <a:r>
              <a:rPr kumimoji="0" lang="en-US" sz="2300" b="1" u="none" strike="noStrike" kern="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300" b="1" u="none" strike="noStrike" kern="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kumimoji="0" lang="en-US" sz="2300" b="1" u="none" strike="noStrike" kern="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300" b="1" u="none" strike="noStrike" kern="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kumimoji="0" lang="en-US" sz="2300" b="1" u="none" strike="noStrike" kern="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300" b="1" u="none" strike="noStrike" kern="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phép</a:t>
            </a:r>
            <a:r>
              <a:rPr kumimoji="0" lang="en-US" sz="2300" b="1" u="none" strike="noStrike" kern="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300" b="1" u="none" strike="noStrike" kern="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cộng</a:t>
            </a:r>
            <a:endParaRPr kumimoji="0" lang="en-US" sz="2300" b="1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eaLnBrk="1" fontAlgn="auto" latinLnBrk="0" hangingPunct="1"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300" b="1" i="1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kumimoji="0" lang="en-US" sz="2300" b="1" i="1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kumimoji="0" lang="en-US" sz="2300" b="1" i="1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300" b="1" i="1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cộng</a:t>
            </a:r>
            <a:r>
              <a:rPr kumimoji="0" lang="en-US" sz="2300" b="1" i="1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300" b="1" i="1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cùng</a:t>
            </a:r>
            <a:r>
              <a:rPr kumimoji="0" lang="en-US" sz="2300" b="1" i="1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300" b="1" i="1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kumimoji="0" lang="en-US" sz="2300" b="1" i="1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300" b="1" i="1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kumimoji="0" lang="en-US" sz="2300" b="1" i="1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300" b="1" i="1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kumimoji="0" lang="en-US" sz="2300" b="1" i="1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300" b="1" i="1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kumimoji="0" lang="en-US" sz="2300" b="1" i="1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300" b="1" i="1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kumimoji="0" lang="en-US" sz="2300" b="1" i="1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300" b="1" i="1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vế</a:t>
            </a:r>
            <a:r>
              <a:rPr kumimoji="0" lang="en-US" sz="2300" b="1" i="1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300" b="1" i="1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kumimoji="0" lang="en-US" sz="2300" b="1" i="1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300" b="1" i="1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kumimoji="0" lang="en-US" sz="2300" b="1" i="1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300" b="1" i="1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bất</a:t>
            </a:r>
            <a:r>
              <a:rPr kumimoji="0" lang="en-US" sz="2300" b="1" i="1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300" b="1" i="1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đẳng</a:t>
            </a:r>
            <a:r>
              <a:rPr kumimoji="0" lang="en-US" sz="2300" b="1" i="1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300" b="1" i="1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kumimoji="0" lang="en-US" sz="2300" b="1" i="1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, ta </a:t>
            </a:r>
            <a:r>
              <a:rPr kumimoji="0" lang="en-US" sz="2300" b="1" i="1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kumimoji="0" lang="en-US" sz="2300" b="1" i="1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300" b="1" i="1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bất</a:t>
            </a:r>
            <a:r>
              <a:rPr kumimoji="0" lang="en-US" sz="2300" b="1" i="1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300" b="1" i="1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đẳng</a:t>
            </a:r>
            <a:r>
              <a:rPr kumimoji="0" lang="en-US" sz="2300" b="1" i="1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300" b="1" i="1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kumimoji="0" lang="en-US" sz="2300" b="1" i="1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300" b="1" i="1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mới</a:t>
            </a:r>
            <a:r>
              <a:rPr kumimoji="0" lang="en-US" sz="2300" b="1" i="1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300" b="1" i="1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cùng</a:t>
            </a:r>
            <a:r>
              <a:rPr kumimoji="0" lang="en-US" sz="2300" b="1" i="1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300" b="1" i="1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chiều</a:t>
            </a:r>
            <a:r>
              <a:rPr kumimoji="0" lang="en-US" sz="2300" b="1" i="1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300" b="1" i="1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kumimoji="0" lang="en-US" sz="2300" b="1" i="1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300" b="1" i="1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bất</a:t>
            </a:r>
            <a:r>
              <a:rPr kumimoji="0" lang="en-US" sz="2300" b="1" i="1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300" b="1" i="1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đẳng</a:t>
            </a:r>
            <a:r>
              <a:rPr kumimoji="0" lang="en-US" sz="2300" b="1" i="1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300" b="1" i="1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kumimoji="0" lang="en-US" sz="2300" b="1" i="1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300" b="1" i="1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kumimoji="0" lang="en-US" sz="2300" b="1" i="1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300" b="1" i="1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kumimoji="0" lang="en-US" sz="2300" b="1" i="1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58128" y="4782394"/>
            <a:ext cx="985427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2800" b="1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sz="28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tắc</a:t>
            </a:r>
            <a:r>
              <a:rPr lang="en-US" sz="28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chuyển</a:t>
            </a:r>
            <a:r>
              <a:rPr lang="en-US" sz="28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vế</a:t>
            </a:r>
            <a:r>
              <a:rPr lang="en-US" sz="28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bất</a:t>
            </a:r>
            <a:r>
              <a:rPr lang="en-US" sz="28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8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8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0" algn="ctr">
              <a:defRPr/>
            </a:pP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chuyển</a:t>
            </a:r>
            <a:r>
              <a:rPr kumimoji="0" lang="en-US" sz="2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kumimoji="0" lang="en-US" sz="2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hạng</a:t>
            </a:r>
            <a:r>
              <a:rPr kumimoji="0" lang="en-US" sz="2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tử</a:t>
            </a:r>
            <a:r>
              <a:rPr kumimoji="0" lang="en-US" sz="2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kumimoji="0" lang="en-US" sz="2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bất</a:t>
            </a:r>
            <a:r>
              <a:rPr kumimoji="0" lang="en-US" sz="2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kumimoji="0" lang="en-US" sz="2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kumimoji="0" lang="en-US" sz="2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marR="0" lvl="0" indent="0" algn="ctr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kumimoji="0" lang="en-US" sz="2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vế</a:t>
            </a:r>
            <a:r>
              <a:rPr kumimoji="0" lang="en-US" sz="2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này</a:t>
            </a:r>
            <a:r>
              <a:rPr kumimoji="0" lang="en-US" sz="2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sang </a:t>
            </a:r>
            <a:r>
              <a:rPr kumimoji="0" lang="en-US" sz="28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vế</a:t>
            </a:r>
            <a:r>
              <a:rPr kumimoji="0" lang="en-US" sz="2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kia</a:t>
            </a:r>
            <a:r>
              <a:rPr kumimoji="0" lang="en-US" sz="2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ta </a:t>
            </a:r>
            <a:r>
              <a:rPr kumimoji="0" lang="en-US" sz="28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phải</a:t>
            </a:r>
            <a:r>
              <a:rPr kumimoji="0" lang="en-US" sz="2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đổi</a:t>
            </a:r>
            <a:r>
              <a:rPr kumimoji="0" lang="en-US" sz="2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dấu</a:t>
            </a:r>
            <a:r>
              <a:rPr kumimoji="0" lang="en-US" sz="2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hạng</a:t>
            </a:r>
            <a:r>
              <a:rPr kumimoji="0" lang="en-US" sz="2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tử</a:t>
            </a:r>
            <a:r>
              <a:rPr kumimoji="0" lang="en-US" sz="2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kumimoji="0" lang="en-US" sz="2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Straight Arrow Connector 9"/>
          <p:cNvCxnSpPr>
            <a:stCxn id="6" idx="2"/>
            <a:endCxn id="9" idx="0"/>
          </p:cNvCxnSpPr>
          <p:nvPr/>
        </p:nvCxnSpPr>
        <p:spPr>
          <a:xfrm>
            <a:off x="3484931" y="4458262"/>
            <a:ext cx="2600337" cy="324132"/>
          </a:xfrm>
          <a:prstGeom prst="straightConnector1">
            <a:avLst/>
          </a:prstGeom>
          <a:ln w="762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7" idx="2"/>
            <a:endCxn id="9" idx="0"/>
          </p:cNvCxnSpPr>
          <p:nvPr/>
        </p:nvCxnSpPr>
        <p:spPr>
          <a:xfrm flipH="1">
            <a:off x="6085268" y="4387084"/>
            <a:ext cx="2321825" cy="395310"/>
          </a:xfrm>
          <a:prstGeom prst="straightConnector1">
            <a:avLst/>
          </a:prstGeom>
          <a:ln w="762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5365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  <p:bldP spid="7" grpId="0" animBg="1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/>
          <p:cNvSpPr/>
          <p:nvPr/>
        </p:nvSpPr>
        <p:spPr>
          <a:xfrm>
            <a:off x="1317785" y="1496166"/>
            <a:ext cx="4037985" cy="1944914"/>
          </a:xfrm>
          <a:prstGeom prst="roundRect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tắc</a:t>
            </a:r>
            <a:r>
              <a:rPr lang="en-US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24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PT: </a:t>
            </a:r>
          </a:p>
          <a:p>
            <a:pPr algn="just"/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ta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/chia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vế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cùng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khác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0.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58129" y="699488"/>
            <a:ext cx="79624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Hai </a:t>
            </a:r>
            <a:r>
              <a:rPr lang="en-US" sz="32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tắc</a:t>
            </a:r>
            <a:r>
              <a:rPr lang="en-US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biến</a:t>
            </a:r>
            <a:r>
              <a:rPr lang="en-US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đổi</a:t>
            </a:r>
            <a:r>
              <a:rPr lang="en-US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bất</a:t>
            </a:r>
            <a:r>
              <a:rPr lang="en-US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endParaRPr lang="en-US" sz="32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: Rounded Corners 7"/>
          <p:cNvSpPr/>
          <p:nvPr/>
        </p:nvSpPr>
        <p:spPr>
          <a:xfrm>
            <a:off x="6469039" y="1284264"/>
            <a:ext cx="3589361" cy="901198"/>
          </a:xfrm>
          <a:prstGeom prst="roundRect">
            <a:avLst/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Liên</a:t>
            </a:r>
            <a:r>
              <a:rPr lang="en-US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hệ</a:t>
            </a:r>
            <a:r>
              <a:rPr lang="en-US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giữa</a:t>
            </a:r>
            <a:r>
              <a:rPr lang="en-US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24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thứ</a:t>
            </a:r>
            <a:r>
              <a:rPr lang="en-US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phép</a:t>
            </a:r>
            <a:r>
              <a:rPr lang="en-US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: Rounded Corners 8"/>
          <p:cNvSpPr/>
          <p:nvPr/>
        </p:nvSpPr>
        <p:spPr>
          <a:xfrm>
            <a:off x="8294917" y="2416147"/>
            <a:ext cx="2735942" cy="1120268"/>
          </a:xfrm>
          <a:prstGeom prst="roundRect">
            <a:avLst/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âm</a:t>
            </a:r>
            <a:endParaRPr lang="en-US" sz="23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300" b="1" spc="-2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BĐT </a:t>
            </a:r>
            <a:r>
              <a:rPr lang="en-US" sz="2300" b="1" spc="-2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ngược</a:t>
            </a:r>
            <a:r>
              <a:rPr lang="en-US" sz="2300" b="1" spc="-2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spc="-2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chiều</a:t>
            </a:r>
            <a:endParaRPr lang="en-US" sz="2300" spc="-2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: Rounded Corners 9"/>
          <p:cNvSpPr/>
          <p:nvPr/>
        </p:nvSpPr>
        <p:spPr>
          <a:xfrm>
            <a:off x="5471887" y="2412431"/>
            <a:ext cx="2706913" cy="1134782"/>
          </a:xfrm>
          <a:prstGeom prst="roundRect">
            <a:avLst/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dương</a:t>
            </a:r>
            <a:endParaRPr lang="en-US" sz="23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BĐT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cùng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chiều</a:t>
            </a:r>
            <a:endParaRPr lang="en-US" sz="2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Straight Arrow Connector 11"/>
          <p:cNvCxnSpPr>
            <a:stCxn id="8" idx="2"/>
            <a:endCxn id="10" idx="0"/>
          </p:cNvCxnSpPr>
          <p:nvPr/>
        </p:nvCxnSpPr>
        <p:spPr>
          <a:xfrm flipH="1">
            <a:off x="6825344" y="2185462"/>
            <a:ext cx="1438376" cy="226969"/>
          </a:xfrm>
          <a:prstGeom prst="straightConnector1">
            <a:avLst/>
          </a:prstGeom>
          <a:ln w="762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8" idx="2"/>
            <a:endCxn id="9" idx="0"/>
          </p:cNvCxnSpPr>
          <p:nvPr/>
        </p:nvCxnSpPr>
        <p:spPr>
          <a:xfrm>
            <a:off x="8263720" y="2185462"/>
            <a:ext cx="1399168" cy="230685"/>
          </a:xfrm>
          <a:prstGeom prst="straightConnector1">
            <a:avLst/>
          </a:prstGeom>
          <a:ln w="762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158129" y="3942311"/>
            <a:ext cx="987588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ct val="150000"/>
              </a:lnSpc>
              <a:defRPr/>
            </a:pPr>
            <a:r>
              <a:rPr lang="en-US" sz="2400" b="1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sz="24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tắc</a:t>
            </a:r>
            <a:r>
              <a:rPr lang="en-US" sz="24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sz="24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4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4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4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4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bất</a:t>
            </a:r>
            <a:r>
              <a:rPr lang="en-US" sz="24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4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4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vế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bất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cùng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khác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0, ta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phải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kern="0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-</a:t>
            </a:r>
            <a:r>
              <a:rPr lang="en-US" sz="24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kern="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Giữ</a:t>
            </a:r>
            <a:r>
              <a:rPr lang="en-US" sz="2400" b="1" kern="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kern="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nguyên</a:t>
            </a:r>
            <a:r>
              <a:rPr lang="en-US" sz="2400" b="1" kern="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kern="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chiều</a:t>
            </a:r>
            <a:r>
              <a:rPr lang="en-US" sz="2400" b="1" kern="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bất</a:t>
            </a:r>
            <a:r>
              <a:rPr lang="en-US" sz="24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4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4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nếu</a:t>
            </a:r>
            <a:r>
              <a:rPr lang="en-US" sz="24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4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lang="en-US" sz="24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kern="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dương</a:t>
            </a:r>
            <a:r>
              <a:rPr lang="en-US" sz="24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  -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Đổi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chiều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bất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nếu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âm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9" name="Straight Arrow Connector 18"/>
          <p:cNvCxnSpPr>
            <a:endCxn id="18" idx="0"/>
          </p:cNvCxnSpPr>
          <p:nvPr/>
        </p:nvCxnSpPr>
        <p:spPr>
          <a:xfrm>
            <a:off x="3240860" y="3441080"/>
            <a:ext cx="2855210" cy="501231"/>
          </a:xfrm>
          <a:prstGeom prst="straightConnector1">
            <a:avLst/>
          </a:prstGeom>
          <a:ln w="762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endCxn id="18" idx="0"/>
          </p:cNvCxnSpPr>
          <p:nvPr/>
        </p:nvCxnSpPr>
        <p:spPr>
          <a:xfrm flipH="1">
            <a:off x="6096070" y="3576527"/>
            <a:ext cx="2082731" cy="365784"/>
          </a:xfrm>
          <a:prstGeom prst="straightConnector1">
            <a:avLst/>
          </a:prstGeom>
          <a:ln w="762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4986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9" grpId="0" animBg="1"/>
      <p:bldP spid="10" grpId="0" animBg="1"/>
      <p:bldP spid="1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48626" y="1231291"/>
            <a:ext cx="60212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Hai </a:t>
            </a:r>
            <a:r>
              <a:rPr lang="en-US" sz="24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tắc</a:t>
            </a:r>
            <a:r>
              <a:rPr lang="en-US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biến</a:t>
            </a:r>
            <a:r>
              <a:rPr lang="en-US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đổi</a:t>
            </a:r>
            <a:r>
              <a:rPr lang="en-US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bất</a:t>
            </a:r>
            <a:r>
              <a:rPr lang="en-US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endParaRPr lang="en-US" sz="24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91855" y="1701973"/>
            <a:ext cx="32447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 </a:t>
            </a:r>
            <a:r>
              <a:rPr lang="en-US" sz="2400" b="1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sz="24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tắc</a:t>
            </a:r>
            <a:r>
              <a:rPr lang="en-US" sz="24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chuyển</a:t>
            </a:r>
            <a:r>
              <a:rPr lang="en-US" sz="24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vế</a:t>
            </a:r>
            <a:endParaRPr lang="en-US" sz="2400" b="1" i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58129" y="2011846"/>
            <a:ext cx="96805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chuyển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hạng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tử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bất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marR="0" lvl="0" indent="0" algn="ctr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vế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này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sang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vế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kia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ta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phải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đổi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dấu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hạng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tử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91855" y="3327208"/>
            <a:ext cx="41312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 </a:t>
            </a:r>
            <a:r>
              <a:rPr lang="en-US" sz="2400" b="1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sz="24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tắc</a:t>
            </a:r>
            <a:r>
              <a:rPr lang="en-US" sz="24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sz="24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4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4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endParaRPr lang="en-US" sz="2400" b="1" i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077341" y="3745331"/>
            <a:ext cx="853260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vế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bất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cùng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khác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0, ta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phải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kern="0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-</a:t>
            </a:r>
            <a:r>
              <a:rPr lang="en-US" sz="24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kern="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Giữ</a:t>
            </a:r>
            <a:r>
              <a:rPr lang="en-US" sz="2400" b="1" kern="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kern="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nguyên</a:t>
            </a:r>
            <a:r>
              <a:rPr lang="en-US" sz="2400" b="1" kern="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kern="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chiều</a:t>
            </a:r>
            <a:r>
              <a:rPr lang="en-US" sz="2400" b="1" kern="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bất</a:t>
            </a:r>
            <a:r>
              <a:rPr lang="en-US" sz="24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4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4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nếu</a:t>
            </a:r>
            <a:r>
              <a:rPr lang="en-US" sz="24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4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lang="en-US" sz="24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kern="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dương</a:t>
            </a:r>
            <a:r>
              <a:rPr lang="en-US" sz="24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  -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Đổi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chiều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bất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nếu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âm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5981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9" grpId="0"/>
      <p:bldP spid="10" grpId="0"/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38250" y="1501422"/>
            <a:ext cx="404803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vế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bất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cùng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khác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0, ta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phải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marR="0" lvl="0" indent="0" algn="just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kern="0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-</a:t>
            </a:r>
            <a:r>
              <a:rPr lang="en-US" sz="24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kern="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Giữ</a:t>
            </a:r>
            <a:r>
              <a:rPr lang="en-US" sz="2400" b="1" kern="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kern="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nguyên</a:t>
            </a:r>
            <a:r>
              <a:rPr lang="en-US" sz="2400" b="1" kern="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kern="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chiều</a:t>
            </a:r>
            <a:r>
              <a:rPr lang="en-US" sz="2400" b="1" kern="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bất</a:t>
            </a:r>
            <a:r>
              <a:rPr lang="en-US" sz="24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4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4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nếu</a:t>
            </a:r>
            <a:r>
              <a:rPr lang="en-US" sz="24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4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lang="en-US" sz="24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kern="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dương</a:t>
            </a:r>
            <a:r>
              <a:rPr lang="en-US" sz="24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0" marR="0" lvl="0" indent="0" algn="just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  -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Đổi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chiều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bất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nếu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âm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97892" y="850791"/>
            <a:ext cx="47981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 </a:t>
            </a:r>
            <a:r>
              <a:rPr lang="en-US" sz="28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sz="28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tắc</a:t>
            </a:r>
            <a:r>
              <a:rPr lang="en-US" sz="28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sz="28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8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8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endParaRPr lang="en-US" sz="2800" b="1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5372100" y="1374011"/>
            <a:ext cx="0" cy="4779139"/>
          </a:xfrm>
          <a:prstGeom prst="line">
            <a:avLst/>
          </a:prstGeom>
          <a:ln w="76200">
            <a:solidFill>
              <a:srgbClr val="AFF80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469843" y="1452071"/>
            <a:ext cx="14814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Ví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dụ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2:</a:t>
            </a:r>
            <a:endParaRPr lang="en-U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38570" y="1984564"/>
            <a:ext cx="43123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bất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endParaRPr lang="en-U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48529" y="3061400"/>
            <a:ext cx="12175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077745" y="3174562"/>
            <a:ext cx="236190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en-US" sz="2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sz="2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en-US" sz="2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2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vế</a:t>
            </a:r>
            <a:r>
              <a:rPr lang="en-US" sz="2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)</a:t>
            </a: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0648363"/>
              </p:ext>
            </p:extLst>
          </p:nvPr>
        </p:nvGraphicFramePr>
        <p:xfrm>
          <a:off x="6658996" y="3100196"/>
          <a:ext cx="1476051" cy="6543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786" name="Equation" r:id="rId3" imgW="571320" imgH="253800" progId="Equation.DSMT4">
                  <p:embed/>
                </p:oleObj>
              </mc:Choice>
              <mc:Fallback>
                <p:oleObj name="Equation" r:id="rId3" imgW="571320" imgH="253800" progId="Equation.DSMT4">
                  <p:embed/>
                  <p:pic>
                    <p:nvPicPr>
                      <p:cNvPr id="21" name="Object 20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658996" y="3100196"/>
                        <a:ext cx="1476051" cy="6543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7396820"/>
              </p:ext>
            </p:extLst>
          </p:nvPr>
        </p:nvGraphicFramePr>
        <p:xfrm>
          <a:off x="6096000" y="3405767"/>
          <a:ext cx="3028933" cy="10913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787" name="Equation" r:id="rId5" imgW="1155600" imgH="419040" progId="Equation.DSMT4">
                  <p:embed/>
                </p:oleObj>
              </mc:Choice>
              <mc:Fallback>
                <p:oleObj name="Equation" r:id="rId5" imgW="1155600" imgH="419040" progId="Equation.DSMT4">
                  <p:embed/>
                  <p:pic>
                    <p:nvPicPr>
                      <p:cNvPr id="22" name="Object 2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096000" y="3405767"/>
                        <a:ext cx="3028933" cy="10913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8500164"/>
              </p:ext>
            </p:extLst>
          </p:nvPr>
        </p:nvGraphicFramePr>
        <p:xfrm>
          <a:off x="6036939" y="4414369"/>
          <a:ext cx="2076450" cy="519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788" name="Equation" r:id="rId7" imgW="711000" imgH="177480" progId="Equation.DSMT4">
                  <p:embed/>
                </p:oleObj>
              </mc:Choice>
              <mc:Fallback>
                <p:oleObj name="Equation" r:id="rId7" imgW="711000" imgH="177480" progId="Equation.DSMT4">
                  <p:embed/>
                  <p:pic>
                    <p:nvPicPr>
                      <p:cNvPr id="24" name="Object 23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036939" y="4414369"/>
                        <a:ext cx="2076450" cy="5191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4189105" y="4826902"/>
            <a:ext cx="7848567" cy="658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Vậy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nghiệm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bất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PT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1073304"/>
              </p:ext>
            </p:extLst>
          </p:nvPr>
        </p:nvGraphicFramePr>
        <p:xfrm>
          <a:off x="7097713" y="5482577"/>
          <a:ext cx="2186166" cy="8064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789" name="Equation" r:id="rId9" imgW="825480" imgH="304560" progId="Equation.DSMT4">
                  <p:embed/>
                </p:oleObj>
              </mc:Choice>
              <mc:Fallback>
                <p:oleObj name="Equation" r:id="rId9" imgW="825480" imgH="304560" progId="Equation.DSMT4">
                  <p:embed/>
                  <p:pic>
                    <p:nvPicPr>
                      <p:cNvPr id="26" name="Object 25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097713" y="5482577"/>
                        <a:ext cx="2186166" cy="8064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773574"/>
              </p:ext>
            </p:extLst>
          </p:nvPr>
        </p:nvGraphicFramePr>
        <p:xfrm>
          <a:off x="7097713" y="2516188"/>
          <a:ext cx="1792689" cy="4593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790" name="Equation" r:id="rId11" imgW="583920" imgH="164880" progId="Equation.DSMT4">
                  <p:embed/>
                </p:oleObj>
              </mc:Choice>
              <mc:Fallback>
                <p:oleObj name="Equation" r:id="rId11" imgW="583920" imgH="164880" progId="Equation.DSMT4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7097713" y="2516188"/>
                        <a:ext cx="1792689" cy="45930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0344592"/>
              </p:ext>
            </p:extLst>
          </p:nvPr>
        </p:nvGraphicFramePr>
        <p:xfrm>
          <a:off x="10193612" y="3888689"/>
          <a:ext cx="312737" cy="938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791" name="Equation" r:id="rId13" imgW="139680" imgH="419040" progId="Equation.DSMT4">
                  <p:embed/>
                </p:oleObj>
              </mc:Choice>
              <mc:Fallback>
                <p:oleObj name="Equation" r:id="rId13" imgW="139680" imgH="419040" progId="Equation.DSMT4">
                  <p:embed/>
                  <p:pic>
                    <p:nvPicPr>
                      <p:cNvPr id="13" name="Object 12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0193612" y="3888689"/>
                        <a:ext cx="312737" cy="9382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9362089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38250" y="1517161"/>
            <a:ext cx="327254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vế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bất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cùng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khác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0, ta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phải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marR="0" lvl="0" indent="0" algn="just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kern="0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-</a:t>
            </a:r>
            <a:r>
              <a:rPr lang="en-US" sz="24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kern="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Giữ</a:t>
            </a:r>
            <a:r>
              <a:rPr lang="en-US" sz="2400" b="1" kern="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kern="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nguyên</a:t>
            </a:r>
            <a:r>
              <a:rPr lang="en-US" sz="2400" b="1" kern="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kern="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chiều</a:t>
            </a:r>
            <a:r>
              <a:rPr lang="en-US" sz="2400" b="1" kern="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bất</a:t>
            </a:r>
            <a:r>
              <a:rPr lang="en-US" sz="24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4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4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nếu</a:t>
            </a:r>
            <a:r>
              <a:rPr lang="en-US" sz="24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4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lang="en-US" sz="24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kern="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dương</a:t>
            </a:r>
            <a:r>
              <a:rPr lang="en-US" sz="24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0" marR="0" lvl="0" indent="0" algn="just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  -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Đổi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chiều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bất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nếu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âm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97892" y="850791"/>
            <a:ext cx="47981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 </a:t>
            </a:r>
            <a:r>
              <a:rPr lang="en-US" sz="28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sz="28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tắc</a:t>
            </a:r>
            <a:r>
              <a:rPr lang="en-US" sz="28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sz="28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8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8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endParaRPr lang="en-US" sz="2800" b="1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570700" y="1374011"/>
            <a:ext cx="18053" cy="4781954"/>
          </a:xfrm>
          <a:prstGeom prst="line">
            <a:avLst/>
          </a:prstGeom>
          <a:ln w="76200">
            <a:solidFill>
              <a:srgbClr val="EE6D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607803" y="1325175"/>
            <a:ext cx="383470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Ví</a:t>
            </a:r>
            <a:r>
              <a:rPr lang="en-US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dụ</a:t>
            </a:r>
            <a:r>
              <a:rPr lang="en-US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2: </a:t>
            </a:r>
          </a:p>
          <a:p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bất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28074" y="3031716"/>
            <a:ext cx="10675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445851" y="3534490"/>
            <a:ext cx="21757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sz="2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en-US" sz="2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2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vế</a:t>
            </a:r>
            <a:r>
              <a:rPr lang="en-US" sz="2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)</a:t>
            </a: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7404572"/>
              </p:ext>
            </p:extLst>
          </p:nvPr>
        </p:nvGraphicFramePr>
        <p:xfrm>
          <a:off x="5625511" y="2722798"/>
          <a:ext cx="1308060" cy="9160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816" name="Equation" r:id="rId3" imgW="596880" imgH="419040" progId="Equation.DSMT4">
                  <p:embed/>
                </p:oleObj>
              </mc:Choice>
              <mc:Fallback>
                <p:oleObj name="Equation" r:id="rId3" imgW="596880" imgH="41904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625511" y="2722798"/>
                        <a:ext cx="1308060" cy="9160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0436995"/>
              </p:ext>
            </p:extLst>
          </p:nvPr>
        </p:nvGraphicFramePr>
        <p:xfrm>
          <a:off x="5062486" y="3654451"/>
          <a:ext cx="3387766" cy="10092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817" name="Equation" r:id="rId5" imgW="1396800" imgH="419040" progId="Equation.DSMT4">
                  <p:embed/>
                </p:oleObj>
              </mc:Choice>
              <mc:Fallback>
                <p:oleObj name="Equation" r:id="rId5" imgW="1396800" imgH="419040" progId="Equation.DSMT4">
                  <p:embed/>
                  <p:pic>
                    <p:nvPicPr>
                      <p:cNvPr id="12" name="Object 1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062486" y="3654451"/>
                        <a:ext cx="3387766" cy="10092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9326525"/>
              </p:ext>
            </p:extLst>
          </p:nvPr>
        </p:nvGraphicFramePr>
        <p:xfrm>
          <a:off x="5082560" y="4816775"/>
          <a:ext cx="2026880" cy="4695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818" name="Equation" r:id="rId7" imgW="711000" imgH="164880" progId="Equation.DSMT4">
                  <p:embed/>
                </p:oleObj>
              </mc:Choice>
              <mc:Fallback>
                <p:oleObj name="Equation" r:id="rId7" imgW="711000" imgH="164880" progId="Equation.DSMT4">
                  <p:embed/>
                  <p:pic>
                    <p:nvPicPr>
                      <p:cNvPr id="13" name="Object 12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082560" y="4816775"/>
                        <a:ext cx="2026880" cy="46952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4588753" y="5324780"/>
            <a:ext cx="6211951" cy="577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Vậy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nghiệm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bất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PT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2915255"/>
              </p:ext>
            </p:extLst>
          </p:nvPr>
        </p:nvGraphicFramePr>
        <p:xfrm>
          <a:off x="8957359" y="5311529"/>
          <a:ext cx="1961528" cy="7236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819" name="Equation" r:id="rId9" imgW="825480" imgH="304560" progId="Equation.DSMT4">
                  <p:embed/>
                </p:oleObj>
              </mc:Choice>
              <mc:Fallback>
                <p:oleObj name="Equation" r:id="rId9" imgW="825480" imgH="304560" progId="Equation.DSMT4">
                  <p:embed/>
                  <p:pic>
                    <p:nvPicPr>
                      <p:cNvPr id="15" name="Object 14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8957359" y="5311529"/>
                        <a:ext cx="1961528" cy="7236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4632952"/>
              </p:ext>
            </p:extLst>
          </p:nvPr>
        </p:nvGraphicFramePr>
        <p:xfrm>
          <a:off x="6807194" y="2014531"/>
          <a:ext cx="1638657" cy="10210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820" name="Equation" r:id="rId11" imgW="609480" imgH="419040" progId="Equation.DSMT4">
                  <p:embed/>
                </p:oleObj>
              </mc:Choice>
              <mc:Fallback>
                <p:oleObj name="Equation" r:id="rId11" imgW="609480" imgH="419040" progId="Equation.DSMT4">
                  <p:embed/>
                  <p:pic>
                    <p:nvPicPr>
                      <p:cNvPr id="17" name="Object 16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807194" y="2014531"/>
                        <a:ext cx="1638657" cy="10210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9734274"/>
              </p:ext>
            </p:extLst>
          </p:nvPr>
        </p:nvGraphicFramePr>
        <p:xfrm>
          <a:off x="9472320" y="4284718"/>
          <a:ext cx="496924" cy="373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821" name="Equation" r:id="rId13" imgW="203040" imgH="152280" progId="Equation.DSMT4">
                  <p:embed/>
                </p:oleObj>
              </mc:Choice>
              <mc:Fallback>
                <p:oleObj name="Equation" r:id="rId13" imgW="203040" imgH="152280" progId="Equation.DSMT4">
                  <p:embed/>
                  <p:pic>
                    <p:nvPicPr>
                      <p:cNvPr id="18" name="Object 17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9472320" y="4284718"/>
                        <a:ext cx="496924" cy="3735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5597783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5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8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4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47086" y="1294503"/>
            <a:ext cx="350769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6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 </a:t>
            </a:r>
            <a:r>
              <a:rPr lang="en-US" sz="26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sz="26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tắc</a:t>
            </a:r>
            <a:r>
              <a:rPr lang="en-US" sz="26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chuyển</a:t>
            </a:r>
            <a:r>
              <a:rPr lang="en-US" sz="26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vế</a:t>
            </a:r>
            <a:endParaRPr lang="en-US" sz="2600" b="1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34329" y="2187596"/>
            <a:ext cx="97384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Ví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dụ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3: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bất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0715057"/>
              </p:ext>
            </p:extLst>
          </p:nvPr>
        </p:nvGraphicFramePr>
        <p:xfrm>
          <a:off x="2476903" y="3212558"/>
          <a:ext cx="2194684" cy="4743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928" name="Equation" r:id="rId3" imgW="761760" imgH="164880" progId="Equation.DSMT4">
                  <p:embed/>
                </p:oleObj>
              </mc:Choice>
              <mc:Fallback>
                <p:oleObj name="Equation" r:id="rId3" imgW="761760" imgH="16488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76903" y="3212558"/>
                        <a:ext cx="2194684" cy="4743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9968871"/>
              </p:ext>
            </p:extLst>
          </p:nvPr>
        </p:nvGraphicFramePr>
        <p:xfrm>
          <a:off x="6477000" y="2224065"/>
          <a:ext cx="2452688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929" name="Equation" r:id="rId5" imgW="799920" imgH="164880" progId="Equation.DSMT4">
                  <p:embed/>
                </p:oleObj>
              </mc:Choice>
              <mc:Fallback>
                <p:oleObj name="Equation" r:id="rId5" imgW="799920" imgH="164880" progId="Equation.DSMT4">
                  <p:embed/>
                  <p:pic>
                    <p:nvPicPr>
                      <p:cNvPr id="17" name="Object 1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477000" y="2224065"/>
                        <a:ext cx="2452688" cy="4587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400964" y="2721268"/>
            <a:ext cx="8627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endParaRPr lang="en-US" sz="28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54635" y="3230730"/>
            <a:ext cx="12175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5435106"/>
              </p:ext>
            </p:extLst>
          </p:nvPr>
        </p:nvGraphicFramePr>
        <p:xfrm>
          <a:off x="1863423" y="3805454"/>
          <a:ext cx="2376487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930" name="Equation" r:id="rId7" imgW="825480" imgH="177480" progId="Equation.DSMT4">
                  <p:embed/>
                </p:oleObj>
              </mc:Choice>
              <mc:Fallback>
                <p:oleObj name="Equation" r:id="rId7" imgW="825480" imgH="17748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863423" y="3805454"/>
                        <a:ext cx="2376487" cy="511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3951476"/>
              </p:ext>
            </p:extLst>
          </p:nvPr>
        </p:nvGraphicFramePr>
        <p:xfrm>
          <a:off x="1863423" y="4424324"/>
          <a:ext cx="3767137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931" name="Equation" r:id="rId9" imgW="1307880" imgH="203040" progId="Equation.DSMT4">
                  <p:embed/>
                </p:oleObj>
              </mc:Choice>
              <mc:Fallback>
                <p:oleObj name="Equation" r:id="rId9" imgW="1307880" imgH="20304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863423" y="4424324"/>
                        <a:ext cx="3767137" cy="584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6728591"/>
              </p:ext>
            </p:extLst>
          </p:nvPr>
        </p:nvGraphicFramePr>
        <p:xfrm>
          <a:off x="1866731" y="5084507"/>
          <a:ext cx="2047875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932" name="Equation" r:id="rId11" imgW="711000" imgH="177480" progId="Equation.DSMT4">
                  <p:embed/>
                </p:oleObj>
              </mc:Choice>
              <mc:Fallback>
                <p:oleObj name="Equation" r:id="rId11" imgW="711000" imgH="17748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866731" y="5084507"/>
                        <a:ext cx="2047875" cy="511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4133366" y="3764036"/>
            <a:ext cx="63995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8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Chuyển</a:t>
            </a:r>
            <a:r>
              <a:rPr lang="en-US" sz="28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US" sz="28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sang </a:t>
            </a:r>
            <a:r>
              <a:rPr lang="en-US" sz="28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vế</a:t>
            </a:r>
            <a:r>
              <a:rPr lang="en-US" sz="28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phải</a:t>
            </a:r>
            <a:r>
              <a:rPr lang="en-US" sz="28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đổi</a:t>
            </a:r>
            <a:r>
              <a:rPr lang="en-US" sz="28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dấu</a:t>
            </a:r>
            <a:r>
              <a:rPr lang="en-US" sz="28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616607" y="4426604"/>
            <a:ext cx="33618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(Chia </a:t>
            </a:r>
            <a:r>
              <a:rPr lang="en-US" sz="28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28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vế</a:t>
            </a:r>
            <a:r>
              <a:rPr lang="en-US" sz="28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8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28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cxnSp>
        <p:nvCxnSpPr>
          <p:cNvPr id="17" name="Straight Connector 16"/>
          <p:cNvCxnSpPr/>
          <p:nvPr/>
        </p:nvCxnSpPr>
        <p:spPr>
          <a:xfrm flipH="1">
            <a:off x="5633189" y="3291033"/>
            <a:ext cx="9989" cy="2304649"/>
          </a:xfrm>
          <a:prstGeom prst="line">
            <a:avLst/>
          </a:prstGeom>
          <a:ln w="76200">
            <a:solidFill>
              <a:srgbClr val="62ECEC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701007" y="3244866"/>
            <a:ext cx="6211951" cy="658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Vậy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nghiệm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bất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PT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5727095"/>
              </p:ext>
            </p:extLst>
          </p:nvPr>
        </p:nvGraphicFramePr>
        <p:xfrm>
          <a:off x="7111785" y="3830189"/>
          <a:ext cx="2376487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933" name="Equation" r:id="rId13" imgW="825480" imgH="304560" progId="Equation.DSMT4">
                  <p:embed/>
                </p:oleObj>
              </mc:Choice>
              <mc:Fallback>
                <p:oleObj name="Equation" r:id="rId13" imgW="825480" imgH="304560" progId="Equation.DSMT4">
                  <p:embed/>
                  <p:pic>
                    <p:nvPicPr>
                      <p:cNvPr id="14" name="Object 13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7111785" y="3830189"/>
                        <a:ext cx="2376487" cy="876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5154778" y="3715244"/>
            <a:ext cx="6211951" cy="658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Vậy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nghiệm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bất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PT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8158586"/>
              </p:ext>
            </p:extLst>
          </p:nvPr>
        </p:nvGraphicFramePr>
        <p:xfrm>
          <a:off x="7514750" y="4434983"/>
          <a:ext cx="1463675" cy="47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934" name="Equation" r:id="rId15" imgW="507960" imgH="164880" progId="Equation.DSMT4">
                  <p:embed/>
                </p:oleObj>
              </mc:Choice>
              <mc:Fallback>
                <p:oleObj name="Equation" r:id="rId15" imgW="507960" imgH="164880" progId="Equation.DSMT4">
                  <p:embed/>
                  <p:pic>
                    <p:nvPicPr>
                      <p:cNvPr id="14" name="Object 13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7514750" y="4434983"/>
                        <a:ext cx="1463675" cy="4746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90008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7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7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15" grpId="0"/>
      <p:bldP spid="15" grpId="1"/>
      <p:bldP spid="16" grpId="0"/>
      <p:bldP spid="16" grpId="1"/>
      <p:bldP spid="20" grpId="0"/>
      <p:bldP spid="20" grpId="1"/>
      <p:bldP spid="2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25153" y="1173118"/>
            <a:ext cx="78759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chuyển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hạng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tử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bất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marR="0" lvl="0" indent="0" algn="ctr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vế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này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sang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vế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kia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ta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phải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đổi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dấu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hạng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tử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52099" y="704882"/>
            <a:ext cx="33634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sz="28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tắc</a:t>
            </a:r>
            <a:r>
              <a:rPr lang="en-US" sz="28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chuyển</a:t>
            </a:r>
            <a:r>
              <a:rPr lang="en-US" sz="28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vế</a:t>
            </a:r>
            <a:endParaRPr lang="en-US" sz="2800" b="1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62083" y="2112833"/>
            <a:ext cx="14814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Ví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dụ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1:</a:t>
            </a:r>
            <a:endParaRPr lang="en-U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24545" y="2676861"/>
            <a:ext cx="43123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bất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endParaRPr lang="en-U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/>
          </p:nvPr>
        </p:nvGraphicFramePr>
        <p:xfrm>
          <a:off x="5621338" y="2646363"/>
          <a:ext cx="1884362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59" name="Equation" r:id="rId3" imgW="647640" imgH="164880" progId="Equation.DSMT4">
                  <p:embed/>
                </p:oleObj>
              </mc:Choice>
              <mc:Fallback>
                <p:oleObj name="Equation" r:id="rId3" imgW="647640" imgH="164880" progId="Equation.DSMT4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621338" y="2646363"/>
                        <a:ext cx="1884362" cy="5032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1924915" y="3349607"/>
            <a:ext cx="12175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603665" y="3958292"/>
            <a:ext cx="5452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Chuyển</a:t>
            </a:r>
            <a:r>
              <a:rPr lang="en-US" sz="2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vế</a:t>
            </a:r>
            <a:r>
              <a:rPr lang="en-US" sz="2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2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đối</a:t>
            </a:r>
            <a:r>
              <a:rPr lang="en-US" sz="2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dấu</a:t>
            </a:r>
            <a:r>
              <a:rPr lang="en-US" sz="2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thành</a:t>
            </a:r>
            <a:r>
              <a:rPr lang="en-US" sz="2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5</a:t>
            </a:r>
            <a:r>
              <a:rPr lang="en-US" sz="2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/>
          </p:nvPr>
        </p:nvGraphicFramePr>
        <p:xfrm>
          <a:off x="3832258" y="3339501"/>
          <a:ext cx="1918986" cy="7521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60" name="Equation" r:id="rId5" imgW="647640" imgH="253800" progId="Equation.DSMT4">
                  <p:embed/>
                </p:oleObj>
              </mc:Choice>
              <mc:Fallback>
                <p:oleObj name="Equation" r:id="rId5" imgW="647640" imgH="253800" progId="Equation.DSMT4">
                  <p:embed/>
                  <p:pic>
                    <p:nvPicPr>
                      <p:cNvPr id="21" name="Object 20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832258" y="3339501"/>
                        <a:ext cx="1918986" cy="7521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/>
          </p:nvPr>
        </p:nvGraphicFramePr>
        <p:xfrm>
          <a:off x="3216987" y="4039624"/>
          <a:ext cx="2386678" cy="7407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61" name="Equation" r:id="rId7" imgW="812520" imgH="253800" progId="Equation.DSMT4">
                  <p:embed/>
                </p:oleObj>
              </mc:Choice>
              <mc:Fallback>
                <p:oleObj name="Equation" r:id="rId7" imgW="812520" imgH="253800" progId="Equation.DSMT4">
                  <p:embed/>
                  <p:pic>
                    <p:nvPicPr>
                      <p:cNvPr id="22" name="Object 21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216987" y="4039624"/>
                        <a:ext cx="2386678" cy="74079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/>
          </p:nvPr>
        </p:nvGraphicFramePr>
        <p:xfrm>
          <a:off x="3216987" y="4827305"/>
          <a:ext cx="2076450" cy="519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62" name="Equation" r:id="rId9" imgW="711000" imgH="177480" progId="Equation.DSMT4">
                  <p:embed/>
                </p:oleObj>
              </mc:Choice>
              <mc:Fallback>
                <p:oleObj name="Equation" r:id="rId9" imgW="711000" imgH="177480" progId="Equation.DSMT4">
                  <p:embed/>
                  <p:pic>
                    <p:nvPicPr>
                      <p:cNvPr id="24" name="Object 23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216987" y="4827305"/>
                        <a:ext cx="2076450" cy="5191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956185" y="5408433"/>
            <a:ext cx="784856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Vậy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nghiệm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bất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PT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graphicFrame>
        <p:nvGraphicFramePr>
          <p:cNvPr id="26" name="Object 25"/>
          <p:cNvGraphicFramePr>
            <a:graphicFrameLocks noChangeAspect="1"/>
          </p:cNvGraphicFramePr>
          <p:nvPr>
            <p:extLst/>
          </p:nvPr>
        </p:nvGraphicFramePr>
        <p:xfrm>
          <a:off x="7410450" y="5393569"/>
          <a:ext cx="2186166" cy="8064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63" name="Equation" r:id="rId11" imgW="825480" imgH="304560" progId="Equation.DSMT4">
                  <p:embed/>
                </p:oleObj>
              </mc:Choice>
              <mc:Fallback>
                <p:oleObj name="Equation" r:id="rId11" imgW="825480" imgH="304560" progId="Equation.DSMT4">
                  <p:embed/>
                  <p:pic>
                    <p:nvPicPr>
                      <p:cNvPr id="26" name="Object 25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7410450" y="5393569"/>
                        <a:ext cx="2186166" cy="8064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4180436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5" grpId="0"/>
      <p:bldP spid="20" grpId="0"/>
      <p:bldP spid="2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34329" y="1367543"/>
            <a:ext cx="975752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1: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bất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biểu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diễn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nghiệm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trục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2035274"/>
              </p:ext>
            </p:extLst>
          </p:nvPr>
        </p:nvGraphicFramePr>
        <p:xfrm>
          <a:off x="2982509" y="3541510"/>
          <a:ext cx="3820942" cy="54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61" name="Equation" r:id="rId3" imgW="1054080" imgH="164880" progId="Equation.DSMT4">
                  <p:embed/>
                </p:oleObj>
              </mc:Choice>
              <mc:Fallback>
                <p:oleObj name="Equation" r:id="rId3" imgW="1054080" imgH="164880" progId="Equation.DSMT4">
                  <p:embed/>
                  <p:pic>
                    <p:nvPicPr>
                      <p:cNvPr id="17" name="Object 1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82509" y="3541510"/>
                        <a:ext cx="3820942" cy="5440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9771532"/>
              </p:ext>
            </p:extLst>
          </p:nvPr>
        </p:nvGraphicFramePr>
        <p:xfrm>
          <a:off x="3020981" y="4413170"/>
          <a:ext cx="4649787" cy="630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62" name="Equation" r:id="rId5" imgW="1358640" imgH="203040" progId="Equation.DSMT4">
                  <p:embed/>
                </p:oleObj>
              </mc:Choice>
              <mc:Fallback>
                <p:oleObj name="Equation" r:id="rId5" imgW="1358640" imgH="20304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020981" y="4413170"/>
                        <a:ext cx="4649787" cy="6302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477242" y="3568326"/>
            <a:ext cx="5245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496478" y="4413170"/>
            <a:ext cx="5245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34329" y="787075"/>
            <a:ext cx="81227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32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bất</a:t>
            </a:r>
            <a:r>
              <a:rPr lang="en-US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bậc</a:t>
            </a:r>
            <a:r>
              <a:rPr lang="en-US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nhất</a:t>
            </a:r>
            <a:r>
              <a:rPr lang="en-US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ẩn</a:t>
            </a:r>
            <a:endParaRPr lang="en-US" sz="32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143515"/>
              </p:ext>
            </p:extLst>
          </p:nvPr>
        </p:nvGraphicFramePr>
        <p:xfrm>
          <a:off x="2906711" y="2673350"/>
          <a:ext cx="2900362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63" name="Equation" r:id="rId7" imgW="799920" imgH="164880" progId="Equation.DSMT4">
                  <p:embed/>
                </p:oleObj>
              </mc:Choice>
              <mc:Fallback>
                <p:oleObj name="Equation" r:id="rId7" imgW="799920" imgH="16488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906711" y="2673350"/>
                        <a:ext cx="2900362" cy="5445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477242" y="2701392"/>
            <a:ext cx="5245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</a:t>
            </a: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1011449"/>
              </p:ext>
            </p:extLst>
          </p:nvPr>
        </p:nvGraphicFramePr>
        <p:xfrm>
          <a:off x="3001963" y="5370513"/>
          <a:ext cx="5213350" cy="630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64" name="Equation" r:id="rId9" imgW="1523880" imgH="203040" progId="Equation.DSMT4">
                  <p:embed/>
                </p:oleObj>
              </mc:Choice>
              <mc:Fallback>
                <p:oleObj name="Equation" r:id="rId9" imgW="1523880" imgH="20304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001963" y="5370513"/>
                        <a:ext cx="5213350" cy="6302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2477242" y="5415984"/>
            <a:ext cx="5245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d)</a:t>
            </a:r>
          </a:p>
        </p:txBody>
      </p:sp>
    </p:spTree>
    <p:extLst>
      <p:ext uri="{BB962C8B-B14F-4D97-AF65-F5344CB8AC3E}">
        <p14:creationId xmlns:p14="http://schemas.microsoft.com/office/powerpoint/2010/main" val="2066303998"/>
      </p:ext>
    </p:extLst>
  </p:cSld>
  <p:clrMapOvr>
    <a:masterClrMapping/>
  </p:clrMapOvr>
  <p:transition spd="slow"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52025" y="773800"/>
            <a:ext cx="973484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CHƯƠNG IV</a:t>
            </a:r>
          </a:p>
          <a:p>
            <a:pPr algn="ctr"/>
            <a:r>
              <a:rPr lang="en-US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BẤT PHƯƠNG TRÌNH BẬC NHẤT MỘT ẨN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2026" y="2416327"/>
            <a:ext cx="97348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6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3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3.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Bất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ẩn</a:t>
            </a:r>
            <a:endParaRPr lang="en-US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Bất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bậc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nhất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ẩn</a:t>
            </a:r>
            <a:endParaRPr lang="en-US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44283" y="4589764"/>
            <a:ext cx="93503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b="1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Giáo</a:t>
            </a:r>
            <a:r>
              <a:rPr lang="en-US" sz="24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viên</a:t>
            </a:r>
            <a:r>
              <a:rPr lang="en-US" sz="24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400" b="1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Phạm</a:t>
            </a:r>
            <a:r>
              <a:rPr lang="en-US" sz="24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Hoàng</a:t>
            </a:r>
            <a:r>
              <a:rPr lang="en-US" sz="24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Tuấn</a:t>
            </a:r>
            <a:r>
              <a:rPr lang="en-US" sz="24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Minh</a:t>
            </a:r>
          </a:p>
          <a:p>
            <a:pPr algn="ctr">
              <a:lnSpc>
                <a:spcPct val="150000"/>
              </a:lnSpc>
            </a:pPr>
            <a:r>
              <a:rPr lang="en-US" sz="2400" b="1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4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THCS </a:t>
            </a:r>
            <a:r>
              <a:rPr lang="en-US" sz="2400" b="1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Trưng</a:t>
            </a:r>
            <a:r>
              <a:rPr lang="en-US" sz="24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Vương</a:t>
            </a:r>
            <a:r>
              <a:rPr lang="en-US" sz="24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400" b="1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Quận</a:t>
            </a:r>
            <a:r>
              <a:rPr lang="en-US" sz="24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Hoàn</a:t>
            </a:r>
            <a:r>
              <a:rPr lang="en-US" sz="24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Kiếm</a:t>
            </a:r>
            <a:endParaRPr lang="en-US" sz="2400" b="1" i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3873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5093239"/>
              </p:ext>
            </p:extLst>
          </p:nvPr>
        </p:nvGraphicFramePr>
        <p:xfrm>
          <a:off x="2474322" y="2839108"/>
          <a:ext cx="2194684" cy="4743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50" name="Equation" r:id="rId3" imgW="761760" imgH="164880" progId="Equation.DSMT4">
                  <p:embed/>
                </p:oleObj>
              </mc:Choice>
              <mc:Fallback>
                <p:oleObj name="Equation" r:id="rId3" imgW="761760" imgH="16488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74322" y="2839108"/>
                        <a:ext cx="2194684" cy="4743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8133862"/>
              </p:ext>
            </p:extLst>
          </p:nvPr>
        </p:nvGraphicFramePr>
        <p:xfrm>
          <a:off x="1863423" y="1859102"/>
          <a:ext cx="2452688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51" name="Equation" r:id="rId5" imgW="799920" imgH="164880" progId="Equation.DSMT4">
                  <p:embed/>
                </p:oleObj>
              </mc:Choice>
              <mc:Fallback>
                <p:oleObj name="Equation" r:id="rId5" imgW="799920" imgH="16488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863423" y="1859102"/>
                        <a:ext cx="2452688" cy="4587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400964" y="2312830"/>
            <a:ext cx="8627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endParaRPr lang="en-US" sz="28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52054" y="2857280"/>
            <a:ext cx="12175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2858531"/>
              </p:ext>
            </p:extLst>
          </p:nvPr>
        </p:nvGraphicFramePr>
        <p:xfrm>
          <a:off x="1863423" y="3499881"/>
          <a:ext cx="2376487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52" name="Equation" r:id="rId7" imgW="825480" imgH="177480" progId="Equation.DSMT4">
                  <p:embed/>
                </p:oleObj>
              </mc:Choice>
              <mc:Fallback>
                <p:oleObj name="Equation" r:id="rId7" imgW="825480" imgH="17748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863423" y="3499881"/>
                        <a:ext cx="2376487" cy="511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9665257"/>
              </p:ext>
            </p:extLst>
          </p:nvPr>
        </p:nvGraphicFramePr>
        <p:xfrm>
          <a:off x="1863423" y="4160482"/>
          <a:ext cx="3767137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53" name="Equation" r:id="rId9" imgW="1307880" imgH="203040" progId="Equation.DSMT4">
                  <p:embed/>
                </p:oleObj>
              </mc:Choice>
              <mc:Fallback>
                <p:oleObj name="Equation" r:id="rId9" imgW="1307880" imgH="203040" progId="Equation.DSMT4">
                  <p:embed/>
                  <p:pic>
                    <p:nvPicPr>
                      <p:cNvPr id="13" name="Object 12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863423" y="4160482"/>
                        <a:ext cx="3767137" cy="584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4916644"/>
              </p:ext>
            </p:extLst>
          </p:nvPr>
        </p:nvGraphicFramePr>
        <p:xfrm>
          <a:off x="1864738" y="4894108"/>
          <a:ext cx="2047875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54" name="Equation" r:id="rId11" imgW="711000" imgH="177480" progId="Equation.DSMT4">
                  <p:embed/>
                </p:oleObj>
              </mc:Choice>
              <mc:Fallback>
                <p:oleObj name="Equation" r:id="rId11" imgW="711000" imgH="177480" progId="Equation.DSMT4">
                  <p:embed/>
                  <p:pic>
                    <p:nvPicPr>
                      <p:cNvPr id="14" name="Object 13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864738" y="4894108"/>
                        <a:ext cx="2047875" cy="511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4133366" y="3458463"/>
            <a:ext cx="63995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8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Chuyển</a:t>
            </a:r>
            <a:r>
              <a:rPr lang="en-US" sz="28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US" sz="28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sang </a:t>
            </a:r>
            <a:r>
              <a:rPr lang="en-US" sz="28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vế</a:t>
            </a:r>
            <a:r>
              <a:rPr lang="en-US" sz="28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phải</a:t>
            </a:r>
            <a:r>
              <a:rPr lang="en-US" sz="28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đổi</a:t>
            </a:r>
            <a:r>
              <a:rPr lang="en-US" sz="28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dấu</a:t>
            </a:r>
            <a:r>
              <a:rPr lang="en-US" sz="28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616607" y="4162762"/>
            <a:ext cx="33618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(Chia </a:t>
            </a:r>
            <a:r>
              <a:rPr lang="en-US" sz="28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28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vế</a:t>
            </a:r>
            <a:r>
              <a:rPr lang="en-US" sz="28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8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28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cxnSp>
        <p:nvCxnSpPr>
          <p:cNvPr id="17" name="Straight Connector 16"/>
          <p:cNvCxnSpPr/>
          <p:nvPr/>
        </p:nvCxnSpPr>
        <p:spPr>
          <a:xfrm flipH="1">
            <a:off x="5630560" y="2857280"/>
            <a:ext cx="20128" cy="2891309"/>
          </a:xfrm>
          <a:prstGeom prst="line">
            <a:avLst/>
          </a:prstGeom>
          <a:ln w="76200">
            <a:solidFill>
              <a:srgbClr val="62ECE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" name="Object 21"/>
          <p:cNvGraphicFramePr>
            <a:graphicFrameLocks noChangeAspect="1"/>
          </p:cNvGraphicFramePr>
          <p:nvPr>
            <p:extLst/>
          </p:nvPr>
        </p:nvGraphicFramePr>
        <p:xfrm>
          <a:off x="7111785" y="3830189"/>
          <a:ext cx="2376487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55" name="Equation" r:id="rId13" imgW="825480" imgH="304560" progId="Equation.DSMT4">
                  <p:embed/>
                </p:oleObj>
              </mc:Choice>
              <mc:Fallback>
                <p:oleObj name="Equation" r:id="rId13" imgW="825480" imgH="304560" progId="Equation.DSMT4">
                  <p:embed/>
                  <p:pic>
                    <p:nvPicPr>
                      <p:cNvPr id="22" name="Object 21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7111785" y="3830189"/>
                        <a:ext cx="2376487" cy="876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1198098" y="799202"/>
            <a:ext cx="84057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1: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bất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biểu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diễn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nghiệm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trục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254635" y="1826886"/>
            <a:ext cx="6260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690513" y="2713357"/>
            <a:ext cx="542935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Vậy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nghiệm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bất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biểu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diễn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trục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590803"/>
              </p:ext>
            </p:extLst>
          </p:nvPr>
        </p:nvGraphicFramePr>
        <p:xfrm>
          <a:off x="7218289" y="3460651"/>
          <a:ext cx="1345115" cy="4710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56" name="Equation" r:id="rId15" imgW="469800" imgH="164880" progId="Equation.DSMT4">
                  <p:embed/>
                </p:oleObj>
              </mc:Choice>
              <mc:Fallback>
                <p:oleObj name="Equation" r:id="rId15" imgW="469800" imgH="164880" progId="Equation.DSMT4">
                  <p:embed/>
                  <p:pic>
                    <p:nvPicPr>
                      <p:cNvPr id="18" name="Object 17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7218289" y="3460651"/>
                        <a:ext cx="1345115" cy="47105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9" name="Picture 28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0513" y="4764299"/>
            <a:ext cx="5465403" cy="984290"/>
          </a:xfrm>
          <a:prstGeom prst="rect">
            <a:avLst/>
          </a:prstGeom>
        </p:spPr>
      </p:pic>
      <p:sp>
        <p:nvSpPr>
          <p:cNvPr id="30" name="TextBox 29"/>
          <p:cNvSpPr txBox="1"/>
          <p:nvPr/>
        </p:nvSpPr>
        <p:spPr>
          <a:xfrm>
            <a:off x="5667271" y="3016400"/>
            <a:ext cx="6211951" cy="658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Vậy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nghiệm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bất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PT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796957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7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7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7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7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81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5" grpId="0"/>
      <p:bldP spid="15" grpId="1"/>
      <p:bldP spid="16" grpId="0"/>
      <p:bldP spid="16" grpId="1"/>
      <p:bldP spid="27" grpId="0"/>
      <p:bldP spid="30" grpId="0"/>
      <p:bldP spid="30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17240" y="812498"/>
            <a:ext cx="84057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1: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bất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biểu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diễn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nghiệm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trục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4349858"/>
              </p:ext>
            </p:extLst>
          </p:nvPr>
        </p:nvGraphicFramePr>
        <p:xfrm>
          <a:off x="1689848" y="1851809"/>
          <a:ext cx="3820942" cy="54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864" name="Equation" r:id="rId3" imgW="1054080" imgH="164880" progId="Equation.DSMT4">
                  <p:embed/>
                </p:oleObj>
              </mc:Choice>
              <mc:Fallback>
                <p:oleObj name="Equation" r:id="rId3" imgW="1054080" imgH="16488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89848" y="1851809"/>
                        <a:ext cx="3820942" cy="5440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217239" y="1904841"/>
            <a:ext cx="6260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467248" y="2381308"/>
            <a:ext cx="8627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endParaRPr lang="en-US" sz="28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8798908"/>
              </p:ext>
            </p:extLst>
          </p:nvPr>
        </p:nvGraphicFramePr>
        <p:xfrm>
          <a:off x="2297249" y="3311159"/>
          <a:ext cx="2927350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865" name="Equation" r:id="rId5" imgW="1015920" imgH="164880" progId="Equation.DSMT4">
                  <p:embed/>
                </p:oleObj>
              </mc:Choice>
              <mc:Fallback>
                <p:oleObj name="Equation" r:id="rId5" imgW="1015920" imgH="16488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297249" y="3311159"/>
                        <a:ext cx="2927350" cy="473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244295" y="2833109"/>
            <a:ext cx="12175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7197056"/>
              </p:ext>
            </p:extLst>
          </p:nvPr>
        </p:nvGraphicFramePr>
        <p:xfrm>
          <a:off x="1722506" y="4003794"/>
          <a:ext cx="3509962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866" name="Equation" r:id="rId7" imgW="1218960" imgH="177480" progId="Equation.DSMT4">
                  <p:embed/>
                </p:oleObj>
              </mc:Choice>
              <mc:Fallback>
                <p:oleObj name="Equation" r:id="rId7" imgW="1218960" imgH="17748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722506" y="4003794"/>
                        <a:ext cx="3509962" cy="511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5272271"/>
              </p:ext>
            </p:extLst>
          </p:nvPr>
        </p:nvGraphicFramePr>
        <p:xfrm>
          <a:off x="1722506" y="4790066"/>
          <a:ext cx="2193925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867" name="Equation" r:id="rId9" imgW="761760" imgH="177480" progId="Equation.DSMT4">
                  <p:embed/>
                </p:oleObj>
              </mc:Choice>
              <mc:Fallback>
                <p:oleObj name="Equation" r:id="rId9" imgW="761760" imgH="177480" progId="Equation.DSMT4">
                  <p:embed/>
                  <p:pic>
                    <p:nvPicPr>
                      <p:cNvPr id="13" name="Object 12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722506" y="4790066"/>
                        <a:ext cx="2193925" cy="511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2046222"/>
              </p:ext>
            </p:extLst>
          </p:nvPr>
        </p:nvGraphicFramePr>
        <p:xfrm>
          <a:off x="1685199" y="5531638"/>
          <a:ext cx="1792288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868" name="Equation" r:id="rId11" imgW="622080" imgH="177480" progId="Equation.DSMT4">
                  <p:embed/>
                </p:oleObj>
              </mc:Choice>
              <mc:Fallback>
                <p:oleObj name="Equation" r:id="rId11" imgW="622080" imgH="177480" progId="Equation.DSMT4">
                  <p:embed/>
                  <p:pic>
                    <p:nvPicPr>
                      <p:cNvPr id="14" name="Object 13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685199" y="5531638"/>
                        <a:ext cx="1792288" cy="511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5467248" y="2803737"/>
            <a:ext cx="542935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Vậy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nghiệm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bất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biểu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diễn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trục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0851420"/>
              </p:ext>
            </p:extLst>
          </p:nvPr>
        </p:nvGraphicFramePr>
        <p:xfrm>
          <a:off x="7045662" y="3535430"/>
          <a:ext cx="1254519" cy="56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869" name="Equation" r:id="rId13" imgW="368280" imgH="164880" progId="Equation.DSMT4">
                  <p:embed/>
                </p:oleObj>
              </mc:Choice>
              <mc:Fallback>
                <p:oleObj name="Equation" r:id="rId13" imgW="368280" imgH="164880" progId="Equation.DSMT4">
                  <p:embed/>
                  <p:pic>
                    <p:nvPicPr>
                      <p:cNvPr id="25" name="Object 24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7045662" y="3535430"/>
                        <a:ext cx="1254519" cy="5606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9" name="Straight Connector 18"/>
          <p:cNvCxnSpPr/>
          <p:nvPr/>
        </p:nvCxnSpPr>
        <p:spPr>
          <a:xfrm flipH="1">
            <a:off x="5326110" y="2805298"/>
            <a:ext cx="14583" cy="3364750"/>
          </a:xfrm>
          <a:prstGeom prst="line">
            <a:avLst/>
          </a:prstGeom>
          <a:ln w="76200">
            <a:solidFill>
              <a:srgbClr val="62ECE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19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0247" y="4860494"/>
            <a:ext cx="5465403" cy="1049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247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4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17240" y="812498"/>
            <a:ext cx="84057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1: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bất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biểu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diễn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nghiệm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trục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17239" y="1904841"/>
            <a:ext cx="6260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467248" y="2381308"/>
            <a:ext cx="8627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endParaRPr lang="en-US" sz="28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3570821"/>
              </p:ext>
            </p:extLst>
          </p:nvPr>
        </p:nvGraphicFramePr>
        <p:xfrm>
          <a:off x="1858963" y="3257551"/>
          <a:ext cx="3608285" cy="5524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32" name="Equation" r:id="rId3" imgW="1320480" imgH="203040" progId="Equation.DSMT4">
                  <p:embed/>
                </p:oleObj>
              </mc:Choice>
              <mc:Fallback>
                <p:oleObj name="Equation" r:id="rId3" imgW="1320480" imgH="20304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58963" y="3257551"/>
                        <a:ext cx="3608285" cy="55245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244295" y="2833109"/>
            <a:ext cx="12175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7214998"/>
              </p:ext>
            </p:extLst>
          </p:nvPr>
        </p:nvGraphicFramePr>
        <p:xfrm>
          <a:off x="1262063" y="3921125"/>
          <a:ext cx="347345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33" name="Equation" r:id="rId5" imgW="1206360" imgH="177480" progId="Equation.DSMT4">
                  <p:embed/>
                </p:oleObj>
              </mc:Choice>
              <mc:Fallback>
                <p:oleObj name="Equation" r:id="rId5" imgW="1206360" imgH="177480" progId="Equation.DSMT4">
                  <p:embed/>
                  <p:pic>
                    <p:nvPicPr>
                      <p:cNvPr id="13" name="Object 12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62063" y="3921125"/>
                        <a:ext cx="3473450" cy="511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8983282"/>
              </p:ext>
            </p:extLst>
          </p:nvPr>
        </p:nvGraphicFramePr>
        <p:xfrm>
          <a:off x="1262063" y="4604906"/>
          <a:ext cx="3730625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34" name="Equation" r:id="rId7" imgW="1295280" imgH="177480" progId="Equation.DSMT4">
                  <p:embed/>
                </p:oleObj>
              </mc:Choice>
              <mc:Fallback>
                <p:oleObj name="Equation" r:id="rId7" imgW="1295280" imgH="177480" progId="Equation.DSMT4">
                  <p:embed/>
                  <p:pic>
                    <p:nvPicPr>
                      <p:cNvPr id="14" name="Object 13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262063" y="4604906"/>
                        <a:ext cx="3730625" cy="511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2136734"/>
              </p:ext>
            </p:extLst>
          </p:nvPr>
        </p:nvGraphicFramePr>
        <p:xfrm>
          <a:off x="1327150" y="5360988"/>
          <a:ext cx="2266950" cy="47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35" name="Equation" r:id="rId9" imgW="787320" imgH="164880" progId="Equation.DSMT4">
                  <p:embed/>
                </p:oleObj>
              </mc:Choice>
              <mc:Fallback>
                <p:oleObj name="Equation" r:id="rId9" imgW="787320" imgH="164880" progId="Equation.DSMT4">
                  <p:embed/>
                  <p:pic>
                    <p:nvPicPr>
                      <p:cNvPr id="15" name="Object 14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327150" y="5360988"/>
                        <a:ext cx="2266950" cy="4746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5912546" y="2803737"/>
            <a:ext cx="498405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Vậy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bất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luôn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đúng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mọi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biểu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diễn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trục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8249217"/>
              </p:ext>
            </p:extLst>
          </p:nvPr>
        </p:nvGraphicFramePr>
        <p:xfrm>
          <a:off x="8708200" y="3529815"/>
          <a:ext cx="1427162" cy="560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36" name="Equation" r:id="rId11" imgW="419040" imgH="164880" progId="Equation.DSMT4">
                  <p:embed/>
                </p:oleObj>
              </mc:Choice>
              <mc:Fallback>
                <p:oleObj name="Equation" r:id="rId11" imgW="419040" imgH="164880" progId="Equation.DSMT4">
                  <p:embed/>
                  <p:pic>
                    <p:nvPicPr>
                      <p:cNvPr id="18" name="Object 17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8708200" y="3529815"/>
                        <a:ext cx="1427162" cy="5603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9" name="Straight Connector 18"/>
          <p:cNvCxnSpPr/>
          <p:nvPr/>
        </p:nvCxnSpPr>
        <p:spPr>
          <a:xfrm flipH="1">
            <a:off x="5775395" y="2904528"/>
            <a:ext cx="14081" cy="3249080"/>
          </a:xfrm>
          <a:prstGeom prst="line">
            <a:avLst/>
          </a:prstGeom>
          <a:ln w="76200">
            <a:solidFill>
              <a:srgbClr val="62ECE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19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2546" y="5011563"/>
            <a:ext cx="5003103" cy="860631"/>
          </a:xfrm>
          <a:prstGeom prst="rect">
            <a:avLst/>
          </a:prstGeom>
        </p:spPr>
      </p:pic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5882818"/>
              </p:ext>
            </p:extLst>
          </p:nvPr>
        </p:nvGraphicFramePr>
        <p:xfrm>
          <a:off x="1685199" y="1856755"/>
          <a:ext cx="4649787" cy="630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37" name="Equation" r:id="rId14" imgW="1358640" imgH="203040" progId="Equation.DSMT4">
                  <p:embed/>
                </p:oleObj>
              </mc:Choice>
              <mc:Fallback>
                <p:oleObj name="Equation" r:id="rId14" imgW="1358640" imgH="20304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685199" y="1856755"/>
                        <a:ext cx="4649787" cy="6302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3599616" y="5274173"/>
            <a:ext cx="2125280" cy="544830"/>
          </a:xfrm>
          <a:prstGeom prst="round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6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luôn</a:t>
            </a:r>
            <a:r>
              <a:rPr lang="en-US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đúng</a:t>
            </a:r>
            <a:r>
              <a:rPr lang="en-US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03608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5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7" grpId="0"/>
      <p:bldP spid="2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17240" y="812498"/>
            <a:ext cx="84057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1: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bất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biểu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diễn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nghiệm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trục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304323" y="1904841"/>
            <a:ext cx="6260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467248" y="2381308"/>
            <a:ext cx="8627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endParaRPr lang="en-US" sz="28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3036796"/>
              </p:ext>
            </p:extLst>
          </p:nvPr>
        </p:nvGraphicFramePr>
        <p:xfrm>
          <a:off x="1787381" y="3309976"/>
          <a:ext cx="4094163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750" name="Equation" r:id="rId3" imgW="1498320" imgH="203040" progId="Equation.DSMT4">
                  <p:embed/>
                </p:oleObj>
              </mc:Choice>
              <mc:Fallback>
                <p:oleObj name="Equation" r:id="rId3" imgW="1498320" imgH="20304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87381" y="3309976"/>
                        <a:ext cx="4094163" cy="552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244295" y="2833109"/>
            <a:ext cx="12175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1323598"/>
              </p:ext>
            </p:extLst>
          </p:nvPr>
        </p:nvGraphicFramePr>
        <p:xfrm>
          <a:off x="1195026" y="3947776"/>
          <a:ext cx="4606925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751" name="Equation" r:id="rId5" imgW="1600200" imgH="177480" progId="Equation.DSMT4">
                  <p:embed/>
                </p:oleObj>
              </mc:Choice>
              <mc:Fallback>
                <p:oleObj name="Equation" r:id="rId5" imgW="1600200" imgH="177480" progId="Equation.DSMT4">
                  <p:embed/>
                  <p:pic>
                    <p:nvPicPr>
                      <p:cNvPr id="13" name="Object 12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95026" y="3947776"/>
                        <a:ext cx="4606925" cy="511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4093076"/>
              </p:ext>
            </p:extLst>
          </p:nvPr>
        </p:nvGraphicFramePr>
        <p:xfrm>
          <a:off x="1217240" y="4661841"/>
          <a:ext cx="3694112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752" name="Equation" r:id="rId7" imgW="1282680" imgH="177480" progId="Equation.DSMT4">
                  <p:embed/>
                </p:oleObj>
              </mc:Choice>
              <mc:Fallback>
                <p:oleObj name="Equation" r:id="rId7" imgW="1282680" imgH="177480" progId="Equation.DSMT4">
                  <p:embed/>
                  <p:pic>
                    <p:nvPicPr>
                      <p:cNvPr id="14" name="Object 13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217240" y="4661841"/>
                        <a:ext cx="3694112" cy="511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6851929"/>
              </p:ext>
            </p:extLst>
          </p:nvPr>
        </p:nvGraphicFramePr>
        <p:xfrm>
          <a:off x="6329985" y="3011546"/>
          <a:ext cx="2486025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753" name="Equation" r:id="rId9" imgW="863280" imgH="177480" progId="Equation.DSMT4">
                  <p:embed/>
                </p:oleObj>
              </mc:Choice>
              <mc:Fallback>
                <p:oleObj name="Equation" r:id="rId9" imgW="863280" imgH="177480" progId="Equation.DSMT4">
                  <p:embed/>
                  <p:pic>
                    <p:nvPicPr>
                      <p:cNvPr id="15" name="Object 14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329985" y="3011546"/>
                        <a:ext cx="2486025" cy="511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6046835" y="3666099"/>
            <a:ext cx="446099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Vậy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bất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vô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nghiệm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biểu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diễn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trục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cxnSp>
        <p:nvCxnSpPr>
          <p:cNvPr id="19" name="Straight Connector 18"/>
          <p:cNvCxnSpPr/>
          <p:nvPr/>
        </p:nvCxnSpPr>
        <p:spPr>
          <a:xfrm flipH="1">
            <a:off x="5967242" y="2904528"/>
            <a:ext cx="13044" cy="3009535"/>
          </a:xfrm>
          <a:prstGeom prst="line">
            <a:avLst/>
          </a:prstGeom>
          <a:ln w="76200">
            <a:solidFill>
              <a:srgbClr val="62ECE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8953129" y="2977891"/>
            <a:ext cx="1510444" cy="544830"/>
          </a:xfrm>
          <a:prstGeom prst="round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6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vô</a:t>
            </a:r>
            <a:r>
              <a:rPr lang="en-US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lí</a:t>
            </a:r>
            <a:r>
              <a:rPr lang="en-US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3145097"/>
              </p:ext>
            </p:extLst>
          </p:nvPr>
        </p:nvGraphicFramePr>
        <p:xfrm>
          <a:off x="1843088" y="1854200"/>
          <a:ext cx="5213350" cy="630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754" name="Equation" r:id="rId11" imgW="1523880" imgH="203040" progId="Equation.DSMT4">
                  <p:embed/>
                </p:oleObj>
              </mc:Choice>
              <mc:Fallback>
                <p:oleObj name="Equation" r:id="rId11" imgW="1523880" imgH="203040" progId="Equation.DSMT4">
                  <p:embed/>
                  <p:pic>
                    <p:nvPicPr>
                      <p:cNvPr id="13" name="Object 12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843088" y="1854200"/>
                        <a:ext cx="5213350" cy="6302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7661685"/>
              </p:ext>
            </p:extLst>
          </p:nvPr>
        </p:nvGraphicFramePr>
        <p:xfrm>
          <a:off x="1217240" y="5402888"/>
          <a:ext cx="39497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755" name="Equation" r:id="rId13" imgW="1371600" imgH="177480" progId="Equation.DSMT4">
                  <p:embed/>
                </p:oleObj>
              </mc:Choice>
              <mc:Fallback>
                <p:oleObj name="Equation" r:id="rId13" imgW="1371600" imgH="177480" progId="Equation.DSMT4">
                  <p:embed/>
                  <p:pic>
                    <p:nvPicPr>
                      <p:cNvPr id="14" name="Object 13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217240" y="5402888"/>
                        <a:ext cx="3949700" cy="511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9073" y="5045949"/>
            <a:ext cx="4344500" cy="868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5427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7" grpId="0"/>
      <p:bldP spid="21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19815" y="1044956"/>
            <a:ext cx="935584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2: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bất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2009346"/>
              </p:ext>
            </p:extLst>
          </p:nvPr>
        </p:nvGraphicFramePr>
        <p:xfrm>
          <a:off x="2663381" y="1803508"/>
          <a:ext cx="4865905" cy="12370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471" name="Equation" r:id="rId3" imgW="1498320" imgH="419040" progId="Equation.DSMT4">
                  <p:embed/>
                </p:oleObj>
              </mc:Choice>
              <mc:Fallback>
                <p:oleObj name="Equation" r:id="rId3" imgW="1498320" imgH="41904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63381" y="1803508"/>
                        <a:ext cx="4865905" cy="12370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157928" y="2157061"/>
            <a:ext cx="5052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196031" y="4492947"/>
            <a:ext cx="5245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c)</a:t>
            </a: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6825261"/>
              </p:ext>
            </p:extLst>
          </p:nvPr>
        </p:nvGraphicFramePr>
        <p:xfrm>
          <a:off x="2720534" y="4119506"/>
          <a:ext cx="6350000" cy="1238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472" name="Equation" r:id="rId5" imgW="1955520" imgH="419040" progId="Equation.DSMT4">
                  <p:embed/>
                </p:oleObj>
              </mc:Choice>
              <mc:Fallback>
                <p:oleObj name="Equation" r:id="rId5" imgW="1955520" imgH="41904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720534" y="4119506"/>
                        <a:ext cx="6350000" cy="1238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6827907"/>
              </p:ext>
            </p:extLst>
          </p:nvPr>
        </p:nvGraphicFramePr>
        <p:xfrm>
          <a:off x="2663195" y="3235965"/>
          <a:ext cx="6085291" cy="7494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473" name="Equation" r:id="rId7" imgW="1777680" imgH="241200" progId="Equation.DSMT4">
                  <p:embed/>
                </p:oleObj>
              </mc:Choice>
              <mc:Fallback>
                <p:oleObj name="Equation" r:id="rId7" imgW="1777680" imgH="24120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663195" y="3235965"/>
                        <a:ext cx="6085291" cy="7494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196031" y="3398320"/>
            <a:ext cx="5245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</a:t>
            </a:r>
          </a:p>
        </p:txBody>
      </p:sp>
    </p:spTree>
    <p:extLst>
      <p:ext uri="{BB962C8B-B14F-4D97-AF65-F5344CB8AC3E}">
        <p14:creationId xmlns:p14="http://schemas.microsoft.com/office/powerpoint/2010/main" val="2122801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076076" y="1555381"/>
            <a:ext cx="5052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467248" y="2247958"/>
            <a:ext cx="8627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5691176"/>
              </p:ext>
            </p:extLst>
          </p:nvPr>
        </p:nvGraphicFramePr>
        <p:xfrm>
          <a:off x="1798632" y="3330814"/>
          <a:ext cx="3815069" cy="10974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101" name="Equation" r:id="rId3" imgW="1447560" imgH="419040" progId="Equation.DSMT4">
                  <p:embed/>
                </p:oleObj>
              </mc:Choice>
              <mc:Fallback>
                <p:oleObj name="Equation" r:id="rId3" imgW="1447560" imgH="41904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98632" y="3330814"/>
                        <a:ext cx="3815069" cy="109748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244295" y="2819642"/>
            <a:ext cx="12175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4371399"/>
              </p:ext>
            </p:extLst>
          </p:nvPr>
        </p:nvGraphicFramePr>
        <p:xfrm>
          <a:off x="1244295" y="4338585"/>
          <a:ext cx="5901497" cy="11051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102" name="Equation" r:id="rId5" imgW="2234880" imgH="419040" progId="Equation.DSMT4">
                  <p:embed/>
                </p:oleObj>
              </mc:Choice>
              <mc:Fallback>
                <p:oleObj name="Equation" r:id="rId5" imgW="2234880" imgH="419040" progId="Equation.DSMT4">
                  <p:embed/>
                  <p:pic>
                    <p:nvPicPr>
                      <p:cNvPr id="13" name="Object 12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44295" y="4338585"/>
                        <a:ext cx="5901497" cy="11051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9" name="Straight Connector 18"/>
          <p:cNvCxnSpPr/>
          <p:nvPr/>
        </p:nvCxnSpPr>
        <p:spPr>
          <a:xfrm flipH="1">
            <a:off x="7145792" y="2654746"/>
            <a:ext cx="14584" cy="3547108"/>
          </a:xfrm>
          <a:prstGeom prst="line">
            <a:avLst/>
          </a:prstGeom>
          <a:ln w="76200">
            <a:solidFill>
              <a:srgbClr val="62ECE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244295" y="646830"/>
            <a:ext cx="935584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2: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bất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8350484"/>
              </p:ext>
            </p:extLst>
          </p:nvPr>
        </p:nvGraphicFramePr>
        <p:xfrm>
          <a:off x="2581344" y="1291547"/>
          <a:ext cx="4018816" cy="10217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103" name="Equation" r:id="rId7" imgW="1498320" imgH="419040" progId="Equation.DSMT4">
                  <p:embed/>
                </p:oleObj>
              </mc:Choice>
              <mc:Fallback>
                <p:oleObj name="Equation" r:id="rId7" imgW="1498320" imgH="41904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581344" y="1291547"/>
                        <a:ext cx="4018816" cy="10217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7628342"/>
              </p:ext>
            </p:extLst>
          </p:nvPr>
        </p:nvGraphicFramePr>
        <p:xfrm>
          <a:off x="1244295" y="5546331"/>
          <a:ext cx="5634037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104" name="Equation" r:id="rId9" imgW="2133360" imgH="203040" progId="Equation.DSMT4">
                  <p:embed/>
                </p:oleObj>
              </mc:Choice>
              <mc:Fallback>
                <p:oleObj name="Equation" r:id="rId9" imgW="2133360" imgH="203040" progId="Equation.DSMT4">
                  <p:embed/>
                  <p:pic>
                    <p:nvPicPr>
                      <p:cNvPr id="13" name="Object 12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244295" y="5546331"/>
                        <a:ext cx="5634037" cy="536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9472931"/>
              </p:ext>
            </p:extLst>
          </p:nvPr>
        </p:nvGraphicFramePr>
        <p:xfrm>
          <a:off x="7213075" y="2725306"/>
          <a:ext cx="358775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105" name="Equation" r:id="rId11" imgW="1358640" imgH="177480" progId="Equation.DSMT4">
                  <p:embed/>
                </p:oleObj>
              </mc:Choice>
              <mc:Fallback>
                <p:oleObj name="Equation" r:id="rId11" imgW="1358640" imgH="177480" progId="Equation.DSMT4">
                  <p:embed/>
                  <p:pic>
                    <p:nvPicPr>
                      <p:cNvPr id="22" name="Object 21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7213075" y="2725306"/>
                        <a:ext cx="3587750" cy="469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6256505"/>
              </p:ext>
            </p:extLst>
          </p:nvPr>
        </p:nvGraphicFramePr>
        <p:xfrm>
          <a:off x="7213075" y="3341853"/>
          <a:ext cx="358775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106" name="Equation" r:id="rId13" imgW="1358640" imgH="177480" progId="Equation.DSMT4">
                  <p:embed/>
                </p:oleObj>
              </mc:Choice>
              <mc:Fallback>
                <p:oleObj name="Equation" r:id="rId13" imgW="1358640" imgH="177480" progId="Equation.DSMT4">
                  <p:embed/>
                  <p:pic>
                    <p:nvPicPr>
                      <p:cNvPr id="22" name="Object 21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7213075" y="3341853"/>
                        <a:ext cx="3587750" cy="469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5200123"/>
              </p:ext>
            </p:extLst>
          </p:nvPr>
        </p:nvGraphicFramePr>
        <p:xfrm>
          <a:off x="7213075" y="3958400"/>
          <a:ext cx="1844675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107" name="Equation" r:id="rId15" imgW="698400" imgH="177480" progId="Equation.DSMT4">
                  <p:embed/>
                </p:oleObj>
              </mc:Choice>
              <mc:Fallback>
                <p:oleObj name="Equation" r:id="rId15" imgW="698400" imgH="177480" progId="Equation.DSMT4">
                  <p:embed/>
                  <p:pic>
                    <p:nvPicPr>
                      <p:cNvPr id="24" name="Object 23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7213075" y="3958400"/>
                        <a:ext cx="1844675" cy="469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7145792" y="4723363"/>
            <a:ext cx="384605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Vậy</a:t>
            </a:r>
            <a:r>
              <a:rPr kumimoji="0" lang="en-US" sz="2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nghiệm</a:t>
            </a:r>
            <a:r>
              <a:rPr kumimoji="0" lang="en-US" sz="2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kumimoji="0" lang="en-US" sz="2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bất</a:t>
            </a:r>
            <a:r>
              <a:rPr kumimoji="0" lang="en-US" sz="2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kumimoji="0" lang="en-US" sz="2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kumimoji="0" lang="en-US" sz="2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7461834"/>
              </p:ext>
            </p:extLst>
          </p:nvPr>
        </p:nvGraphicFramePr>
        <p:xfrm>
          <a:off x="8328025" y="5661025"/>
          <a:ext cx="1274763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108" name="Equation" r:id="rId17" imgW="482400" imgH="164880" progId="Equation.DSMT4">
                  <p:embed/>
                </p:oleObj>
              </mc:Choice>
              <mc:Fallback>
                <p:oleObj name="Equation" r:id="rId17" imgW="482400" imgH="164880" progId="Equation.DSMT4">
                  <p:embed/>
                  <p:pic>
                    <p:nvPicPr>
                      <p:cNvPr id="26" name="Object 25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8328025" y="5661025"/>
                        <a:ext cx="1274763" cy="4365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87758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2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17239" y="812498"/>
            <a:ext cx="81066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2: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bất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90625" y="1572455"/>
            <a:ext cx="6877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830945" y="2149665"/>
            <a:ext cx="8627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endParaRPr lang="en-US" sz="28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333885"/>
              </p:ext>
            </p:extLst>
          </p:nvPr>
        </p:nvGraphicFramePr>
        <p:xfrm>
          <a:off x="1749783" y="3263643"/>
          <a:ext cx="4744939" cy="6535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041" name="Equation" r:id="rId3" imgW="1739880" imgH="241200" progId="Equation.DSMT4">
                  <p:embed/>
                </p:oleObj>
              </mc:Choice>
              <mc:Fallback>
                <p:oleObj name="Equation" r:id="rId3" imgW="1739880" imgH="24120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49783" y="3263643"/>
                        <a:ext cx="4744939" cy="6535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217239" y="2733326"/>
            <a:ext cx="12175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1276638"/>
              </p:ext>
            </p:extLst>
          </p:nvPr>
        </p:nvGraphicFramePr>
        <p:xfrm>
          <a:off x="1218034" y="4492489"/>
          <a:ext cx="5045075" cy="62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042" name="Equation" r:id="rId5" imgW="1752480" imgH="215640" progId="Equation.DSMT4">
                  <p:embed/>
                </p:oleObj>
              </mc:Choice>
              <mc:Fallback>
                <p:oleObj name="Equation" r:id="rId5" imgW="1752480" imgH="215640" progId="Equation.DSMT4">
                  <p:embed/>
                  <p:pic>
                    <p:nvPicPr>
                      <p:cNvPr id="13" name="Object 12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18034" y="4492489"/>
                        <a:ext cx="5045075" cy="6207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153893"/>
              </p:ext>
            </p:extLst>
          </p:nvPr>
        </p:nvGraphicFramePr>
        <p:xfrm>
          <a:off x="1217239" y="5277885"/>
          <a:ext cx="5046663" cy="620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043" name="Equation" r:id="rId7" imgW="1752480" imgH="215640" progId="Equation.DSMT4">
                  <p:embed/>
                </p:oleObj>
              </mc:Choice>
              <mc:Fallback>
                <p:oleObj name="Equation" r:id="rId7" imgW="1752480" imgH="215640" progId="Equation.DSMT4">
                  <p:embed/>
                  <p:pic>
                    <p:nvPicPr>
                      <p:cNvPr id="14" name="Object 13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217239" y="5277885"/>
                        <a:ext cx="5046663" cy="6207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9108460"/>
              </p:ext>
            </p:extLst>
          </p:nvPr>
        </p:nvGraphicFramePr>
        <p:xfrm>
          <a:off x="6902175" y="3283503"/>
          <a:ext cx="1901825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044" name="Equation" r:id="rId9" imgW="660240" imgH="177480" progId="Equation.DSMT4">
                  <p:embed/>
                </p:oleObj>
              </mc:Choice>
              <mc:Fallback>
                <p:oleObj name="Equation" r:id="rId9" imgW="660240" imgH="177480" progId="Equation.DSMT4">
                  <p:embed/>
                  <p:pic>
                    <p:nvPicPr>
                      <p:cNvPr id="15" name="Object 14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902175" y="3283503"/>
                        <a:ext cx="1901825" cy="511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6711691" y="4540824"/>
            <a:ext cx="431916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b="1" spc="2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Vậy</a:t>
            </a:r>
            <a:r>
              <a:rPr lang="en-US" sz="2800" b="1" spc="2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spc="2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nghiệm</a:t>
            </a:r>
            <a:r>
              <a:rPr lang="en-US" sz="2800" b="1" spc="2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spc="2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b="1" spc="2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spc="2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bất</a:t>
            </a:r>
            <a:r>
              <a:rPr lang="en-US" sz="2800" b="1" spc="2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spc="2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800" b="1" spc="2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spc="2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800" b="1" spc="2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spc="2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800" b="1" spc="2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.</a:t>
            </a: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1400094"/>
              </p:ext>
            </p:extLst>
          </p:nvPr>
        </p:nvGraphicFramePr>
        <p:xfrm>
          <a:off x="9682944" y="5315149"/>
          <a:ext cx="1007441" cy="4352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045" name="Equation" r:id="rId11" imgW="380880" imgH="164880" progId="Equation.DSMT4">
                  <p:embed/>
                </p:oleObj>
              </mc:Choice>
              <mc:Fallback>
                <p:oleObj name="Equation" r:id="rId11" imgW="380880" imgH="164880" progId="Equation.DSMT4">
                  <p:embed/>
                  <p:pic>
                    <p:nvPicPr>
                      <p:cNvPr id="18" name="Object 17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9682944" y="5315149"/>
                        <a:ext cx="1007441" cy="4352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9" name="Straight Connector 18"/>
          <p:cNvCxnSpPr/>
          <p:nvPr/>
        </p:nvCxnSpPr>
        <p:spPr>
          <a:xfrm>
            <a:off x="6674504" y="2672885"/>
            <a:ext cx="0" cy="3225712"/>
          </a:xfrm>
          <a:prstGeom prst="line">
            <a:avLst/>
          </a:prstGeom>
          <a:ln w="76200">
            <a:solidFill>
              <a:srgbClr val="62ECE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7987582"/>
              </p:ext>
            </p:extLst>
          </p:nvPr>
        </p:nvGraphicFramePr>
        <p:xfrm>
          <a:off x="1786490" y="1465326"/>
          <a:ext cx="5648337" cy="6956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046" name="Equation" r:id="rId13" imgW="1777680" imgH="241200" progId="Equation.DSMT4">
                  <p:embed/>
                </p:oleObj>
              </mc:Choice>
              <mc:Fallback>
                <p:oleObj name="Equation" r:id="rId13" imgW="1777680" imgH="24120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786490" y="1465326"/>
                        <a:ext cx="5648337" cy="6956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6674426"/>
              </p:ext>
            </p:extLst>
          </p:nvPr>
        </p:nvGraphicFramePr>
        <p:xfrm>
          <a:off x="6902175" y="3989807"/>
          <a:ext cx="1792288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047" name="Equation" r:id="rId15" imgW="622080" imgH="177480" progId="Equation.DSMT4">
                  <p:embed/>
                </p:oleObj>
              </mc:Choice>
              <mc:Fallback>
                <p:oleObj name="Equation" r:id="rId15" imgW="622080" imgH="177480" progId="Equation.DSMT4">
                  <p:embed/>
                  <p:pic>
                    <p:nvPicPr>
                      <p:cNvPr id="15" name="Object 14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6902175" y="3989807"/>
                        <a:ext cx="1792288" cy="511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7804521"/>
              </p:ext>
            </p:extLst>
          </p:nvPr>
        </p:nvGraphicFramePr>
        <p:xfrm>
          <a:off x="1217239" y="3828938"/>
          <a:ext cx="5277483" cy="620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048" name="Equation" r:id="rId17" imgW="1968480" imgH="215640" progId="Equation.DSMT4">
                  <p:embed/>
                </p:oleObj>
              </mc:Choice>
              <mc:Fallback>
                <p:oleObj name="Equation" r:id="rId17" imgW="1968480" imgH="215640" progId="Equation.DSMT4">
                  <p:embed/>
                  <p:pic>
                    <p:nvPicPr>
                      <p:cNvPr id="13" name="Object 12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217239" y="3828938"/>
                        <a:ext cx="5277483" cy="6207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49326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983012" y="1275713"/>
            <a:ext cx="62902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487197" y="1870466"/>
            <a:ext cx="792205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1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endParaRPr kumimoji="0" lang="en-US" sz="2500" b="1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4832240"/>
              </p:ext>
            </p:extLst>
          </p:nvPr>
        </p:nvGraphicFramePr>
        <p:xfrm>
          <a:off x="2171033" y="2189265"/>
          <a:ext cx="4434532" cy="9690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213" name="Equation" r:id="rId3" imgW="1904760" imgH="419040" progId="Equation.DSMT4">
                  <p:embed/>
                </p:oleObj>
              </mc:Choice>
              <mc:Fallback>
                <p:oleObj name="Equation" r:id="rId3" imgW="1904760" imgH="41904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71033" y="2189265"/>
                        <a:ext cx="4434532" cy="9690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174761" y="2468807"/>
            <a:ext cx="1128835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Ta </a:t>
            </a:r>
            <a:r>
              <a:rPr kumimoji="0" lang="en-US" sz="2500" b="1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kumimoji="0" lang="en-US" sz="25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cxnSp>
        <p:nvCxnSpPr>
          <p:cNvPr id="19" name="Straight Connector 18"/>
          <p:cNvCxnSpPr/>
          <p:nvPr/>
        </p:nvCxnSpPr>
        <p:spPr>
          <a:xfrm flipH="1">
            <a:off x="7495497" y="4183178"/>
            <a:ext cx="14584" cy="2009354"/>
          </a:xfrm>
          <a:prstGeom prst="line">
            <a:avLst/>
          </a:prstGeom>
          <a:ln w="76200">
            <a:solidFill>
              <a:srgbClr val="62ECE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244295" y="514310"/>
            <a:ext cx="9355847" cy="5981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5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5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2: </a:t>
            </a:r>
            <a:r>
              <a:rPr lang="en-US" sz="25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2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bất</a:t>
            </a:r>
            <a:r>
              <a:rPr lang="en-US" sz="2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2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502789" y="5041279"/>
            <a:ext cx="34550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Vậy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nghiệm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bất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3800995"/>
              </p:ext>
            </p:extLst>
          </p:nvPr>
        </p:nvGraphicFramePr>
        <p:xfrm>
          <a:off x="9875381" y="5673661"/>
          <a:ext cx="1489305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214" name="Equation" r:id="rId5" imgW="660240" imgH="164880" progId="Equation.DSMT4">
                  <p:embed/>
                </p:oleObj>
              </mc:Choice>
              <mc:Fallback>
                <p:oleObj name="Equation" r:id="rId5" imgW="660240" imgH="164880" progId="Equation.DSMT4">
                  <p:embed/>
                  <p:pic>
                    <p:nvPicPr>
                      <p:cNvPr id="28" name="Object 27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875381" y="5673661"/>
                        <a:ext cx="1489305" cy="4365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3906944"/>
              </p:ext>
            </p:extLst>
          </p:nvPr>
        </p:nvGraphicFramePr>
        <p:xfrm>
          <a:off x="2457694" y="1016971"/>
          <a:ext cx="4720806" cy="9205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215" name="Equation" r:id="rId7" imgW="1955520" imgH="419040" progId="Equation.DSMT4">
                  <p:embed/>
                </p:oleObj>
              </mc:Choice>
              <mc:Fallback>
                <p:oleObj name="Equation" r:id="rId7" imgW="1955520" imgH="41904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457694" y="1016971"/>
                        <a:ext cx="4720806" cy="9205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5395315"/>
              </p:ext>
            </p:extLst>
          </p:nvPr>
        </p:nvGraphicFramePr>
        <p:xfrm>
          <a:off x="1174761" y="3099965"/>
          <a:ext cx="7884293" cy="10484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216" name="Equation" r:id="rId9" imgW="3606480" imgH="482400" progId="Equation.DSMT4">
                  <p:embed/>
                </p:oleObj>
              </mc:Choice>
              <mc:Fallback>
                <p:oleObj name="Equation" r:id="rId9" imgW="3606480" imgH="48240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174761" y="3099965"/>
                        <a:ext cx="7884293" cy="104842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855585"/>
              </p:ext>
            </p:extLst>
          </p:nvPr>
        </p:nvGraphicFramePr>
        <p:xfrm>
          <a:off x="1221501" y="4093626"/>
          <a:ext cx="6237288" cy="96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217" name="Equation" r:id="rId11" imgW="2679480" imgH="419040" progId="Equation.DSMT4">
                  <p:embed/>
                </p:oleObj>
              </mc:Choice>
              <mc:Fallback>
                <p:oleObj name="Equation" r:id="rId11" imgW="2679480" imgH="41904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221501" y="4093626"/>
                        <a:ext cx="6237288" cy="968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5467001"/>
              </p:ext>
            </p:extLst>
          </p:nvPr>
        </p:nvGraphicFramePr>
        <p:xfrm>
          <a:off x="1226053" y="5041279"/>
          <a:ext cx="5792787" cy="1116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218" name="Equation" r:id="rId13" imgW="2489040" imgH="482400" progId="Equation.DSMT4">
                  <p:embed/>
                </p:oleObj>
              </mc:Choice>
              <mc:Fallback>
                <p:oleObj name="Equation" r:id="rId13" imgW="2489040" imgH="482400" progId="Equation.DSMT4">
                  <p:embed/>
                  <p:pic>
                    <p:nvPicPr>
                      <p:cNvPr id="25" name="Object 24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226053" y="5041279"/>
                        <a:ext cx="5792787" cy="11160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8905830"/>
              </p:ext>
            </p:extLst>
          </p:nvPr>
        </p:nvGraphicFramePr>
        <p:xfrm>
          <a:off x="7580669" y="4174158"/>
          <a:ext cx="2244725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219" name="Equation" r:id="rId15" imgW="965160" imgH="177480" progId="Equation.DSMT4">
                  <p:embed/>
                </p:oleObj>
              </mc:Choice>
              <mc:Fallback>
                <p:oleObj name="Equation" r:id="rId15" imgW="965160" imgH="177480" progId="Equation.DSMT4">
                  <p:embed/>
                  <p:pic>
                    <p:nvPicPr>
                      <p:cNvPr id="29" name="Object 28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7580669" y="4174158"/>
                        <a:ext cx="2244725" cy="411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6529380"/>
              </p:ext>
            </p:extLst>
          </p:nvPr>
        </p:nvGraphicFramePr>
        <p:xfrm>
          <a:off x="7588410" y="4623024"/>
          <a:ext cx="2008187" cy="411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220" name="Equation" r:id="rId17" imgW="863280" imgH="177480" progId="Equation.DSMT4">
                  <p:embed/>
                </p:oleObj>
              </mc:Choice>
              <mc:Fallback>
                <p:oleObj name="Equation" r:id="rId17" imgW="863280" imgH="177480" progId="Equation.DSMT4">
                  <p:embed/>
                  <p:pic>
                    <p:nvPicPr>
                      <p:cNvPr id="32" name="Object 31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7588410" y="4623024"/>
                        <a:ext cx="2008187" cy="4111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5567875"/>
              </p:ext>
            </p:extLst>
          </p:nvPr>
        </p:nvGraphicFramePr>
        <p:xfrm>
          <a:off x="7546789" y="4120164"/>
          <a:ext cx="3606800" cy="96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221" name="Equation" r:id="rId19" imgW="1549080" imgH="419040" progId="Equation.DSMT4">
                  <p:embed/>
                </p:oleObj>
              </mc:Choice>
              <mc:Fallback>
                <p:oleObj name="Equation" r:id="rId19" imgW="1549080" imgH="419040" progId="Equation.DSMT4">
                  <p:embed/>
                  <p:pic>
                    <p:nvPicPr>
                      <p:cNvPr id="29" name="Object 28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7546789" y="4120164"/>
                        <a:ext cx="3606800" cy="968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98742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2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/>
          </p:cNvPr>
          <p:cNvSpPr txBox="1"/>
          <p:nvPr/>
        </p:nvSpPr>
        <p:spPr>
          <a:xfrm>
            <a:off x="1829739" y="1634643"/>
            <a:ext cx="850601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3: </a:t>
            </a:r>
            <a:r>
              <a:rPr lang="en-US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tiền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quá</a:t>
            </a:r>
            <a:r>
              <a:rPr lang="en-U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70 000 </a:t>
            </a:r>
            <a:r>
              <a:rPr lang="en-US" sz="28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đồng</a:t>
            </a:r>
            <a:r>
              <a:rPr lang="en-U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gồm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15 </a:t>
            </a:r>
            <a:r>
              <a:rPr lang="en-US" sz="28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tờ</a:t>
            </a:r>
            <a:r>
              <a:rPr lang="en-U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giấy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bạc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loại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mệnh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giá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loại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2000 </a:t>
            </a:r>
            <a:r>
              <a:rPr lang="en-US" sz="28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đồng</a:t>
            </a:r>
            <a:r>
              <a:rPr lang="en-U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loại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5000 </a:t>
            </a:r>
            <a:r>
              <a:rPr lang="en-US" sz="28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đồng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Hỏi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nhiều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nhất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bao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nhiêu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tờ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giấy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bạc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loại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5000 </a:t>
            </a:r>
            <a:r>
              <a:rPr lang="en-US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đồng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753950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/>
          </p:cNvPr>
          <p:cNvSpPr txBox="1"/>
          <p:nvPr/>
        </p:nvSpPr>
        <p:spPr>
          <a:xfrm>
            <a:off x="1193633" y="706991"/>
            <a:ext cx="882500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3: </a:t>
            </a:r>
            <a:r>
              <a:rPr lang="en-US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tiền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quá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70 000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đồng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gồm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15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tờ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giấy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bạc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loại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mệnh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giá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loại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2000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đồng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loại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5000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đồng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Hỏi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nhiều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nhất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bao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nhiêu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tờ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giấy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bạc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loại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5000 </a:t>
            </a:r>
            <a:r>
              <a:rPr lang="en-US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đồng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43918" y="2084447"/>
            <a:ext cx="792205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1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endParaRPr kumimoji="0" lang="en-US" sz="2500" b="1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2453894"/>
              </p:ext>
            </p:extLst>
          </p:nvPr>
        </p:nvGraphicFramePr>
        <p:xfrm>
          <a:off x="3676309" y="3782489"/>
          <a:ext cx="4264091" cy="4343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47" name="Equation" r:id="rId3" imgW="1981080" imgH="203040" progId="Equation.DSMT4">
                  <p:embed/>
                </p:oleObj>
              </mc:Choice>
              <mc:Fallback>
                <p:oleObj name="Equation" r:id="rId3" imgW="1981080" imgH="20304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676309" y="3782489"/>
                        <a:ext cx="4264091" cy="4343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193633" y="2421197"/>
            <a:ext cx="9580327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Gọi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tờ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giấy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bạc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loại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5000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đồng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(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tờ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204837" y="2394693"/>
            <a:ext cx="2681283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(ĐK:                ).</a:t>
            </a:r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8932359"/>
              </p:ext>
            </p:extLst>
          </p:nvPr>
        </p:nvGraphicFramePr>
        <p:xfrm>
          <a:off x="7940796" y="2402240"/>
          <a:ext cx="1236663" cy="401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48" name="Equation" r:id="rId5" imgW="520560" imgH="177480" progId="Equation.DSMT4">
                  <p:embed/>
                </p:oleObj>
              </mc:Choice>
              <mc:Fallback>
                <p:oleObj name="Equation" r:id="rId5" imgW="520560" imgH="177480" progId="Equation.DSMT4">
                  <p:embed/>
                  <p:pic>
                    <p:nvPicPr>
                      <p:cNvPr id="13" name="Object 12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940796" y="2402240"/>
                        <a:ext cx="1236663" cy="4016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7" name="Straight Connector 16"/>
          <p:cNvCxnSpPr/>
          <p:nvPr/>
        </p:nvCxnSpPr>
        <p:spPr>
          <a:xfrm>
            <a:off x="6358296" y="4211436"/>
            <a:ext cx="0" cy="1834862"/>
          </a:xfrm>
          <a:prstGeom prst="line">
            <a:avLst/>
          </a:prstGeom>
          <a:ln w="76200">
            <a:solidFill>
              <a:srgbClr val="EE6D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3703501"/>
              </p:ext>
            </p:extLst>
          </p:nvPr>
        </p:nvGraphicFramePr>
        <p:xfrm>
          <a:off x="6313499" y="2485497"/>
          <a:ext cx="301625" cy="287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49" name="Equation" r:id="rId7" imgW="126720" imgH="126720" progId="Equation.DSMT4">
                  <p:embed/>
                </p:oleObj>
              </mc:Choice>
              <mc:Fallback>
                <p:oleObj name="Equation" r:id="rId7" imgW="126720" imgH="126720" progId="Equation.DSMT4">
                  <p:embed/>
                  <p:pic>
                    <p:nvPicPr>
                      <p:cNvPr id="15" name="Object 14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313499" y="2485497"/>
                        <a:ext cx="301625" cy="287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1179532" y="2855891"/>
            <a:ext cx="9580327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tờ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giấy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bạc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loại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2000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đồng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(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tờ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4862655"/>
              </p:ext>
            </p:extLst>
          </p:nvPr>
        </p:nvGraphicFramePr>
        <p:xfrm>
          <a:off x="5740021" y="2878851"/>
          <a:ext cx="1025525" cy="373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50" name="Equation" r:id="rId9" imgW="431640" imgH="164880" progId="Equation.DSMT4">
                  <p:embed/>
                </p:oleObj>
              </mc:Choice>
              <mc:Fallback>
                <p:oleObj name="Equation" r:id="rId9" imgW="431640" imgH="164880" progId="Equation.DSMT4">
                  <p:embed/>
                  <p:pic>
                    <p:nvPicPr>
                      <p:cNvPr id="18" name="Object 17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740021" y="2878851"/>
                        <a:ext cx="1025525" cy="3730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1180380" y="3318893"/>
            <a:ext cx="10057464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Vì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tiền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quá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70 000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đồng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nên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bất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PT:</a:t>
            </a:r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9114965"/>
              </p:ext>
            </p:extLst>
          </p:nvPr>
        </p:nvGraphicFramePr>
        <p:xfrm>
          <a:off x="2049408" y="4267225"/>
          <a:ext cx="4264091" cy="4343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51" name="Equation" r:id="rId11" imgW="1981080" imgH="203040" progId="Equation.DSMT4">
                  <p:embed/>
                </p:oleObj>
              </mc:Choice>
              <mc:Fallback>
                <p:oleObj name="Equation" r:id="rId11" imgW="1981080" imgH="20304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049408" y="4267225"/>
                        <a:ext cx="4264091" cy="4343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1144539" y="4223880"/>
            <a:ext cx="1141411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2531289"/>
              </p:ext>
            </p:extLst>
          </p:nvPr>
        </p:nvGraphicFramePr>
        <p:xfrm>
          <a:off x="1555146" y="4693892"/>
          <a:ext cx="3252788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52" name="Equation" r:id="rId13" imgW="1511280" imgH="203040" progId="Equation.DSMT4">
                  <p:embed/>
                </p:oleObj>
              </mc:Choice>
              <mc:Fallback>
                <p:oleObj name="Equation" r:id="rId13" imgW="1511280" imgH="203040" progId="Equation.DSMT4">
                  <p:embed/>
                  <p:pic>
                    <p:nvPicPr>
                      <p:cNvPr id="22" name="Object 21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555146" y="4693892"/>
                        <a:ext cx="3252788" cy="434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7589608"/>
              </p:ext>
            </p:extLst>
          </p:nvPr>
        </p:nvGraphicFramePr>
        <p:xfrm>
          <a:off x="1555146" y="5184656"/>
          <a:ext cx="295275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53" name="Equation" r:id="rId15" imgW="1371600" imgH="177480" progId="Equation.DSMT4">
                  <p:embed/>
                </p:oleObj>
              </mc:Choice>
              <mc:Fallback>
                <p:oleObj name="Equation" r:id="rId15" imgW="1371600" imgH="177480" progId="Equation.DSMT4">
                  <p:embed/>
                  <p:pic>
                    <p:nvPicPr>
                      <p:cNvPr id="24" name="Object 23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555146" y="5184656"/>
                        <a:ext cx="295275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926609"/>
              </p:ext>
            </p:extLst>
          </p:nvPr>
        </p:nvGraphicFramePr>
        <p:xfrm>
          <a:off x="1568640" y="5652030"/>
          <a:ext cx="16129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54" name="Equation" r:id="rId17" imgW="749160" imgH="177480" progId="Equation.DSMT4">
                  <p:embed/>
                </p:oleObj>
              </mc:Choice>
              <mc:Fallback>
                <p:oleObj name="Equation" r:id="rId17" imgW="749160" imgH="177480" progId="Equation.DSMT4">
                  <p:embed/>
                  <p:pic>
                    <p:nvPicPr>
                      <p:cNvPr id="25" name="Object 24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568640" y="5652030"/>
                        <a:ext cx="16129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9452664"/>
              </p:ext>
            </p:extLst>
          </p:nvPr>
        </p:nvGraphicFramePr>
        <p:xfrm>
          <a:off x="6396590" y="4091492"/>
          <a:ext cx="1418317" cy="8043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55" name="Equation" r:id="rId19" imgW="736560" imgH="419040" progId="Equation.DSMT4">
                  <p:embed/>
                </p:oleObj>
              </mc:Choice>
              <mc:Fallback>
                <p:oleObj name="Equation" r:id="rId19" imgW="736560" imgH="419040" progId="Equation.DSMT4">
                  <p:embed/>
                  <p:pic>
                    <p:nvPicPr>
                      <p:cNvPr id="26" name="Object 25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6396590" y="4091492"/>
                        <a:ext cx="1418317" cy="8043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6399938" y="4789968"/>
            <a:ext cx="4514519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Vì</a:t>
            </a:r>
            <a:r>
              <a:rPr lang="en-U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</a:t>
            </a:r>
            <a:r>
              <a:rPr lang="en-US" sz="2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nên</a:t>
            </a:r>
            <a:r>
              <a:rPr lang="en-U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giá</a:t>
            </a:r>
            <a:r>
              <a:rPr lang="en-U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trị</a:t>
            </a:r>
            <a:r>
              <a:rPr lang="en-U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lớn</a:t>
            </a:r>
            <a:r>
              <a:rPr lang="en-U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nhất</a:t>
            </a:r>
            <a:r>
              <a:rPr lang="en-U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.</a:t>
            </a:r>
          </a:p>
        </p:txBody>
      </p:sp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681677"/>
              </p:ext>
            </p:extLst>
          </p:nvPr>
        </p:nvGraphicFramePr>
        <p:xfrm>
          <a:off x="6848276" y="4832063"/>
          <a:ext cx="1158114" cy="361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56" name="Equation" r:id="rId21" imgW="520560" imgH="177480" progId="Equation.DSMT4">
                  <p:embed/>
                </p:oleObj>
              </mc:Choice>
              <mc:Fallback>
                <p:oleObj name="Equation" r:id="rId21" imgW="520560" imgH="177480" progId="Equation.DSMT4">
                  <p:embed/>
                  <p:pic>
                    <p:nvPicPr>
                      <p:cNvPr id="15" name="Object 1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848276" y="4832063"/>
                        <a:ext cx="1158114" cy="3610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2935235"/>
              </p:ext>
            </p:extLst>
          </p:nvPr>
        </p:nvGraphicFramePr>
        <p:xfrm>
          <a:off x="8469852" y="5147327"/>
          <a:ext cx="965696" cy="3412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57" name="Equation" r:id="rId22" imgW="444240" imgH="164880" progId="Equation.DSMT4">
                  <p:embed/>
                </p:oleObj>
              </mc:Choice>
              <mc:Fallback>
                <p:oleObj name="Equation" r:id="rId22" imgW="444240" imgH="164880" progId="Equation.DSMT4">
                  <p:embed/>
                  <p:pic>
                    <p:nvPicPr>
                      <p:cNvPr id="15" name="Object 14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8469852" y="5147327"/>
                        <a:ext cx="965696" cy="3412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6358296" y="5488587"/>
            <a:ext cx="44156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Vậy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nhiều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nhất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 </a:t>
            </a:r>
            <a:r>
              <a:rPr lang="en-US" sz="20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tờ</a:t>
            </a:r>
            <a:r>
              <a:rPr lang="en-US" sz="2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giấy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bạc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loại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5000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đồng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31211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3" grpId="0"/>
      <p:bldP spid="14" grpId="0"/>
      <p:bldP spid="19" grpId="0"/>
      <p:bldP spid="21" grpId="0"/>
      <p:bldP spid="23" grpId="0"/>
      <p:bldP spid="29" grpId="0"/>
      <p:bldP spid="3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/>
          <p:cNvSpPr/>
          <p:nvPr/>
        </p:nvSpPr>
        <p:spPr>
          <a:xfrm>
            <a:off x="1312459" y="1855499"/>
            <a:ext cx="9567081" cy="419647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561067" y="1189715"/>
            <a:ext cx="21146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32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Mở</a:t>
            </a:r>
            <a:r>
              <a:rPr lang="en-US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đầu</a:t>
            </a:r>
            <a:endParaRPr lang="en-US" sz="32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529884" y="5528749"/>
            <a:ext cx="19639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9000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đồng</a:t>
            </a:r>
            <a:endParaRPr lang="en-U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091099" y="5407044"/>
            <a:ext cx="10342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km</a:t>
            </a:r>
            <a:endParaRPr lang="en-US" sz="2800" b="1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38071" y="5491431"/>
            <a:ext cx="27831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12000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đồng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/km</a:t>
            </a:r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0037046"/>
              </p:ext>
            </p:extLst>
          </p:nvPr>
        </p:nvGraphicFramePr>
        <p:xfrm>
          <a:off x="5146115" y="4637584"/>
          <a:ext cx="5657850" cy="611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001" name="Equation" r:id="rId3" imgW="1523880" imgH="164880" progId="Equation.DSMT4">
                  <p:embed/>
                </p:oleObj>
              </mc:Choice>
              <mc:Fallback>
                <p:oleObj name="Equation" r:id="rId3" imgW="1523880" imgH="164880" progId="Equation.DSMT4">
                  <p:embed/>
                  <p:pic>
                    <p:nvPicPr>
                      <p:cNvPr id="24" name="Object 2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146115" y="4637584"/>
                        <a:ext cx="5657850" cy="6111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1197574" y="655748"/>
            <a:ext cx="53703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I. </a:t>
            </a:r>
            <a:r>
              <a:rPr lang="en-US" sz="32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Bất</a:t>
            </a:r>
            <a:r>
              <a:rPr lang="en-US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ẩn</a:t>
            </a:r>
            <a:endParaRPr lang="en-US" sz="32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662" b="94203" l="3774" r="9502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7911" y="3995940"/>
            <a:ext cx="2273312" cy="161432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463607" y="2044669"/>
            <a:ext cx="926478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Ông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Nam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gọi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chiếc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taxi.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Giá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tiền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taxi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bắt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đầu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khởi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hành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9000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đồng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ông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phải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trả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thêm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12 000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đồng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mỗi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km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tiếp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Biết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ông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Nam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phải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trả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tổng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tiền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lớn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hơn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69 000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đồng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lập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mối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liên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hệ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quãng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ông</a:t>
            </a:r>
            <a:r>
              <a:rPr lang="en-US" sz="2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đã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1827146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-0.00417 L -0.24245 0.0081 " pathEditMode="relative" rAng="0" ptsTypes="AA">
                                      <p:cBhvr>
                                        <p:cTn id="15" dur="2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122" y="602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4245 0.0081 L -0.56693 0.01528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224" y="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1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/>
          <p:cNvSpPr/>
          <p:nvPr/>
        </p:nvSpPr>
        <p:spPr>
          <a:xfrm>
            <a:off x="2233107" y="1782046"/>
            <a:ext cx="2521775" cy="1768427"/>
          </a:xfrm>
          <a:prstGeom prst="roundRect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Bất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ẩn</a:t>
            </a:r>
            <a:endParaRPr lang="en-US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: Rounded Corners 6"/>
          <p:cNvSpPr/>
          <p:nvPr/>
        </p:nvSpPr>
        <p:spPr>
          <a:xfrm>
            <a:off x="6289486" y="1782046"/>
            <a:ext cx="3722424" cy="1768427"/>
          </a:xfrm>
          <a:prstGeom prst="roundRect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Bất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bậc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nhất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ẩn</a:t>
            </a:r>
            <a:endParaRPr lang="en-US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: Rounded Corners 6"/>
          <p:cNvSpPr/>
          <p:nvPr/>
        </p:nvSpPr>
        <p:spPr>
          <a:xfrm>
            <a:off x="1808319" y="4021665"/>
            <a:ext cx="3898070" cy="1768427"/>
          </a:xfrm>
          <a:prstGeom prst="roundRect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bất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PT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bậc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nhất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ẩn</a:t>
            </a:r>
            <a:endParaRPr lang="en-US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: Rounded Corners 6"/>
          <p:cNvSpPr/>
          <p:nvPr/>
        </p:nvSpPr>
        <p:spPr>
          <a:xfrm>
            <a:off x="5706389" y="4087925"/>
            <a:ext cx="5001368" cy="765313"/>
          </a:xfrm>
          <a:prstGeom prst="roundRect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tắc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chuyển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vế</a:t>
            </a:r>
            <a:endParaRPr lang="en-US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48325" y="714138"/>
            <a:ext cx="112928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TỔNG KẾT</a:t>
            </a:r>
          </a:p>
        </p:txBody>
      </p:sp>
      <p:sp>
        <p:nvSpPr>
          <p:cNvPr id="11" name="Rectangle: Rounded Corners 6"/>
          <p:cNvSpPr/>
          <p:nvPr/>
        </p:nvSpPr>
        <p:spPr>
          <a:xfrm>
            <a:off x="5706389" y="4879374"/>
            <a:ext cx="5001368" cy="765313"/>
          </a:xfrm>
          <a:prstGeom prst="roundRect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tắc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endParaRPr lang="en-US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0409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248229" y="1130586"/>
            <a:ext cx="9710057" cy="4030444"/>
          </a:xfrm>
          <a:prstGeom prst="flowChartPunchedTape">
            <a:avLst/>
          </a:prstGeom>
          <a:solidFill>
            <a:schemeClr val="accent5">
              <a:lumMod val="75000"/>
            </a:schemeClr>
          </a:solidFill>
          <a:ln w="38100">
            <a:solidFill>
              <a:srgbClr val="E6E6E6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sz="4000" b="1" dirty="0">
                <a:ln w="28575">
                  <a:solidFill>
                    <a:srgbClr val="FFFF00"/>
                  </a:solidFill>
                </a:ln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HƯỚNG DẪN VỀ NHÀ</a:t>
            </a:r>
          </a:p>
          <a:p>
            <a:pPr algn="ctr">
              <a:lnSpc>
                <a:spcPct val="200000"/>
              </a:lnSpc>
            </a:pP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46, 47, 51, 52 (SBT –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trang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57)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3455" y="1788721"/>
            <a:ext cx="1177959" cy="1197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347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225826" y="1923192"/>
            <a:ext cx="9740348" cy="3744295"/>
          </a:xfrm>
          <a:prstGeom prst="horizontalScroll">
            <a:avLst/>
          </a:prstGeom>
          <a:solidFill>
            <a:srgbClr val="002060"/>
          </a:solidFill>
          <a:ln w="38100">
            <a:solidFill>
              <a:srgbClr val="E6E6E6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TRÂN TRỌNG CẢM ƠN </a:t>
            </a:r>
          </a:p>
          <a:p>
            <a:pPr algn="ctr">
              <a:lnSpc>
                <a:spcPct val="200000"/>
              </a:lnSpc>
            </a:pP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 HẸN GẶP LẠI</a:t>
            </a:r>
          </a:p>
        </p:txBody>
      </p:sp>
    </p:spTree>
    <p:extLst>
      <p:ext uri="{BB962C8B-B14F-4D97-AF65-F5344CB8AC3E}">
        <p14:creationId xmlns:p14="http://schemas.microsoft.com/office/powerpoint/2010/main" val="3285273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254381" y="776408"/>
            <a:ext cx="21146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32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Mở</a:t>
            </a:r>
            <a:r>
              <a:rPr lang="en-US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đầu</a:t>
            </a:r>
            <a:endParaRPr lang="en-US" sz="32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1310983"/>
              </p:ext>
            </p:extLst>
          </p:nvPr>
        </p:nvGraphicFramePr>
        <p:xfrm>
          <a:off x="3475038" y="2813050"/>
          <a:ext cx="5659437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570" name="Equation" r:id="rId4" imgW="1523880" imgH="164880" progId="Equation.DSMT4">
                  <p:embed/>
                </p:oleObj>
              </mc:Choice>
              <mc:Fallback>
                <p:oleObj name="Equation" r:id="rId4" imgW="1523880" imgH="164880" progId="Equation.DSMT4">
                  <p:embed/>
                  <p:pic>
                    <p:nvPicPr>
                      <p:cNvPr id="15" name="Object 14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475038" y="2813050"/>
                        <a:ext cx="5659437" cy="612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4051625" y="1908131"/>
            <a:ext cx="45047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Bất</a:t>
            </a: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ẩn</a:t>
            </a: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626217" y="3746200"/>
            <a:ext cx="14382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Vế</a:t>
            </a: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trái</a:t>
            </a:r>
            <a:endParaRPr lang="en-US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349760" y="3746199"/>
            <a:ext cx="16417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Vế</a:t>
            </a: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phải</a:t>
            </a:r>
            <a:endParaRPr lang="en-US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34975" y="4708248"/>
            <a:ext cx="95422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Ví</a:t>
            </a: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dụ</a:t>
            </a: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					  , 			   , …</a:t>
            </a: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904187"/>
              </p:ext>
            </p:extLst>
          </p:nvPr>
        </p:nvGraphicFramePr>
        <p:xfrm>
          <a:off x="2580922" y="4740397"/>
          <a:ext cx="4515915" cy="512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571" name="Equation" r:id="rId6" imgW="1523880" imgH="164880" progId="Equation.DSMT4">
                  <p:embed/>
                </p:oleObj>
              </mc:Choice>
              <mc:Fallback>
                <p:oleObj name="Equation" r:id="rId6" imgW="1523880" imgH="164880" progId="Equation.DSMT4">
                  <p:embed/>
                  <p:pic>
                    <p:nvPicPr>
                      <p:cNvPr id="15" name="Object 14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580922" y="4740397"/>
                        <a:ext cx="4515915" cy="5127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9109079"/>
              </p:ext>
            </p:extLst>
          </p:nvPr>
        </p:nvGraphicFramePr>
        <p:xfrm>
          <a:off x="7536194" y="4641509"/>
          <a:ext cx="2365375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572" name="Equation" r:id="rId8" imgW="761760" imgH="203040" progId="Equation.DSMT4">
                  <p:embed/>
                </p:oleObj>
              </mc:Choice>
              <mc:Fallback>
                <p:oleObj name="Equation" r:id="rId8" imgW="761760" imgH="203040" progId="Equation.DSMT4">
                  <p:embed/>
                  <p:pic>
                    <p:nvPicPr>
                      <p:cNvPr id="13" name="Object 12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7536194" y="4641509"/>
                        <a:ext cx="2365375" cy="628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4650355" y="5320320"/>
            <a:ext cx="6848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376479" y="5336898"/>
            <a:ext cx="6848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(2)</a:t>
            </a:r>
          </a:p>
        </p:txBody>
      </p:sp>
    </p:spTree>
    <p:extLst>
      <p:ext uri="{BB962C8B-B14F-4D97-AF65-F5344CB8AC3E}">
        <p14:creationId xmlns:p14="http://schemas.microsoft.com/office/powerpoint/2010/main" val="63631340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33" grpId="0"/>
      <p:bldP spid="35" grpId="0"/>
      <p:bldP spid="11" grpId="0"/>
      <p:bldP spid="16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6247889"/>
              </p:ext>
            </p:extLst>
          </p:nvPr>
        </p:nvGraphicFramePr>
        <p:xfrm>
          <a:off x="1223749" y="1539959"/>
          <a:ext cx="9744501" cy="3320277"/>
        </p:xfrm>
        <a:graphic>
          <a:graphicData uri="http://schemas.openxmlformats.org/drawingml/2006/table">
            <a:tbl>
              <a:tblPr firstRow="1" bandRow="1">
                <a:solidFill>
                  <a:schemeClr val="tx1"/>
                </a:solidFill>
                <a:tableStyleId>{5C22544A-7EE6-4342-B048-85BDC9FD1C3A}</a:tableStyleId>
              </a:tblPr>
              <a:tblGrid>
                <a:gridCol w="2442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089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25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63466"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Giá</a:t>
                      </a:r>
                      <a:r>
                        <a:rPr lang="en-US" sz="2800" b="1" i="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i="0" baseline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trị</a:t>
                      </a:r>
                      <a:r>
                        <a:rPr lang="en-US" sz="2800" b="1" i="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i="0" baseline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của</a:t>
                      </a:r>
                      <a:r>
                        <a:rPr lang="en-US" sz="2800" b="1" i="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i="1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vi-VN" sz="2800" b="1" i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8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Đúng</a:t>
                      </a:r>
                      <a:r>
                        <a:rPr lang="en-US" sz="2800" b="1" i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/Sai</a:t>
                      </a:r>
                      <a:endParaRPr lang="vi-VN" sz="28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2730">
                <a:tc>
                  <a:txBody>
                    <a:bodyPr/>
                    <a:lstStyle/>
                    <a:p>
                      <a:pPr algn="just"/>
                      <a:endParaRPr lang="vi-VN" sz="24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4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800" b="1" i="0" dirty="0">
                        <a:solidFill>
                          <a:srgbClr val="FFFF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2675">
                <a:tc>
                  <a:txBody>
                    <a:bodyPr/>
                    <a:lstStyle/>
                    <a:p>
                      <a:pPr algn="just"/>
                      <a:endParaRPr lang="vi-VN" sz="24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4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800" b="1" i="0" dirty="0">
                        <a:solidFill>
                          <a:srgbClr val="FFFF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1406">
                <a:tc>
                  <a:txBody>
                    <a:bodyPr/>
                    <a:lstStyle/>
                    <a:p>
                      <a:pPr algn="just"/>
                      <a:endParaRPr lang="vi-VN" sz="24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4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800" b="1" i="0" dirty="0">
                        <a:solidFill>
                          <a:srgbClr val="FFFF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0062532"/>
                  </a:ext>
                </a:extLst>
              </a:tr>
            </a:tbl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4124679"/>
              </p:ext>
            </p:extLst>
          </p:nvPr>
        </p:nvGraphicFramePr>
        <p:xfrm>
          <a:off x="4917368" y="944563"/>
          <a:ext cx="3803555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680" name="Equation" r:id="rId4" imgW="1523880" imgH="164880" progId="Equation.DSMT4">
                  <p:embed/>
                </p:oleObj>
              </mc:Choice>
              <mc:Fallback>
                <p:oleObj name="Equation" r:id="rId4" imgW="1523880" imgH="164880" progId="Equation.DSMT4">
                  <p:embed/>
                  <p:pic>
                    <p:nvPicPr>
                      <p:cNvPr id="15" name="Object 14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917368" y="944563"/>
                        <a:ext cx="3803555" cy="460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7925496"/>
              </p:ext>
            </p:extLst>
          </p:nvPr>
        </p:nvGraphicFramePr>
        <p:xfrm>
          <a:off x="1808163" y="2349500"/>
          <a:ext cx="1060450" cy="46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681" name="Equation" r:id="rId6" imgW="380880" imgH="164880" progId="Equation.DSMT4">
                  <p:embed/>
                </p:oleObj>
              </mc:Choice>
              <mc:Fallback>
                <p:oleObj name="Equation" r:id="rId6" imgW="380880" imgH="164880" progId="Equation.DSMT4">
                  <p:embed/>
                  <p:pic>
                    <p:nvPicPr>
                      <p:cNvPr id="16" name="Object 15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808163" y="2349500"/>
                        <a:ext cx="1060450" cy="4619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0151797"/>
              </p:ext>
            </p:extLst>
          </p:nvPr>
        </p:nvGraphicFramePr>
        <p:xfrm>
          <a:off x="1808163" y="3267075"/>
          <a:ext cx="1060450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682" name="Equation" r:id="rId8" imgW="380880" imgH="152280" progId="Equation.DSMT4">
                  <p:embed/>
                </p:oleObj>
              </mc:Choice>
              <mc:Fallback>
                <p:oleObj name="Equation" r:id="rId8" imgW="380880" imgH="152280" progId="Equation.DSMT4">
                  <p:embed/>
                  <p:pic>
                    <p:nvPicPr>
                      <p:cNvPr id="31" name="Object 30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808163" y="3267075"/>
                        <a:ext cx="1060450" cy="4238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2243098"/>
              </p:ext>
            </p:extLst>
          </p:nvPr>
        </p:nvGraphicFramePr>
        <p:xfrm>
          <a:off x="1730875" y="4115092"/>
          <a:ext cx="1377950" cy="566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683" name="Equation" r:id="rId10" imgW="495000" imgH="203040" progId="Equation.DSMT4">
                  <p:embed/>
                </p:oleObj>
              </mc:Choice>
              <mc:Fallback>
                <p:oleObj name="Equation" r:id="rId10" imgW="495000" imgH="203040" progId="Equation.DSMT4">
                  <p:embed/>
                  <p:pic>
                    <p:nvPicPr>
                      <p:cNvPr id="31" name="Object 30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730875" y="4115092"/>
                        <a:ext cx="1377950" cy="5667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TextBox 35"/>
          <p:cNvSpPr txBox="1"/>
          <p:nvPr/>
        </p:nvSpPr>
        <p:spPr>
          <a:xfrm>
            <a:off x="1223749" y="882482"/>
            <a:ext cx="3708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Bất</a:t>
            </a: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286244" y="4893921"/>
            <a:ext cx="7008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nghiệm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bất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(1).</a:t>
            </a:r>
          </a:p>
        </p:txBody>
      </p:sp>
      <p:graphicFrame>
        <p:nvGraphicFramePr>
          <p:cNvPr id="38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710879"/>
              </p:ext>
            </p:extLst>
          </p:nvPr>
        </p:nvGraphicFramePr>
        <p:xfrm>
          <a:off x="2251075" y="4929188"/>
          <a:ext cx="11176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684" name="Equation" r:id="rId12" imgW="380880" imgH="164880" progId="Equation.DSMT4">
                  <p:embed/>
                </p:oleObj>
              </mc:Choice>
              <mc:Fallback>
                <p:oleObj name="Equation" r:id="rId12" imgW="380880" imgH="164880" progId="Equation.DSMT4">
                  <p:embed/>
                  <p:pic>
                    <p:nvPicPr>
                      <p:cNvPr id="25" name="Object 24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2251075" y="4929188"/>
                        <a:ext cx="1117600" cy="48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8835575" y="848346"/>
            <a:ext cx="6848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(1)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3286244" y="5441544"/>
            <a:ext cx="7008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nghiệm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bất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(1).</a:t>
            </a:r>
          </a:p>
        </p:txBody>
      </p:sp>
      <p:graphicFrame>
        <p:nvGraphicFramePr>
          <p:cNvPr id="43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1489870"/>
              </p:ext>
            </p:extLst>
          </p:nvPr>
        </p:nvGraphicFramePr>
        <p:xfrm>
          <a:off x="1913982" y="5423530"/>
          <a:ext cx="1454150" cy="59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685" name="Equation" r:id="rId14" imgW="495000" imgH="203040" progId="Equation.DSMT4">
                  <p:embed/>
                </p:oleObj>
              </mc:Choice>
              <mc:Fallback>
                <p:oleObj name="Equation" r:id="rId14" imgW="495000" imgH="203040" progId="Equation.DSMT4">
                  <p:embed/>
                  <p:pic>
                    <p:nvPicPr>
                      <p:cNvPr id="38" name="Object 37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913982" y="5423530"/>
                        <a:ext cx="1454150" cy="593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TextBox 43"/>
          <p:cNvSpPr txBox="1"/>
          <p:nvPr/>
        </p:nvSpPr>
        <p:spPr>
          <a:xfrm>
            <a:off x="1541338" y="5298156"/>
            <a:ext cx="95386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đều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nghiệm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bất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(1).</a:t>
            </a:r>
          </a:p>
        </p:txBody>
      </p:sp>
      <p:graphicFrame>
        <p:nvGraphicFramePr>
          <p:cNvPr id="45" name="Object 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2650443"/>
              </p:ext>
            </p:extLst>
          </p:nvPr>
        </p:nvGraphicFramePr>
        <p:xfrm>
          <a:off x="2887475" y="5323307"/>
          <a:ext cx="11176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686" name="Equation" r:id="rId16" imgW="380880" imgH="152280" progId="Equation.DSMT4">
                  <p:embed/>
                </p:oleObj>
              </mc:Choice>
              <mc:Fallback>
                <p:oleObj name="Equation" r:id="rId16" imgW="380880" imgH="152280" progId="Equation.DSMT4">
                  <p:embed/>
                  <p:pic>
                    <p:nvPicPr>
                      <p:cNvPr id="43" name="Object 42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2887475" y="5323307"/>
                        <a:ext cx="11176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/>
          <p:cNvSpPr/>
          <p:nvPr/>
        </p:nvSpPr>
        <p:spPr>
          <a:xfrm>
            <a:off x="9520379" y="2336154"/>
            <a:ext cx="11031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Đúng</a:t>
            </a:r>
            <a:endParaRPr lang="vi-VN" sz="2800" b="1" dirty="0">
              <a:solidFill>
                <a:srgbClr val="FFFF00"/>
              </a:solidFill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520379" y="4153551"/>
            <a:ext cx="11031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Đúng</a:t>
            </a:r>
            <a:endParaRPr lang="vi-VN" sz="2800" b="1" dirty="0">
              <a:solidFill>
                <a:srgbClr val="FFFF00"/>
              </a:solidFill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690103" y="3199747"/>
            <a:ext cx="7232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Sai</a:t>
            </a:r>
            <a:endParaRPr lang="vi-VN" sz="2800" b="1" dirty="0">
              <a:solidFill>
                <a:srgbClr val="FFFF00"/>
              </a:solidFill>
              <a:cs typeface="Arial" panose="020B0604020202020204" pitchFamily="34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5104263" y="2792856"/>
            <a:ext cx="4416116" cy="2155543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6654919" y="4676771"/>
            <a:ext cx="2918986" cy="868786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2255763"/>
              </p:ext>
            </p:extLst>
          </p:nvPr>
        </p:nvGraphicFramePr>
        <p:xfrm>
          <a:off x="4224338" y="1628775"/>
          <a:ext cx="4244975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687" name="Equation" r:id="rId18" imgW="1523880" imgH="164880" progId="Equation.DSMT4">
                  <p:embed/>
                </p:oleObj>
              </mc:Choice>
              <mc:Fallback>
                <p:oleObj name="Equation" r:id="rId18" imgW="1523880" imgH="164880" progId="Equation.DSMT4">
                  <p:embed/>
                  <p:pic>
                    <p:nvPicPr>
                      <p:cNvPr id="16" name="Object 15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4224338" y="1628775"/>
                        <a:ext cx="4244975" cy="460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1427325"/>
              </p:ext>
            </p:extLst>
          </p:nvPr>
        </p:nvGraphicFramePr>
        <p:xfrm>
          <a:off x="3760765" y="2344738"/>
          <a:ext cx="5132388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688" name="Equation" r:id="rId20" imgW="1562040" imgH="164880" progId="Equation.DSMT4">
                  <p:embed/>
                </p:oleObj>
              </mc:Choice>
              <mc:Fallback>
                <p:oleObj name="Equation" r:id="rId20" imgW="1562040" imgH="16488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3760765" y="2344738"/>
                        <a:ext cx="5132388" cy="492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4020394"/>
              </p:ext>
            </p:extLst>
          </p:nvPr>
        </p:nvGraphicFramePr>
        <p:xfrm>
          <a:off x="3767138" y="3209925"/>
          <a:ext cx="5130800" cy="49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689" name="Equation" r:id="rId22" imgW="1562040" imgH="164880" progId="Equation.DSMT4">
                  <p:embed/>
                </p:oleObj>
              </mc:Choice>
              <mc:Fallback>
                <p:oleObj name="Equation" r:id="rId22" imgW="1562040" imgH="164880" progId="Equation.DSMT4">
                  <p:embed/>
                  <p:pic>
                    <p:nvPicPr>
                      <p:cNvPr id="26" name="Object 25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3767138" y="3209925"/>
                        <a:ext cx="5130800" cy="4937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5334266"/>
              </p:ext>
            </p:extLst>
          </p:nvPr>
        </p:nvGraphicFramePr>
        <p:xfrm>
          <a:off x="3767137" y="4113213"/>
          <a:ext cx="5126015" cy="608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690" name="Equation" r:id="rId24" imgW="1663560" imgH="203040" progId="Equation.DSMT4">
                  <p:embed/>
                </p:oleObj>
              </mc:Choice>
              <mc:Fallback>
                <p:oleObj name="Equation" r:id="rId24" imgW="1663560" imgH="203040" progId="Equation.DSMT4">
                  <p:embed/>
                  <p:pic>
                    <p:nvPicPr>
                      <p:cNvPr id="26" name="Object 25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3767137" y="4113213"/>
                        <a:ext cx="5126015" cy="6080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85903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8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2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6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00"/>
                            </p:stCondLst>
                            <p:childTnLst>
                              <p:par>
                                <p:cTn id="10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7" grpId="1"/>
      <p:bldP spid="42" grpId="0"/>
      <p:bldP spid="42" grpId="1"/>
      <p:bldP spid="44" grpId="0"/>
      <p:bldP spid="3" grpId="0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5132873"/>
              </p:ext>
            </p:extLst>
          </p:nvPr>
        </p:nvGraphicFramePr>
        <p:xfrm>
          <a:off x="1223749" y="1539959"/>
          <a:ext cx="9744501" cy="3728077"/>
        </p:xfrm>
        <a:graphic>
          <a:graphicData uri="http://schemas.openxmlformats.org/drawingml/2006/table">
            <a:tbl>
              <a:tblPr firstRow="1" bandRow="1">
                <a:solidFill>
                  <a:schemeClr val="tx1"/>
                </a:solidFill>
                <a:tableStyleId>{5C22544A-7EE6-4342-B048-85BDC9FD1C3A}</a:tableStyleId>
              </a:tblPr>
              <a:tblGrid>
                <a:gridCol w="2442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089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25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63466"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Giá</a:t>
                      </a:r>
                      <a:r>
                        <a:rPr lang="en-US" sz="2800" b="1" i="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i="0" baseline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trị</a:t>
                      </a:r>
                      <a:r>
                        <a:rPr lang="en-US" sz="2800" b="1" i="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i="0" baseline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của</a:t>
                      </a:r>
                      <a:r>
                        <a:rPr lang="en-US" sz="2800" b="1" i="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i="1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vi-VN" sz="2800" b="1" i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8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Đúng</a:t>
                      </a:r>
                      <a:r>
                        <a:rPr lang="en-US" sz="2800" b="1" i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/Sai</a:t>
                      </a:r>
                      <a:endParaRPr lang="vi-VN" sz="28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algn="just"/>
                      <a:endParaRPr lang="vi-VN" sz="24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4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800" b="1" i="0" dirty="0">
                        <a:solidFill>
                          <a:srgbClr val="FFFF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768">
                <a:tc>
                  <a:txBody>
                    <a:bodyPr/>
                    <a:lstStyle/>
                    <a:p>
                      <a:pPr algn="just"/>
                      <a:endParaRPr lang="vi-VN" sz="24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4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800" b="1" i="0" dirty="0">
                        <a:solidFill>
                          <a:srgbClr val="FFFF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5284">
                <a:tc>
                  <a:txBody>
                    <a:bodyPr/>
                    <a:lstStyle/>
                    <a:p>
                      <a:pPr algn="just"/>
                      <a:endParaRPr lang="vi-VN" sz="24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4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800" b="1" i="0" dirty="0">
                        <a:solidFill>
                          <a:srgbClr val="FFFF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0062532"/>
                  </a:ext>
                </a:extLst>
              </a:tr>
              <a:tr h="1087039">
                <a:tc>
                  <a:txBody>
                    <a:bodyPr/>
                    <a:lstStyle/>
                    <a:p>
                      <a:pPr algn="just"/>
                      <a:endParaRPr lang="vi-VN" sz="24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4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vi-VN" sz="2800" b="1" i="0" dirty="0">
                        <a:solidFill>
                          <a:srgbClr val="FFFF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4207725"/>
                  </a:ext>
                </a:extLst>
              </a:tr>
            </a:tbl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1012641"/>
              </p:ext>
            </p:extLst>
          </p:nvPr>
        </p:nvGraphicFramePr>
        <p:xfrm>
          <a:off x="1825625" y="2349500"/>
          <a:ext cx="1025525" cy="46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63" name="Equation" r:id="rId4" imgW="368280" imgH="164880" progId="Equation.DSMT4">
                  <p:embed/>
                </p:oleObj>
              </mc:Choice>
              <mc:Fallback>
                <p:oleObj name="Equation" r:id="rId4" imgW="368280" imgH="164880" progId="Equation.DSMT4">
                  <p:embed/>
                  <p:pic>
                    <p:nvPicPr>
                      <p:cNvPr id="31" name="Object 30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825625" y="2349500"/>
                        <a:ext cx="1025525" cy="4619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929301"/>
              </p:ext>
            </p:extLst>
          </p:nvPr>
        </p:nvGraphicFramePr>
        <p:xfrm>
          <a:off x="1834915" y="3641135"/>
          <a:ext cx="1060450" cy="458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64" name="Equation" r:id="rId6" imgW="380880" imgH="164880" progId="Equation.DSMT4">
                  <p:embed/>
                </p:oleObj>
              </mc:Choice>
              <mc:Fallback>
                <p:oleObj name="Equation" r:id="rId6" imgW="380880" imgH="164880" progId="Equation.DSMT4">
                  <p:embed/>
                  <p:pic>
                    <p:nvPicPr>
                      <p:cNvPr id="33" name="Object 32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834915" y="3641135"/>
                        <a:ext cx="1060450" cy="4587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8859600"/>
              </p:ext>
            </p:extLst>
          </p:nvPr>
        </p:nvGraphicFramePr>
        <p:xfrm>
          <a:off x="1858963" y="3019558"/>
          <a:ext cx="1060450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65" name="Equation" r:id="rId8" imgW="380880" imgH="152280" progId="Equation.DSMT4">
                  <p:embed/>
                </p:oleObj>
              </mc:Choice>
              <mc:Fallback>
                <p:oleObj name="Equation" r:id="rId8" imgW="380880" imgH="152280" progId="Equation.DSMT4">
                  <p:embed/>
                  <p:pic>
                    <p:nvPicPr>
                      <p:cNvPr id="35" name="Object 34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858963" y="3019558"/>
                        <a:ext cx="1060450" cy="425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TextBox 35"/>
          <p:cNvSpPr txBox="1"/>
          <p:nvPr/>
        </p:nvSpPr>
        <p:spPr>
          <a:xfrm>
            <a:off x="1223749" y="882482"/>
            <a:ext cx="3708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Bất</a:t>
            </a: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493365" y="833763"/>
            <a:ext cx="6848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(2)</a:t>
            </a: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5598003"/>
              </p:ext>
            </p:extLst>
          </p:nvPr>
        </p:nvGraphicFramePr>
        <p:xfrm>
          <a:off x="5127990" y="769774"/>
          <a:ext cx="2365375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66" name="Equation" r:id="rId10" imgW="761760" imgH="203040" progId="Equation.DSMT4">
                  <p:embed/>
                </p:oleObj>
              </mc:Choice>
              <mc:Fallback>
                <p:oleObj name="Equation" r:id="rId10" imgW="761760" imgH="203040" progId="Equation.DSMT4">
                  <p:embed/>
                  <p:pic>
                    <p:nvPicPr>
                      <p:cNvPr id="14" name="Object 13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5127990" y="769774"/>
                        <a:ext cx="2365375" cy="628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1237001" y="5314409"/>
            <a:ext cx="973124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en-US" sz="2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		 </a:t>
            </a:r>
            <a:r>
              <a:rPr lang="en-US" sz="2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đều</a:t>
            </a:r>
            <a:endParaRPr lang="en-US" sz="2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nghiệm</a:t>
            </a:r>
            <a:r>
              <a:rPr lang="en-US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bất</a:t>
            </a:r>
            <a:r>
              <a:rPr lang="en-US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(2).</a:t>
            </a: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6394256"/>
              </p:ext>
            </p:extLst>
          </p:nvPr>
        </p:nvGraphicFramePr>
        <p:xfrm>
          <a:off x="5225022" y="5297874"/>
          <a:ext cx="1668463" cy="43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67" name="Equation" r:id="rId12" imgW="609480" imgH="164880" progId="Equation.DSMT4">
                  <p:embed/>
                </p:oleObj>
              </mc:Choice>
              <mc:Fallback>
                <p:oleObj name="Equation" r:id="rId12" imgW="609480" imgH="164880" progId="Equation.DSMT4">
                  <p:embed/>
                  <p:pic>
                    <p:nvPicPr>
                      <p:cNvPr id="45" name="Object 44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5225022" y="5297874"/>
                        <a:ext cx="1668463" cy="4397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371940"/>
              </p:ext>
            </p:extLst>
          </p:nvPr>
        </p:nvGraphicFramePr>
        <p:xfrm>
          <a:off x="1858963" y="4188168"/>
          <a:ext cx="920750" cy="9521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68" name="Equation" r:id="rId14" imgW="406080" imgH="419040" progId="Equation.DSMT4">
                  <p:embed/>
                </p:oleObj>
              </mc:Choice>
              <mc:Fallback>
                <p:oleObj name="Equation" r:id="rId14" imgW="406080" imgH="419040" progId="Equation.DSMT4">
                  <p:embed/>
                  <p:pic>
                    <p:nvPicPr>
                      <p:cNvPr id="35" name="Object 34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858963" y="4188168"/>
                        <a:ext cx="920750" cy="9521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Rectangle 25"/>
          <p:cNvSpPr/>
          <p:nvPr/>
        </p:nvSpPr>
        <p:spPr>
          <a:xfrm>
            <a:off x="9500146" y="2294268"/>
            <a:ext cx="11031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Đúng</a:t>
            </a:r>
            <a:endParaRPr lang="vi-VN" sz="2800" b="1" dirty="0">
              <a:solidFill>
                <a:srgbClr val="FFFF00"/>
              </a:solidFill>
              <a:cs typeface="Arial" panose="020B0604020202020204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9500144" y="3607622"/>
            <a:ext cx="11031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Đúng</a:t>
            </a:r>
            <a:endParaRPr lang="vi-VN" sz="2800" b="1" dirty="0">
              <a:solidFill>
                <a:srgbClr val="FFFF00"/>
              </a:solidFill>
              <a:cs typeface="Arial" panose="020B0604020202020204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9690101" y="2993566"/>
            <a:ext cx="7232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Sai</a:t>
            </a:r>
            <a:endParaRPr lang="vi-VN" sz="2800" b="1" dirty="0">
              <a:solidFill>
                <a:srgbClr val="FFFF00"/>
              </a:solidFill>
              <a:cs typeface="Arial" panose="020B0604020202020204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9500144" y="4437829"/>
            <a:ext cx="11031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Đúng</a:t>
            </a:r>
            <a:endParaRPr lang="vi-VN" sz="2800" b="1" dirty="0">
              <a:solidFill>
                <a:srgbClr val="FFFF00"/>
              </a:solidFill>
              <a:cs typeface="Arial" panose="020B0604020202020204" pitchFamily="34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9348716" y="2264888"/>
            <a:ext cx="1337481" cy="560223"/>
          </a:xfrm>
          <a:prstGeom prst="ellipse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9382996" y="3589488"/>
            <a:ext cx="1337481" cy="560223"/>
          </a:xfrm>
          <a:prstGeom prst="ellipse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9382995" y="4437829"/>
            <a:ext cx="1337481" cy="560223"/>
          </a:xfrm>
          <a:prstGeom prst="ellipse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Arrow Connector 3"/>
          <p:cNvCxnSpPr>
            <a:stCxn id="2" idx="2"/>
          </p:cNvCxnSpPr>
          <p:nvPr/>
        </p:nvCxnSpPr>
        <p:spPr>
          <a:xfrm flipH="1">
            <a:off x="7806519" y="2545000"/>
            <a:ext cx="1542197" cy="3036934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32" idx="2"/>
          </p:cNvCxnSpPr>
          <p:nvPr/>
        </p:nvCxnSpPr>
        <p:spPr>
          <a:xfrm flipH="1">
            <a:off x="7820167" y="3869600"/>
            <a:ext cx="1562829" cy="1725982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34" idx="2"/>
          </p:cNvCxnSpPr>
          <p:nvPr/>
        </p:nvCxnSpPr>
        <p:spPr>
          <a:xfrm flipH="1">
            <a:off x="7792872" y="4717941"/>
            <a:ext cx="1590123" cy="877641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7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5368975"/>
              </p:ext>
            </p:extLst>
          </p:nvPr>
        </p:nvGraphicFramePr>
        <p:xfrm>
          <a:off x="5107780" y="2223095"/>
          <a:ext cx="2364908" cy="5747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69" name="Equation" r:id="rId16" imgW="761760" imgH="203040" progId="Equation.DSMT4">
                  <p:embed/>
                </p:oleObj>
              </mc:Choice>
              <mc:Fallback>
                <p:oleObj name="Equation" r:id="rId16" imgW="761760" imgH="203040" progId="Equation.DSMT4">
                  <p:embed/>
                  <p:pic>
                    <p:nvPicPr>
                      <p:cNvPr id="26" name="Object 25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5107780" y="2223095"/>
                        <a:ext cx="2364908" cy="5747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4457726"/>
              </p:ext>
            </p:extLst>
          </p:nvPr>
        </p:nvGraphicFramePr>
        <p:xfrm>
          <a:off x="5221288" y="1481055"/>
          <a:ext cx="2365375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70" name="Equation" r:id="rId10" imgW="761760" imgH="203040" progId="Equation.DSMT4">
                  <p:embed/>
                </p:oleObj>
              </mc:Choice>
              <mc:Fallback>
                <p:oleObj name="Equation" r:id="rId10" imgW="761760" imgH="203040" progId="Equation.DSMT4">
                  <p:embed/>
                  <p:pic>
                    <p:nvPicPr>
                      <p:cNvPr id="18" name="Object 17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5221288" y="1481055"/>
                        <a:ext cx="2365375" cy="628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1726000"/>
              </p:ext>
            </p:extLst>
          </p:nvPr>
        </p:nvGraphicFramePr>
        <p:xfrm>
          <a:off x="5127990" y="2877220"/>
          <a:ext cx="2443162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71" name="Equation" r:id="rId18" imgW="787320" imgH="203040" progId="Equation.DSMT4">
                  <p:embed/>
                </p:oleObj>
              </mc:Choice>
              <mc:Fallback>
                <p:oleObj name="Equation" r:id="rId18" imgW="787320" imgH="203040" progId="Equation.DSMT4">
                  <p:embed/>
                  <p:pic>
                    <p:nvPicPr>
                      <p:cNvPr id="37" name="Object 36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5127990" y="2877220"/>
                        <a:ext cx="2443162" cy="574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1033949"/>
              </p:ext>
            </p:extLst>
          </p:nvPr>
        </p:nvGraphicFramePr>
        <p:xfrm>
          <a:off x="5108146" y="3505908"/>
          <a:ext cx="2405062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72" name="Equation" r:id="rId20" imgW="774360" imgH="203040" progId="Equation.DSMT4">
                  <p:embed/>
                </p:oleObj>
              </mc:Choice>
              <mc:Fallback>
                <p:oleObj name="Equation" r:id="rId20" imgW="774360" imgH="203040" progId="Equation.DSMT4">
                  <p:embed/>
                  <p:pic>
                    <p:nvPicPr>
                      <p:cNvPr id="37" name="Object 36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5108146" y="3505908"/>
                        <a:ext cx="2405062" cy="574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0035796"/>
              </p:ext>
            </p:extLst>
          </p:nvPr>
        </p:nvGraphicFramePr>
        <p:xfrm>
          <a:off x="4990884" y="4117271"/>
          <a:ext cx="2364908" cy="11330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73" name="Equation" r:id="rId22" imgW="990360" imgH="520560" progId="Equation.DSMT4">
                  <p:embed/>
                </p:oleObj>
              </mc:Choice>
              <mc:Fallback>
                <p:oleObj name="Equation" r:id="rId22" imgW="990360" imgH="520560" progId="Equation.DSMT4">
                  <p:embed/>
                  <p:pic>
                    <p:nvPicPr>
                      <p:cNvPr id="37" name="Object 36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4990884" y="4117271"/>
                        <a:ext cx="2364908" cy="11330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37972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6" grpId="0"/>
      <p:bldP spid="27" grpId="0"/>
      <p:bldP spid="28" grpId="0"/>
      <p:bldP spid="30" grpId="0"/>
      <p:bldP spid="2" grpId="0" animBg="1"/>
      <p:bldP spid="32" grpId="0" animBg="1"/>
      <p:bldP spid="3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158129" y="706690"/>
            <a:ext cx="63498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nghiệm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bất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endParaRPr lang="en-US" sz="28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255595" y="1866262"/>
            <a:ext cx="97260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nghiệm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bất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(1)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79165" y="1848256"/>
            <a:ext cx="95386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đều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nghiệm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bất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(1).</a:t>
            </a: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8173279"/>
              </p:ext>
            </p:extLst>
          </p:nvPr>
        </p:nvGraphicFramePr>
        <p:xfrm>
          <a:off x="2939863" y="1849105"/>
          <a:ext cx="11176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382" name="Equation" r:id="rId4" imgW="380880" imgH="152280" progId="Equation.DSMT4">
                  <p:embed/>
                </p:oleObj>
              </mc:Choice>
              <mc:Fallback>
                <p:oleObj name="Equation" r:id="rId4" imgW="380880" imgH="152280" progId="Equation.DSMT4">
                  <p:embed/>
                  <p:pic>
                    <p:nvPicPr>
                      <p:cNvPr id="45" name="Object 44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939863" y="1849105"/>
                        <a:ext cx="11176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1872535"/>
              </p:ext>
            </p:extLst>
          </p:nvPr>
        </p:nvGraphicFramePr>
        <p:xfrm>
          <a:off x="3954463" y="1271588"/>
          <a:ext cx="4243387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383" name="Equation" r:id="rId6" imgW="1523880" imgH="164880" progId="Equation.DSMT4">
                  <p:embed/>
                </p:oleObj>
              </mc:Choice>
              <mc:Fallback>
                <p:oleObj name="Equation" r:id="rId6" imgW="1523880" imgH="164880" progId="Equation.DSMT4">
                  <p:embed/>
                  <p:pic>
                    <p:nvPicPr>
                      <p:cNvPr id="16" name="Object 15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954463" y="1271588"/>
                        <a:ext cx="4243387" cy="460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8109373" y="1211129"/>
            <a:ext cx="6848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165542" y="3632909"/>
            <a:ext cx="6848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(2)</a:t>
            </a: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1825905"/>
              </p:ext>
            </p:extLst>
          </p:nvPr>
        </p:nvGraphicFramePr>
        <p:xfrm>
          <a:off x="5017284" y="3602629"/>
          <a:ext cx="2147531" cy="5707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384" name="Equation" r:id="rId8" imgW="761760" imgH="203040" progId="Equation.DSMT4">
                  <p:embed/>
                </p:oleObj>
              </mc:Choice>
              <mc:Fallback>
                <p:oleObj name="Equation" r:id="rId8" imgW="761760" imgH="203040" progId="Equation.DSMT4">
                  <p:embed/>
                  <p:pic>
                    <p:nvPicPr>
                      <p:cNvPr id="18" name="Object 17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017284" y="3602629"/>
                        <a:ext cx="2147531" cy="57075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5100307"/>
              </p:ext>
            </p:extLst>
          </p:nvPr>
        </p:nvGraphicFramePr>
        <p:xfrm>
          <a:off x="8051317" y="1743532"/>
          <a:ext cx="1841500" cy="798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385" name="Equation" r:id="rId10" imgW="698400" imgH="304560" progId="Equation.DSMT4">
                  <p:embed/>
                </p:oleObj>
              </mc:Choice>
              <mc:Fallback>
                <p:oleObj name="Equation" r:id="rId10" imgW="698400" imgH="304560" progId="Equation.DSMT4">
                  <p:embed/>
                  <p:pic>
                    <p:nvPicPr>
                      <p:cNvPr id="27" name="Object 26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8051317" y="1743532"/>
                        <a:ext cx="1841500" cy="7985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1158129" y="4240997"/>
            <a:ext cx="99391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		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đều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nghiệm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bất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(2).</a:t>
            </a:r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2227299"/>
              </p:ext>
            </p:extLst>
          </p:nvPr>
        </p:nvGraphicFramePr>
        <p:xfrm>
          <a:off x="2609982" y="4267349"/>
          <a:ext cx="1474778" cy="43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386" name="Equation" r:id="rId12" imgW="609480" imgH="164880" progId="Equation.DSMT4">
                  <p:embed/>
                </p:oleObj>
              </mc:Choice>
              <mc:Fallback>
                <p:oleObj name="Equation" r:id="rId12" imgW="609480" imgH="164880" progId="Equation.DSMT4">
                  <p:embed/>
                  <p:pic>
                    <p:nvPicPr>
                      <p:cNvPr id="20" name="Object 19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2609982" y="4267349"/>
                        <a:ext cx="1474778" cy="4397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Connector 6"/>
          <p:cNvCxnSpPr/>
          <p:nvPr/>
        </p:nvCxnSpPr>
        <p:spPr>
          <a:xfrm>
            <a:off x="1255595" y="3544905"/>
            <a:ext cx="9726008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255595" y="4240997"/>
            <a:ext cx="99391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nghiệm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bất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(2)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.</a:t>
            </a:r>
          </a:p>
        </p:txBody>
      </p:sp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6614917"/>
              </p:ext>
            </p:extLst>
          </p:nvPr>
        </p:nvGraphicFramePr>
        <p:xfrm>
          <a:off x="8097875" y="4159107"/>
          <a:ext cx="2300288" cy="798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387" name="Equation" r:id="rId14" imgW="927000" imgH="304560" progId="Equation.DSMT4">
                  <p:embed/>
                </p:oleObj>
              </mc:Choice>
              <mc:Fallback>
                <p:oleObj name="Equation" r:id="rId14" imgW="927000" imgH="304560" progId="Equation.DSMT4">
                  <p:embed/>
                  <p:pic>
                    <p:nvPicPr>
                      <p:cNvPr id="27" name="Object 26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8097875" y="4159107"/>
                        <a:ext cx="2300288" cy="7985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370" y="2455292"/>
            <a:ext cx="7788928" cy="1022647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1498" y="4959524"/>
            <a:ext cx="7786800" cy="1069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686927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2" grpId="0"/>
      <p:bldP spid="9" grpId="0"/>
      <p:bldP spid="18" grpId="0"/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158129" y="656093"/>
            <a:ext cx="63498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nghiệm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bất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endParaRPr lang="en-US" sz="28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243594" y="1367802"/>
            <a:ext cx="323215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tất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nghiệm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bất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endParaRPr lang="en-U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243594" y="3049040"/>
            <a:ext cx="62643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Ví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dụ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2: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Bất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       .</a:t>
            </a:r>
          </a:p>
        </p:txBody>
      </p:sp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040729"/>
              </p:ext>
            </p:extLst>
          </p:nvPr>
        </p:nvGraphicFramePr>
        <p:xfrm>
          <a:off x="5643563" y="3052763"/>
          <a:ext cx="1377950" cy="484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158" name="Equation" r:id="rId4" imgW="469800" imgH="164880" progId="Equation.DSMT4">
                  <p:embed/>
                </p:oleObj>
              </mc:Choice>
              <mc:Fallback>
                <p:oleObj name="Equation" r:id="rId4" imgW="469800" imgH="164880" progId="Equation.DSMT4">
                  <p:embed/>
                  <p:pic>
                    <p:nvPicPr>
                      <p:cNvPr id="25" name="Object 24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643563" y="3052763"/>
                        <a:ext cx="1377950" cy="4841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5030636"/>
              </p:ext>
            </p:extLst>
          </p:nvPr>
        </p:nvGraphicFramePr>
        <p:xfrm>
          <a:off x="6088063" y="3590925"/>
          <a:ext cx="2312987" cy="890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159" name="Equation" r:id="rId6" imgW="787320" imgH="304560" progId="Equation.DSMT4">
                  <p:embed/>
                </p:oleObj>
              </mc:Choice>
              <mc:Fallback>
                <p:oleObj name="Equation" r:id="rId6" imgW="787320" imgH="304560" progId="Equation.DSMT4">
                  <p:embed/>
                  <p:pic>
                    <p:nvPicPr>
                      <p:cNvPr id="27" name="Object 26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088063" y="3590925"/>
                        <a:ext cx="2312987" cy="890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4828658" y="1367802"/>
            <a:ext cx="30078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nghiệm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bất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endParaRPr lang="en-US" sz="28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393399" y="1583245"/>
            <a:ext cx="265003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bất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endParaRPr lang="en-U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794864" y="3803061"/>
            <a:ext cx="26500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nghiệm</a:t>
            </a:r>
            <a:endParaRPr lang="en-U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5649" y="4674835"/>
            <a:ext cx="8054806" cy="136816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5670" y="4673825"/>
            <a:ext cx="8044785" cy="1467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844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900601" y="1565606"/>
            <a:ext cx="1600599" cy="890588"/>
          </a:xfrm>
          <a:prstGeom prst="rect">
            <a:avLst/>
          </a:prstGeom>
          <a:solidFill>
            <a:schemeClr val="accent5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75348" y="750523"/>
            <a:ext cx="89862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Áp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GHÉP CẶP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0096438"/>
              </p:ext>
            </p:extLst>
          </p:nvPr>
        </p:nvGraphicFramePr>
        <p:xfrm>
          <a:off x="2333625" y="1719263"/>
          <a:ext cx="1119188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523" name="Equation" r:id="rId3" imgW="380880" imgH="164880" progId="Equation.DSMT4">
                  <p:embed/>
                </p:oleObj>
              </mc:Choice>
              <mc:Fallback>
                <p:oleObj name="Equation" r:id="rId3" imgW="380880" imgH="164880" progId="Equation.DSMT4">
                  <p:embed/>
                  <p:pic>
                    <p:nvPicPr>
                      <p:cNvPr id="27" name="Object 2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33625" y="1719263"/>
                        <a:ext cx="1119188" cy="48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1040" y="3788229"/>
            <a:ext cx="3946162" cy="106670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1801" y="1442404"/>
            <a:ext cx="3945400" cy="1111445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1900601" y="2764926"/>
            <a:ext cx="1600599" cy="890588"/>
          </a:xfrm>
          <a:prstGeom prst="rect">
            <a:avLst/>
          </a:prstGeom>
          <a:solidFill>
            <a:schemeClr val="accent5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670116"/>
              </p:ext>
            </p:extLst>
          </p:nvPr>
        </p:nvGraphicFramePr>
        <p:xfrm>
          <a:off x="2381250" y="2967038"/>
          <a:ext cx="1119188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524" name="Equation" r:id="rId7" imgW="380880" imgH="164880" progId="Equation.DSMT4">
                  <p:embed/>
                </p:oleObj>
              </mc:Choice>
              <mc:Fallback>
                <p:oleObj name="Equation" r:id="rId7" imgW="380880" imgH="164880" progId="Equation.DSMT4">
                  <p:embed/>
                  <p:pic>
                    <p:nvPicPr>
                      <p:cNvPr id="27" name="Object 26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381250" y="2967038"/>
                        <a:ext cx="1119188" cy="48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2"/>
          <p:cNvSpPr/>
          <p:nvPr/>
        </p:nvSpPr>
        <p:spPr>
          <a:xfrm>
            <a:off x="1470872" y="5228304"/>
            <a:ext cx="2479207" cy="890588"/>
          </a:xfrm>
          <a:prstGeom prst="rect">
            <a:avLst/>
          </a:prstGeom>
          <a:solidFill>
            <a:schemeClr val="accent5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900601" y="4078027"/>
            <a:ext cx="1599837" cy="890588"/>
          </a:xfrm>
          <a:prstGeom prst="rect">
            <a:avLst/>
          </a:prstGeom>
          <a:solidFill>
            <a:schemeClr val="accent5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</a:t>
            </a:r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9158154"/>
              </p:ext>
            </p:extLst>
          </p:nvPr>
        </p:nvGraphicFramePr>
        <p:xfrm>
          <a:off x="1982787" y="5391128"/>
          <a:ext cx="1820863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525" name="Equation" r:id="rId9" imgW="622080" imgH="164880" progId="Equation.DSMT4">
                  <p:embed/>
                </p:oleObj>
              </mc:Choice>
              <mc:Fallback>
                <p:oleObj name="Equation" r:id="rId9" imgW="622080" imgH="16488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982787" y="5391128"/>
                        <a:ext cx="1820863" cy="48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0060797"/>
              </p:ext>
            </p:extLst>
          </p:nvPr>
        </p:nvGraphicFramePr>
        <p:xfrm>
          <a:off x="2332795" y="4247896"/>
          <a:ext cx="1116012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526" name="Equation" r:id="rId11" imgW="380880" imgH="164880" progId="Equation.DSMT4">
                  <p:embed/>
                </p:oleObj>
              </mc:Choice>
              <mc:Fallback>
                <p:oleObj name="Equation" r:id="rId11" imgW="380880" imgH="164880" progId="Equation.DSMT4">
                  <p:embed/>
                  <p:pic>
                    <p:nvPicPr>
                      <p:cNvPr id="27" name="Object 26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332795" y="4247896"/>
                        <a:ext cx="1116012" cy="48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0951" y="5007278"/>
            <a:ext cx="3926250" cy="105355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1041" y="2722799"/>
            <a:ext cx="3946160" cy="819652"/>
          </a:xfrm>
          <a:prstGeom prst="rect">
            <a:avLst/>
          </a:prstGeom>
        </p:spPr>
      </p:pic>
      <p:cxnSp>
        <p:nvCxnSpPr>
          <p:cNvPr id="16" name="Straight Arrow Connector 15"/>
          <p:cNvCxnSpPr>
            <a:stCxn id="7" idx="3"/>
            <a:endCxn id="9" idx="1"/>
          </p:cNvCxnSpPr>
          <p:nvPr/>
        </p:nvCxnSpPr>
        <p:spPr>
          <a:xfrm>
            <a:off x="3501200" y="2010900"/>
            <a:ext cx="1899840" cy="2310683"/>
          </a:xfrm>
          <a:prstGeom prst="straightConnector1">
            <a:avLst/>
          </a:prstGeom>
          <a:ln w="762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endCxn id="11" idx="1"/>
          </p:cNvCxnSpPr>
          <p:nvPr/>
        </p:nvCxnSpPr>
        <p:spPr>
          <a:xfrm flipV="1">
            <a:off x="3501200" y="1998127"/>
            <a:ext cx="1900601" cy="1203722"/>
          </a:xfrm>
          <a:prstGeom prst="straightConnector1">
            <a:avLst/>
          </a:prstGeom>
          <a:ln w="762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4" idx="3"/>
            <a:endCxn id="18" idx="1"/>
          </p:cNvCxnSpPr>
          <p:nvPr/>
        </p:nvCxnSpPr>
        <p:spPr>
          <a:xfrm>
            <a:off x="3500438" y="4523321"/>
            <a:ext cx="1920513" cy="1010736"/>
          </a:xfrm>
          <a:prstGeom prst="straightConnector1">
            <a:avLst/>
          </a:prstGeom>
          <a:ln w="762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3" idx="3"/>
            <a:endCxn id="19" idx="1"/>
          </p:cNvCxnSpPr>
          <p:nvPr/>
        </p:nvCxnSpPr>
        <p:spPr>
          <a:xfrm flipV="1">
            <a:off x="3950079" y="3132625"/>
            <a:ext cx="1450962" cy="2540973"/>
          </a:xfrm>
          <a:prstGeom prst="straightConnector1">
            <a:avLst/>
          </a:prstGeom>
          <a:ln w="762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620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4.81481E-6 L -0.13698 0.17546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849" y="87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-2.96296E-6 L -0.10248 0.37084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30" y="185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-2.59259E-6 L -0.1405 -0.33565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031" y="-167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000"/>
                            </p:stCondLst>
                            <p:childTnLst>
                              <p:par>
                                <p:cTn id="42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-4.44444E-6 L -0.13776 -0.14745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888" y="-73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3685</TotalTime>
  <Words>1488</Words>
  <Application>Microsoft Office PowerPoint</Application>
  <PresentationFormat>Widescreen</PresentationFormat>
  <Paragraphs>214</Paragraphs>
  <Slides>32</Slides>
  <Notes>6</Notes>
  <HiddenSlides>5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8" baseType="lpstr">
      <vt:lpstr>Arial</vt:lpstr>
      <vt:lpstr>Calibri</vt:lpstr>
      <vt:lpstr>Calibri Light</vt:lpstr>
      <vt:lpstr>Times New Roman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453</cp:revision>
  <dcterms:created xsi:type="dcterms:W3CDTF">2020-03-05T15:19:26Z</dcterms:created>
  <dcterms:modified xsi:type="dcterms:W3CDTF">2020-04-17T14:30:51Z</dcterms:modified>
</cp:coreProperties>
</file>