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13"/>
  </p:notesMasterIdLst>
  <p:sldIdLst>
    <p:sldId id="271" r:id="rId2"/>
    <p:sldId id="323" r:id="rId3"/>
    <p:sldId id="324" r:id="rId4"/>
    <p:sldId id="316" r:id="rId5"/>
    <p:sldId id="356" r:id="rId6"/>
    <p:sldId id="311" r:id="rId7"/>
    <p:sldId id="355" r:id="rId8"/>
    <p:sldId id="310" r:id="rId9"/>
    <p:sldId id="325" r:id="rId10"/>
    <p:sldId id="317" r:id="rId11"/>
    <p:sldId id="27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IBOOKS" initials="E" lastIdx="1" clrIdx="0">
    <p:extLst>
      <p:ext uri="{19B8F6BF-5375-455C-9EA6-DF929625EA0E}">
        <p15:presenceInfo xmlns:p15="http://schemas.microsoft.com/office/powerpoint/2012/main" userId="e44a7bdf1da0379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E0A4A5"/>
    <a:srgbClr val="FFFF99"/>
    <a:srgbClr val="E36427"/>
    <a:srgbClr val="000000"/>
    <a:srgbClr val="61953D"/>
    <a:srgbClr val="5E913B"/>
    <a:srgbClr val="5C8E3A"/>
    <a:srgbClr val="D98F91"/>
    <a:srgbClr val="CB6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0" autoAdjust="0"/>
    <p:restoredTop sz="93397" autoAdjust="0"/>
  </p:normalViewPr>
  <p:slideViewPr>
    <p:cSldViewPr snapToGrid="0" showGuides="1">
      <p:cViewPr>
        <p:scale>
          <a:sx n="100" d="100"/>
          <a:sy n="100" d="100"/>
        </p:scale>
        <p:origin x="708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F7DD8E-FE8D-4424-9F27-CCE1A0D31736}" type="doc">
      <dgm:prSet loTypeId="urn:microsoft.com/office/officeart/2005/8/layout/process1" loCatId="process" qsTypeId="urn:microsoft.com/office/officeart/2005/8/quickstyle/simple1" qsCatId="simple" csTypeId="urn:microsoft.com/office/officeart/2005/8/colors/colorful4" csCatId="colorful" phldr="1"/>
      <dgm:spPr/>
    </dgm:pt>
    <dgm:pt modelId="{C0AB3128-9E2E-4060-9412-C091DC2D45F9}">
      <dgm:prSet phldrT="[Text]" custT="1"/>
      <dgm:spPr/>
      <dgm:t>
        <a:bodyPr/>
        <a:lstStyle/>
        <a:p>
          <a:r>
            <a:rPr lang="en-US" sz="3600" dirty="0"/>
            <a:t>1. _____</a:t>
          </a:r>
        </a:p>
      </dgm:t>
    </dgm:pt>
    <dgm:pt modelId="{C924ABED-46D4-49A7-BBDC-65A1373CD154}" type="parTrans" cxnId="{01330C20-9F2A-4B8C-9415-780F319EA433}">
      <dgm:prSet/>
      <dgm:spPr/>
      <dgm:t>
        <a:bodyPr/>
        <a:lstStyle/>
        <a:p>
          <a:endParaRPr lang="en-US" sz="3600"/>
        </a:p>
      </dgm:t>
    </dgm:pt>
    <dgm:pt modelId="{07F1BD20-8346-471A-9784-66075800DE46}" type="sibTrans" cxnId="{01330C20-9F2A-4B8C-9415-780F319EA433}">
      <dgm:prSet custT="1"/>
      <dgm:spPr/>
      <dgm:t>
        <a:bodyPr/>
        <a:lstStyle/>
        <a:p>
          <a:endParaRPr lang="en-US" sz="2400"/>
        </a:p>
      </dgm:t>
    </dgm:pt>
    <dgm:pt modelId="{970FE9EB-7C3F-4213-98EF-B0A6A2FA4767}">
      <dgm:prSet phldrT="[Text]" custT="1"/>
      <dgm:spPr/>
      <dgm:t>
        <a:bodyPr/>
        <a:lstStyle/>
        <a:p>
          <a:r>
            <a:rPr lang="en-US" sz="3600" dirty="0"/>
            <a:t>2. _____</a:t>
          </a:r>
        </a:p>
      </dgm:t>
    </dgm:pt>
    <dgm:pt modelId="{E9175FCB-299F-4BCA-BFBC-05D9B2E963AD}" type="parTrans" cxnId="{EFA6C6A1-4F82-4F1E-BFFD-28C3163D8D80}">
      <dgm:prSet/>
      <dgm:spPr/>
      <dgm:t>
        <a:bodyPr/>
        <a:lstStyle/>
        <a:p>
          <a:endParaRPr lang="en-US" sz="3600"/>
        </a:p>
      </dgm:t>
    </dgm:pt>
    <dgm:pt modelId="{B37CE569-AA5B-4498-ACFB-A52CD5BFBF70}" type="sibTrans" cxnId="{EFA6C6A1-4F82-4F1E-BFFD-28C3163D8D80}">
      <dgm:prSet custT="1"/>
      <dgm:spPr/>
      <dgm:t>
        <a:bodyPr/>
        <a:lstStyle/>
        <a:p>
          <a:endParaRPr lang="en-US" sz="2400"/>
        </a:p>
      </dgm:t>
    </dgm:pt>
    <dgm:pt modelId="{FAA47C74-A8FC-4493-BA35-F3F51AE8508B}">
      <dgm:prSet phldrT="[Text]" custT="1"/>
      <dgm:spPr/>
      <dgm:t>
        <a:bodyPr/>
        <a:lstStyle/>
        <a:p>
          <a:r>
            <a:rPr lang="en-US" sz="3600" dirty="0"/>
            <a:t>3. _____</a:t>
          </a:r>
        </a:p>
      </dgm:t>
    </dgm:pt>
    <dgm:pt modelId="{37A3543E-56B8-4ACA-9A8C-2232454F73E3}" type="parTrans" cxnId="{B1A81A7B-4B6E-4C4F-ABCC-55B3FB5E206F}">
      <dgm:prSet/>
      <dgm:spPr/>
      <dgm:t>
        <a:bodyPr/>
        <a:lstStyle/>
        <a:p>
          <a:endParaRPr lang="en-US" sz="3600"/>
        </a:p>
      </dgm:t>
    </dgm:pt>
    <dgm:pt modelId="{6972AEBB-648D-41E7-AE87-9406955B9CB9}" type="sibTrans" cxnId="{B1A81A7B-4B6E-4C4F-ABCC-55B3FB5E206F}">
      <dgm:prSet custT="1"/>
      <dgm:spPr/>
      <dgm:t>
        <a:bodyPr/>
        <a:lstStyle/>
        <a:p>
          <a:endParaRPr lang="en-US" sz="2400"/>
        </a:p>
      </dgm:t>
    </dgm:pt>
    <dgm:pt modelId="{0F68E210-13AB-45FB-A645-9A3CC6DD43F3}">
      <dgm:prSet phldrT="[Text]" custT="1"/>
      <dgm:spPr/>
      <dgm:t>
        <a:bodyPr/>
        <a:lstStyle/>
        <a:p>
          <a:r>
            <a:rPr lang="en-US" sz="3600" dirty="0"/>
            <a:t>4. _____</a:t>
          </a:r>
        </a:p>
      </dgm:t>
    </dgm:pt>
    <dgm:pt modelId="{79BA635A-C020-48EA-8B0B-D732E7EE04B0}" type="parTrans" cxnId="{ADB73EEA-4D0E-4576-90FA-7D5EBE167C29}">
      <dgm:prSet/>
      <dgm:spPr/>
      <dgm:t>
        <a:bodyPr/>
        <a:lstStyle/>
        <a:p>
          <a:endParaRPr lang="en-US" sz="3600"/>
        </a:p>
      </dgm:t>
    </dgm:pt>
    <dgm:pt modelId="{2C684911-F7FB-40DB-93E8-ED759D74518D}" type="sibTrans" cxnId="{ADB73EEA-4D0E-4576-90FA-7D5EBE167C29}">
      <dgm:prSet custT="1"/>
      <dgm:spPr/>
      <dgm:t>
        <a:bodyPr/>
        <a:lstStyle/>
        <a:p>
          <a:endParaRPr lang="en-US" sz="2400"/>
        </a:p>
      </dgm:t>
    </dgm:pt>
    <dgm:pt modelId="{C5D49B78-6EED-4F0D-98BA-0D21F2A40B0D}">
      <dgm:prSet phldrT="[Text]" custT="1"/>
      <dgm:spPr/>
      <dgm:t>
        <a:bodyPr/>
        <a:lstStyle/>
        <a:p>
          <a:r>
            <a:rPr lang="en-US" sz="3600" dirty="0"/>
            <a:t>5. _____</a:t>
          </a:r>
        </a:p>
      </dgm:t>
    </dgm:pt>
    <dgm:pt modelId="{1611331B-9932-4230-8FC4-E50AE0B3568F}" type="parTrans" cxnId="{B88A0CDD-2E92-4EE0-A5DA-EF4B424C1754}">
      <dgm:prSet/>
      <dgm:spPr/>
      <dgm:t>
        <a:bodyPr/>
        <a:lstStyle/>
        <a:p>
          <a:endParaRPr lang="en-US" sz="3600"/>
        </a:p>
      </dgm:t>
    </dgm:pt>
    <dgm:pt modelId="{E67AFC29-7258-4E19-8B75-858DC295A887}" type="sibTrans" cxnId="{B88A0CDD-2E92-4EE0-A5DA-EF4B424C1754}">
      <dgm:prSet/>
      <dgm:spPr/>
      <dgm:t>
        <a:bodyPr/>
        <a:lstStyle/>
        <a:p>
          <a:endParaRPr lang="en-US" sz="3600"/>
        </a:p>
      </dgm:t>
    </dgm:pt>
    <dgm:pt modelId="{A368BE78-796F-4B3C-B717-35CC2348D329}" type="pres">
      <dgm:prSet presAssocID="{32F7DD8E-FE8D-4424-9F27-CCE1A0D31736}" presName="Name0" presStyleCnt="0">
        <dgm:presLayoutVars>
          <dgm:dir/>
          <dgm:resizeHandles val="exact"/>
        </dgm:presLayoutVars>
      </dgm:prSet>
      <dgm:spPr/>
    </dgm:pt>
    <dgm:pt modelId="{A0D627F7-93E3-452C-AD6C-0D22FA87F2EE}" type="pres">
      <dgm:prSet presAssocID="{C0AB3128-9E2E-4060-9412-C091DC2D45F9}" presName="node" presStyleLbl="node1" presStyleIdx="0" presStyleCnt="5">
        <dgm:presLayoutVars>
          <dgm:bulletEnabled val="1"/>
        </dgm:presLayoutVars>
      </dgm:prSet>
      <dgm:spPr/>
    </dgm:pt>
    <dgm:pt modelId="{04B5BCF6-E7C6-4DEA-B7E6-E3DC5D8AEBA2}" type="pres">
      <dgm:prSet presAssocID="{07F1BD20-8346-471A-9784-66075800DE46}" presName="sibTrans" presStyleLbl="sibTrans2D1" presStyleIdx="0" presStyleCnt="4"/>
      <dgm:spPr/>
    </dgm:pt>
    <dgm:pt modelId="{FC3593AE-01AD-4B09-9BF4-2C4FE7732D01}" type="pres">
      <dgm:prSet presAssocID="{07F1BD20-8346-471A-9784-66075800DE46}" presName="connectorText" presStyleLbl="sibTrans2D1" presStyleIdx="0" presStyleCnt="4"/>
      <dgm:spPr/>
    </dgm:pt>
    <dgm:pt modelId="{9A90AA6A-E80D-44AB-AE84-3A491B6D7573}" type="pres">
      <dgm:prSet presAssocID="{970FE9EB-7C3F-4213-98EF-B0A6A2FA4767}" presName="node" presStyleLbl="node1" presStyleIdx="1" presStyleCnt="5">
        <dgm:presLayoutVars>
          <dgm:bulletEnabled val="1"/>
        </dgm:presLayoutVars>
      </dgm:prSet>
      <dgm:spPr/>
    </dgm:pt>
    <dgm:pt modelId="{4B4CD519-0CD5-4067-A77F-19F712204481}" type="pres">
      <dgm:prSet presAssocID="{B37CE569-AA5B-4498-ACFB-A52CD5BFBF70}" presName="sibTrans" presStyleLbl="sibTrans2D1" presStyleIdx="1" presStyleCnt="4"/>
      <dgm:spPr/>
    </dgm:pt>
    <dgm:pt modelId="{98A81DD2-D4D0-401E-86AC-BD433DDBBD3F}" type="pres">
      <dgm:prSet presAssocID="{B37CE569-AA5B-4498-ACFB-A52CD5BFBF70}" presName="connectorText" presStyleLbl="sibTrans2D1" presStyleIdx="1" presStyleCnt="4"/>
      <dgm:spPr/>
    </dgm:pt>
    <dgm:pt modelId="{59760AF3-DABF-4879-97B3-FB1B7FED5B5A}" type="pres">
      <dgm:prSet presAssocID="{FAA47C74-A8FC-4493-BA35-F3F51AE8508B}" presName="node" presStyleLbl="node1" presStyleIdx="2" presStyleCnt="5">
        <dgm:presLayoutVars>
          <dgm:bulletEnabled val="1"/>
        </dgm:presLayoutVars>
      </dgm:prSet>
      <dgm:spPr/>
    </dgm:pt>
    <dgm:pt modelId="{B064D67E-060B-4FC2-8146-447968371018}" type="pres">
      <dgm:prSet presAssocID="{6972AEBB-648D-41E7-AE87-9406955B9CB9}" presName="sibTrans" presStyleLbl="sibTrans2D1" presStyleIdx="2" presStyleCnt="4"/>
      <dgm:spPr/>
    </dgm:pt>
    <dgm:pt modelId="{7CAA5775-9385-4A25-9226-B436A900E7CD}" type="pres">
      <dgm:prSet presAssocID="{6972AEBB-648D-41E7-AE87-9406955B9CB9}" presName="connectorText" presStyleLbl="sibTrans2D1" presStyleIdx="2" presStyleCnt="4"/>
      <dgm:spPr/>
    </dgm:pt>
    <dgm:pt modelId="{5B791156-B3BB-49BF-BA38-E9792D6064BE}" type="pres">
      <dgm:prSet presAssocID="{0F68E210-13AB-45FB-A645-9A3CC6DD43F3}" presName="node" presStyleLbl="node1" presStyleIdx="3" presStyleCnt="5">
        <dgm:presLayoutVars>
          <dgm:bulletEnabled val="1"/>
        </dgm:presLayoutVars>
      </dgm:prSet>
      <dgm:spPr/>
    </dgm:pt>
    <dgm:pt modelId="{9C9888F3-4C42-470E-A8C7-A2F85CAC08E1}" type="pres">
      <dgm:prSet presAssocID="{2C684911-F7FB-40DB-93E8-ED759D74518D}" presName="sibTrans" presStyleLbl="sibTrans2D1" presStyleIdx="3" presStyleCnt="4"/>
      <dgm:spPr/>
    </dgm:pt>
    <dgm:pt modelId="{BABDA140-769C-42A5-8939-50AE832F41A0}" type="pres">
      <dgm:prSet presAssocID="{2C684911-F7FB-40DB-93E8-ED759D74518D}" presName="connectorText" presStyleLbl="sibTrans2D1" presStyleIdx="3" presStyleCnt="4"/>
      <dgm:spPr/>
    </dgm:pt>
    <dgm:pt modelId="{4DA8362C-B793-48F5-A061-66233716F6E2}" type="pres">
      <dgm:prSet presAssocID="{C5D49B78-6EED-4F0D-98BA-0D21F2A40B0D}" presName="node" presStyleLbl="node1" presStyleIdx="4" presStyleCnt="5">
        <dgm:presLayoutVars>
          <dgm:bulletEnabled val="1"/>
        </dgm:presLayoutVars>
      </dgm:prSet>
      <dgm:spPr/>
    </dgm:pt>
  </dgm:ptLst>
  <dgm:cxnLst>
    <dgm:cxn modelId="{B0F17800-B1F8-44C3-9D12-BA3B601B3BFA}" type="presOf" srcId="{C0AB3128-9E2E-4060-9412-C091DC2D45F9}" destId="{A0D627F7-93E3-452C-AD6C-0D22FA87F2EE}" srcOrd="0" destOrd="0" presId="urn:microsoft.com/office/officeart/2005/8/layout/process1"/>
    <dgm:cxn modelId="{0DB7D806-8290-44B9-8325-1932E2D2C02C}" type="presOf" srcId="{32F7DD8E-FE8D-4424-9F27-CCE1A0D31736}" destId="{A368BE78-796F-4B3C-B717-35CC2348D329}" srcOrd="0" destOrd="0" presId="urn:microsoft.com/office/officeart/2005/8/layout/process1"/>
    <dgm:cxn modelId="{01330C20-9F2A-4B8C-9415-780F319EA433}" srcId="{32F7DD8E-FE8D-4424-9F27-CCE1A0D31736}" destId="{C0AB3128-9E2E-4060-9412-C091DC2D45F9}" srcOrd="0" destOrd="0" parTransId="{C924ABED-46D4-49A7-BBDC-65A1373CD154}" sibTransId="{07F1BD20-8346-471A-9784-66075800DE46}"/>
    <dgm:cxn modelId="{9F064620-0A7C-49CC-A60C-C947BC5D3D89}" type="presOf" srcId="{B37CE569-AA5B-4498-ACFB-A52CD5BFBF70}" destId="{4B4CD519-0CD5-4067-A77F-19F712204481}" srcOrd="0" destOrd="0" presId="urn:microsoft.com/office/officeart/2005/8/layout/process1"/>
    <dgm:cxn modelId="{8BDA4E26-04A9-418C-B9BE-7635FE786AE3}" type="presOf" srcId="{B37CE569-AA5B-4498-ACFB-A52CD5BFBF70}" destId="{98A81DD2-D4D0-401E-86AC-BD433DDBBD3F}" srcOrd="1" destOrd="0" presId="urn:microsoft.com/office/officeart/2005/8/layout/process1"/>
    <dgm:cxn modelId="{536B7D49-ACF3-4CD5-80B9-8CD84F8BECFA}" type="presOf" srcId="{07F1BD20-8346-471A-9784-66075800DE46}" destId="{04B5BCF6-E7C6-4DEA-B7E6-E3DC5D8AEBA2}" srcOrd="0" destOrd="0" presId="urn:microsoft.com/office/officeart/2005/8/layout/process1"/>
    <dgm:cxn modelId="{134AEE6C-5F1F-4C9D-A499-9078DAE83507}" type="presOf" srcId="{2C684911-F7FB-40DB-93E8-ED759D74518D}" destId="{BABDA140-769C-42A5-8939-50AE832F41A0}" srcOrd="1" destOrd="0" presId="urn:microsoft.com/office/officeart/2005/8/layout/process1"/>
    <dgm:cxn modelId="{560ED974-E096-4992-9452-765F81CF3511}" type="presOf" srcId="{0F68E210-13AB-45FB-A645-9A3CC6DD43F3}" destId="{5B791156-B3BB-49BF-BA38-E9792D6064BE}" srcOrd="0" destOrd="0" presId="urn:microsoft.com/office/officeart/2005/8/layout/process1"/>
    <dgm:cxn modelId="{9D005C78-9A99-43F3-8C3F-1344662588CF}" type="presOf" srcId="{FAA47C74-A8FC-4493-BA35-F3F51AE8508B}" destId="{59760AF3-DABF-4879-97B3-FB1B7FED5B5A}" srcOrd="0" destOrd="0" presId="urn:microsoft.com/office/officeart/2005/8/layout/process1"/>
    <dgm:cxn modelId="{B1A81A7B-4B6E-4C4F-ABCC-55B3FB5E206F}" srcId="{32F7DD8E-FE8D-4424-9F27-CCE1A0D31736}" destId="{FAA47C74-A8FC-4493-BA35-F3F51AE8508B}" srcOrd="2" destOrd="0" parTransId="{37A3543E-56B8-4ACA-9A8C-2232454F73E3}" sibTransId="{6972AEBB-648D-41E7-AE87-9406955B9CB9}"/>
    <dgm:cxn modelId="{E508507B-D04A-4231-BA63-A89B199D7863}" type="presOf" srcId="{C5D49B78-6EED-4F0D-98BA-0D21F2A40B0D}" destId="{4DA8362C-B793-48F5-A061-66233716F6E2}" srcOrd="0" destOrd="0" presId="urn:microsoft.com/office/officeart/2005/8/layout/process1"/>
    <dgm:cxn modelId="{65CFDD7F-2475-4FD7-98CE-40C26BB0B666}" type="presOf" srcId="{2C684911-F7FB-40DB-93E8-ED759D74518D}" destId="{9C9888F3-4C42-470E-A8C7-A2F85CAC08E1}" srcOrd="0" destOrd="0" presId="urn:microsoft.com/office/officeart/2005/8/layout/process1"/>
    <dgm:cxn modelId="{D41AF784-9954-4575-9381-16295A98D02E}" type="presOf" srcId="{970FE9EB-7C3F-4213-98EF-B0A6A2FA4767}" destId="{9A90AA6A-E80D-44AB-AE84-3A491B6D7573}" srcOrd="0" destOrd="0" presId="urn:microsoft.com/office/officeart/2005/8/layout/process1"/>
    <dgm:cxn modelId="{C6A22291-742B-4E81-8B24-760BF96977B5}" type="presOf" srcId="{6972AEBB-648D-41E7-AE87-9406955B9CB9}" destId="{7CAA5775-9385-4A25-9226-B436A900E7CD}" srcOrd="1" destOrd="0" presId="urn:microsoft.com/office/officeart/2005/8/layout/process1"/>
    <dgm:cxn modelId="{EFA6C6A1-4F82-4F1E-BFFD-28C3163D8D80}" srcId="{32F7DD8E-FE8D-4424-9F27-CCE1A0D31736}" destId="{970FE9EB-7C3F-4213-98EF-B0A6A2FA4767}" srcOrd="1" destOrd="0" parTransId="{E9175FCB-299F-4BCA-BFBC-05D9B2E963AD}" sibTransId="{B37CE569-AA5B-4498-ACFB-A52CD5BFBF70}"/>
    <dgm:cxn modelId="{CE8558B0-B087-4E7C-B28D-F8C0DA4977D8}" type="presOf" srcId="{07F1BD20-8346-471A-9784-66075800DE46}" destId="{FC3593AE-01AD-4B09-9BF4-2C4FE7732D01}" srcOrd="1" destOrd="0" presId="urn:microsoft.com/office/officeart/2005/8/layout/process1"/>
    <dgm:cxn modelId="{B964E8D0-6A35-498A-AF3F-BDC8552441AC}" type="presOf" srcId="{6972AEBB-648D-41E7-AE87-9406955B9CB9}" destId="{B064D67E-060B-4FC2-8146-447968371018}" srcOrd="0" destOrd="0" presId="urn:microsoft.com/office/officeart/2005/8/layout/process1"/>
    <dgm:cxn modelId="{B88A0CDD-2E92-4EE0-A5DA-EF4B424C1754}" srcId="{32F7DD8E-FE8D-4424-9F27-CCE1A0D31736}" destId="{C5D49B78-6EED-4F0D-98BA-0D21F2A40B0D}" srcOrd="4" destOrd="0" parTransId="{1611331B-9932-4230-8FC4-E50AE0B3568F}" sibTransId="{E67AFC29-7258-4E19-8B75-858DC295A887}"/>
    <dgm:cxn modelId="{ADB73EEA-4D0E-4576-90FA-7D5EBE167C29}" srcId="{32F7DD8E-FE8D-4424-9F27-CCE1A0D31736}" destId="{0F68E210-13AB-45FB-A645-9A3CC6DD43F3}" srcOrd="3" destOrd="0" parTransId="{79BA635A-C020-48EA-8B0B-D732E7EE04B0}" sibTransId="{2C684911-F7FB-40DB-93E8-ED759D74518D}"/>
    <dgm:cxn modelId="{3E111DE5-7F22-4EE3-A668-4DB14F40E728}" type="presParOf" srcId="{A368BE78-796F-4B3C-B717-35CC2348D329}" destId="{A0D627F7-93E3-452C-AD6C-0D22FA87F2EE}" srcOrd="0" destOrd="0" presId="urn:microsoft.com/office/officeart/2005/8/layout/process1"/>
    <dgm:cxn modelId="{EC4E4B16-568D-4590-BEC1-CD7A215995A5}" type="presParOf" srcId="{A368BE78-796F-4B3C-B717-35CC2348D329}" destId="{04B5BCF6-E7C6-4DEA-B7E6-E3DC5D8AEBA2}" srcOrd="1" destOrd="0" presId="urn:microsoft.com/office/officeart/2005/8/layout/process1"/>
    <dgm:cxn modelId="{46A67E75-48C0-445C-8215-C8D0B59A45FD}" type="presParOf" srcId="{04B5BCF6-E7C6-4DEA-B7E6-E3DC5D8AEBA2}" destId="{FC3593AE-01AD-4B09-9BF4-2C4FE7732D01}" srcOrd="0" destOrd="0" presId="urn:microsoft.com/office/officeart/2005/8/layout/process1"/>
    <dgm:cxn modelId="{CE8974AC-C339-4972-9AFE-67E17FA637FD}" type="presParOf" srcId="{A368BE78-796F-4B3C-B717-35CC2348D329}" destId="{9A90AA6A-E80D-44AB-AE84-3A491B6D7573}" srcOrd="2" destOrd="0" presId="urn:microsoft.com/office/officeart/2005/8/layout/process1"/>
    <dgm:cxn modelId="{72864136-4D24-4146-AA14-6B4EF49A306D}" type="presParOf" srcId="{A368BE78-796F-4B3C-B717-35CC2348D329}" destId="{4B4CD519-0CD5-4067-A77F-19F712204481}" srcOrd="3" destOrd="0" presId="urn:microsoft.com/office/officeart/2005/8/layout/process1"/>
    <dgm:cxn modelId="{4FA8BC79-11AE-4F80-A69B-2BDD16002213}" type="presParOf" srcId="{4B4CD519-0CD5-4067-A77F-19F712204481}" destId="{98A81DD2-D4D0-401E-86AC-BD433DDBBD3F}" srcOrd="0" destOrd="0" presId="urn:microsoft.com/office/officeart/2005/8/layout/process1"/>
    <dgm:cxn modelId="{6EA255D2-0BB5-42F2-8034-561548521A20}" type="presParOf" srcId="{A368BE78-796F-4B3C-B717-35CC2348D329}" destId="{59760AF3-DABF-4879-97B3-FB1B7FED5B5A}" srcOrd="4" destOrd="0" presId="urn:microsoft.com/office/officeart/2005/8/layout/process1"/>
    <dgm:cxn modelId="{5CACCA40-E1FD-4F1E-B038-0230F04F0C3F}" type="presParOf" srcId="{A368BE78-796F-4B3C-B717-35CC2348D329}" destId="{B064D67E-060B-4FC2-8146-447968371018}" srcOrd="5" destOrd="0" presId="urn:microsoft.com/office/officeart/2005/8/layout/process1"/>
    <dgm:cxn modelId="{2773DD7D-9E14-4E80-8194-26A752621D89}" type="presParOf" srcId="{B064D67E-060B-4FC2-8146-447968371018}" destId="{7CAA5775-9385-4A25-9226-B436A900E7CD}" srcOrd="0" destOrd="0" presId="urn:microsoft.com/office/officeart/2005/8/layout/process1"/>
    <dgm:cxn modelId="{C4A8F0C1-3D72-4523-82F9-6F7E0156B2DA}" type="presParOf" srcId="{A368BE78-796F-4B3C-B717-35CC2348D329}" destId="{5B791156-B3BB-49BF-BA38-E9792D6064BE}" srcOrd="6" destOrd="0" presId="urn:microsoft.com/office/officeart/2005/8/layout/process1"/>
    <dgm:cxn modelId="{EB00A22D-5BD5-4B45-AA67-57FAA2836F26}" type="presParOf" srcId="{A368BE78-796F-4B3C-B717-35CC2348D329}" destId="{9C9888F3-4C42-470E-A8C7-A2F85CAC08E1}" srcOrd="7" destOrd="0" presId="urn:microsoft.com/office/officeart/2005/8/layout/process1"/>
    <dgm:cxn modelId="{B981E493-7957-4F45-A256-DF4FC9B438DF}" type="presParOf" srcId="{9C9888F3-4C42-470E-A8C7-A2F85CAC08E1}" destId="{BABDA140-769C-42A5-8939-50AE832F41A0}" srcOrd="0" destOrd="0" presId="urn:microsoft.com/office/officeart/2005/8/layout/process1"/>
    <dgm:cxn modelId="{75CD49A5-C9E6-440F-8055-60B21D5BD6A5}" type="presParOf" srcId="{A368BE78-796F-4B3C-B717-35CC2348D329}" destId="{4DA8362C-B793-48F5-A061-66233716F6E2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627F7-93E3-452C-AD6C-0D22FA87F2EE}">
      <dsp:nvSpPr>
        <dsp:cNvPr id="0" name=""/>
        <dsp:cNvSpPr/>
      </dsp:nvSpPr>
      <dsp:spPr>
        <a:xfrm>
          <a:off x="5388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1. _____</a:t>
          </a:r>
        </a:p>
      </dsp:txBody>
      <dsp:txXfrm>
        <a:off x="45750" y="60666"/>
        <a:ext cx="1589655" cy="1297339"/>
      </dsp:txXfrm>
    </dsp:sp>
    <dsp:sp modelId="{04B5BCF6-E7C6-4DEA-B7E6-E3DC5D8AEBA2}">
      <dsp:nvSpPr>
        <dsp:cNvPr id="0" name=""/>
        <dsp:cNvSpPr/>
      </dsp:nvSpPr>
      <dsp:spPr>
        <a:xfrm>
          <a:off x="1842805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1842805" y="585060"/>
        <a:ext cx="247884" cy="248552"/>
      </dsp:txXfrm>
    </dsp:sp>
    <dsp:sp modelId="{9A90AA6A-E80D-44AB-AE84-3A491B6D7573}">
      <dsp:nvSpPr>
        <dsp:cNvPr id="0" name=""/>
        <dsp:cNvSpPr/>
      </dsp:nvSpPr>
      <dsp:spPr>
        <a:xfrm>
          <a:off x="2343919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2. _____</a:t>
          </a:r>
        </a:p>
      </dsp:txBody>
      <dsp:txXfrm>
        <a:off x="2384281" y="60666"/>
        <a:ext cx="1589655" cy="1297339"/>
      </dsp:txXfrm>
    </dsp:sp>
    <dsp:sp modelId="{4B4CD519-0CD5-4067-A77F-19F712204481}">
      <dsp:nvSpPr>
        <dsp:cNvPr id="0" name=""/>
        <dsp:cNvSpPr/>
      </dsp:nvSpPr>
      <dsp:spPr>
        <a:xfrm>
          <a:off x="4181337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4181337" y="585060"/>
        <a:ext cx="247884" cy="248552"/>
      </dsp:txXfrm>
    </dsp:sp>
    <dsp:sp modelId="{59760AF3-DABF-4879-97B3-FB1B7FED5B5A}">
      <dsp:nvSpPr>
        <dsp:cNvPr id="0" name=""/>
        <dsp:cNvSpPr/>
      </dsp:nvSpPr>
      <dsp:spPr>
        <a:xfrm>
          <a:off x="4682451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3. _____</a:t>
          </a:r>
        </a:p>
      </dsp:txBody>
      <dsp:txXfrm>
        <a:off x="4722813" y="60666"/>
        <a:ext cx="1589655" cy="1297339"/>
      </dsp:txXfrm>
    </dsp:sp>
    <dsp:sp modelId="{B064D67E-060B-4FC2-8146-447968371018}">
      <dsp:nvSpPr>
        <dsp:cNvPr id="0" name=""/>
        <dsp:cNvSpPr/>
      </dsp:nvSpPr>
      <dsp:spPr>
        <a:xfrm>
          <a:off x="6519868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6519868" y="585060"/>
        <a:ext cx="247884" cy="248552"/>
      </dsp:txXfrm>
    </dsp:sp>
    <dsp:sp modelId="{5B791156-B3BB-49BF-BA38-E9792D6064BE}">
      <dsp:nvSpPr>
        <dsp:cNvPr id="0" name=""/>
        <dsp:cNvSpPr/>
      </dsp:nvSpPr>
      <dsp:spPr>
        <a:xfrm>
          <a:off x="7020982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4. _____</a:t>
          </a:r>
        </a:p>
      </dsp:txBody>
      <dsp:txXfrm>
        <a:off x="7061344" y="60666"/>
        <a:ext cx="1589655" cy="1297339"/>
      </dsp:txXfrm>
    </dsp:sp>
    <dsp:sp modelId="{9C9888F3-4C42-470E-A8C7-A2F85CAC08E1}">
      <dsp:nvSpPr>
        <dsp:cNvPr id="0" name=""/>
        <dsp:cNvSpPr/>
      </dsp:nvSpPr>
      <dsp:spPr>
        <a:xfrm>
          <a:off x="8858400" y="502209"/>
          <a:ext cx="354120" cy="414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/>
        </a:p>
      </dsp:txBody>
      <dsp:txXfrm>
        <a:off x="8858400" y="585060"/>
        <a:ext cx="247884" cy="248552"/>
      </dsp:txXfrm>
    </dsp:sp>
    <dsp:sp modelId="{4DA8362C-B793-48F5-A061-66233716F6E2}">
      <dsp:nvSpPr>
        <dsp:cNvPr id="0" name=""/>
        <dsp:cNvSpPr/>
      </dsp:nvSpPr>
      <dsp:spPr>
        <a:xfrm>
          <a:off x="9359514" y="20304"/>
          <a:ext cx="1670379" cy="1378063"/>
        </a:xfrm>
        <a:prstGeom prst="roundRect">
          <a:avLst>
            <a:gd name="adj" fmla="val 10000"/>
          </a:avLst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5. _____</a:t>
          </a:r>
        </a:p>
      </dsp:txBody>
      <dsp:txXfrm>
        <a:off x="9399876" y="60666"/>
        <a:ext cx="1589655" cy="12973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www.youtube.com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watch?v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</a:t>
            </a:r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FTha4zARGN4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414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7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05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763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90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10"/>
          <p:cNvSpPr txBox="1">
            <a:spLocks noGrp="1"/>
          </p:cNvSpPr>
          <p:nvPr>
            <p:ph type="body" idx="1"/>
          </p:nvPr>
        </p:nvSpPr>
        <p:spPr>
          <a:xfrm>
            <a:off x="949833" y="5385300"/>
            <a:ext cx="10292400" cy="749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43575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"/>
          <p:cNvSpPr txBox="1">
            <a:spLocks noGrp="1"/>
          </p:cNvSpPr>
          <p:nvPr>
            <p:ph type="title"/>
          </p:nvPr>
        </p:nvSpPr>
        <p:spPr>
          <a:xfrm>
            <a:off x="1331400" y="723267"/>
            <a:ext cx="9529200" cy="63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"/>
          <p:cNvSpPr txBox="1">
            <a:spLocks noGrp="1"/>
          </p:cNvSpPr>
          <p:nvPr>
            <p:ph type="body" idx="1"/>
          </p:nvPr>
        </p:nvSpPr>
        <p:spPr>
          <a:xfrm>
            <a:off x="1331400" y="1356867"/>
            <a:ext cx="9529200" cy="4777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>
                <a:solidFill>
                  <a:schemeClr val="lt1"/>
                </a:solidFill>
              </a:defRPr>
            </a:lvl1pPr>
            <a:lvl2pPr marL="914400" lvl="1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3954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with subtitle">
  <p:cSld name="Main point with subtitle">
    <p:spTree>
      <p:nvGrpSpPr>
        <p:cNvPr id="1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7"/>
          <p:cNvSpPr txBox="1">
            <a:spLocks noGrp="1"/>
          </p:cNvSpPr>
          <p:nvPr>
            <p:ph type="title"/>
          </p:nvPr>
        </p:nvSpPr>
        <p:spPr>
          <a:xfrm>
            <a:off x="1705833" y="1785017"/>
            <a:ext cx="8380400" cy="2608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0"/>
            </a:lvl9pPr>
          </a:lstStyle>
          <a:p>
            <a:endParaRPr/>
          </a:p>
        </p:txBody>
      </p:sp>
      <p:sp>
        <p:nvSpPr>
          <p:cNvPr id="815" name="Google Shape;815;p17"/>
          <p:cNvSpPr txBox="1">
            <a:spLocks noGrp="1"/>
          </p:cNvSpPr>
          <p:nvPr>
            <p:ph type="subTitle" idx="1"/>
          </p:nvPr>
        </p:nvSpPr>
        <p:spPr>
          <a:xfrm>
            <a:off x="1705833" y="4610184"/>
            <a:ext cx="8380400" cy="46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9981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15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10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70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025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428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9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357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1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AC5994-6BF9-AE41-AC48-5A10285266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10930" y="2158230"/>
            <a:ext cx="8753494" cy="2315821"/>
          </a:xfrm>
          <a:noFill/>
        </p:spPr>
        <p:txBody>
          <a:bodyPr anchor="t"/>
          <a:lstStyle/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Do exercises in the workbook.</a:t>
            </a:r>
          </a:p>
          <a:p>
            <a:pPr marL="482600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Prepare for Lesson 5 - Unit 8.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05954" y="1195600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126" y="1099953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8" name="Rectangle 7"/>
          <p:cNvSpPr/>
          <p:nvPr/>
        </p:nvSpPr>
        <p:spPr>
          <a:xfrm>
            <a:off x="1338732" y="118168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2506575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53553" y="6023249"/>
            <a:ext cx="710004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Website: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hoclieu.vn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Fanpage</a:t>
            </a:r>
            <a:r>
              <a:rPr lang="en-US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facebook.com</a:t>
            </a:r>
            <a:r>
              <a:rPr lang="en-US" b="1" i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b="1" i="1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www.tienganhglobalsuccess.vn</a:t>
            </a:r>
            <a:endParaRPr lang="en-US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5168" y="2805341"/>
            <a:ext cx="4506662" cy="62745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UTM Facebook K&amp;T" panose="02040603050506020204" pitchFamily="18" charset="0"/>
              </a:rPr>
              <a:t>SPEAKING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20834" y="716817"/>
            <a:ext cx="1182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2892" y="627919"/>
            <a:ext cx="49589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FAMILY LIFE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08E0627-9B64-414D-94C5-F7ECBA1EE60F}"/>
              </a:ext>
            </a:extLst>
          </p:cNvPr>
          <p:cNvSpPr txBox="1"/>
          <p:nvPr/>
        </p:nvSpPr>
        <p:spPr>
          <a:xfrm>
            <a:off x="3626310" y="3763537"/>
            <a:ext cx="5683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accent1">
                    <a:lumMod val="75000"/>
                  </a:schemeClr>
                </a:solidFill>
              </a:rPr>
              <a:t>Learning basic life skills</a:t>
            </a:r>
            <a:endParaRPr lang="en-US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963456" y="2826679"/>
            <a:ext cx="2082254" cy="60611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0" y="-15861"/>
            <a:ext cx="12192000" cy="1940426"/>
            <a:chOff x="0" y="-15861"/>
            <a:chExt cx="12192000" cy="1940426"/>
          </a:xfrm>
        </p:grpSpPr>
        <p:sp>
          <p:nvSpPr>
            <p:cNvPr id="9" name="Rectangle 8"/>
            <p:cNvSpPr/>
            <p:nvPr/>
          </p:nvSpPr>
          <p:spPr>
            <a:xfrm>
              <a:off x="0" y="177153"/>
              <a:ext cx="12192000" cy="1439719"/>
            </a:xfrm>
            <a:prstGeom prst="rect">
              <a:avLst/>
            </a:prstGeom>
            <a:solidFill>
              <a:srgbClr val="4CB15F"/>
            </a:solidFill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Parallelogram 3"/>
            <p:cNvSpPr/>
            <p:nvPr/>
          </p:nvSpPr>
          <p:spPr>
            <a:xfrm>
              <a:off x="481381" y="-15861"/>
              <a:ext cx="2482075" cy="1940426"/>
            </a:xfrm>
            <a:prstGeom prst="parallelogram">
              <a:avLst/>
            </a:prstGeom>
            <a:solidFill>
              <a:srgbClr val="E36427"/>
            </a:solidFill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46E80DA-3B73-476A-B480-C5F8FDFD8CB4}"/>
              </a:ext>
            </a:extLst>
          </p:cNvPr>
          <p:cNvSpPr txBox="1"/>
          <p:nvPr/>
        </p:nvSpPr>
        <p:spPr>
          <a:xfrm>
            <a:off x="3103419" y="436422"/>
            <a:ext cx="812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UTM Facebook K&amp;T" pitchFamily="18" charset="0"/>
                <a:cs typeface="Arial" panose="020B0604020202020204" pitchFamily="34" charset="0"/>
              </a:rPr>
              <a:t>BECOMING INDEPENDENT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DF77EB-655D-46EF-9E8B-FA2AF8707694}"/>
              </a:ext>
            </a:extLst>
          </p:cNvPr>
          <p:cNvSpPr txBox="1"/>
          <p:nvPr/>
        </p:nvSpPr>
        <p:spPr>
          <a:xfrm>
            <a:off x="1088622" y="177153"/>
            <a:ext cx="1267591" cy="163121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</a:t>
            </a:r>
          </a:p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78538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447902" y="1157273"/>
            <a:ext cx="1883767" cy="655403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066300" y="2232284"/>
            <a:ext cx="2066866" cy="747097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CONTROLLED PRACTICE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93241" y="3144979"/>
            <a:ext cx="2381411" cy="907530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LESS CONTROLLED PRACTICE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007694" y="1147818"/>
            <a:ext cx="5362270" cy="699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</a:rPr>
              <a:t>Watch a video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7694" y="2108428"/>
            <a:ext cx="5362270" cy="8583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1. Discuss these questions.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Choose the correct answers.  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007694" y="3267253"/>
            <a:ext cx="5362270" cy="6629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Task 3</a:t>
            </a:r>
            <a:r>
              <a:rPr lang="en-GB" sz="2400">
                <a:solidFill>
                  <a:schemeClr val="tx1"/>
                </a:solidFill>
              </a:rPr>
              <a:t>: Practise </a:t>
            </a:r>
            <a:r>
              <a:rPr lang="en-GB" sz="2400" dirty="0">
                <a:solidFill>
                  <a:schemeClr val="tx1"/>
                </a:solidFill>
              </a:rPr>
              <a:t>giving instructions </a:t>
            </a:r>
          </a:p>
        </p:txBody>
      </p:sp>
      <p:cxnSp>
        <p:nvCxnSpPr>
          <p:cNvPr id="28" name="Curved Connector 27"/>
          <p:cNvCxnSpPr>
            <a:stCxn id="22" idx="3"/>
            <a:endCxn id="23" idx="0"/>
          </p:cNvCxnSpPr>
          <p:nvPr/>
        </p:nvCxnSpPr>
        <p:spPr>
          <a:xfrm>
            <a:off x="3331669" y="1484975"/>
            <a:ext cx="768064" cy="74730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Curved Connector 28"/>
          <p:cNvCxnSpPr>
            <a:stCxn id="23" idx="1"/>
            <a:endCxn id="24" idx="0"/>
          </p:cNvCxnSpPr>
          <p:nvPr/>
        </p:nvCxnSpPr>
        <p:spPr>
          <a:xfrm rot="10800000" flipV="1">
            <a:off x="1983948" y="2605833"/>
            <a:ext cx="1082353" cy="539146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3008233" y="4415173"/>
            <a:ext cx="2183000" cy="691318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FURTHER PRACTICE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007695" y="5441495"/>
            <a:ext cx="5362269" cy="6849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168275" indent="-168275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cxnSp>
        <p:nvCxnSpPr>
          <p:cNvPr id="33" name="Curved Connector 32"/>
          <p:cNvCxnSpPr>
            <a:stCxn id="31" idx="1"/>
            <a:endCxn id="34" idx="0"/>
          </p:cNvCxnSpPr>
          <p:nvPr/>
        </p:nvCxnSpPr>
        <p:spPr>
          <a:xfrm rot="10800000" flipV="1">
            <a:off x="2624201" y="4760831"/>
            <a:ext cx="384032" cy="680663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1532701" y="5441495"/>
            <a:ext cx="2183000" cy="666149"/>
          </a:xfrm>
          <a:prstGeom prst="roundRect">
            <a:avLst/>
          </a:prstGeom>
          <a:solidFill>
            <a:srgbClr val="61953D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CONSOLIDATION</a:t>
            </a:r>
            <a:endParaRPr lang="en-GB" sz="2000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cxnSp>
        <p:nvCxnSpPr>
          <p:cNvPr id="35" name="Curved Connector 34"/>
          <p:cNvCxnSpPr>
            <a:stCxn id="24" idx="3"/>
            <a:endCxn id="31" idx="0"/>
          </p:cNvCxnSpPr>
          <p:nvPr/>
        </p:nvCxnSpPr>
        <p:spPr>
          <a:xfrm>
            <a:off x="3174652" y="3598744"/>
            <a:ext cx="925081" cy="816429"/>
          </a:xfrm>
          <a:prstGeom prst="curvedConnector2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007695" y="4220828"/>
            <a:ext cx="5362269" cy="8864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</a:rPr>
              <a:t>Task 4: Add more steps and give instructions.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5644085" y="307352"/>
            <a:ext cx="3407448" cy="451894"/>
          </a:xfrm>
          <a:prstGeom prst="rect">
            <a:avLst/>
          </a:prstGeom>
          <a:solidFill>
            <a:srgbClr val="E36427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UTM Facebook K&amp;T" panose="02040603050506020204" pitchFamily="18" charset="0"/>
              </a:rPr>
              <a:t>SPEAKING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589409" y="319867"/>
            <a:ext cx="1887408" cy="43937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26532"/>
                </a:solidFill>
                <a:latin typeface="Bookman Old Style" pitchFamily="18" charset="0"/>
              </a:rPr>
              <a:t>LESSON 4</a:t>
            </a:r>
          </a:p>
        </p:txBody>
      </p:sp>
    </p:spTree>
    <p:extLst>
      <p:ext uri="{BB962C8B-B14F-4D97-AF65-F5344CB8AC3E}">
        <p14:creationId xmlns:p14="http://schemas.microsoft.com/office/powerpoint/2010/main" val="360832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6245" y="1017136"/>
            <a:ext cx="5732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solidFill>
                  <a:srgbClr val="002060"/>
                </a:solidFill>
                <a:latin typeface="Berlin Sans FB Demi" panose="020E0802020502020306" pitchFamily="34" charset="0"/>
              </a:rPr>
              <a:t>WATCH A VIDEO</a:t>
            </a:r>
          </a:p>
        </p:txBody>
      </p:sp>
      <p:pic>
        <p:nvPicPr>
          <p:cNvPr id="5" name="How To Cook Perfect Hard-Boiled Eggs">
            <a:hlinkClick r:id="" action="ppaction://media"/>
            <a:extLst>
              <a:ext uri="{FF2B5EF4-FFF2-40B4-BE49-F238E27FC236}">
                <a16:creationId xmlns:a16="http://schemas.microsoft.com/office/drawing/2014/main" id="{5CFB3138-0679-DA04-5DBF-B4B6D9435D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3998" y="1725022"/>
            <a:ext cx="8811491" cy="495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162384563"/>
              </p:ext>
            </p:extLst>
          </p:nvPr>
        </p:nvGraphicFramePr>
        <p:xfrm>
          <a:off x="848151" y="1699695"/>
          <a:ext cx="11035282" cy="14186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556814" y="1011448"/>
            <a:ext cx="10390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Discuss these questions.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5637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51C4AD4-2BF8-7053-6131-9E05A05D4834}"/>
              </a:ext>
            </a:extLst>
          </p:cNvPr>
          <p:cNvSpPr txBox="1"/>
          <p:nvPr/>
        </p:nvSpPr>
        <p:spPr>
          <a:xfrm>
            <a:off x="1380647" y="2168134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EA7509-BCE8-8DED-7A3C-A4DB4D9829E6}"/>
              </a:ext>
            </a:extLst>
          </p:cNvPr>
          <p:cNvSpPr txBox="1"/>
          <p:nvPr/>
        </p:nvSpPr>
        <p:spPr>
          <a:xfrm>
            <a:off x="6132032" y="2126631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5FBC89-DB1F-7619-5947-87F4E55C4AD8}"/>
              </a:ext>
            </a:extLst>
          </p:cNvPr>
          <p:cNvSpPr txBox="1"/>
          <p:nvPr/>
        </p:nvSpPr>
        <p:spPr>
          <a:xfrm>
            <a:off x="8420483" y="2108699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6FDFB9-FAAD-B2F2-C030-3945786E4058}"/>
              </a:ext>
            </a:extLst>
          </p:cNvPr>
          <p:cNvSpPr txBox="1"/>
          <p:nvPr/>
        </p:nvSpPr>
        <p:spPr>
          <a:xfrm>
            <a:off x="10762716" y="2108695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908213" y="3283395"/>
            <a:ext cx="110507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E36427"/>
                </a:solidFill>
              </a:rPr>
              <a:t>A. </a:t>
            </a:r>
            <a:r>
              <a:rPr lang="en-US" sz="3600" dirty="0">
                <a:solidFill>
                  <a:srgbClr val="242021"/>
                </a:solidFill>
              </a:rPr>
              <a:t>Hang or fold, and store your own clothes</a:t>
            </a:r>
          </a:p>
          <a:p>
            <a:r>
              <a:rPr lang="en-US" sz="3600" b="1" dirty="0">
                <a:solidFill>
                  <a:srgbClr val="E36427"/>
                </a:solidFill>
              </a:rPr>
              <a:t>B. </a:t>
            </a:r>
            <a:r>
              <a:rPr lang="en-US" sz="3600" dirty="0">
                <a:solidFill>
                  <a:srgbClr val="242021"/>
                </a:solidFill>
              </a:rPr>
              <a:t>Sort the clothes by </a:t>
            </a:r>
            <a:r>
              <a:rPr lang="en-US" sz="3600" dirty="0" err="1">
                <a:solidFill>
                  <a:srgbClr val="242021"/>
                </a:solidFill>
              </a:rPr>
              <a:t>colour</a:t>
            </a:r>
            <a:endParaRPr lang="en-US" sz="3600" dirty="0">
              <a:solidFill>
                <a:srgbClr val="242021"/>
              </a:solidFill>
            </a:endParaRPr>
          </a:p>
          <a:p>
            <a:r>
              <a:rPr lang="en-US" sz="3600" b="1" dirty="0">
                <a:solidFill>
                  <a:srgbClr val="E36427"/>
                </a:solidFill>
              </a:rPr>
              <a:t>C. </a:t>
            </a:r>
            <a:r>
              <a:rPr lang="en-US" sz="3600" dirty="0">
                <a:solidFill>
                  <a:srgbClr val="242021"/>
                </a:solidFill>
              </a:rPr>
              <a:t>Remove the wet clothes from the washing machine and dry them </a:t>
            </a:r>
          </a:p>
          <a:p>
            <a:r>
              <a:rPr lang="en-US" sz="3600" b="1" dirty="0">
                <a:solidFill>
                  <a:srgbClr val="E36427"/>
                </a:solidFill>
              </a:rPr>
              <a:t>D. </a:t>
            </a:r>
            <a:r>
              <a:rPr lang="en-US" sz="3600" dirty="0">
                <a:solidFill>
                  <a:srgbClr val="242021"/>
                </a:solidFill>
              </a:rPr>
              <a:t>Add the washing powder or liquid</a:t>
            </a:r>
          </a:p>
          <a:p>
            <a:r>
              <a:rPr lang="en-US" sz="3600" b="1" dirty="0">
                <a:solidFill>
                  <a:srgbClr val="E36427"/>
                </a:solidFill>
              </a:rPr>
              <a:t>E. </a:t>
            </a:r>
            <a:r>
              <a:rPr lang="en-US" sz="3600" dirty="0">
                <a:solidFill>
                  <a:srgbClr val="242021"/>
                </a:solidFill>
              </a:rPr>
              <a:t>Load the washing machine and turn it on</a:t>
            </a:r>
            <a:r>
              <a:rPr lang="en-US" sz="3600" dirty="0"/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1C4AD4-2BF8-7053-6131-9E05A05D4834}"/>
              </a:ext>
            </a:extLst>
          </p:cNvPr>
          <p:cNvSpPr txBox="1"/>
          <p:nvPr/>
        </p:nvSpPr>
        <p:spPr>
          <a:xfrm>
            <a:off x="3737958" y="2150205"/>
            <a:ext cx="646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801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48919" y="939727"/>
            <a:ext cx="1061806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Read the following instructions on how to do laundry. Underline the correct answers.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50572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CONTROLLED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21DCCC-F5B9-2175-8B4E-BA3F3F58EBA7}"/>
              </a:ext>
            </a:extLst>
          </p:cNvPr>
          <p:cNvSpPr txBox="1"/>
          <p:nvPr/>
        </p:nvSpPr>
        <p:spPr>
          <a:xfrm>
            <a:off x="369423" y="1832553"/>
            <a:ext cx="11697562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242021"/>
                </a:solidFill>
                <a:effectLst/>
              </a:rPr>
              <a:t>There are several simple steps in doing laundry. First of all, (1)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sort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/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don’t sort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your clothes by </a:t>
            </a:r>
            <a:r>
              <a:rPr lang="en-US" sz="2800" b="0" i="0" dirty="0" err="1">
                <a:solidFill>
                  <a:srgbClr val="242021"/>
                </a:solidFill>
                <a:effectLst/>
              </a:rPr>
              <a:t>colour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. You should separate them into whites and </a:t>
            </a:r>
            <a:r>
              <a:rPr lang="en-US" sz="2800" b="0" i="0" dirty="0" err="1">
                <a:solidFill>
                  <a:srgbClr val="242021"/>
                </a:solidFill>
                <a:effectLst/>
              </a:rPr>
              <a:t>colours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, and wash them separately. (2)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Secondly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Finally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, add the washing powder or liquid. Read the instructions on the packet to make sure you use the right amount. Then, (3)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load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you load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the washing machine and turn it on. Make sure you place the items one at a time. Don’t put too many items as they need room to move about in the water. When the washing machine stops, (4)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remove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you will remove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the wet clothes. You can hang the items to dry, or put them in the dryer. Remember that air-drying clothes saves energy and money. (5)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Finally 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/ </a:t>
            </a:r>
            <a:r>
              <a:rPr lang="en-US" sz="2800" b="0" i="0" dirty="0">
                <a:solidFill>
                  <a:srgbClr val="3077B4"/>
                </a:solidFill>
                <a:effectLst/>
              </a:rPr>
              <a:t>Afterwards</a:t>
            </a:r>
            <a:r>
              <a:rPr lang="en-US" sz="2800" b="0" i="0" dirty="0">
                <a:solidFill>
                  <a:srgbClr val="242021"/>
                </a:solidFill>
                <a:effectLst/>
              </a:rPr>
              <a:t>, don’t forget to hang or fold each item. You could also iron your clothes before storing them in the wardrobe or drawer.</a:t>
            </a:r>
            <a:r>
              <a:rPr lang="en-US" sz="2800" dirty="0"/>
              <a:t>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7B6F79D-FEB8-62FD-6ECB-82C0A84DACF5}"/>
              </a:ext>
            </a:extLst>
          </p:cNvPr>
          <p:cNvSpPr/>
          <p:nvPr/>
        </p:nvSpPr>
        <p:spPr>
          <a:xfrm>
            <a:off x="9309100" y="1854247"/>
            <a:ext cx="787400" cy="4788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B212DBC-C10F-7882-EB9D-FA6EC9B95E84}"/>
              </a:ext>
            </a:extLst>
          </p:cNvPr>
          <p:cNvSpPr/>
          <p:nvPr/>
        </p:nvSpPr>
        <p:spPr>
          <a:xfrm>
            <a:off x="4191000" y="2689524"/>
            <a:ext cx="1386114" cy="4788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24FDA06-A383-D40E-32B4-0E739B184EC6}"/>
              </a:ext>
            </a:extLst>
          </p:cNvPr>
          <p:cNvSpPr/>
          <p:nvPr/>
        </p:nvSpPr>
        <p:spPr>
          <a:xfrm>
            <a:off x="1727200" y="3569963"/>
            <a:ext cx="787400" cy="4788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DFF2BE0-D2BA-32AF-774C-9BB7643BEEF8}"/>
              </a:ext>
            </a:extLst>
          </p:cNvPr>
          <p:cNvSpPr/>
          <p:nvPr/>
        </p:nvSpPr>
        <p:spPr>
          <a:xfrm>
            <a:off x="9563100" y="4419647"/>
            <a:ext cx="1308100" cy="4788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17DB41-4888-2C4E-4D68-54726745764A}"/>
              </a:ext>
            </a:extLst>
          </p:cNvPr>
          <p:cNvSpPr/>
          <p:nvPr/>
        </p:nvSpPr>
        <p:spPr>
          <a:xfrm>
            <a:off x="10408432" y="5250381"/>
            <a:ext cx="1046967" cy="47884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640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pairs. Read the steps in cooking rice in a rice cooker. Use the model in 2 and the tips above to give instructions. 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62049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LESS CONTROLLED PRACTICE</a:t>
            </a:r>
          </a:p>
          <a:p>
            <a:endParaRPr lang="en-US" sz="3600" b="1" dirty="0">
              <a:solidFill>
                <a:schemeClr val="bg1"/>
              </a:solidFill>
              <a:latin typeface="UTM Facebook K&amp;T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D8458C-4151-DF31-795E-9A60E7969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97"/>
          <a:stretch/>
        </p:blipFill>
        <p:spPr>
          <a:xfrm>
            <a:off x="0" y="2505075"/>
            <a:ext cx="12192000" cy="30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76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878041" y="1111574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08213" y="1015927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1410819" y="999028"/>
            <a:ext cx="1049052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cs typeface="Arial" panose="020B0604020202020204" pitchFamily="34" charset="0"/>
              </a:rPr>
              <a:t>Work in groups. Add more steps or tips, and report to the whole class. Vote for the best recipe for cooking rice in a rice cooker. </a:t>
            </a:r>
            <a:endParaRPr lang="en-US" sz="2600" b="1" dirty="0"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FURTHER PRACTICE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093" y="2233465"/>
            <a:ext cx="6506497" cy="4337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45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38322" y="1173298"/>
            <a:ext cx="502606" cy="502606"/>
          </a:xfrm>
          <a:prstGeom prst="roundRect">
            <a:avLst/>
          </a:prstGeom>
          <a:solidFill>
            <a:srgbClr val="F26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8DA4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8494" y="1077651"/>
            <a:ext cx="449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92917" y="1139206"/>
            <a:ext cx="79470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B7A97-2050-4E17-AB89-5199898D9829}"/>
              </a:ext>
            </a:extLst>
          </p:cNvPr>
          <p:cNvSpPr txBox="1"/>
          <p:nvPr/>
        </p:nvSpPr>
        <p:spPr>
          <a:xfrm>
            <a:off x="1092916" y="1969986"/>
            <a:ext cx="105970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What have you learnt today?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How to give instructions on a basic life skill.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12192000" cy="893201"/>
          </a:xfrm>
          <a:prstGeom prst="rect">
            <a:avLst/>
          </a:prstGeom>
          <a:solidFill>
            <a:srgbClr val="4CB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14929A-D5FC-4F66-8951-74EDFD16573E}"/>
              </a:ext>
            </a:extLst>
          </p:cNvPr>
          <p:cNvSpPr txBox="1"/>
          <p:nvPr/>
        </p:nvSpPr>
        <p:spPr>
          <a:xfrm>
            <a:off x="494438" y="123935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UTM Facebook K&amp;T" panose="02040603050506020204" pitchFamily="18" charset="0"/>
                <a:cs typeface="Arial" panose="020B0604020202020204" pitchFamily="34" charset="0"/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9344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2992</TotalTime>
  <Words>481</Words>
  <PresentationFormat>Widescreen</PresentationFormat>
  <Paragraphs>67</Paragraphs>
  <Slides>11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Berlin Sans FB Demi</vt:lpstr>
      <vt:lpstr>Bookman Old Style</vt:lpstr>
      <vt:lpstr>Calibri</vt:lpstr>
      <vt:lpstr>Calibri Light</vt:lpstr>
      <vt:lpstr>Montserrat Medium</vt:lpstr>
      <vt:lpstr>Myriad Pro</vt:lpstr>
      <vt:lpstr>UTM Facebook K&amp;T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2023-09-06T07:00:01Z</dcterms:modified>
</cp:coreProperties>
</file>